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34"/>
  </p:notesMasterIdLst>
  <p:sldIdLst>
    <p:sldId id="257" r:id="rId2"/>
    <p:sldId id="260" r:id="rId3"/>
    <p:sldId id="256" r:id="rId4"/>
    <p:sldId id="258" r:id="rId5"/>
    <p:sldId id="259" r:id="rId6"/>
    <p:sldId id="263" r:id="rId7"/>
    <p:sldId id="311" r:id="rId8"/>
    <p:sldId id="312" r:id="rId9"/>
    <p:sldId id="313" r:id="rId10"/>
    <p:sldId id="314" r:id="rId11"/>
    <p:sldId id="267" r:id="rId12"/>
    <p:sldId id="315" r:id="rId13"/>
    <p:sldId id="316" r:id="rId14"/>
    <p:sldId id="317" r:id="rId15"/>
    <p:sldId id="318" r:id="rId16"/>
    <p:sldId id="262" r:id="rId17"/>
    <p:sldId id="319" r:id="rId18"/>
    <p:sldId id="320" r:id="rId19"/>
    <p:sldId id="321" r:id="rId20"/>
    <p:sldId id="322" r:id="rId21"/>
    <p:sldId id="264" r:id="rId22"/>
    <p:sldId id="265" r:id="rId23"/>
    <p:sldId id="323" r:id="rId24"/>
    <p:sldId id="266" r:id="rId25"/>
    <p:sldId id="269" r:id="rId26"/>
    <p:sldId id="261" r:id="rId27"/>
    <p:sldId id="268" r:id="rId28"/>
    <p:sldId id="325" r:id="rId29"/>
    <p:sldId id="324" r:id="rId30"/>
    <p:sldId id="326" r:id="rId31"/>
    <p:sldId id="274" r:id="rId32"/>
    <p:sldId id="287" r:id="rId33"/>
  </p:sldIdLst>
  <p:sldSz cx="9144000" cy="5143500" type="screen16x9"/>
  <p:notesSz cx="6858000" cy="9144000"/>
  <p:embeddedFontLst>
    <p:embeddedFont>
      <p:font typeface="Barlow Semi Condensed" panose="00000506000000000000" pitchFamily="2" charset="0"/>
      <p:regular r:id="rId35"/>
      <p:bold r:id="rId36"/>
      <p:italic r:id="rId37"/>
      <p:boldItalic r:id="rId38"/>
    </p:embeddedFont>
    <p:embeddedFont>
      <p:font typeface="Belleza" panose="020B0604020202020204" charset="0"/>
      <p:regular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Comic Sans MS" panose="030F0702030302020204" pitchFamily="66" charset="0"/>
      <p:regular r:id="rId44"/>
      <p:bold r:id="rId45"/>
      <p:italic r:id="rId46"/>
      <p:boldItalic r:id="rId47"/>
    </p:embeddedFont>
    <p:embeddedFont>
      <p:font typeface="Josefin Sans" pitchFamily="2" charset="0"/>
      <p:regular r:id="rId48"/>
      <p:bold r:id="rId49"/>
      <p:italic r:id="rId50"/>
      <p:boldItalic r:id="rId51"/>
    </p:embeddedFont>
    <p:embeddedFont>
      <p:font typeface="Pacifico" panose="00000500000000000000" pitchFamily="2" charset="0"/>
      <p:regular r:id="rId52"/>
    </p:embeddedFont>
    <p:embeddedFont>
      <p:font typeface="Roboto Condensed Light" panose="02000000000000000000" pitchFamily="2" charset="0"/>
      <p:regular r:id="rId53"/>
      <p:italic r:id="rId54"/>
    </p:embeddedFont>
    <p:embeddedFont>
      <p:font typeface="Wingdings 3" panose="05040102010807070707" pitchFamily="18" charset="2"/>
      <p:regular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A7363"/>
    <a:srgbClr val="FDDB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681E594-697F-4E97-9EA8-BBB14EB4F42C}">
  <a:tblStyle styleId="{6681E594-697F-4E97-9EA8-BBB14EB4F42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264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font" Target="fonts/font2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17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7.fntdata"/><Relationship Id="rId54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3" name="Google Shape;5933;g112f90b5a0b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4" name="Google Shape;5934;g112f90b5a0b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GV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ô </a:t>
            </a:r>
            <a:r>
              <a:rPr lang="en-US" dirty="0" err="1"/>
              <a:t>chữ</a:t>
            </a:r>
            <a:r>
              <a:rPr lang="en-US" dirty="0"/>
              <a:t>, </a:t>
            </a:r>
            <a:r>
              <a:rPr lang="en-US" dirty="0" err="1"/>
              <a:t>chữ</a:t>
            </a:r>
            <a:r>
              <a:rPr lang="en-US" dirty="0"/>
              <a:t> </a:t>
            </a:r>
            <a:r>
              <a:rPr lang="en-US" dirty="0" err="1"/>
              <a:t>cái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lên</a:t>
            </a:r>
            <a:r>
              <a:rPr lang="en-US" dirty="0"/>
              <a:t>. </a:t>
            </a: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14e8c26479_0_2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14e8c26479_0_2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14e8c26479_0_2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14e8c26479_0_2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852297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14e8c26479_0_2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14e8c26479_0_2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538118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14e8c26479_0_2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14e8c26479_0_2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10944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14e8c26479_0_2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14e8c26479_0_2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3928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g114e8c26479_0_2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5" name="Google Shape;6475;g114e8c26479_0_2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g114e8c26479_0_2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5" name="Google Shape;6475;g114e8c26479_0_2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73741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g114e8c26479_0_2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5" name="Google Shape;6475;g114e8c26479_0_2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424747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g114e8c26479_0_25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5" name="Google Shape;6475;g114e8c26479_0_25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26316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" name="Google Shape;6553;g114e8c26479_0_26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4" name="Google Shape;6554;g114e8c26479_0_26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79216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9" name="Google Shape;6269;g114e8c26479_0_25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0" name="Google Shape;6270;g114e8c26479_0_25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" name="Google Shape;6553;g114e8c26479_0_26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4" name="Google Shape;6554;g114e8c26479_0_26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6" name="Google Shape;6606;g114e8c26479_0_26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07" name="Google Shape;6607;g114e8c26479_0_26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6" name="Google Shape;6606;g114e8c26479_0_26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07" name="Google Shape;6607;g114e8c26479_0_26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60044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8" name="Google Shape;6678;g114e8c26479_0_50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9" name="Google Shape;6679;g114e8c26479_0_50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0" name="Google Shape;6940;g114e8c26479_0_25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1" name="Google Shape;6941;g114e8c26479_0_25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9" name="Google Shape;6329;g112f90b5a0b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0" name="Google Shape;6330;g112f90b5a0b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9" name="Google Shape;6829;g114e8c26479_0_26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30" name="Google Shape;6830;g114e8c26479_0_26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9" name="Google Shape;6329;g112f90b5a0b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0" name="Google Shape;6330;g112f90b5a0b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615858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9" name="Google Shape;6329;g112f90b5a0b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0" name="Google Shape;6330;g112f90b5a0b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125299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9" name="Google Shape;6329;g112f90b5a0b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0" name="Google Shape;6330;g112f90b5a0b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66000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2" name="Google Shape;57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3" name="Google Shape;57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8" name="Google Shape;7438;g114e8c26479_0_48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9" name="Google Shape;7439;g114e8c26479_0_48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4" name="Google Shape;8694;g114e8c26479_0_24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5" name="Google Shape;8695;g114e8c26479_0_24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4" name="Google Shape;5984;g112f90b5a0b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5" name="Google Shape;5985;g112f90b5a0b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6" name="Google Shape;6106;g112f90b5a0b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7" name="Google Shape;6107;g112f90b5a0b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8" name="Google Shape;6528;g114e8c26479_0_2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9" name="Google Shape;6529;g114e8c26479_0_2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8" name="Google Shape;6528;g114e8c26479_0_2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9" name="Google Shape;6529;g114e8c26479_0_2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88363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8" name="Google Shape;6528;g114e8c26479_0_2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9" name="Google Shape;6529;g114e8c26479_0_2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0487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8" name="Google Shape;6528;g114e8c26479_0_2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9" name="Google Shape;6529;g114e8c26479_0_2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469448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11" name="Google Shape;11;p2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" name="Google Shape;177;p2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85725" dist="85725" dir="2820000" algn="bl" rotWithShape="0">
              <a:schemeClr val="dk1">
                <a:alpha val="2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" name="Google Shape;178;p2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179" name="Google Shape;179;p2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" name="Google Shape;190;p2"/>
          <p:cNvSpPr/>
          <p:nvPr/>
        </p:nvSpPr>
        <p:spPr>
          <a:xfrm>
            <a:off x="365458" y="7009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2"/>
          <p:cNvSpPr/>
          <p:nvPr/>
        </p:nvSpPr>
        <p:spPr>
          <a:xfrm>
            <a:off x="365458" y="106840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2"/>
          <p:cNvSpPr/>
          <p:nvPr/>
        </p:nvSpPr>
        <p:spPr>
          <a:xfrm>
            <a:off x="365458" y="14358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2"/>
          <p:cNvSpPr/>
          <p:nvPr/>
        </p:nvSpPr>
        <p:spPr>
          <a:xfrm>
            <a:off x="365458" y="180330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2"/>
          <p:cNvSpPr/>
          <p:nvPr/>
        </p:nvSpPr>
        <p:spPr>
          <a:xfrm>
            <a:off x="365458" y="21707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2"/>
          <p:cNvSpPr/>
          <p:nvPr/>
        </p:nvSpPr>
        <p:spPr>
          <a:xfrm>
            <a:off x="365458" y="253820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2"/>
          <p:cNvSpPr/>
          <p:nvPr/>
        </p:nvSpPr>
        <p:spPr>
          <a:xfrm>
            <a:off x="365458" y="29056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"/>
          <p:cNvSpPr/>
          <p:nvPr/>
        </p:nvSpPr>
        <p:spPr>
          <a:xfrm>
            <a:off x="365458" y="327310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2"/>
          <p:cNvSpPr/>
          <p:nvPr/>
        </p:nvSpPr>
        <p:spPr>
          <a:xfrm>
            <a:off x="365458" y="36405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"/>
          <p:cNvSpPr/>
          <p:nvPr/>
        </p:nvSpPr>
        <p:spPr>
          <a:xfrm>
            <a:off x="365458" y="400800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2"/>
          <p:cNvSpPr/>
          <p:nvPr/>
        </p:nvSpPr>
        <p:spPr>
          <a:xfrm>
            <a:off x="365458" y="4375453"/>
            <a:ext cx="363300" cy="660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"/>
          <p:cNvSpPr txBox="1">
            <a:spLocks noGrp="1"/>
          </p:cNvSpPr>
          <p:nvPr>
            <p:ph type="ctrTitle"/>
          </p:nvPr>
        </p:nvSpPr>
        <p:spPr>
          <a:xfrm>
            <a:off x="1045425" y="1028550"/>
            <a:ext cx="4059600" cy="22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02" name="Google Shape;202;p2"/>
          <p:cNvSpPr txBox="1">
            <a:spLocks noGrp="1"/>
          </p:cNvSpPr>
          <p:nvPr>
            <p:ph type="subTitle" idx="1"/>
          </p:nvPr>
        </p:nvSpPr>
        <p:spPr>
          <a:xfrm>
            <a:off x="1762100" y="3469244"/>
            <a:ext cx="2626200" cy="58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03" name="Google Shape;203;p2"/>
          <p:cNvSpPr txBox="1">
            <a:spLocks noGrp="1"/>
          </p:cNvSpPr>
          <p:nvPr>
            <p:ph type="subTitle" idx="2"/>
          </p:nvPr>
        </p:nvSpPr>
        <p:spPr>
          <a:xfrm>
            <a:off x="1045425" y="2662700"/>
            <a:ext cx="4059600" cy="58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BLANK_9">
    <p:bg>
      <p:bgPr>
        <a:solidFill>
          <a:schemeClr val="accent3"/>
        </a:solidFill>
        <a:effectLst/>
      </p:bgPr>
    </p:bg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8" name="Google Shape;2398;p14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2399" name="Google Shape;2399;p14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4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4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4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4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4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4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4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4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4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4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4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4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4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4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4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4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4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4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4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4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4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4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4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4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4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4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4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4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4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4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4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4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4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4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4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4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4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4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4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4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4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4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4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4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4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4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4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4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4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4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4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4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4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4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4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4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4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4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4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4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4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4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4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4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4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4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4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4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4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4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4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4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4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4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4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4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4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4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4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4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4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4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4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4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4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4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4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4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4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4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4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4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4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4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4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4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4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4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4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4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4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4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4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4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4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4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4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4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4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4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4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4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4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4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4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4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4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4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4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4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4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4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4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4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4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4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4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4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4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4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4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4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4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4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4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4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4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4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4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4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4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4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4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4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4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4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4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4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4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4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4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4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4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4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4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4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4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4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4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4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4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4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4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4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4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5" name="Google Shape;2565;p14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6" name="Google Shape;2566;p14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2567" name="Google Shape;2567;p14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4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4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4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4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4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4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4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4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4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4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8" name="Google Shape;2578;p14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2579" name="Google Shape;2579;p14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4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4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4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4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4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4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4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4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4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4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0" name="Google Shape;2590;p14"/>
          <p:cNvSpPr txBox="1">
            <a:spLocks noGrp="1"/>
          </p:cNvSpPr>
          <p:nvPr>
            <p:ph type="title"/>
          </p:nvPr>
        </p:nvSpPr>
        <p:spPr>
          <a:xfrm>
            <a:off x="1181093" y="2045438"/>
            <a:ext cx="3568200" cy="88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91" name="Google Shape;2591;p14"/>
          <p:cNvSpPr txBox="1">
            <a:spLocks noGrp="1"/>
          </p:cNvSpPr>
          <p:nvPr>
            <p:ph type="title" idx="2" hasCustomPrompt="1"/>
          </p:nvPr>
        </p:nvSpPr>
        <p:spPr>
          <a:xfrm>
            <a:off x="2356018" y="1125151"/>
            <a:ext cx="1218300" cy="6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5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592" name="Google Shape;2592;p14"/>
          <p:cNvSpPr txBox="1">
            <a:spLocks noGrp="1"/>
          </p:cNvSpPr>
          <p:nvPr>
            <p:ph type="subTitle" idx="1"/>
          </p:nvPr>
        </p:nvSpPr>
        <p:spPr>
          <a:xfrm>
            <a:off x="1678768" y="3280225"/>
            <a:ext cx="25728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3">
    <p:bg>
      <p:bgPr>
        <a:solidFill>
          <a:schemeClr val="accent3"/>
        </a:solidFill>
        <a:effectLst/>
      </p:bgPr>
    </p:bg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4" name="Google Shape;2594;p15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2595" name="Google Shape;2595;p15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5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5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5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5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5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5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5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5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5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5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5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5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5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5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5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5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5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5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5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5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5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5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5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5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5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5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5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5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5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5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5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5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5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5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5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5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5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5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5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5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5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5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5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5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5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5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5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5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5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5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5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5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5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5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5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5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5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5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5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5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5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5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5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5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5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5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5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5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5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5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5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5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5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5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5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5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5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5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5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5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5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5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5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5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5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5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5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5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5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5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5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5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5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5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5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5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5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5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5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5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5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5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5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5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5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5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5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5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5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5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5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5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5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5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5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5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5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5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5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5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5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5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5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5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5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5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5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5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5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5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5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5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5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5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5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5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5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5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5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5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5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5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5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5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5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5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5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5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5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5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5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5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5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5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5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5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5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5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5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5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5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5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5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5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5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1" name="Google Shape;2761;p15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2" name="Google Shape;2762;p15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2763" name="Google Shape;2763;p15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5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5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5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5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5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5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5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5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5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5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4" name="Google Shape;2774;p15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2775" name="Google Shape;2775;p15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5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5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5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5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5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5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5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5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5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5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6" name="Google Shape;2786;p15"/>
          <p:cNvSpPr txBox="1">
            <a:spLocks noGrp="1"/>
          </p:cNvSpPr>
          <p:nvPr>
            <p:ph type="subTitle" idx="1"/>
          </p:nvPr>
        </p:nvSpPr>
        <p:spPr>
          <a:xfrm>
            <a:off x="4788172" y="1502175"/>
            <a:ext cx="3626100" cy="155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87" name="Google Shape;2787;p15"/>
          <p:cNvSpPr txBox="1">
            <a:spLocks noGrp="1"/>
          </p:cNvSpPr>
          <p:nvPr>
            <p:ph type="title"/>
          </p:nvPr>
        </p:nvSpPr>
        <p:spPr>
          <a:xfrm>
            <a:off x="4788172" y="3272925"/>
            <a:ext cx="36261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6">
    <p:bg>
      <p:bgPr>
        <a:solidFill>
          <a:schemeClr val="dk2"/>
        </a:solidFill>
        <a:effectLst/>
      </p:bgPr>
    </p:bg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1" name="Google Shape;2991;p17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2992" name="Google Shape;2992;p17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7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7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7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7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7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7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7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7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7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7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7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7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7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7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7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7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7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7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7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7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7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7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7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7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7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7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7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7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7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7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7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7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7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7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7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7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7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7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7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7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7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7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7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7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7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7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7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7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7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7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7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7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7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7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7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7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7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7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7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7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7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7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7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7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7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7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7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7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7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7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7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7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7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7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7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7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7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7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7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7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7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7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7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7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7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7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7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7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7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7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7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7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7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7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7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7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7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7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7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7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7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7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7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7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7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7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7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7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7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7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7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7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7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7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7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7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7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7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7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7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7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7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7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7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7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7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7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7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7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7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7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7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7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7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7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7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7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7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7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7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7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7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7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7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7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7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7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7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7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7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7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7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7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7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7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7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7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7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7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7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7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7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7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7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7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7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7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7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7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7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7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4" name="Google Shape;3164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165" name="Google Shape;3165;p17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66" name="Google Shape;3166;p17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3167" name="Google Shape;3167;p17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7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7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7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7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7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7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7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7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7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7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8" name="Google Shape;3178;p17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3179" name="Google Shape;3179;p17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7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7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7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7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7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7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7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7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7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7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0" name="Google Shape;3190;p17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191" name="Google Shape;3191;p17"/>
          <p:cNvSpPr txBox="1">
            <a:spLocks noGrp="1"/>
          </p:cNvSpPr>
          <p:nvPr>
            <p:ph type="subTitle" idx="1"/>
          </p:nvPr>
        </p:nvSpPr>
        <p:spPr>
          <a:xfrm>
            <a:off x="1264249" y="3186657"/>
            <a:ext cx="1990500" cy="7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2" name="Google Shape;3192;p17"/>
          <p:cNvSpPr txBox="1">
            <a:spLocks noGrp="1"/>
          </p:cNvSpPr>
          <p:nvPr>
            <p:ph type="title" idx="2"/>
          </p:nvPr>
        </p:nvSpPr>
        <p:spPr>
          <a:xfrm>
            <a:off x="1264249" y="2814201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93" name="Google Shape;3193;p17"/>
          <p:cNvSpPr txBox="1">
            <a:spLocks noGrp="1"/>
          </p:cNvSpPr>
          <p:nvPr>
            <p:ph type="subTitle" idx="3"/>
          </p:nvPr>
        </p:nvSpPr>
        <p:spPr>
          <a:xfrm>
            <a:off x="3576749" y="3186657"/>
            <a:ext cx="1990500" cy="7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17"/>
          <p:cNvSpPr txBox="1">
            <a:spLocks noGrp="1"/>
          </p:cNvSpPr>
          <p:nvPr>
            <p:ph type="title" idx="4"/>
          </p:nvPr>
        </p:nvSpPr>
        <p:spPr>
          <a:xfrm>
            <a:off x="3576749" y="2814201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95" name="Google Shape;3195;p17"/>
          <p:cNvSpPr txBox="1">
            <a:spLocks noGrp="1"/>
          </p:cNvSpPr>
          <p:nvPr>
            <p:ph type="subTitle" idx="5"/>
          </p:nvPr>
        </p:nvSpPr>
        <p:spPr>
          <a:xfrm>
            <a:off x="5889249" y="3186657"/>
            <a:ext cx="1990500" cy="73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17"/>
          <p:cNvSpPr txBox="1">
            <a:spLocks noGrp="1"/>
          </p:cNvSpPr>
          <p:nvPr>
            <p:ph type="title" idx="6"/>
          </p:nvPr>
        </p:nvSpPr>
        <p:spPr>
          <a:xfrm>
            <a:off x="5889249" y="2814201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4">
    <p:bg>
      <p:bgPr>
        <a:solidFill>
          <a:schemeClr val="dk2"/>
        </a:solidFill>
        <a:effectLst/>
      </p:bgPr>
    </p:bg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19"/>
          <p:cNvGrpSpPr/>
          <p:nvPr/>
        </p:nvGrpSpPr>
        <p:grpSpPr>
          <a:xfrm>
            <a:off x="-9" y="-9624"/>
            <a:ext cx="9143676" cy="5162748"/>
            <a:chOff x="-9" y="5177176"/>
            <a:chExt cx="9143676" cy="5162748"/>
          </a:xfrm>
        </p:grpSpPr>
        <p:sp>
          <p:nvSpPr>
            <p:cNvPr id="3408" name="Google Shape;3408;p19"/>
            <p:cNvSpPr/>
            <p:nvPr/>
          </p:nvSpPr>
          <p:spPr>
            <a:xfrm>
              <a:off x="6553577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6893489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5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7232778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6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8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45" y="1714"/>
                  </a:cubicBezTo>
                  <a:cubicBezTo>
                    <a:pt x="6067" y="1572"/>
                    <a:pt x="5865" y="1515"/>
                    <a:pt x="5660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7572691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6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2" y="0"/>
                  </a:moveTo>
                  <a:cubicBezTo>
                    <a:pt x="3032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6" y="4634"/>
                    <a:pt x="5791" y="4634"/>
                  </a:cubicBezTo>
                  <a:cubicBezTo>
                    <a:pt x="5916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19" y="1654"/>
                    <a:pt x="4331" y="1752"/>
                  </a:cubicBezTo>
                  <a:cubicBezTo>
                    <a:pt x="4380" y="1212"/>
                    <a:pt x="4331" y="652"/>
                    <a:pt x="4017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7912291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7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3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1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8252204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10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53" y="2125"/>
                    <a:pt x="2996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6"/>
                    <a:pt x="2933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859152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6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3" y="3430"/>
                  </a:cubicBezTo>
                  <a:cubicBezTo>
                    <a:pt x="5180" y="3430"/>
                    <a:pt x="5726" y="3498"/>
                    <a:pt x="6058" y="3795"/>
                  </a:cubicBezTo>
                  <a:cubicBezTo>
                    <a:pt x="6333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5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79" y="4080"/>
                    <a:pt x="410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79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5" y="713"/>
                    <a:pt x="2313" y="713"/>
                  </a:cubicBezTo>
                  <a:cubicBezTo>
                    <a:pt x="2446" y="713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5" y="2114"/>
                    <a:pt x="3045" y="2148"/>
                    <a:pt x="3129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36" y="281"/>
                    <a:pt x="4156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7" y="442"/>
                    <a:pt x="2523" y="433"/>
                    <a:pt x="2424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3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7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0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89314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2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8"/>
                    <a:pt x="258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0"/>
                    <a:pt x="3070" y="2560"/>
                  </a:cubicBezTo>
                  <a:cubicBezTo>
                    <a:pt x="3232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8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78" y="1108"/>
                    <a:pt x="5500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0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6367387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9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2" y="4601"/>
                    <a:pt x="1604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5" y="3226"/>
                  </a:cubicBezTo>
                  <a:cubicBezTo>
                    <a:pt x="2703" y="3197"/>
                    <a:pt x="2829" y="2940"/>
                    <a:pt x="2564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13"/>
                    <a:pt x="3398" y="437"/>
                    <a:pt x="325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45" y="1724"/>
                  </a:cubicBezTo>
                  <a:cubicBezTo>
                    <a:pt x="6063" y="1580"/>
                    <a:pt x="5858" y="1522"/>
                    <a:pt x="5649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6707300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7" y="4319"/>
                  </a:cubicBezTo>
                  <a:cubicBezTo>
                    <a:pt x="1218" y="4319"/>
                    <a:pt x="1159" y="4309"/>
                    <a:pt x="1100" y="428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4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1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7046901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894"/>
                    <a:pt x="5350" y="1801"/>
                    <a:pt x="5533" y="1801"/>
                  </a:cubicBezTo>
                  <a:cubicBezTo>
                    <a:pt x="5591" y="1801"/>
                    <a:pt x="5649" y="1810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1" y="748"/>
                    <a:pt x="2160" y="718"/>
                    <a:pt x="2294" y="718"/>
                  </a:cubicBezTo>
                  <a:cubicBezTo>
                    <a:pt x="2432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1" y="2323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9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6" y="1724"/>
                  </a:cubicBezTo>
                  <a:cubicBezTo>
                    <a:pt x="6054" y="1580"/>
                    <a:pt x="5850" y="1522"/>
                    <a:pt x="5642" y="1522"/>
                  </a:cubicBezTo>
                  <a:cubicBezTo>
                    <a:pt x="5368" y="1522"/>
                    <a:pt x="5087" y="1623"/>
                    <a:pt x="4841" y="1763"/>
                  </a:cubicBezTo>
                  <a:cubicBezTo>
                    <a:pt x="5028" y="1400"/>
                    <a:pt x="5195" y="96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7386813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7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3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7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1" y="1741"/>
                    <a:pt x="15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7726102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4" y="2980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9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80660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29" y="4225"/>
                    <a:pt x="1448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84053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1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0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5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874524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6553577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9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7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6893489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1" y="4040"/>
                    <a:pt x="3388" y="4137"/>
                  </a:cubicBezTo>
                  <a:cubicBezTo>
                    <a:pt x="3358" y="4274"/>
                    <a:pt x="3348" y="4421"/>
                    <a:pt x="3339" y="4559"/>
                  </a:cubicBezTo>
                  <a:cubicBezTo>
                    <a:pt x="3266" y="5099"/>
                    <a:pt x="3061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9"/>
            <p:cNvSpPr/>
            <p:nvPr/>
          </p:nvSpPr>
          <p:spPr>
            <a:xfrm>
              <a:off x="7232778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5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3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39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9"/>
            <p:cNvSpPr/>
            <p:nvPr/>
          </p:nvSpPr>
          <p:spPr>
            <a:xfrm>
              <a:off x="7572691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7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9"/>
            <p:cNvSpPr/>
            <p:nvPr/>
          </p:nvSpPr>
          <p:spPr>
            <a:xfrm>
              <a:off x="7912291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7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4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39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8252204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9"/>
            <p:cNvSpPr/>
            <p:nvPr/>
          </p:nvSpPr>
          <p:spPr>
            <a:xfrm>
              <a:off x="859152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0" y="2970"/>
                  </a:cubicBezTo>
                  <a:cubicBezTo>
                    <a:pt x="2087" y="2979"/>
                    <a:pt x="1964" y="2985"/>
                    <a:pt x="1835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40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9"/>
            <p:cNvSpPr/>
            <p:nvPr/>
          </p:nvSpPr>
          <p:spPr>
            <a:xfrm>
              <a:off x="89314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6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9"/>
            <p:cNvSpPr/>
            <p:nvPr/>
          </p:nvSpPr>
          <p:spPr>
            <a:xfrm>
              <a:off x="80660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3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9"/>
            <p:cNvSpPr/>
            <p:nvPr/>
          </p:nvSpPr>
          <p:spPr>
            <a:xfrm>
              <a:off x="84053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894"/>
                    <a:pt x="5354" y="1801"/>
                    <a:pt x="5538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58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3" y="4599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9"/>
            <p:cNvSpPr/>
            <p:nvPr/>
          </p:nvSpPr>
          <p:spPr>
            <a:xfrm>
              <a:off x="8745247" y="587877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7"/>
                    <a:pt x="3758" y="3970"/>
                    <a:pt x="3673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57"/>
                    <a:pt x="913" y="1339"/>
                  </a:cubicBezTo>
                  <a:cubicBezTo>
                    <a:pt x="962" y="1324"/>
                    <a:pt x="1013" y="1318"/>
                    <a:pt x="1065" y="1318"/>
                  </a:cubicBezTo>
                  <a:cubicBezTo>
                    <a:pt x="1436" y="1318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9"/>
            <p:cNvSpPr/>
            <p:nvPr/>
          </p:nvSpPr>
          <p:spPr>
            <a:xfrm>
              <a:off x="8252204" y="612989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7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6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4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5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7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43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2" y="2689"/>
                  </a:cubicBezTo>
                  <a:cubicBezTo>
                    <a:pt x="1611" y="2689"/>
                    <a:pt x="1066" y="2617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7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7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9"/>
            <p:cNvSpPr/>
            <p:nvPr/>
          </p:nvSpPr>
          <p:spPr>
            <a:xfrm>
              <a:off x="8591524" y="6138406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3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2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6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9"/>
            <p:cNvSpPr/>
            <p:nvPr/>
          </p:nvSpPr>
          <p:spPr>
            <a:xfrm>
              <a:off x="8931437" y="6129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3"/>
                  </a:moveTo>
                  <a:cubicBezTo>
                    <a:pt x="3350" y="283"/>
                    <a:pt x="3583" y="392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6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10"/>
                    <a:pt x="6068" y="206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4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5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7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54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9"/>
                  </a:cubicBezTo>
                  <a:cubicBezTo>
                    <a:pt x="2834" y="2929"/>
                    <a:pt x="2951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8" y="2678"/>
                    <a:pt x="2299" y="2689"/>
                    <a:pt x="2102" y="2689"/>
                  </a:cubicBezTo>
                  <a:cubicBezTo>
                    <a:pt x="1611" y="2689"/>
                    <a:pt x="1069" y="2617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6" y="355"/>
                    <a:pt x="2937" y="283"/>
                    <a:pt x="3122" y="283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9"/>
            <p:cNvSpPr/>
            <p:nvPr/>
          </p:nvSpPr>
          <p:spPr>
            <a:xfrm>
              <a:off x="80660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6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7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4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9"/>
            <p:cNvSpPr/>
            <p:nvPr/>
          </p:nvSpPr>
          <p:spPr>
            <a:xfrm>
              <a:off x="84053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2" y="3462"/>
                    <a:pt x="2656" y="3525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35" y="2951"/>
                    <a:pt x="2317" y="2960"/>
                    <a:pt x="2209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9"/>
            <p:cNvSpPr/>
            <p:nvPr/>
          </p:nvSpPr>
          <p:spPr>
            <a:xfrm>
              <a:off x="8745247" y="632939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6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20" y="4092"/>
                  </a:cubicBezTo>
                  <a:cubicBezTo>
                    <a:pt x="3824" y="4003"/>
                    <a:pt x="3758" y="3968"/>
                    <a:pt x="3676" y="3968"/>
                  </a:cubicBezTo>
                  <a:cubicBezTo>
                    <a:pt x="3559" y="3968"/>
                    <a:pt x="3411" y="4039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6" y="3361"/>
                    <a:pt x="2929" y="3297"/>
                    <a:pt x="2804" y="3297"/>
                  </a:cubicBezTo>
                  <a:cubicBezTo>
                    <a:pt x="2719" y="3297"/>
                    <a:pt x="2626" y="3326"/>
                    <a:pt x="2583" y="3385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1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5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9"/>
            <p:cNvSpPr/>
            <p:nvPr/>
          </p:nvSpPr>
          <p:spPr>
            <a:xfrm>
              <a:off x="8252204" y="6580489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9"/>
            <p:cNvSpPr/>
            <p:nvPr/>
          </p:nvSpPr>
          <p:spPr>
            <a:xfrm>
              <a:off x="8591524" y="658887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3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7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9"/>
            <p:cNvSpPr/>
            <p:nvPr/>
          </p:nvSpPr>
          <p:spPr>
            <a:xfrm>
              <a:off x="8931437" y="658048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87" y="4122"/>
                  </a:cubicBezTo>
                  <a:cubicBezTo>
                    <a:pt x="1631" y="4227"/>
                    <a:pt x="1451" y="4320"/>
                    <a:pt x="1267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2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5" y="1109"/>
                    <a:pt x="5496" y="1109"/>
                  </a:cubicBezTo>
                  <a:cubicBezTo>
                    <a:pt x="5176" y="1109"/>
                    <a:pt x="4854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9"/>
            <p:cNvSpPr/>
            <p:nvPr/>
          </p:nvSpPr>
          <p:spPr>
            <a:xfrm>
              <a:off x="80660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9"/>
            <p:cNvSpPr/>
            <p:nvPr/>
          </p:nvSpPr>
          <p:spPr>
            <a:xfrm>
              <a:off x="84053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25" y="2951"/>
                    <a:pt x="2317" y="2960"/>
                    <a:pt x="2209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9"/>
            <p:cNvSpPr/>
            <p:nvPr/>
          </p:nvSpPr>
          <p:spPr>
            <a:xfrm>
              <a:off x="8745247" y="683161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5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30" y="4092"/>
                  </a:cubicBezTo>
                  <a:cubicBezTo>
                    <a:pt x="3830" y="4003"/>
                    <a:pt x="3761" y="3968"/>
                    <a:pt x="3677" y="3968"/>
                  </a:cubicBezTo>
                  <a:cubicBezTo>
                    <a:pt x="3559" y="3968"/>
                    <a:pt x="3411" y="4040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5" y="3295"/>
                    <a:pt x="2625" y="3322"/>
                    <a:pt x="2583" y="3376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0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1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9"/>
            <p:cNvSpPr/>
            <p:nvPr/>
          </p:nvSpPr>
          <p:spPr>
            <a:xfrm>
              <a:off x="8252204" y="7082701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7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9"/>
            <p:cNvSpPr/>
            <p:nvPr/>
          </p:nvSpPr>
          <p:spPr>
            <a:xfrm>
              <a:off x="8591524" y="7091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6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6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1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9"/>
            <p:cNvSpPr/>
            <p:nvPr/>
          </p:nvSpPr>
          <p:spPr>
            <a:xfrm>
              <a:off x="8931437" y="708270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77" y="4122"/>
                  </a:cubicBezTo>
                  <a:cubicBezTo>
                    <a:pt x="1628" y="4227"/>
                    <a:pt x="1451" y="4320"/>
                    <a:pt x="1266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0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3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1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4" y="1109"/>
                    <a:pt x="5494" y="1109"/>
                  </a:cubicBezTo>
                  <a:cubicBezTo>
                    <a:pt x="5172" y="1109"/>
                    <a:pt x="4847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7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9"/>
            <p:cNvSpPr/>
            <p:nvPr/>
          </p:nvSpPr>
          <p:spPr>
            <a:xfrm>
              <a:off x="80660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7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4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9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4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9"/>
            <p:cNvSpPr/>
            <p:nvPr/>
          </p:nvSpPr>
          <p:spPr>
            <a:xfrm>
              <a:off x="84053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9"/>
            <p:cNvSpPr/>
            <p:nvPr/>
          </p:nvSpPr>
          <p:spPr>
            <a:xfrm>
              <a:off x="8745247" y="728217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9"/>
                    <a:pt x="3987" y="349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1"/>
                    <a:pt x="4851" y="5307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2" y="1325"/>
                    <a:pt x="1013" y="1319"/>
                    <a:pt x="1065" y="1319"/>
                  </a:cubicBezTo>
                  <a:cubicBezTo>
                    <a:pt x="1436" y="1319"/>
                    <a:pt x="1881" y="1650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4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5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9"/>
            <p:cNvSpPr/>
            <p:nvPr/>
          </p:nvSpPr>
          <p:spPr>
            <a:xfrm>
              <a:off x="8252204" y="753329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4"/>
                    <a:pt x="4494" y="5404"/>
                  </a:cubicBezTo>
                  <a:cubicBezTo>
                    <a:pt x="4358" y="5404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9"/>
            <p:cNvSpPr/>
            <p:nvPr/>
          </p:nvSpPr>
          <p:spPr>
            <a:xfrm>
              <a:off x="8591524" y="7541813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3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6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80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5" y="2149"/>
                    <a:pt x="3129" y="2149"/>
                  </a:cubicBezTo>
                  <a:cubicBezTo>
                    <a:pt x="3248" y="2149"/>
                    <a:pt x="3394" y="2081"/>
                    <a:pt x="3417" y="1989"/>
                  </a:cubicBezTo>
                  <a:cubicBezTo>
                    <a:pt x="3447" y="1852"/>
                    <a:pt x="3456" y="1704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7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8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9"/>
            <p:cNvSpPr/>
            <p:nvPr/>
          </p:nvSpPr>
          <p:spPr>
            <a:xfrm>
              <a:off x="8931437" y="753329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0"/>
                  </a:moveTo>
                  <a:cubicBezTo>
                    <a:pt x="3347" y="280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4"/>
                    <a:pt x="4496" y="5404"/>
                  </a:cubicBezTo>
                  <a:cubicBezTo>
                    <a:pt x="4360" y="5404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7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0"/>
                    <a:pt x="3119" y="280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21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80" y="1107"/>
                    <a:pt x="5503" y="1107"/>
                  </a:cubicBezTo>
                  <a:cubicBezTo>
                    <a:pt x="5181" y="1107"/>
                    <a:pt x="4855" y="1268"/>
                    <a:pt x="4595" y="1477"/>
                  </a:cubicBezTo>
                  <a:cubicBezTo>
                    <a:pt x="4497" y="1565"/>
                    <a:pt x="4409" y="1653"/>
                    <a:pt x="4320" y="175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9"/>
            <p:cNvSpPr/>
            <p:nvPr/>
          </p:nvSpPr>
          <p:spPr>
            <a:xfrm>
              <a:off x="80660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3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5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9"/>
            <p:cNvSpPr/>
            <p:nvPr/>
          </p:nvSpPr>
          <p:spPr>
            <a:xfrm>
              <a:off x="84053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16" y="2939"/>
                    <a:pt x="2574" y="2939"/>
                  </a:cubicBezTo>
                  <a:cubicBezTo>
                    <a:pt x="2561" y="2939"/>
                    <a:pt x="2548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0" y="1505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9"/>
            <p:cNvSpPr/>
            <p:nvPr/>
          </p:nvSpPr>
          <p:spPr>
            <a:xfrm>
              <a:off x="8745247" y="778438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8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5" y="3378"/>
                    <a:pt x="4313" y="3364"/>
                    <a:pt x="4257" y="3364"/>
                  </a:cubicBezTo>
                  <a:cubicBezTo>
                    <a:pt x="4149" y="3364"/>
                    <a:pt x="4025" y="3416"/>
                    <a:pt x="3987" y="348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4" y="5404"/>
                    <a:pt x="4221" y="5374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4" y="1323"/>
                    <a:pt x="1018" y="1316"/>
                    <a:pt x="1073" y="1316"/>
                  </a:cubicBezTo>
                  <a:cubicBezTo>
                    <a:pt x="1442" y="1316"/>
                    <a:pt x="1883" y="1651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2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5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6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4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9"/>
            <p:cNvSpPr/>
            <p:nvPr/>
          </p:nvSpPr>
          <p:spPr>
            <a:xfrm>
              <a:off x="8252204" y="8035511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3" y="3360"/>
                  </a:cubicBezTo>
                  <a:cubicBezTo>
                    <a:pt x="4156" y="3360"/>
                    <a:pt x="4024" y="3413"/>
                    <a:pt x="397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296"/>
                  </a:cubicBezTo>
                  <a:cubicBezTo>
                    <a:pt x="4761" y="5371"/>
                    <a:pt x="4625" y="5403"/>
                    <a:pt x="4486" y="5403"/>
                  </a:cubicBezTo>
                  <a:cubicBezTo>
                    <a:pt x="4352" y="5403"/>
                    <a:pt x="4216" y="5374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7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9"/>
            <p:cNvSpPr/>
            <p:nvPr/>
          </p:nvSpPr>
          <p:spPr>
            <a:xfrm>
              <a:off x="8591524" y="8044025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2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5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0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71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4" y="2149"/>
                    <a:pt x="3127" y="2149"/>
                  </a:cubicBezTo>
                  <a:cubicBezTo>
                    <a:pt x="3245" y="2149"/>
                    <a:pt x="3394" y="2078"/>
                    <a:pt x="3417" y="1979"/>
                  </a:cubicBezTo>
                  <a:cubicBezTo>
                    <a:pt x="3447" y="1852"/>
                    <a:pt x="3456" y="1705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8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62"/>
                    <a:pt x="432" y="3688"/>
                  </a:cubicBezTo>
                  <a:cubicBezTo>
                    <a:pt x="118" y="4091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9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9"/>
            <p:cNvSpPr/>
            <p:nvPr/>
          </p:nvSpPr>
          <p:spPr>
            <a:xfrm>
              <a:off x="8931437" y="803551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1"/>
                  </a:moveTo>
                  <a:cubicBezTo>
                    <a:pt x="3347" y="281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01"/>
                  </a:cubicBezTo>
                  <a:cubicBezTo>
                    <a:pt x="4367" y="3373"/>
                    <a:pt x="4319" y="3360"/>
                    <a:pt x="4266" y="3360"/>
                  </a:cubicBezTo>
                  <a:cubicBezTo>
                    <a:pt x="4156" y="3360"/>
                    <a:pt x="4026" y="3413"/>
                    <a:pt x="3987" y="348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4" y="5403"/>
                    <a:pt x="4220" y="5374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8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03" y="117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12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78" y="1107"/>
                    <a:pt x="5500" y="1107"/>
                  </a:cubicBezTo>
                  <a:cubicBezTo>
                    <a:pt x="5176" y="1107"/>
                    <a:pt x="4849" y="1268"/>
                    <a:pt x="4595" y="1477"/>
                  </a:cubicBezTo>
                  <a:cubicBezTo>
                    <a:pt x="4497" y="1565"/>
                    <a:pt x="4409" y="1653"/>
                    <a:pt x="4320" y="174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9"/>
            <p:cNvSpPr/>
            <p:nvPr/>
          </p:nvSpPr>
          <p:spPr>
            <a:xfrm>
              <a:off x="80660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4"/>
                  </a:moveTo>
                  <a:cubicBezTo>
                    <a:pt x="3350" y="284"/>
                    <a:pt x="3583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63" y="2860"/>
                    <a:pt x="4321" y="2900"/>
                  </a:cubicBezTo>
                  <a:cubicBezTo>
                    <a:pt x="4103" y="2919"/>
                    <a:pt x="3985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29"/>
                    <a:pt x="2952" y="2664"/>
                    <a:pt x="2668" y="2664"/>
                  </a:cubicBezTo>
                  <a:cubicBezTo>
                    <a:pt x="2663" y="2664"/>
                    <a:pt x="2657" y="2664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37" y="2517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4"/>
                  </a:cubicBezTo>
                  <a:cubicBezTo>
                    <a:pt x="2756" y="355"/>
                    <a:pt x="2938" y="284"/>
                    <a:pt x="3122" y="284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6"/>
                    <a:pt x="2269" y="1456"/>
                  </a:cubicBezTo>
                  <a:cubicBezTo>
                    <a:pt x="1927" y="1236"/>
                    <a:pt x="1531" y="1037"/>
                    <a:pt x="1131" y="1037"/>
                  </a:cubicBezTo>
                  <a:cubicBezTo>
                    <a:pt x="1049" y="1037"/>
                    <a:pt x="967" y="1045"/>
                    <a:pt x="885" y="106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3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9"/>
            <p:cNvSpPr/>
            <p:nvPr/>
          </p:nvSpPr>
          <p:spPr>
            <a:xfrm>
              <a:off x="84053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0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6" y="3579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8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3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3" y="5019"/>
                    <a:pt x="1949" y="4857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9"/>
            <p:cNvSpPr/>
            <p:nvPr/>
          </p:nvSpPr>
          <p:spPr>
            <a:xfrm>
              <a:off x="8745247" y="8234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5" y="284"/>
                  </a:moveTo>
                  <a:cubicBezTo>
                    <a:pt x="3354" y="284"/>
                    <a:pt x="3588" y="393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12"/>
                    <a:pt x="4595" y="1898"/>
                    <a:pt x="4880" y="1653"/>
                  </a:cubicBezTo>
                  <a:cubicBezTo>
                    <a:pt x="5023" y="1526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10"/>
                    <a:pt x="6068" y="2065"/>
                  </a:cubicBezTo>
                  <a:cubicBezTo>
                    <a:pt x="6157" y="2733"/>
                    <a:pt x="4772" y="2860"/>
                    <a:pt x="4321" y="2900"/>
                  </a:cubicBezTo>
                  <a:cubicBezTo>
                    <a:pt x="4102" y="2919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1" y="3184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4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3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48" y="441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2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95" y="2678"/>
                    <a:pt x="2304" y="2690"/>
                    <a:pt x="2106" y="2690"/>
                  </a:cubicBezTo>
                  <a:cubicBezTo>
                    <a:pt x="1611" y="2690"/>
                    <a:pt x="1069" y="2617"/>
                    <a:pt x="746" y="2330"/>
                  </a:cubicBezTo>
                  <a:cubicBezTo>
                    <a:pt x="472" y="2085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29"/>
                  </a:cubicBezTo>
                  <a:cubicBezTo>
                    <a:pt x="2425" y="2036"/>
                    <a:pt x="2691" y="2261"/>
                    <a:pt x="2946" y="2517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24"/>
                    <a:pt x="3005" y="1898"/>
                    <a:pt x="2867" y="1672"/>
                  </a:cubicBezTo>
                  <a:cubicBezTo>
                    <a:pt x="2691" y="1368"/>
                    <a:pt x="2416" y="847"/>
                    <a:pt x="2641" y="514"/>
                  </a:cubicBezTo>
                  <a:cubicBezTo>
                    <a:pt x="2756" y="355"/>
                    <a:pt x="2939" y="284"/>
                    <a:pt x="3125" y="284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199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6"/>
                    <a:pt x="2268" y="1456"/>
                  </a:cubicBezTo>
                  <a:cubicBezTo>
                    <a:pt x="1934" y="1236"/>
                    <a:pt x="1533" y="1037"/>
                    <a:pt x="1131" y="1037"/>
                  </a:cubicBezTo>
                  <a:cubicBezTo>
                    <a:pt x="1048" y="1037"/>
                    <a:pt x="966" y="1045"/>
                    <a:pt x="884" y="106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19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5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3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9"/>
            <p:cNvSpPr/>
            <p:nvPr/>
          </p:nvSpPr>
          <p:spPr>
            <a:xfrm>
              <a:off x="8252204" y="848595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2"/>
                    <a:pt x="5136" y="5051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2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4" y="2931"/>
                    <a:pt x="2943" y="2665"/>
                    <a:pt x="2667" y="2665"/>
                  </a:cubicBezTo>
                  <a:cubicBezTo>
                    <a:pt x="2662" y="2665"/>
                    <a:pt x="2657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42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47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804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9"/>
            <p:cNvSpPr/>
            <p:nvPr/>
          </p:nvSpPr>
          <p:spPr>
            <a:xfrm>
              <a:off x="8591524" y="849449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9"/>
                    <a:pt x="4002" y="2829"/>
                  </a:cubicBezTo>
                  <a:cubicBezTo>
                    <a:pt x="4086" y="2829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87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2"/>
                  </a:cubicBezTo>
                  <a:cubicBezTo>
                    <a:pt x="4316" y="3447"/>
                    <a:pt x="4515" y="3434"/>
                    <a:pt x="4721" y="3434"/>
                  </a:cubicBezTo>
                  <a:cubicBezTo>
                    <a:pt x="5207" y="3434"/>
                    <a:pt x="5734" y="3506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9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6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9"/>
            <p:cNvSpPr/>
            <p:nvPr/>
          </p:nvSpPr>
          <p:spPr>
            <a:xfrm>
              <a:off x="8931437" y="848595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2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8" y="5845"/>
                    <a:pt x="2636" y="5845"/>
                  </a:cubicBezTo>
                  <a:cubicBezTo>
                    <a:pt x="2544" y="5845"/>
                    <a:pt x="2442" y="5810"/>
                    <a:pt x="2327" y="572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7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13" y="1183"/>
                    <a:pt x="0" y="1742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47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804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1" y="1109"/>
                    <a:pt x="5505" y="1109"/>
                  </a:cubicBezTo>
                  <a:cubicBezTo>
                    <a:pt x="5182" y="1109"/>
                    <a:pt x="4856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9"/>
            <p:cNvSpPr/>
            <p:nvPr/>
          </p:nvSpPr>
          <p:spPr>
            <a:xfrm>
              <a:off x="80660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5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2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1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19" y="3366"/>
                    <a:pt x="4267" y="3366"/>
                  </a:cubicBezTo>
                  <a:cubicBezTo>
                    <a:pt x="4156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0" y="4226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0" y="5840"/>
                    <a:pt x="2642" y="5840"/>
                  </a:cubicBezTo>
                  <a:cubicBezTo>
                    <a:pt x="2548" y="5840"/>
                    <a:pt x="2444" y="5803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6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8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3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37" y="2518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5" y="1899"/>
                    <a:pt x="2868" y="1673"/>
                  </a:cubicBezTo>
                  <a:cubicBezTo>
                    <a:pt x="2691" y="1369"/>
                    <a:pt x="2406" y="848"/>
                    <a:pt x="2642" y="515"/>
                  </a:cubicBezTo>
                  <a:cubicBezTo>
                    <a:pt x="2756" y="356"/>
                    <a:pt x="2938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4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91"/>
                  </a:cubicBezTo>
                  <a:cubicBezTo>
                    <a:pt x="934" y="2969"/>
                    <a:pt x="619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2" y="4635"/>
                  </a:cubicBezTo>
                  <a:cubicBezTo>
                    <a:pt x="5908" y="4635"/>
                    <a:pt x="6033" y="4612"/>
                    <a:pt x="6157" y="4560"/>
                  </a:cubicBezTo>
                  <a:cubicBezTo>
                    <a:pt x="6560" y="4393"/>
                    <a:pt x="6805" y="3804"/>
                    <a:pt x="658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3" y="1108"/>
                    <a:pt x="4857" y="1271"/>
                    <a:pt x="4596" y="148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9"/>
            <p:cNvSpPr/>
            <p:nvPr/>
          </p:nvSpPr>
          <p:spPr>
            <a:xfrm>
              <a:off x="84053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1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6" y="3580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9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47"/>
                  </a:cubicBezTo>
                  <a:cubicBezTo>
                    <a:pt x="951" y="4966"/>
                    <a:pt x="1129" y="5017"/>
                    <a:pt x="1307" y="5017"/>
                  </a:cubicBezTo>
                  <a:cubicBezTo>
                    <a:pt x="1628" y="5017"/>
                    <a:pt x="1951" y="4855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9"/>
            <p:cNvSpPr/>
            <p:nvPr/>
          </p:nvSpPr>
          <p:spPr>
            <a:xfrm>
              <a:off x="8745247" y="8737074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5" y="285"/>
                  </a:moveTo>
                  <a:cubicBezTo>
                    <a:pt x="3354" y="285"/>
                    <a:pt x="3588" y="394"/>
                    <a:pt x="3702" y="583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5"/>
                    <a:pt x="3803" y="2668"/>
                    <a:pt x="3887" y="2668"/>
                  </a:cubicBezTo>
                  <a:cubicBezTo>
                    <a:pt x="3999" y="2668"/>
                    <a:pt x="4149" y="2609"/>
                    <a:pt x="4183" y="2547"/>
                  </a:cubicBezTo>
                  <a:cubicBezTo>
                    <a:pt x="4370" y="2213"/>
                    <a:pt x="4595" y="1899"/>
                    <a:pt x="4880" y="1654"/>
                  </a:cubicBezTo>
                  <a:cubicBezTo>
                    <a:pt x="5023" y="1527"/>
                    <a:pt x="5198" y="1393"/>
                    <a:pt x="5394" y="1393"/>
                  </a:cubicBezTo>
                  <a:cubicBezTo>
                    <a:pt x="5441" y="1393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1"/>
                    <a:pt x="4321" y="2901"/>
                  </a:cubicBezTo>
                  <a:cubicBezTo>
                    <a:pt x="4102" y="2920"/>
                    <a:pt x="3985" y="3186"/>
                    <a:pt x="4243" y="3186"/>
                  </a:cubicBezTo>
                  <a:cubicBezTo>
                    <a:pt x="4252" y="3186"/>
                    <a:pt x="4262" y="3186"/>
                    <a:pt x="4271" y="3185"/>
                  </a:cubicBezTo>
                  <a:cubicBezTo>
                    <a:pt x="4379" y="3176"/>
                    <a:pt x="4487" y="3166"/>
                    <a:pt x="4595" y="3146"/>
                  </a:cubicBezTo>
                  <a:cubicBezTo>
                    <a:pt x="4702" y="3139"/>
                    <a:pt x="4818" y="3135"/>
                    <a:pt x="4938" y="3135"/>
                  </a:cubicBezTo>
                  <a:cubicBezTo>
                    <a:pt x="5529" y="3135"/>
                    <a:pt x="6209" y="3248"/>
                    <a:pt x="6225" y="379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1" y="4348"/>
                    <a:pt x="5890" y="4349"/>
                    <a:pt x="5869" y="4349"/>
                  </a:cubicBezTo>
                  <a:cubicBezTo>
                    <a:pt x="5663" y="4349"/>
                    <a:pt x="5414" y="4187"/>
                    <a:pt x="5253" y="4089"/>
                  </a:cubicBezTo>
                  <a:cubicBezTo>
                    <a:pt x="4949" y="3902"/>
                    <a:pt x="4654" y="3666"/>
                    <a:pt x="4399" y="3411"/>
                  </a:cubicBezTo>
                  <a:cubicBezTo>
                    <a:pt x="4367" y="3379"/>
                    <a:pt x="4319" y="3366"/>
                    <a:pt x="4266" y="3366"/>
                  </a:cubicBezTo>
                  <a:cubicBezTo>
                    <a:pt x="4156" y="3366"/>
                    <a:pt x="4026" y="3423"/>
                    <a:pt x="3987" y="3490"/>
                  </a:cubicBezTo>
                  <a:cubicBezTo>
                    <a:pt x="3967" y="3519"/>
                    <a:pt x="3967" y="3558"/>
                    <a:pt x="3997" y="3588"/>
                  </a:cubicBezTo>
                  <a:cubicBezTo>
                    <a:pt x="4203" y="379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9" y="5378"/>
                    <a:pt x="4638" y="5408"/>
                    <a:pt x="4504" y="5408"/>
                  </a:cubicBezTo>
                  <a:cubicBezTo>
                    <a:pt x="4365" y="5408"/>
                    <a:pt x="4224" y="5376"/>
                    <a:pt x="4134" y="5326"/>
                  </a:cubicBezTo>
                  <a:cubicBezTo>
                    <a:pt x="3957" y="5238"/>
                    <a:pt x="3869" y="5051"/>
                    <a:pt x="3820" y="4864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64"/>
                    <a:pt x="3820" y="4226"/>
                    <a:pt x="3830" y="4099"/>
                  </a:cubicBezTo>
                  <a:cubicBezTo>
                    <a:pt x="3830" y="4008"/>
                    <a:pt x="3758" y="3971"/>
                    <a:pt x="3673" y="3971"/>
                  </a:cubicBezTo>
                  <a:cubicBezTo>
                    <a:pt x="3555" y="3971"/>
                    <a:pt x="3410" y="4041"/>
                    <a:pt x="3388" y="4138"/>
                  </a:cubicBezTo>
                  <a:cubicBezTo>
                    <a:pt x="3358" y="4275"/>
                    <a:pt x="3348" y="4413"/>
                    <a:pt x="3348" y="4560"/>
                  </a:cubicBezTo>
                  <a:cubicBezTo>
                    <a:pt x="3268" y="5098"/>
                    <a:pt x="3063" y="5840"/>
                    <a:pt x="2647" y="5840"/>
                  </a:cubicBezTo>
                  <a:cubicBezTo>
                    <a:pt x="2555" y="5840"/>
                    <a:pt x="2452" y="5803"/>
                    <a:pt x="2337" y="5719"/>
                  </a:cubicBezTo>
                  <a:cubicBezTo>
                    <a:pt x="1650" y="5238"/>
                    <a:pt x="2592" y="3932"/>
                    <a:pt x="2936" y="3490"/>
                  </a:cubicBezTo>
                  <a:cubicBezTo>
                    <a:pt x="3036" y="3361"/>
                    <a:pt x="2929" y="3298"/>
                    <a:pt x="2803" y="3298"/>
                  </a:cubicBezTo>
                  <a:cubicBezTo>
                    <a:pt x="2719" y="3298"/>
                    <a:pt x="2626" y="3326"/>
                    <a:pt x="2583" y="3382"/>
                  </a:cubicBezTo>
                  <a:cubicBezTo>
                    <a:pt x="2357" y="3666"/>
                    <a:pt x="209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09"/>
                    <a:pt x="1090" y="4285"/>
                  </a:cubicBezTo>
                  <a:cubicBezTo>
                    <a:pt x="874" y="4207"/>
                    <a:pt x="589" y="3892"/>
                    <a:pt x="599" y="3647"/>
                  </a:cubicBezTo>
                  <a:cubicBezTo>
                    <a:pt x="619" y="3244"/>
                    <a:pt x="1375" y="3126"/>
                    <a:pt x="1660" y="3068"/>
                  </a:cubicBezTo>
                  <a:cubicBezTo>
                    <a:pt x="1974" y="3009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5" y="2679"/>
                    <a:pt x="2304" y="2691"/>
                    <a:pt x="2106" y="2691"/>
                  </a:cubicBezTo>
                  <a:cubicBezTo>
                    <a:pt x="1611" y="2691"/>
                    <a:pt x="1069" y="2618"/>
                    <a:pt x="746" y="2331"/>
                  </a:cubicBezTo>
                  <a:cubicBezTo>
                    <a:pt x="472" y="2086"/>
                    <a:pt x="540" y="1457"/>
                    <a:pt x="913" y="1339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0"/>
                  </a:cubicBezTo>
                  <a:cubicBezTo>
                    <a:pt x="2425" y="2037"/>
                    <a:pt x="2691" y="2262"/>
                    <a:pt x="2946" y="2518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73"/>
                  </a:cubicBezTo>
                  <a:cubicBezTo>
                    <a:pt x="2691" y="1369"/>
                    <a:pt x="2416" y="848"/>
                    <a:pt x="2641" y="515"/>
                  </a:cubicBezTo>
                  <a:cubicBezTo>
                    <a:pt x="2756" y="356"/>
                    <a:pt x="2939" y="285"/>
                    <a:pt x="3125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72" y="466"/>
                    <a:pt x="2062" y="966"/>
                    <a:pt x="2249" y="1418"/>
                  </a:cubicBezTo>
                  <a:cubicBezTo>
                    <a:pt x="2259" y="1438"/>
                    <a:pt x="2259" y="1447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91"/>
                  </a:cubicBezTo>
                  <a:cubicBezTo>
                    <a:pt x="933" y="2969"/>
                    <a:pt x="619" y="3087"/>
                    <a:pt x="383" y="3293"/>
                  </a:cubicBezTo>
                  <a:cubicBezTo>
                    <a:pt x="0" y="3647"/>
                    <a:pt x="206" y="4118"/>
                    <a:pt x="570" y="4403"/>
                  </a:cubicBezTo>
                  <a:cubicBezTo>
                    <a:pt x="747" y="4547"/>
                    <a:pt x="951" y="4605"/>
                    <a:pt x="1158" y="4605"/>
                  </a:cubicBezTo>
                  <a:cubicBezTo>
                    <a:pt x="1432" y="4605"/>
                    <a:pt x="1714" y="4503"/>
                    <a:pt x="1954" y="4364"/>
                  </a:cubicBezTo>
                  <a:lnTo>
                    <a:pt x="1954" y="436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13"/>
                    <a:pt x="3417" y="5689"/>
                    <a:pt x="3564" y="5336"/>
                  </a:cubicBezTo>
                  <a:cubicBezTo>
                    <a:pt x="3682" y="5493"/>
                    <a:pt x="3859" y="5620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6"/>
                    <a:pt x="5322" y="5257"/>
                  </a:cubicBezTo>
                  <a:cubicBezTo>
                    <a:pt x="5440" y="5022"/>
                    <a:pt x="536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601" y="4635"/>
                    <a:pt x="5786" y="4635"/>
                  </a:cubicBezTo>
                  <a:cubicBezTo>
                    <a:pt x="5912" y="4635"/>
                    <a:pt x="6037" y="4612"/>
                    <a:pt x="6157" y="4560"/>
                  </a:cubicBezTo>
                  <a:cubicBezTo>
                    <a:pt x="6569" y="4393"/>
                    <a:pt x="6805" y="3804"/>
                    <a:pt x="6579" y="3401"/>
                  </a:cubicBezTo>
                  <a:cubicBezTo>
                    <a:pt x="6402" y="3087"/>
                    <a:pt x="6019" y="2969"/>
                    <a:pt x="5666" y="2910"/>
                  </a:cubicBezTo>
                  <a:cubicBezTo>
                    <a:pt x="5950" y="2802"/>
                    <a:pt x="6196" y="2655"/>
                    <a:pt x="6373" y="243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3" y="1156"/>
                    <a:pt x="5685" y="1108"/>
                    <a:pt x="5508" y="1108"/>
                  </a:cubicBezTo>
                  <a:cubicBezTo>
                    <a:pt x="5184" y="1108"/>
                    <a:pt x="4859" y="1271"/>
                    <a:pt x="4605" y="148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9" y="122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9"/>
            <p:cNvSpPr/>
            <p:nvPr/>
          </p:nvSpPr>
          <p:spPr>
            <a:xfrm>
              <a:off x="8252204" y="898816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5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3"/>
                    <a:pt x="5136" y="5042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6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5"/>
                    <a:pt x="2680" y="2665"/>
                  </a:cubicBezTo>
                  <a:cubicBezTo>
                    <a:pt x="2671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7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795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9"/>
            <p:cNvSpPr/>
            <p:nvPr/>
          </p:nvSpPr>
          <p:spPr>
            <a:xfrm>
              <a:off x="8591524" y="899670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67" y="2762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8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7"/>
                    <a:pt x="3044" y="2153"/>
                    <a:pt x="3127" y="2153"/>
                  </a:cubicBezTo>
                  <a:cubicBezTo>
                    <a:pt x="3246" y="2153"/>
                    <a:pt x="3394" y="2081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8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9"/>
            <p:cNvSpPr/>
            <p:nvPr/>
          </p:nvSpPr>
          <p:spPr>
            <a:xfrm>
              <a:off x="8931437" y="898816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5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3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9" y="5836"/>
                    <a:pt x="2638" y="5836"/>
                  </a:cubicBezTo>
                  <a:cubicBezTo>
                    <a:pt x="2546" y="5836"/>
                    <a:pt x="2442" y="5801"/>
                    <a:pt x="2327" y="571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30" y="4224"/>
                    <a:pt x="1454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5"/>
                    <a:pt x="2680" y="2665"/>
                  </a:cubicBezTo>
                  <a:cubicBezTo>
                    <a:pt x="2671" y="2665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03" y="1183"/>
                    <a:pt x="0" y="1733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38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795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0" y="1109"/>
                    <a:pt x="5503" y="1109"/>
                  </a:cubicBezTo>
                  <a:cubicBezTo>
                    <a:pt x="5178" y="1109"/>
                    <a:pt x="4850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9"/>
            <p:cNvSpPr/>
            <p:nvPr/>
          </p:nvSpPr>
          <p:spPr>
            <a:xfrm>
              <a:off x="80660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8"/>
                    <a:pt x="3756" y="3972"/>
                    <a:pt x="3673" y="3972"/>
                  </a:cubicBezTo>
                  <a:cubicBezTo>
                    <a:pt x="3555" y="3972"/>
                    <a:pt x="3406" y="4044"/>
                    <a:pt x="3388" y="4136"/>
                  </a:cubicBezTo>
                  <a:cubicBezTo>
                    <a:pt x="3359" y="4274"/>
                    <a:pt x="3339" y="4421"/>
                    <a:pt x="3339" y="4568"/>
                  </a:cubicBezTo>
                  <a:cubicBezTo>
                    <a:pt x="3259" y="5100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4" y="1331"/>
                    <a:pt x="1016" y="1324"/>
                    <a:pt x="1071" y="1324"/>
                  </a:cubicBezTo>
                  <a:cubicBezTo>
                    <a:pt x="1435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9"/>
            <p:cNvSpPr/>
            <p:nvPr/>
          </p:nvSpPr>
          <p:spPr>
            <a:xfrm>
              <a:off x="84053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62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3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3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9"/>
            <p:cNvSpPr/>
            <p:nvPr/>
          </p:nvSpPr>
          <p:spPr>
            <a:xfrm>
              <a:off x="8745247" y="9187577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1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2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44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8"/>
                    <a:pt x="3758" y="3972"/>
                    <a:pt x="3676" y="3972"/>
                  </a:cubicBezTo>
                  <a:cubicBezTo>
                    <a:pt x="3559" y="3972"/>
                    <a:pt x="3411" y="4044"/>
                    <a:pt x="3388" y="4136"/>
                  </a:cubicBezTo>
                  <a:cubicBezTo>
                    <a:pt x="3358" y="4274"/>
                    <a:pt x="3348" y="4421"/>
                    <a:pt x="3348" y="4568"/>
                  </a:cubicBezTo>
                  <a:cubicBezTo>
                    <a:pt x="3268" y="5100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58"/>
                  </a:cubicBezTo>
                  <a:cubicBezTo>
                    <a:pt x="2830" y="2939"/>
                    <a:pt x="2948" y="2672"/>
                    <a:pt x="2689" y="2672"/>
                  </a:cubicBezTo>
                  <a:cubicBezTo>
                    <a:pt x="2680" y="2672"/>
                    <a:pt x="2671" y="2673"/>
                    <a:pt x="2661" y="2673"/>
                  </a:cubicBezTo>
                  <a:cubicBezTo>
                    <a:pt x="2499" y="2684"/>
                    <a:pt x="2313" y="2695"/>
                    <a:pt x="2120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42" y="1324"/>
                    <a:pt x="1883" y="1659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4" y="4553"/>
                    <a:pt x="943" y="4609"/>
                    <a:pt x="1147" y="4609"/>
                  </a:cubicBezTo>
                  <a:cubicBezTo>
                    <a:pt x="1425" y="4609"/>
                    <a:pt x="1711" y="4504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9"/>
            <p:cNvSpPr/>
            <p:nvPr/>
          </p:nvSpPr>
          <p:spPr>
            <a:xfrm>
              <a:off x="7912291" y="944718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8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9"/>
            <p:cNvSpPr/>
            <p:nvPr/>
          </p:nvSpPr>
          <p:spPr>
            <a:xfrm>
              <a:off x="8252204" y="943866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4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2"/>
                    <a:pt x="397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4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2" y="4045"/>
                    <a:pt x="3378" y="4137"/>
                  </a:cubicBezTo>
                  <a:cubicBezTo>
                    <a:pt x="3349" y="4274"/>
                    <a:pt x="3339" y="4422"/>
                    <a:pt x="3339" y="4569"/>
                  </a:cubicBezTo>
                  <a:cubicBezTo>
                    <a:pt x="3259" y="5101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9"/>
            <p:cNvSpPr/>
            <p:nvPr/>
          </p:nvSpPr>
          <p:spPr>
            <a:xfrm>
              <a:off x="8591524" y="944718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6" y="290"/>
                  </a:moveTo>
                  <a:cubicBezTo>
                    <a:pt x="4249" y="290"/>
                    <a:pt x="4352" y="326"/>
                    <a:pt x="4468" y="40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9"/>
            <p:cNvSpPr/>
            <p:nvPr/>
          </p:nvSpPr>
          <p:spPr>
            <a:xfrm>
              <a:off x="8931437" y="943866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2"/>
                    <a:pt x="3987" y="3489"/>
                  </a:cubicBezTo>
                  <a:cubicBezTo>
                    <a:pt x="3967" y="352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4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3" y="1332"/>
                    <a:pt x="1016" y="1324"/>
                    <a:pt x="1070" y="1324"/>
                  </a:cubicBezTo>
                  <a:cubicBezTo>
                    <a:pt x="1435" y="1324"/>
                    <a:pt x="1883" y="1660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4" y="4553"/>
                    <a:pt x="943" y="4610"/>
                    <a:pt x="1147" y="4610"/>
                  </a:cubicBezTo>
                  <a:cubicBezTo>
                    <a:pt x="1425" y="4610"/>
                    <a:pt x="1711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6"/>
                    <a:pt x="5793" y="4636"/>
                  </a:cubicBezTo>
                  <a:cubicBezTo>
                    <a:pt x="5915" y="4636"/>
                    <a:pt x="6037" y="4615"/>
                    <a:pt x="6157" y="456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9"/>
            <p:cNvSpPr/>
            <p:nvPr/>
          </p:nvSpPr>
          <p:spPr>
            <a:xfrm>
              <a:off x="6367387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58" y="3392"/>
                    <a:pt x="2043" y="3264"/>
                    <a:pt x="2485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4" y="113"/>
                    <a:pt x="3398" y="437"/>
                    <a:pt x="325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3" y="1579"/>
                    <a:pt x="5858" y="1521"/>
                    <a:pt x="5649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9"/>
            <p:cNvSpPr/>
            <p:nvPr/>
          </p:nvSpPr>
          <p:spPr>
            <a:xfrm>
              <a:off x="6707300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59" y="5412"/>
                    <a:pt x="4226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9"/>
            <p:cNvSpPr/>
            <p:nvPr/>
          </p:nvSpPr>
          <p:spPr>
            <a:xfrm>
              <a:off x="7046901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3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1" y="2322"/>
                    <a:pt x="226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30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2" y="1521"/>
                  </a:cubicBezTo>
                  <a:cubicBezTo>
                    <a:pt x="5368" y="1521"/>
                    <a:pt x="5087" y="1622"/>
                    <a:pt x="4841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9"/>
            <p:cNvSpPr/>
            <p:nvPr/>
          </p:nvSpPr>
          <p:spPr>
            <a:xfrm>
              <a:off x="7386813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9" y="3300"/>
                  </a:cubicBezTo>
                  <a:cubicBezTo>
                    <a:pt x="2705" y="3300"/>
                    <a:pt x="2616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3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8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1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9"/>
            <p:cNvSpPr/>
            <p:nvPr/>
          </p:nvSpPr>
          <p:spPr>
            <a:xfrm>
              <a:off x="7726102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5"/>
                    <a:pt x="4698" y="3435"/>
                  </a:cubicBezTo>
                  <a:cubicBezTo>
                    <a:pt x="5191" y="3435"/>
                    <a:pt x="5730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7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9"/>
            <p:cNvSpPr/>
            <p:nvPr/>
          </p:nvSpPr>
          <p:spPr>
            <a:xfrm>
              <a:off x="80660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9"/>
            <p:cNvSpPr/>
            <p:nvPr/>
          </p:nvSpPr>
          <p:spPr>
            <a:xfrm>
              <a:off x="84053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9"/>
            <p:cNvSpPr/>
            <p:nvPr/>
          </p:nvSpPr>
          <p:spPr>
            <a:xfrm>
              <a:off x="874524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0" y="4006"/>
                    <a:pt x="3758" y="3969"/>
                    <a:pt x="3673" y="3969"/>
                  </a:cubicBezTo>
                  <a:cubicBezTo>
                    <a:pt x="3555" y="3969"/>
                    <a:pt x="3410" y="4040"/>
                    <a:pt x="3388" y="4136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19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5" y="1331"/>
                    <a:pt x="1020" y="1323"/>
                    <a:pt x="1076" y="1323"/>
                  </a:cubicBezTo>
                  <a:cubicBezTo>
                    <a:pt x="1444" y="1323"/>
                    <a:pt x="1884" y="1651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9"/>
            <p:cNvSpPr/>
            <p:nvPr/>
          </p:nvSpPr>
          <p:spPr>
            <a:xfrm>
              <a:off x="6553577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9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4" y="2941"/>
                  </a:cubicBezTo>
                  <a:cubicBezTo>
                    <a:pt x="2426" y="2951"/>
                    <a:pt x="2318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9"/>
            <p:cNvSpPr/>
            <p:nvPr/>
          </p:nvSpPr>
          <p:spPr>
            <a:xfrm>
              <a:off x="6893489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9"/>
            <p:cNvSpPr/>
            <p:nvPr/>
          </p:nvSpPr>
          <p:spPr>
            <a:xfrm>
              <a:off x="7232778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80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9"/>
            <p:cNvSpPr/>
            <p:nvPr/>
          </p:nvSpPr>
          <p:spPr>
            <a:xfrm>
              <a:off x="7572691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9"/>
            <p:cNvSpPr/>
            <p:nvPr/>
          </p:nvSpPr>
          <p:spPr>
            <a:xfrm>
              <a:off x="7912291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9"/>
            <p:cNvSpPr/>
            <p:nvPr/>
          </p:nvSpPr>
          <p:spPr>
            <a:xfrm>
              <a:off x="8252204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9"/>
            <p:cNvSpPr/>
            <p:nvPr/>
          </p:nvSpPr>
          <p:spPr>
            <a:xfrm>
              <a:off x="859152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3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9"/>
            <p:cNvSpPr/>
            <p:nvPr/>
          </p:nvSpPr>
          <p:spPr>
            <a:xfrm>
              <a:off x="89314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2" y="1110"/>
                    <a:pt x="4847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9"/>
            <p:cNvSpPr/>
            <p:nvPr/>
          </p:nvSpPr>
          <p:spPr>
            <a:xfrm>
              <a:off x="6367387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1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5" y="3236"/>
                  </a:cubicBezTo>
                  <a:cubicBezTo>
                    <a:pt x="2699" y="3208"/>
                    <a:pt x="2825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23"/>
                    <a:pt x="3398" y="447"/>
                    <a:pt x="325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7" y="5019"/>
                    <a:pt x="1305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45" y="1724"/>
                  </a:cubicBezTo>
                  <a:cubicBezTo>
                    <a:pt x="6066" y="1582"/>
                    <a:pt x="5865" y="1525"/>
                    <a:pt x="5660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9"/>
            <p:cNvSpPr/>
            <p:nvPr/>
          </p:nvSpPr>
          <p:spPr>
            <a:xfrm>
              <a:off x="6707300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59" y="5407"/>
                    <a:pt x="4226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80" y="1319"/>
                  </a:cubicBezTo>
                  <a:cubicBezTo>
                    <a:pt x="1442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4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7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9"/>
            <p:cNvSpPr/>
            <p:nvPr/>
          </p:nvSpPr>
          <p:spPr>
            <a:xfrm>
              <a:off x="7046901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5" y="755"/>
                    <a:pt x="2171" y="723"/>
                    <a:pt x="2310" y="723"/>
                  </a:cubicBezTo>
                  <a:cubicBezTo>
                    <a:pt x="2444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3" y="1543"/>
                    <a:pt x="1195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6" y="1724"/>
                  </a:cubicBezTo>
                  <a:cubicBezTo>
                    <a:pt x="6057" y="1582"/>
                    <a:pt x="5857" y="1525"/>
                    <a:pt x="5653" y="1525"/>
                  </a:cubicBezTo>
                  <a:cubicBezTo>
                    <a:pt x="5376" y="1525"/>
                    <a:pt x="5090" y="1631"/>
                    <a:pt x="4841" y="1773"/>
                  </a:cubicBezTo>
                  <a:cubicBezTo>
                    <a:pt x="5028" y="1409"/>
                    <a:pt x="5195" y="97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9"/>
            <p:cNvSpPr/>
            <p:nvPr/>
          </p:nvSpPr>
          <p:spPr>
            <a:xfrm>
              <a:off x="7386813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7"/>
                    <a:pt x="3755" y="3972"/>
                    <a:pt x="3671" y="3972"/>
                  </a:cubicBezTo>
                  <a:cubicBezTo>
                    <a:pt x="3553" y="3972"/>
                    <a:pt x="3405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3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2" y="2680"/>
                    <a:pt x="2309" y="2690"/>
                    <a:pt x="2116" y="2690"/>
                  </a:cubicBezTo>
                  <a:cubicBezTo>
                    <a:pt x="1621" y="2690"/>
                    <a:pt x="1069" y="2622"/>
                    <a:pt x="73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1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9"/>
            <p:cNvSpPr/>
            <p:nvPr/>
          </p:nvSpPr>
          <p:spPr>
            <a:xfrm>
              <a:off x="7726102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2" y="4476"/>
                    <a:pt x="467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5" y="2987"/>
                    <a:pt x="1979" y="2992"/>
                    <a:pt x="1860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7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9"/>
            <p:cNvSpPr/>
            <p:nvPr/>
          </p:nvSpPr>
          <p:spPr>
            <a:xfrm>
              <a:off x="80660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0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4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8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9"/>
            <p:cNvSpPr/>
            <p:nvPr/>
          </p:nvSpPr>
          <p:spPr>
            <a:xfrm>
              <a:off x="84053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8" y="380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5" y="3585"/>
                    <a:pt x="3781" y="3570"/>
                    <a:pt x="3722" y="3570"/>
                  </a:cubicBezTo>
                  <a:cubicBezTo>
                    <a:pt x="3561" y="3570"/>
                    <a:pt x="3365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99" y="5278"/>
                    <a:pt x="4163" y="5612"/>
                  </a:cubicBezTo>
                  <a:cubicBezTo>
                    <a:pt x="4050" y="5774"/>
                    <a:pt x="3870" y="5846"/>
                    <a:pt x="3686" y="5846"/>
                  </a:cubicBezTo>
                  <a:cubicBezTo>
                    <a:pt x="3457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3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3" y="2951"/>
                  </a:cubicBezTo>
                  <a:cubicBezTo>
                    <a:pt x="2435" y="2961"/>
                    <a:pt x="2317" y="2971"/>
                    <a:pt x="2209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5" y="1779"/>
                    <a:pt x="922" y="1779"/>
                  </a:cubicBezTo>
                  <a:cubicBezTo>
                    <a:pt x="1130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8" y="2713"/>
                    <a:pt x="2818" y="2647"/>
                  </a:cubicBezTo>
                  <a:cubicBezTo>
                    <a:pt x="2838" y="2607"/>
                    <a:pt x="2838" y="257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88" y="447"/>
                    <a:pt x="324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4" y="554"/>
                    <a:pt x="1483" y="869"/>
                  </a:cubicBezTo>
                  <a:cubicBezTo>
                    <a:pt x="1365" y="1115"/>
                    <a:pt x="1453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0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2" y="4600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4" y="5019"/>
                    <a:pt x="1950" y="4859"/>
                    <a:pt x="2209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2" y="6130"/>
                    <a:pt x="4047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9"/>
            <p:cNvSpPr/>
            <p:nvPr/>
          </p:nvSpPr>
          <p:spPr>
            <a:xfrm>
              <a:off x="874524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1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5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1" y="3180"/>
                  </a:cubicBezTo>
                  <a:cubicBezTo>
                    <a:pt x="4379" y="3170"/>
                    <a:pt x="4487" y="3160"/>
                    <a:pt x="4595" y="3150"/>
                  </a:cubicBezTo>
                  <a:cubicBezTo>
                    <a:pt x="4702" y="3143"/>
                    <a:pt x="4819" y="3139"/>
                    <a:pt x="4940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899" y="4351"/>
                    <a:pt x="5883" y="4351"/>
                  </a:cubicBezTo>
                  <a:cubicBezTo>
                    <a:pt x="5674" y="4351"/>
                    <a:pt x="5417" y="4184"/>
                    <a:pt x="525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0" y="4623"/>
                    <a:pt x="3780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4"/>
                    <a:pt x="3388" y="4142"/>
                  </a:cubicBezTo>
                  <a:cubicBezTo>
                    <a:pt x="3358" y="4270"/>
                    <a:pt x="3348" y="4417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7" y="2680"/>
                    <a:pt x="2309" y="2690"/>
                    <a:pt x="2114" y="2690"/>
                  </a:cubicBezTo>
                  <a:cubicBezTo>
                    <a:pt x="1617" y="2690"/>
                    <a:pt x="1070" y="2624"/>
                    <a:pt x="746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41"/>
                    <a:pt x="269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39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41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8" y="1461"/>
                  </a:cubicBezTo>
                  <a:cubicBezTo>
                    <a:pt x="1934" y="1241"/>
                    <a:pt x="1533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5" y="4638"/>
                    <a:pt x="6038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0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5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9"/>
            <p:cNvSpPr/>
            <p:nvPr/>
          </p:nvSpPr>
          <p:spPr>
            <a:xfrm>
              <a:off x="310698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39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6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7" y="3457"/>
                    <a:pt x="2656" y="3516"/>
                    <a:pt x="262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6" y="713"/>
                    <a:pt x="2313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0"/>
                    <a:pt x="2976" y="2028"/>
                  </a:cubicBezTo>
                  <a:cubicBezTo>
                    <a:pt x="2971" y="2114"/>
                    <a:pt x="3041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85" y="1534"/>
                    <a:pt x="1198" y="1487"/>
                    <a:pt x="1016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6" y="6120"/>
                  </a:cubicBezTo>
                  <a:cubicBezTo>
                    <a:pt x="3775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57" y="1572"/>
                    <a:pt x="5857" y="1515"/>
                    <a:pt x="5653" y="1515"/>
                  </a:cubicBezTo>
                  <a:cubicBezTo>
                    <a:pt x="5375" y="1515"/>
                    <a:pt x="5090" y="1621"/>
                    <a:pt x="484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9"/>
            <p:cNvSpPr/>
            <p:nvPr/>
          </p:nvSpPr>
          <p:spPr>
            <a:xfrm>
              <a:off x="3446896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0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1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2" y="3140"/>
                    <a:pt x="4820" y="3135"/>
                    <a:pt x="4940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8" y="4347"/>
                    <a:pt x="5881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5" y="3667"/>
                    <a:pt x="4389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71" y="4619"/>
                    <a:pt x="378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599" y="3637"/>
                  </a:cubicBezTo>
                  <a:cubicBezTo>
                    <a:pt x="609" y="3235"/>
                    <a:pt x="1365" y="3127"/>
                    <a:pt x="166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2" y="2664"/>
                    <a:pt x="2651" y="2665"/>
                  </a:cubicBezTo>
                  <a:cubicBezTo>
                    <a:pt x="2491" y="2676"/>
                    <a:pt x="2304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0" y="1457"/>
                    <a:pt x="914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0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20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9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9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805" y="3794"/>
                    <a:pt x="6569" y="3402"/>
                  </a:cubicBezTo>
                  <a:cubicBezTo>
                    <a:pt x="6392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6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9"/>
            <p:cNvSpPr/>
            <p:nvPr/>
          </p:nvSpPr>
          <p:spPr>
            <a:xfrm>
              <a:off x="3786185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8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2" y="3430"/>
                    <a:pt x="4686" y="3430"/>
                  </a:cubicBezTo>
                  <a:cubicBezTo>
                    <a:pt x="5184" y="3430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3" y="4801"/>
                    <a:pt x="4922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86" y="3835"/>
                    <a:pt x="3045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2" y="2114"/>
                    <a:pt x="3049" y="2148"/>
                    <a:pt x="3132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3"/>
                    <a:pt x="2429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96" y="314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0" y="5011"/>
                    <a:pt x="1308" y="5011"/>
                  </a:cubicBezTo>
                  <a:cubicBezTo>
                    <a:pt x="1628" y="5011"/>
                    <a:pt x="1948" y="4854"/>
                    <a:pt x="2200" y="4640"/>
                  </a:cubicBezTo>
                  <a:cubicBezTo>
                    <a:pt x="2298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4" y="5079"/>
                  </a:cubicBezTo>
                  <a:cubicBezTo>
                    <a:pt x="5757" y="5079"/>
                    <a:pt x="5840" y="5070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9"/>
            <p:cNvSpPr/>
            <p:nvPr/>
          </p:nvSpPr>
          <p:spPr>
            <a:xfrm>
              <a:off x="4126098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8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8" y="3519"/>
                    <a:pt x="3968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2" y="1325"/>
                    <a:pt x="1013" y="1318"/>
                    <a:pt x="1066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7" y="281"/>
                    <a:pt x="3122" y="281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50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9"/>
            <p:cNvSpPr/>
            <p:nvPr/>
          </p:nvSpPr>
          <p:spPr>
            <a:xfrm>
              <a:off x="4465418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6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7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4" y="3186"/>
                    <a:pt x="3857" y="3453"/>
                    <a:pt x="4124" y="3453"/>
                  </a:cubicBezTo>
                  <a:cubicBezTo>
                    <a:pt x="4134" y="3453"/>
                    <a:pt x="4143" y="3452"/>
                    <a:pt x="4153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3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1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7" y="3575"/>
                    <a:pt x="3784" y="3560"/>
                    <a:pt x="3726" y="3560"/>
                  </a:cubicBezTo>
                  <a:cubicBezTo>
                    <a:pt x="3566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47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6" y="5199"/>
                    <a:pt x="2906" y="4757"/>
                    <a:pt x="293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34" y="4463"/>
                  </a:cubicBezTo>
                  <a:cubicBezTo>
                    <a:pt x="1784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20"/>
                    <a:pt x="776" y="4306"/>
                    <a:pt x="736" y="4051"/>
                  </a:cubicBezTo>
                  <a:cubicBezTo>
                    <a:pt x="648" y="3383"/>
                    <a:pt x="2042" y="3255"/>
                    <a:pt x="2484" y="3226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3"/>
                    <a:pt x="579" y="2332"/>
                  </a:cubicBezTo>
                  <a:cubicBezTo>
                    <a:pt x="579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2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58" y="1881"/>
                  </a:cubicBezTo>
                  <a:cubicBezTo>
                    <a:pt x="2092" y="1665"/>
                    <a:pt x="1659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0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4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50" y="2148"/>
                    <a:pt x="3134" y="2148"/>
                  </a:cubicBezTo>
                  <a:cubicBezTo>
                    <a:pt x="3252" y="2148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7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6" y="544"/>
                    <a:pt x="1493" y="859"/>
                  </a:cubicBezTo>
                  <a:cubicBezTo>
                    <a:pt x="1365" y="1105"/>
                    <a:pt x="1453" y="1370"/>
                    <a:pt x="1571" y="1615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29"/>
                    <a:pt x="795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31" y="5011"/>
                    <a:pt x="1311" y="5011"/>
                  </a:cubicBezTo>
                  <a:cubicBezTo>
                    <a:pt x="1633" y="5011"/>
                    <a:pt x="1957" y="4854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1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9" y="4879"/>
                    <a:pt x="5275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37" y="1399"/>
                    <a:pt x="5204" y="967"/>
                    <a:pt x="5106" y="575"/>
                  </a:cubicBezTo>
                  <a:cubicBezTo>
                    <a:pt x="5016" y="199"/>
                    <a:pt x="4621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9"/>
            <p:cNvSpPr/>
            <p:nvPr/>
          </p:nvSpPr>
          <p:spPr>
            <a:xfrm>
              <a:off x="4805330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7" y="285"/>
                  </a:moveTo>
                  <a:cubicBezTo>
                    <a:pt x="3354" y="285"/>
                    <a:pt x="3588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9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9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0" y="2891"/>
                  </a:cubicBezTo>
                  <a:cubicBezTo>
                    <a:pt x="4106" y="2919"/>
                    <a:pt x="3989" y="3178"/>
                    <a:pt x="4239" y="3178"/>
                  </a:cubicBezTo>
                  <a:cubicBezTo>
                    <a:pt x="4252" y="3178"/>
                    <a:pt x="4266" y="3177"/>
                    <a:pt x="4281" y="3176"/>
                  </a:cubicBezTo>
                  <a:cubicBezTo>
                    <a:pt x="4379" y="3176"/>
                    <a:pt x="4487" y="3156"/>
                    <a:pt x="4605" y="3146"/>
                  </a:cubicBezTo>
                  <a:cubicBezTo>
                    <a:pt x="4710" y="3140"/>
                    <a:pt x="4826" y="3135"/>
                    <a:pt x="4946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8" y="4180"/>
                    <a:pt x="526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9" y="3378"/>
                    <a:pt x="4320" y="3364"/>
                    <a:pt x="4266" y="3364"/>
                  </a:cubicBezTo>
                  <a:cubicBezTo>
                    <a:pt x="4159" y="3364"/>
                    <a:pt x="4032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5" y="5405"/>
                    <a:pt x="4500" y="5405"/>
                  </a:cubicBezTo>
                  <a:cubicBezTo>
                    <a:pt x="4365" y="5405"/>
                    <a:pt x="4227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9" y="4089"/>
                  </a:cubicBezTo>
                  <a:cubicBezTo>
                    <a:pt x="3833" y="4004"/>
                    <a:pt x="3766" y="3969"/>
                    <a:pt x="3682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9" y="5836"/>
                    <a:pt x="2648" y="5836"/>
                  </a:cubicBezTo>
                  <a:cubicBezTo>
                    <a:pt x="2556" y="5836"/>
                    <a:pt x="2452" y="5800"/>
                    <a:pt x="2337" y="5719"/>
                  </a:cubicBezTo>
                  <a:cubicBezTo>
                    <a:pt x="1650" y="5238"/>
                    <a:pt x="259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91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75" y="3127"/>
                    <a:pt x="1659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7" y="2676"/>
                    <a:pt x="2310" y="2687"/>
                    <a:pt x="2115" y="2687"/>
                  </a:cubicBezTo>
                  <a:cubicBezTo>
                    <a:pt x="1621" y="2687"/>
                    <a:pt x="1077" y="2620"/>
                    <a:pt x="746" y="2331"/>
                  </a:cubicBezTo>
                  <a:cubicBezTo>
                    <a:pt x="471" y="2086"/>
                    <a:pt x="540" y="1457"/>
                    <a:pt x="923" y="1340"/>
                  </a:cubicBezTo>
                  <a:cubicBezTo>
                    <a:pt x="970" y="1325"/>
                    <a:pt x="1020" y="1318"/>
                    <a:pt x="1072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25" y="2037"/>
                    <a:pt x="2700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8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16" y="849"/>
                    <a:pt x="2651" y="515"/>
                  </a:cubicBezTo>
                  <a:cubicBezTo>
                    <a:pt x="2761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82" y="456"/>
                    <a:pt x="2062" y="957"/>
                    <a:pt x="2249" y="1418"/>
                  </a:cubicBezTo>
                  <a:cubicBezTo>
                    <a:pt x="2258" y="1438"/>
                    <a:pt x="2268" y="1448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2" y="1182"/>
                    <a:pt x="1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59" y="5621"/>
                    <a:pt x="4104" y="5660"/>
                  </a:cubicBezTo>
                  <a:cubicBezTo>
                    <a:pt x="4187" y="5675"/>
                    <a:pt x="4282" y="5683"/>
                    <a:pt x="4381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2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5" y="1156"/>
                    <a:pt x="5688" y="1108"/>
                    <a:pt x="5510" y="1108"/>
                  </a:cubicBezTo>
                  <a:cubicBezTo>
                    <a:pt x="5186" y="1108"/>
                    <a:pt x="4859" y="1268"/>
                    <a:pt x="4605" y="1477"/>
                  </a:cubicBezTo>
                  <a:cubicBezTo>
                    <a:pt x="4507" y="1565"/>
                    <a:pt x="4419" y="1654"/>
                    <a:pt x="4330" y="1752"/>
                  </a:cubicBezTo>
                  <a:cubicBezTo>
                    <a:pt x="4379" y="121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9"/>
            <p:cNvSpPr/>
            <p:nvPr/>
          </p:nvSpPr>
          <p:spPr>
            <a:xfrm>
              <a:off x="5144931" y="5185722"/>
              <a:ext cx="211919" cy="190899"/>
            </a:xfrm>
            <a:custGeom>
              <a:avLst/>
              <a:gdLst/>
              <a:ahLst/>
              <a:cxnLst/>
              <a:rect l="l" t="t" r="r" b="b"/>
              <a:pathLst>
                <a:path w="679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59" y="2637"/>
                  </a:cubicBezTo>
                  <a:cubicBezTo>
                    <a:pt x="3766" y="2759"/>
                    <a:pt x="3873" y="2819"/>
                    <a:pt x="3998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38" y="2450"/>
                    <a:pt x="4713" y="2185"/>
                    <a:pt x="5018" y="1989"/>
                  </a:cubicBezTo>
                  <a:cubicBezTo>
                    <a:pt x="5167" y="1892"/>
                    <a:pt x="5349" y="1801"/>
                    <a:pt x="5531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3" y="3441"/>
                    <a:pt x="4487" y="3430"/>
                    <a:pt x="4679" y="3430"/>
                  </a:cubicBezTo>
                  <a:cubicBezTo>
                    <a:pt x="5175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79" y="4080"/>
                    <a:pt x="4105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89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34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5" y="3457"/>
                    <a:pt x="2652" y="3516"/>
                    <a:pt x="261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3"/>
                    <a:pt x="580" y="2332"/>
                  </a:cubicBezTo>
                  <a:cubicBezTo>
                    <a:pt x="570" y="2136"/>
                    <a:pt x="64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4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4" y="745"/>
                    <a:pt x="2171" y="713"/>
                    <a:pt x="2310" y="713"/>
                  </a:cubicBezTo>
                  <a:cubicBezTo>
                    <a:pt x="2443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0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1" y="2114"/>
                    <a:pt x="3040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5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61" y="1615"/>
                  </a:cubicBezTo>
                  <a:cubicBezTo>
                    <a:pt x="1381" y="1534"/>
                    <a:pt x="1196" y="1487"/>
                    <a:pt x="1015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5" y="6120"/>
                  </a:cubicBezTo>
                  <a:cubicBezTo>
                    <a:pt x="3775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46" y="4699"/>
                  </a:cubicBezTo>
                  <a:cubicBezTo>
                    <a:pt x="4546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48" y="3236"/>
                  </a:cubicBezTo>
                  <a:cubicBezTo>
                    <a:pt x="5872" y="3157"/>
                    <a:pt x="6186" y="3039"/>
                    <a:pt x="6412" y="2823"/>
                  </a:cubicBezTo>
                  <a:cubicBezTo>
                    <a:pt x="6795" y="2479"/>
                    <a:pt x="6599" y="2008"/>
                    <a:pt x="6235" y="1714"/>
                  </a:cubicBezTo>
                  <a:cubicBezTo>
                    <a:pt x="6057" y="1572"/>
                    <a:pt x="5855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4" y="967"/>
                    <a:pt x="5096" y="575"/>
                  </a:cubicBezTo>
                  <a:cubicBezTo>
                    <a:pt x="5006" y="199"/>
                    <a:pt x="4611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9"/>
            <p:cNvSpPr/>
            <p:nvPr/>
          </p:nvSpPr>
          <p:spPr>
            <a:xfrm>
              <a:off x="5484844" y="5177176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17" y="285"/>
                  </a:moveTo>
                  <a:cubicBezTo>
                    <a:pt x="3345" y="285"/>
                    <a:pt x="3578" y="394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70" y="1654"/>
                  </a:cubicBezTo>
                  <a:cubicBezTo>
                    <a:pt x="5021" y="1527"/>
                    <a:pt x="5197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64" y="1506"/>
                    <a:pt x="6029" y="1811"/>
                    <a:pt x="6059" y="2066"/>
                  </a:cubicBezTo>
                  <a:cubicBezTo>
                    <a:pt x="6147" y="2734"/>
                    <a:pt x="4762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78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27" y="3135"/>
                    <a:pt x="6199" y="3247"/>
                    <a:pt x="6216" y="3784"/>
                  </a:cubicBezTo>
                  <a:cubicBezTo>
                    <a:pt x="6225" y="3981"/>
                    <a:pt x="6147" y="4305"/>
                    <a:pt x="5921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4" y="3667"/>
                    <a:pt x="4389" y="3411"/>
                  </a:cubicBezTo>
                  <a:cubicBezTo>
                    <a:pt x="4359" y="3378"/>
                    <a:pt x="4311" y="3364"/>
                    <a:pt x="4256" y="3364"/>
                  </a:cubicBezTo>
                  <a:cubicBezTo>
                    <a:pt x="4150" y="3364"/>
                    <a:pt x="4022" y="3418"/>
                    <a:pt x="397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79" y="4010"/>
                    <a:pt x="4546" y="4236"/>
                  </a:cubicBezTo>
                  <a:cubicBezTo>
                    <a:pt x="4703" y="4452"/>
                    <a:pt x="5136" y="5041"/>
                    <a:pt x="4841" y="5306"/>
                  </a:cubicBezTo>
                  <a:cubicBezTo>
                    <a:pt x="4762" y="5375"/>
                    <a:pt x="4630" y="5405"/>
                    <a:pt x="4494" y="5405"/>
                  </a:cubicBezTo>
                  <a:cubicBezTo>
                    <a:pt x="4357" y="5405"/>
                    <a:pt x="4217" y="5375"/>
                    <a:pt x="4124" y="5326"/>
                  </a:cubicBezTo>
                  <a:cubicBezTo>
                    <a:pt x="3947" y="5228"/>
                    <a:pt x="3859" y="5051"/>
                    <a:pt x="3810" y="4865"/>
                  </a:cubicBezTo>
                  <a:cubicBezTo>
                    <a:pt x="3790" y="4747"/>
                    <a:pt x="3771" y="4619"/>
                    <a:pt x="377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2" y="3969"/>
                  </a:cubicBezTo>
                  <a:cubicBezTo>
                    <a:pt x="3553" y="3969"/>
                    <a:pt x="3401" y="4040"/>
                    <a:pt x="3378" y="4138"/>
                  </a:cubicBezTo>
                  <a:cubicBezTo>
                    <a:pt x="334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5" y="4316"/>
                    <a:pt x="1147" y="4307"/>
                    <a:pt x="1090" y="4285"/>
                  </a:cubicBezTo>
                  <a:cubicBezTo>
                    <a:pt x="874" y="4207"/>
                    <a:pt x="580" y="3892"/>
                    <a:pt x="599" y="3637"/>
                  </a:cubicBezTo>
                  <a:cubicBezTo>
                    <a:pt x="609" y="3235"/>
                    <a:pt x="1365" y="3127"/>
                    <a:pt x="165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39" y="2664"/>
                    <a:pt x="2679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6" y="2687"/>
                    <a:pt x="1068" y="2620"/>
                    <a:pt x="737" y="2331"/>
                  </a:cubicBezTo>
                  <a:cubicBezTo>
                    <a:pt x="472" y="2086"/>
                    <a:pt x="53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6"/>
                    <a:pt x="2932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5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7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8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795" y="3794"/>
                    <a:pt x="656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9"/>
            <p:cNvSpPr/>
            <p:nvPr/>
          </p:nvSpPr>
          <p:spPr>
            <a:xfrm>
              <a:off x="582413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1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3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3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6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5" y="2756"/>
                    <a:pt x="2537" y="2756"/>
                  </a:cubicBezTo>
                  <a:cubicBezTo>
                    <a:pt x="2645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6" y="2114"/>
                    <a:pt x="3046" y="2148"/>
                    <a:pt x="3130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8" y="442"/>
                    <a:pt x="2523" y="433"/>
                    <a:pt x="2424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5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6" y="575"/>
                  </a:cubicBezTo>
                  <a:cubicBezTo>
                    <a:pt x="5008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9"/>
            <p:cNvSpPr/>
            <p:nvPr/>
          </p:nvSpPr>
          <p:spPr>
            <a:xfrm>
              <a:off x="616404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2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9" y="1418"/>
                  </a:cubicBezTo>
                  <a:cubicBezTo>
                    <a:pt x="5774" y="1506"/>
                    <a:pt x="6029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7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4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5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1" y="4225"/>
                    <a:pt x="1453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600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9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9" y="2548"/>
                    <a:pt x="3019" y="2560"/>
                    <a:pt x="3075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2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7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60" y="4383"/>
                    <a:pt x="6805" y="3794"/>
                    <a:pt x="6569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49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9"/>
            <p:cNvSpPr/>
            <p:nvPr/>
          </p:nvSpPr>
          <p:spPr>
            <a:xfrm>
              <a:off x="2920794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2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4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8" y="1409"/>
                    <a:pt x="5205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9"/>
            <p:cNvSpPr/>
            <p:nvPr/>
          </p:nvSpPr>
          <p:spPr>
            <a:xfrm>
              <a:off x="326070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74" y="1506"/>
                    <a:pt x="6029" y="1810"/>
                    <a:pt x="6069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2" y="4223"/>
                    <a:pt x="1455" y="4319"/>
                    <a:pt x="1273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90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65" y="6125"/>
                  </a:cubicBezTo>
                  <a:cubicBezTo>
                    <a:pt x="2638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6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9"/>
            <p:cNvSpPr/>
            <p:nvPr/>
          </p:nvSpPr>
          <p:spPr>
            <a:xfrm>
              <a:off x="3599996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894"/>
                    <a:pt x="5355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7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5" y="4802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4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4" y="5838"/>
                    <a:pt x="3229" y="5725"/>
                    <a:pt x="3113" y="553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35" y="4473"/>
                  </a:cubicBezTo>
                  <a:cubicBezTo>
                    <a:pt x="1783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59" y="3393"/>
                    <a:pt x="2043" y="3265"/>
                    <a:pt x="2485" y="3226"/>
                  </a:cubicBezTo>
                  <a:cubicBezTo>
                    <a:pt x="2703" y="3197"/>
                    <a:pt x="2830" y="2940"/>
                    <a:pt x="2564" y="2940"/>
                  </a:cubicBezTo>
                  <a:cubicBezTo>
                    <a:pt x="2555" y="2940"/>
                    <a:pt x="2545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13"/>
                    <a:pt x="3398" y="437"/>
                    <a:pt x="325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36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10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3" y="5018"/>
                  </a:cubicBezTo>
                  <a:cubicBezTo>
                    <a:pt x="1628" y="5018"/>
                    <a:pt x="1956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79" y="6042"/>
                    <a:pt x="3242" y="6125"/>
                    <a:pt x="3513" y="6125"/>
                  </a:cubicBezTo>
                  <a:cubicBezTo>
                    <a:pt x="3777" y="6125"/>
                    <a:pt x="4050" y="6047"/>
                    <a:pt x="426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5" y="4886"/>
                    <a:pt x="5265" y="5083"/>
                    <a:pt x="5659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403" y="4944"/>
                    <a:pt x="680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46" y="1724"/>
                  </a:cubicBezTo>
                  <a:cubicBezTo>
                    <a:pt x="6064" y="1580"/>
                    <a:pt x="5858" y="1522"/>
                    <a:pt x="5649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9"/>
            <p:cNvSpPr/>
            <p:nvPr/>
          </p:nvSpPr>
          <p:spPr>
            <a:xfrm>
              <a:off x="3939908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5" y="1393"/>
                  </a:cubicBezTo>
                  <a:cubicBezTo>
                    <a:pt x="5442" y="1393"/>
                    <a:pt x="5490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1" y="3139"/>
                    <a:pt x="4826" y="3134"/>
                    <a:pt x="4945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5" y="4186"/>
                    <a:pt x="526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71" y="3379"/>
                    <a:pt x="4325" y="3365"/>
                    <a:pt x="4273" y="3365"/>
                  </a:cubicBezTo>
                  <a:cubicBezTo>
                    <a:pt x="4165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41" y="5407"/>
                    <a:pt x="4508" y="5407"/>
                  </a:cubicBezTo>
                  <a:cubicBezTo>
                    <a:pt x="4371" y="5407"/>
                    <a:pt x="4230" y="5375"/>
                    <a:pt x="4135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7" y="4319"/>
                  </a:cubicBezTo>
                  <a:cubicBezTo>
                    <a:pt x="1218" y="4319"/>
                    <a:pt x="1159" y="4309"/>
                    <a:pt x="1101" y="4284"/>
                  </a:cubicBezTo>
                  <a:cubicBezTo>
                    <a:pt x="88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3" y="2949"/>
                  </a:cubicBezTo>
                  <a:cubicBezTo>
                    <a:pt x="2844" y="2939"/>
                    <a:pt x="2953" y="2664"/>
                    <a:pt x="2676" y="2664"/>
                  </a:cubicBezTo>
                  <a:cubicBezTo>
                    <a:pt x="2672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40" y="1240"/>
                    <a:pt x="1545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4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5" y="4604"/>
                    <a:pt x="1719" y="4503"/>
                    <a:pt x="1965" y="4363"/>
                  </a:cubicBezTo>
                  <a:lnTo>
                    <a:pt x="196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1" y="6125"/>
                  </a:cubicBezTo>
                  <a:cubicBezTo>
                    <a:pt x="2645" y="6125"/>
                    <a:pt x="2719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5" y="5683"/>
                    <a:pt x="4275" y="5691"/>
                    <a:pt x="4369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1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12"/>
                    <a:pt x="6197" y="2654"/>
                    <a:pt x="6373" y="2438"/>
                  </a:cubicBezTo>
                  <a:cubicBezTo>
                    <a:pt x="6688" y="2036"/>
                    <a:pt x="6393" y="1525"/>
                    <a:pt x="6030" y="1270"/>
                  </a:cubicBezTo>
                  <a:cubicBezTo>
                    <a:pt x="5867" y="1156"/>
                    <a:pt x="5691" y="1107"/>
                    <a:pt x="5513" y="1107"/>
                  </a:cubicBezTo>
                  <a:cubicBezTo>
                    <a:pt x="5188" y="1107"/>
                    <a:pt x="4860" y="1270"/>
                    <a:pt x="4606" y="1486"/>
                  </a:cubicBezTo>
                  <a:cubicBezTo>
                    <a:pt x="4508" y="1565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9"/>
            <p:cNvSpPr/>
            <p:nvPr/>
          </p:nvSpPr>
          <p:spPr>
            <a:xfrm>
              <a:off x="427950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9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6" y="1802"/>
                    <a:pt x="5651" y="1811"/>
                    <a:pt x="5706" y="1832"/>
                  </a:cubicBezTo>
                  <a:cubicBezTo>
                    <a:pt x="5922" y="1920"/>
                    <a:pt x="6216" y="2234"/>
                    <a:pt x="619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3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3" y="4787"/>
                  </a:cubicBezTo>
                  <a:cubicBezTo>
                    <a:pt x="5835" y="4802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6" y="4473"/>
                  </a:cubicBezTo>
                  <a:cubicBezTo>
                    <a:pt x="1773" y="4601"/>
                    <a:pt x="1595" y="4729"/>
                    <a:pt x="1401" y="4729"/>
                  </a:cubicBezTo>
                  <a:cubicBezTo>
                    <a:pt x="1357" y="4729"/>
                    <a:pt x="1313" y="4723"/>
                    <a:pt x="1268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4" y="326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2" y="2986"/>
                    <a:pt x="1817" y="2986"/>
                  </a:cubicBezTo>
                  <a:cubicBezTo>
                    <a:pt x="1240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1" y="1940"/>
                    <a:pt x="1543" y="2038"/>
                  </a:cubicBezTo>
                  <a:cubicBezTo>
                    <a:pt x="1857" y="2224"/>
                    <a:pt x="2142" y="2460"/>
                    <a:pt x="2407" y="2715"/>
                  </a:cubicBezTo>
                  <a:cubicBezTo>
                    <a:pt x="2435" y="2747"/>
                    <a:pt x="2482" y="2760"/>
                    <a:pt x="2533" y="2760"/>
                  </a:cubicBezTo>
                  <a:cubicBezTo>
                    <a:pt x="2641" y="2760"/>
                    <a:pt x="2773" y="2703"/>
                    <a:pt x="2819" y="2637"/>
                  </a:cubicBezTo>
                  <a:cubicBezTo>
                    <a:pt x="2839" y="2607"/>
                    <a:pt x="2839" y="2568"/>
                    <a:pt x="2799" y="2539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9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9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0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62" y="1616"/>
                  </a:cubicBezTo>
                  <a:cubicBezTo>
                    <a:pt x="1382" y="1540"/>
                    <a:pt x="1198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87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40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9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6" y="5474"/>
                    <a:pt x="2790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8" y="6125"/>
                    <a:pt x="4040" y="6047"/>
                    <a:pt x="4253" y="5926"/>
                  </a:cubicBezTo>
                  <a:cubicBezTo>
                    <a:pt x="4724" y="5661"/>
                    <a:pt x="4744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5" y="5074"/>
                    <a:pt x="591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61" y="3314"/>
                    <a:pt x="5549" y="3236"/>
                  </a:cubicBezTo>
                  <a:cubicBezTo>
                    <a:pt x="5873" y="3157"/>
                    <a:pt x="6187" y="3039"/>
                    <a:pt x="6413" y="2833"/>
                  </a:cubicBezTo>
                  <a:cubicBezTo>
                    <a:pt x="6796" y="2480"/>
                    <a:pt x="6599" y="2008"/>
                    <a:pt x="6236" y="1724"/>
                  </a:cubicBezTo>
                  <a:cubicBezTo>
                    <a:pt x="6054" y="1580"/>
                    <a:pt x="5849" y="1522"/>
                    <a:pt x="5640" y="1522"/>
                  </a:cubicBezTo>
                  <a:cubicBezTo>
                    <a:pt x="5364" y="1522"/>
                    <a:pt x="5082" y="1623"/>
                    <a:pt x="4842" y="1763"/>
                  </a:cubicBezTo>
                  <a:cubicBezTo>
                    <a:pt x="5028" y="1409"/>
                    <a:pt x="5195" y="96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9"/>
            <p:cNvSpPr/>
            <p:nvPr/>
          </p:nvSpPr>
          <p:spPr>
            <a:xfrm>
              <a:off x="4619422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7"/>
                    <a:pt x="3693" y="583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3"/>
                  </a:cubicBezTo>
                  <a:cubicBezTo>
                    <a:pt x="5022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65" y="1506"/>
                    <a:pt x="6030" y="1810"/>
                    <a:pt x="6059" y="2065"/>
                  </a:cubicBezTo>
                  <a:cubicBezTo>
                    <a:pt x="6148" y="2733"/>
                    <a:pt x="4763" y="2861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3" y="3139"/>
                    <a:pt x="4819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8" y="4304"/>
                    <a:pt x="5922" y="4343"/>
                  </a:cubicBezTo>
                  <a:cubicBezTo>
                    <a:pt x="5902" y="4347"/>
                    <a:pt x="5881" y="4349"/>
                    <a:pt x="5860" y="4349"/>
                  </a:cubicBezTo>
                  <a:cubicBezTo>
                    <a:pt x="5654" y="4349"/>
                    <a:pt x="5406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6" y="3365"/>
                    <a:pt x="4024" y="3423"/>
                    <a:pt x="3978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2" y="5306"/>
                  </a:cubicBezTo>
                  <a:cubicBezTo>
                    <a:pt x="4765" y="5378"/>
                    <a:pt x="4636" y="5407"/>
                    <a:pt x="4503" y="5407"/>
                  </a:cubicBezTo>
                  <a:cubicBezTo>
                    <a:pt x="4364" y="5407"/>
                    <a:pt x="4220" y="5375"/>
                    <a:pt x="4125" y="5325"/>
                  </a:cubicBezTo>
                  <a:cubicBezTo>
                    <a:pt x="3948" y="5237"/>
                    <a:pt x="3860" y="5050"/>
                    <a:pt x="3821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1" y="4225"/>
                    <a:pt x="3821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6" y="4040"/>
                    <a:pt x="3389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1" y="3360"/>
                    <a:pt x="2921" y="3297"/>
                    <a:pt x="2795" y="3297"/>
                  </a:cubicBezTo>
                  <a:cubicBezTo>
                    <a:pt x="2710" y="3297"/>
                    <a:pt x="2617" y="3326"/>
                    <a:pt x="2574" y="3381"/>
                  </a:cubicBezTo>
                  <a:cubicBezTo>
                    <a:pt x="2358" y="3666"/>
                    <a:pt x="2083" y="3931"/>
                    <a:pt x="1778" y="4127"/>
                  </a:cubicBezTo>
                  <a:cubicBezTo>
                    <a:pt x="1627" y="4225"/>
                    <a:pt x="1447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0" y="3244"/>
                    <a:pt x="1366" y="3126"/>
                    <a:pt x="1651" y="3077"/>
                  </a:cubicBezTo>
                  <a:cubicBezTo>
                    <a:pt x="1965" y="3008"/>
                    <a:pt x="2289" y="2969"/>
                    <a:pt x="2603" y="2949"/>
                  </a:cubicBezTo>
                  <a:cubicBezTo>
                    <a:pt x="2835" y="2939"/>
                    <a:pt x="2943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2" y="1324"/>
                    <a:pt x="1011" y="1317"/>
                    <a:pt x="1063" y="1317"/>
                  </a:cubicBezTo>
                  <a:cubicBezTo>
                    <a:pt x="1427" y="1317"/>
                    <a:pt x="1874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0"/>
                  </a:cubicBezTo>
                  <a:cubicBezTo>
                    <a:pt x="3163" y="2134"/>
                    <a:pt x="2996" y="1898"/>
                    <a:pt x="2858" y="1673"/>
                  </a:cubicBezTo>
                  <a:cubicBezTo>
                    <a:pt x="2682" y="1378"/>
                    <a:pt x="2407" y="848"/>
                    <a:pt x="2642" y="514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6"/>
                    <a:pt x="2250" y="1427"/>
                  </a:cubicBezTo>
                  <a:cubicBezTo>
                    <a:pt x="2250" y="1437"/>
                    <a:pt x="2259" y="1447"/>
                    <a:pt x="2259" y="1457"/>
                  </a:cubicBezTo>
                  <a:cubicBezTo>
                    <a:pt x="1930" y="1240"/>
                    <a:pt x="1541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04" y="1182"/>
                    <a:pt x="1" y="1741"/>
                    <a:pt x="15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24" y="2969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1" y="4402"/>
                  </a:cubicBezTo>
                  <a:cubicBezTo>
                    <a:pt x="743" y="4546"/>
                    <a:pt x="948" y="4604"/>
                    <a:pt x="1157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5" y="4634"/>
                    <a:pt x="6028" y="4611"/>
                    <a:pt x="6148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1" y="1107"/>
                    <a:pt x="5504" y="1107"/>
                  </a:cubicBezTo>
                  <a:cubicBezTo>
                    <a:pt x="5179" y="1107"/>
                    <a:pt x="4850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9"/>
            <p:cNvSpPr/>
            <p:nvPr/>
          </p:nvSpPr>
          <p:spPr>
            <a:xfrm>
              <a:off x="4958742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4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3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28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9"/>
            <p:cNvSpPr/>
            <p:nvPr/>
          </p:nvSpPr>
          <p:spPr>
            <a:xfrm>
              <a:off x="5298654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8" y="1417"/>
                  </a:cubicBezTo>
                  <a:cubicBezTo>
                    <a:pt x="5774" y="1506"/>
                    <a:pt x="6029" y="1810"/>
                    <a:pt x="6068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5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8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1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8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8" y="2547"/>
                    <a:pt x="3019" y="2560"/>
                    <a:pt x="3074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7" y="1565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9"/>
            <p:cNvSpPr/>
            <p:nvPr/>
          </p:nvSpPr>
          <p:spPr>
            <a:xfrm>
              <a:off x="563794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7" y="1900"/>
                    <a:pt x="5358" y="1802"/>
                    <a:pt x="5545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6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7" y="3579"/>
                    <a:pt x="3786" y="3566"/>
                    <a:pt x="3730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2" y="5838"/>
                  </a:cubicBezTo>
                  <a:cubicBezTo>
                    <a:pt x="3462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6" y="4316"/>
                    <a:pt x="737" y="4051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27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09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89" y="5838"/>
                  </a:cubicBezTo>
                  <a:cubicBezTo>
                    <a:pt x="2974" y="6042"/>
                    <a:pt x="3239" y="6125"/>
                    <a:pt x="3511" y="6125"/>
                  </a:cubicBezTo>
                  <a:cubicBezTo>
                    <a:pt x="3775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9"/>
            <p:cNvSpPr/>
            <p:nvPr/>
          </p:nvSpPr>
          <p:spPr>
            <a:xfrm>
              <a:off x="5977856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3" y="1526"/>
                    <a:pt x="5198" y="1393"/>
                    <a:pt x="5395" y="1393"/>
                  </a:cubicBezTo>
                  <a:cubicBezTo>
                    <a:pt x="5441" y="1393"/>
                    <a:pt x="5489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8" y="3365"/>
                  </a:cubicBezTo>
                  <a:cubicBezTo>
                    <a:pt x="4161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0" y="4007"/>
                    <a:pt x="3759" y="3970"/>
                    <a:pt x="3674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3" y="2949"/>
                  </a:cubicBezTo>
                  <a:cubicBezTo>
                    <a:pt x="2835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2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42" y="514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72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3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0" y="6125"/>
                  </a:cubicBezTo>
                  <a:cubicBezTo>
                    <a:pt x="2645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3" y="1525"/>
                    <a:pt x="6029" y="1270"/>
                  </a:cubicBezTo>
                  <a:cubicBezTo>
                    <a:pt x="5863" y="1156"/>
                    <a:pt x="5686" y="1107"/>
                    <a:pt x="5509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09" y="1653"/>
                    <a:pt x="432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9"/>
            <p:cNvSpPr/>
            <p:nvPr/>
          </p:nvSpPr>
          <p:spPr>
            <a:xfrm>
              <a:off x="310698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4"/>
                  </a:cubicBezTo>
                  <a:cubicBezTo>
                    <a:pt x="4439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4" y="1800"/>
                  </a:cubicBezTo>
                  <a:cubicBezTo>
                    <a:pt x="5591" y="1800"/>
                    <a:pt x="5649" y="1810"/>
                    <a:pt x="5705" y="1831"/>
                  </a:cubicBezTo>
                  <a:cubicBezTo>
                    <a:pt x="592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6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4" y="3458"/>
                  </a:cubicBezTo>
                  <a:cubicBezTo>
                    <a:pt x="2802" y="3458"/>
                    <a:pt x="2656" y="3517"/>
                    <a:pt x="262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83" y="4598"/>
                    <a:pt x="1604" y="4724"/>
                    <a:pt x="1413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5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7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79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9"/>
            <p:cNvSpPr/>
            <p:nvPr/>
          </p:nvSpPr>
          <p:spPr>
            <a:xfrm>
              <a:off x="3446896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2" y="287"/>
                  </a:moveTo>
                  <a:cubicBezTo>
                    <a:pt x="3341" y="287"/>
                    <a:pt x="3578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1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0" y="4346"/>
                    <a:pt x="5889" y="4348"/>
                    <a:pt x="5867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5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4" y="3297"/>
                    <a:pt x="2798" y="3297"/>
                  </a:cubicBezTo>
                  <a:cubicBezTo>
                    <a:pt x="2714" y="3297"/>
                    <a:pt x="2620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599" y="3646"/>
                  </a:cubicBezTo>
                  <a:cubicBezTo>
                    <a:pt x="609" y="3243"/>
                    <a:pt x="1365" y="3125"/>
                    <a:pt x="166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0" y="1456"/>
                    <a:pt x="914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20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9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9"/>
            <p:cNvSpPr/>
            <p:nvPr/>
          </p:nvSpPr>
          <p:spPr>
            <a:xfrm>
              <a:off x="3786185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6" y="3434"/>
                    <a:pt x="4723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80" y="4089"/>
                    <a:pt x="411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64" y="5611"/>
                  </a:cubicBezTo>
                  <a:cubicBezTo>
                    <a:pt x="4051" y="5767"/>
                    <a:pt x="3872" y="5837"/>
                    <a:pt x="3689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7" y="6124"/>
                    <a:pt x="3507" y="6124"/>
                  </a:cubicBezTo>
                  <a:cubicBezTo>
                    <a:pt x="3770" y="6124"/>
                    <a:pt x="4040" y="6046"/>
                    <a:pt x="425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2" y="5083"/>
                    <a:pt x="5658" y="5083"/>
                  </a:cubicBezTo>
                  <a:cubicBezTo>
                    <a:pt x="5746" y="5083"/>
                    <a:pt x="5834" y="5073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9"/>
            <p:cNvSpPr/>
            <p:nvPr/>
          </p:nvSpPr>
          <p:spPr>
            <a:xfrm>
              <a:off x="4126098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39" y="4559"/>
                  </a:cubicBezTo>
                  <a:cubicBezTo>
                    <a:pt x="3267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2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5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8"/>
                    <a:pt x="2192" y="6124"/>
                    <a:pt x="2565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69"/>
                    <a:pt x="4596" y="1485"/>
                  </a:cubicBezTo>
                  <a:cubicBezTo>
                    <a:pt x="450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17" y="288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9"/>
            <p:cNvSpPr/>
            <p:nvPr/>
          </p:nvSpPr>
          <p:spPr>
            <a:xfrm>
              <a:off x="4465418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23" y="2194"/>
                    <a:pt x="5027" y="1998"/>
                  </a:cubicBezTo>
                  <a:cubicBezTo>
                    <a:pt x="5177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38" y="3461"/>
                  </a:cubicBezTo>
                  <a:cubicBezTo>
                    <a:pt x="4143" y="3461"/>
                    <a:pt x="4148" y="3461"/>
                    <a:pt x="4153" y="3461"/>
                  </a:cubicBezTo>
                  <a:cubicBezTo>
                    <a:pt x="4323" y="3446"/>
                    <a:pt x="4520" y="3434"/>
                    <a:pt x="4726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6"/>
                    <a:pt x="4674" y="4296"/>
                  </a:cubicBezTo>
                  <a:cubicBezTo>
                    <a:pt x="4389" y="4089"/>
                    <a:pt x="4114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2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47" y="4453"/>
                  </a:cubicBezTo>
                  <a:cubicBezTo>
                    <a:pt x="4114" y="4747"/>
                    <a:pt x="4399" y="5278"/>
                    <a:pt x="4163" y="5611"/>
                  </a:cubicBezTo>
                  <a:cubicBezTo>
                    <a:pt x="4051" y="5767"/>
                    <a:pt x="3873" y="5837"/>
                    <a:pt x="3692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6" y="5209"/>
                    <a:pt x="2906" y="475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5" y="3517"/>
                    <a:pt x="2622" y="3579"/>
                  </a:cubicBezTo>
                  <a:cubicBezTo>
                    <a:pt x="2445" y="3903"/>
                    <a:pt x="2209" y="4227"/>
                    <a:pt x="1934" y="4472"/>
                  </a:cubicBezTo>
                  <a:cubicBezTo>
                    <a:pt x="1785" y="4598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1" y="4620"/>
                    <a:pt x="776" y="4315"/>
                    <a:pt x="736" y="4050"/>
                  </a:cubicBezTo>
                  <a:cubicBezTo>
                    <a:pt x="648" y="3382"/>
                    <a:pt x="2042" y="3265"/>
                    <a:pt x="2484" y="3225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0"/>
                    <a:pt x="2317" y="2960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2"/>
                    <a:pt x="579" y="2332"/>
                  </a:cubicBezTo>
                  <a:cubicBezTo>
                    <a:pt x="579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37"/>
                  </a:cubicBezTo>
                  <a:cubicBezTo>
                    <a:pt x="1866" y="2224"/>
                    <a:pt x="2150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64"/>
                    <a:pt x="1659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2" y="746"/>
                    <a:pt x="2671" y="790"/>
                  </a:cubicBezTo>
                  <a:cubicBezTo>
                    <a:pt x="2848" y="888"/>
                    <a:pt x="2946" y="1075"/>
                    <a:pt x="2985" y="1262"/>
                  </a:cubicBezTo>
                  <a:cubicBezTo>
                    <a:pt x="3014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1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03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7" y="437"/>
                    <a:pt x="3240" y="790"/>
                  </a:cubicBezTo>
                  <a:cubicBezTo>
                    <a:pt x="3122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3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4" y="5474"/>
                    <a:pt x="2798" y="5837"/>
                  </a:cubicBezTo>
                  <a:cubicBezTo>
                    <a:pt x="2978" y="6042"/>
                    <a:pt x="3241" y="6124"/>
                    <a:pt x="3511" y="6124"/>
                  </a:cubicBezTo>
                  <a:cubicBezTo>
                    <a:pt x="3774" y="6124"/>
                    <a:pt x="4044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5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3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399"/>
                    <a:pt x="5204" y="967"/>
                    <a:pt x="5106" y="584"/>
                  </a:cubicBezTo>
                  <a:cubicBezTo>
                    <a:pt x="5016" y="206"/>
                    <a:pt x="4616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9"/>
            <p:cNvSpPr/>
            <p:nvPr/>
          </p:nvSpPr>
          <p:spPr>
            <a:xfrm>
              <a:off x="4805330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8" y="2075"/>
                  </a:cubicBezTo>
                  <a:cubicBezTo>
                    <a:pt x="6157" y="2732"/>
                    <a:pt x="4772" y="2860"/>
                    <a:pt x="4320" y="2899"/>
                  </a:cubicBezTo>
                  <a:cubicBezTo>
                    <a:pt x="4102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79" y="3174"/>
                    <a:pt x="4487" y="3165"/>
                    <a:pt x="4605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0" y="3378"/>
                    <a:pt x="4324" y="3365"/>
                    <a:pt x="4272" y="3365"/>
                  </a:cubicBezTo>
                  <a:cubicBezTo>
                    <a:pt x="4164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9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8" y="3969"/>
                    <a:pt x="3410" y="4040"/>
                    <a:pt x="3388" y="4137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8"/>
                    <a:pt x="2337" y="5727"/>
                  </a:cubicBezTo>
                  <a:cubicBezTo>
                    <a:pt x="1650" y="5236"/>
                    <a:pt x="2592" y="3930"/>
                    <a:pt x="2936" y="3489"/>
                  </a:cubicBezTo>
                  <a:cubicBezTo>
                    <a:pt x="3036" y="3359"/>
                    <a:pt x="2928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91" y="3930"/>
                    <a:pt x="1787" y="4127"/>
                  </a:cubicBezTo>
                  <a:cubicBezTo>
                    <a:pt x="1632" y="4223"/>
                    <a:pt x="1455" y="4319"/>
                    <a:pt x="1276" y="4319"/>
                  </a:cubicBezTo>
                  <a:cubicBezTo>
                    <a:pt x="1217" y="4319"/>
                    <a:pt x="1158" y="4308"/>
                    <a:pt x="1100" y="4284"/>
                  </a:cubicBezTo>
                  <a:cubicBezTo>
                    <a:pt x="884" y="4205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59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0" y="2620"/>
                    <a:pt x="746" y="2330"/>
                  </a:cubicBezTo>
                  <a:cubicBezTo>
                    <a:pt x="481" y="2084"/>
                    <a:pt x="540" y="1456"/>
                    <a:pt x="923" y="1338"/>
                  </a:cubicBezTo>
                  <a:cubicBezTo>
                    <a:pt x="970" y="1324"/>
                    <a:pt x="1020" y="1317"/>
                    <a:pt x="1072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25" y="2035"/>
                    <a:pt x="2700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8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16" y="847"/>
                    <a:pt x="2651" y="513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7"/>
                  </a:cubicBezTo>
                  <a:cubicBezTo>
                    <a:pt x="2258" y="1436"/>
                    <a:pt x="2268" y="1446"/>
                    <a:pt x="2268" y="1456"/>
                  </a:cubicBezTo>
                  <a:cubicBezTo>
                    <a:pt x="1939" y="1239"/>
                    <a:pt x="1544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70" y="6124"/>
                  </a:cubicBezTo>
                  <a:cubicBezTo>
                    <a:pt x="2644" y="6124"/>
                    <a:pt x="2718" y="6116"/>
                    <a:pt x="278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104" y="5668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1" y="4633"/>
                    <a:pt x="5785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5"/>
                    <a:pt x="6392" y="1525"/>
                    <a:pt x="6029" y="1269"/>
                  </a:cubicBezTo>
                  <a:cubicBezTo>
                    <a:pt x="5866" y="1155"/>
                    <a:pt x="5690" y="1107"/>
                    <a:pt x="5513" y="1107"/>
                  </a:cubicBezTo>
                  <a:cubicBezTo>
                    <a:pt x="5188" y="1107"/>
                    <a:pt x="4859" y="1269"/>
                    <a:pt x="4605" y="1485"/>
                  </a:cubicBezTo>
                  <a:cubicBezTo>
                    <a:pt x="4507" y="1564"/>
                    <a:pt x="4409" y="1652"/>
                    <a:pt x="4330" y="1751"/>
                  </a:cubicBezTo>
                  <a:cubicBezTo>
                    <a:pt x="4379" y="1220"/>
                    <a:pt x="4330" y="651"/>
                    <a:pt x="4016" y="288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9"/>
            <p:cNvSpPr/>
            <p:nvPr/>
          </p:nvSpPr>
          <p:spPr>
            <a:xfrm>
              <a:off x="5144931" y="5636194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8"/>
                    <a:pt x="4213" y="2194"/>
                    <a:pt x="3859" y="2636"/>
                  </a:cubicBezTo>
                  <a:cubicBezTo>
                    <a:pt x="3765" y="2765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38" y="2459"/>
                    <a:pt x="4713" y="2194"/>
                    <a:pt x="5018" y="1998"/>
                  </a:cubicBezTo>
                  <a:cubicBezTo>
                    <a:pt x="5167" y="1894"/>
                    <a:pt x="5350" y="1800"/>
                    <a:pt x="5533" y="1800"/>
                  </a:cubicBezTo>
                  <a:cubicBezTo>
                    <a:pt x="5591" y="1800"/>
                    <a:pt x="5648" y="1810"/>
                    <a:pt x="5705" y="1831"/>
                  </a:cubicBezTo>
                  <a:cubicBezTo>
                    <a:pt x="5921" y="1919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3" y="3446"/>
                    <a:pt x="4511" y="3434"/>
                    <a:pt x="4716" y="3434"/>
                  </a:cubicBezTo>
                  <a:cubicBezTo>
                    <a:pt x="5202" y="3434"/>
                    <a:pt x="5734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79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3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897" y="5209"/>
                    <a:pt x="2897" y="4757"/>
                    <a:pt x="2926" y="4394"/>
                  </a:cubicBezTo>
                  <a:cubicBezTo>
                    <a:pt x="2936" y="4119"/>
                    <a:pt x="2975" y="3844"/>
                    <a:pt x="3034" y="3579"/>
                  </a:cubicBezTo>
                  <a:cubicBezTo>
                    <a:pt x="3055" y="3491"/>
                    <a:pt x="2992" y="3458"/>
                    <a:pt x="2908" y="3458"/>
                  </a:cubicBezTo>
                  <a:cubicBezTo>
                    <a:pt x="2796" y="3458"/>
                    <a:pt x="2646" y="3517"/>
                    <a:pt x="261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76" y="4598"/>
                    <a:pt x="1601" y="4724"/>
                    <a:pt x="1412" y="4724"/>
                  </a:cubicBezTo>
                  <a:cubicBezTo>
                    <a:pt x="1364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4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3" y="746"/>
                    <a:pt x="2165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4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5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19" y="442"/>
                    <a:pt x="2527" y="434"/>
                    <a:pt x="2431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1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1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46" y="4698"/>
                  </a:cubicBezTo>
                  <a:cubicBezTo>
                    <a:pt x="4546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4" y="5083"/>
                    <a:pt x="5648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48" y="3235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79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2"/>
                  </a:cubicBezTo>
                  <a:cubicBezTo>
                    <a:pt x="5028" y="1409"/>
                    <a:pt x="5194" y="96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9"/>
            <p:cNvSpPr/>
            <p:nvPr/>
          </p:nvSpPr>
          <p:spPr>
            <a:xfrm>
              <a:off x="5484844" y="5627680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3112" y="287"/>
                  </a:moveTo>
                  <a:cubicBezTo>
                    <a:pt x="3341" y="287"/>
                    <a:pt x="3577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1" y="2666"/>
                    <a:pt x="3884" y="2666"/>
                  </a:cubicBezTo>
                  <a:cubicBezTo>
                    <a:pt x="3995" y="2666"/>
                    <a:pt x="4144" y="2608"/>
                    <a:pt x="4183" y="2546"/>
                  </a:cubicBezTo>
                  <a:cubicBezTo>
                    <a:pt x="4360" y="2222"/>
                    <a:pt x="4595" y="1898"/>
                    <a:pt x="4870" y="1652"/>
                  </a:cubicBezTo>
                  <a:cubicBezTo>
                    <a:pt x="5021" y="1525"/>
                    <a:pt x="5197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64" y="1505"/>
                    <a:pt x="6029" y="1809"/>
                    <a:pt x="6059" y="2075"/>
                  </a:cubicBezTo>
                  <a:cubicBezTo>
                    <a:pt x="6147" y="2732"/>
                    <a:pt x="4762" y="2860"/>
                    <a:pt x="4321" y="2899"/>
                  </a:cubicBezTo>
                  <a:cubicBezTo>
                    <a:pt x="4102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1" y="3184"/>
                  </a:cubicBezTo>
                  <a:cubicBezTo>
                    <a:pt x="4370" y="3174"/>
                    <a:pt x="4478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199" y="3246"/>
                    <a:pt x="6216" y="3793"/>
                  </a:cubicBezTo>
                  <a:cubicBezTo>
                    <a:pt x="6225" y="3979"/>
                    <a:pt x="6147" y="4303"/>
                    <a:pt x="5921" y="4343"/>
                  </a:cubicBezTo>
                  <a:cubicBezTo>
                    <a:pt x="5901" y="4346"/>
                    <a:pt x="5880" y="4348"/>
                    <a:pt x="5859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4" y="3665"/>
                    <a:pt x="4389" y="3410"/>
                  </a:cubicBezTo>
                  <a:cubicBezTo>
                    <a:pt x="4361" y="3378"/>
                    <a:pt x="4314" y="3365"/>
                    <a:pt x="4263" y="3365"/>
                  </a:cubicBezTo>
                  <a:cubicBezTo>
                    <a:pt x="4155" y="3365"/>
                    <a:pt x="4023" y="3422"/>
                    <a:pt x="397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4" y="5377"/>
                    <a:pt x="4635" y="5407"/>
                    <a:pt x="4502" y="5407"/>
                  </a:cubicBezTo>
                  <a:cubicBezTo>
                    <a:pt x="4363" y="5407"/>
                    <a:pt x="4219" y="5375"/>
                    <a:pt x="4124" y="5325"/>
                  </a:cubicBezTo>
                  <a:cubicBezTo>
                    <a:pt x="3947" y="5236"/>
                    <a:pt x="3859" y="5050"/>
                    <a:pt x="3810" y="4863"/>
                  </a:cubicBezTo>
                  <a:cubicBezTo>
                    <a:pt x="3790" y="4745"/>
                    <a:pt x="3771" y="4618"/>
                    <a:pt x="3771" y="4490"/>
                  </a:cubicBezTo>
                  <a:cubicBezTo>
                    <a:pt x="3790" y="4362"/>
                    <a:pt x="381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0" y="3297"/>
                    <a:pt x="2794" y="3297"/>
                  </a:cubicBezTo>
                  <a:cubicBezTo>
                    <a:pt x="2709" y="3297"/>
                    <a:pt x="2616" y="3325"/>
                    <a:pt x="2573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8" y="4319"/>
                    <a:pt x="1149" y="4308"/>
                    <a:pt x="1090" y="4284"/>
                  </a:cubicBezTo>
                  <a:cubicBezTo>
                    <a:pt x="874" y="4205"/>
                    <a:pt x="580" y="3891"/>
                    <a:pt x="599" y="3646"/>
                  </a:cubicBezTo>
                  <a:cubicBezTo>
                    <a:pt x="609" y="3243"/>
                    <a:pt x="1365" y="312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3" y="2691"/>
                    <a:pt x="1061" y="2620"/>
                    <a:pt x="737" y="2330"/>
                  </a:cubicBezTo>
                  <a:cubicBezTo>
                    <a:pt x="472" y="2084"/>
                    <a:pt x="53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0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29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7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7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9"/>
            <p:cNvSpPr/>
            <p:nvPr/>
          </p:nvSpPr>
          <p:spPr>
            <a:xfrm>
              <a:off x="582413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3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3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6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21" y="442"/>
                    <a:pt x="2531" y="434"/>
                    <a:pt x="2437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6" y="6124"/>
                    <a:pt x="3507" y="6124"/>
                  </a:cubicBezTo>
                  <a:cubicBezTo>
                    <a:pt x="3770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409"/>
                    <a:pt x="5205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9"/>
            <p:cNvSpPr/>
            <p:nvPr/>
          </p:nvSpPr>
          <p:spPr>
            <a:xfrm>
              <a:off x="616404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6"/>
                    <a:pt x="3702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9" y="1417"/>
                  </a:cubicBezTo>
                  <a:cubicBezTo>
                    <a:pt x="5774" y="1505"/>
                    <a:pt x="6029" y="1809"/>
                    <a:pt x="6069" y="2075"/>
                  </a:cubicBezTo>
                  <a:cubicBezTo>
                    <a:pt x="6157" y="273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8" y="5236"/>
                    <a:pt x="385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600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6" y="2559"/>
                    <a:pt x="3070" y="2559"/>
                  </a:cubicBezTo>
                  <a:cubicBezTo>
                    <a:pt x="3232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1" y="78"/>
                    <a:pt x="2554" y="199"/>
                  </a:cubicBezTo>
                  <a:cubicBezTo>
                    <a:pt x="2072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8" y="4633"/>
                    <a:pt x="5782" y="4633"/>
                  </a:cubicBezTo>
                  <a:cubicBezTo>
                    <a:pt x="5908" y="4633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20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9"/>
            <p:cNvSpPr/>
            <p:nvPr/>
          </p:nvSpPr>
          <p:spPr>
            <a:xfrm>
              <a:off x="2920794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48" y="2459"/>
                    <a:pt x="471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49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9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03" y="3039"/>
                    <a:pt x="796" y="3156"/>
                    <a:pt x="1139" y="3215"/>
                  </a:cubicBezTo>
                  <a:cubicBezTo>
                    <a:pt x="865" y="3323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299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9"/>
            <p:cNvSpPr/>
            <p:nvPr/>
          </p:nvSpPr>
          <p:spPr>
            <a:xfrm>
              <a:off x="326070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74" y="1505"/>
                    <a:pt x="6029" y="1809"/>
                    <a:pt x="6069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90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6" y="1323"/>
                  </a:cubicBezTo>
                  <a:cubicBezTo>
                    <a:pt x="1445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29" y="1247"/>
                    <a:pt x="1537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16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9"/>
            <p:cNvSpPr/>
            <p:nvPr/>
          </p:nvSpPr>
          <p:spPr>
            <a:xfrm>
              <a:off x="3599996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24" y="2194"/>
                    <a:pt x="5028" y="1998"/>
                  </a:cubicBezTo>
                  <a:cubicBezTo>
                    <a:pt x="5176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1" y="2999"/>
                    <a:pt x="5146" y="3058"/>
                  </a:cubicBezTo>
                  <a:cubicBezTo>
                    <a:pt x="484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40" y="3578"/>
                    <a:pt x="3790" y="3565"/>
                    <a:pt x="3736" y="3565"/>
                  </a:cubicBezTo>
                  <a:cubicBezTo>
                    <a:pt x="3574" y="3565"/>
                    <a:pt x="3364" y="3677"/>
                    <a:pt x="3467" y="3795"/>
                  </a:cubicBezTo>
                  <a:cubicBezTo>
                    <a:pt x="3644" y="4001"/>
                    <a:pt x="3811" y="4227"/>
                    <a:pt x="394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5" y="5841"/>
                  </a:cubicBezTo>
                  <a:cubicBezTo>
                    <a:pt x="3458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7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59" y="3392"/>
                    <a:pt x="2043" y="3264"/>
                    <a:pt x="2485" y="3225"/>
                  </a:cubicBezTo>
                  <a:cubicBezTo>
                    <a:pt x="2703" y="3206"/>
                    <a:pt x="2830" y="2939"/>
                    <a:pt x="2563" y="2939"/>
                  </a:cubicBezTo>
                  <a:cubicBezTo>
                    <a:pt x="2554" y="2939"/>
                    <a:pt x="2544" y="2940"/>
                    <a:pt x="2534" y="2940"/>
                  </a:cubicBezTo>
                  <a:cubicBezTo>
                    <a:pt x="243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7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10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3" y="5018"/>
                  </a:cubicBezTo>
                  <a:cubicBezTo>
                    <a:pt x="1628" y="5018"/>
                    <a:pt x="1956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80" y="6043"/>
                    <a:pt x="3246" y="6126"/>
                    <a:pt x="3520" y="6126"/>
                  </a:cubicBezTo>
                  <a:cubicBezTo>
                    <a:pt x="3782" y="6126"/>
                    <a:pt x="4051" y="6050"/>
                    <a:pt x="426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46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9"/>
            <p:cNvSpPr/>
            <p:nvPr/>
          </p:nvSpPr>
          <p:spPr>
            <a:xfrm>
              <a:off x="3939908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8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4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5" y="4185"/>
                    <a:pt x="526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71" y="3381"/>
                    <a:pt x="4325" y="3369"/>
                    <a:pt x="4273" y="3369"/>
                  </a:cubicBezTo>
                  <a:cubicBezTo>
                    <a:pt x="4166" y="3369"/>
                    <a:pt x="4034" y="3422"/>
                    <a:pt x="3987" y="3488"/>
                  </a:cubicBezTo>
                  <a:cubicBezTo>
                    <a:pt x="3968" y="3518"/>
                    <a:pt x="3968" y="3557"/>
                    <a:pt x="400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2"/>
                    <a:pt x="4135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72" y="4324"/>
                  </a:cubicBezTo>
                  <a:cubicBezTo>
                    <a:pt x="1214" y="4324"/>
                    <a:pt x="1157" y="4315"/>
                    <a:pt x="1101" y="4294"/>
                  </a:cubicBezTo>
                  <a:cubicBezTo>
                    <a:pt x="88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3" y="2663"/>
                    <a:pt x="2676" y="2663"/>
                  </a:cubicBezTo>
                  <a:cubicBezTo>
                    <a:pt x="2672" y="2663"/>
                    <a:pt x="2667" y="2663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19"/>
                    <a:pt x="747" y="2330"/>
                  </a:cubicBezTo>
                  <a:cubicBezTo>
                    <a:pt x="482" y="2084"/>
                    <a:pt x="541" y="1466"/>
                    <a:pt x="924" y="1348"/>
                  </a:cubicBezTo>
                  <a:cubicBezTo>
                    <a:pt x="974" y="1331"/>
                    <a:pt x="1028" y="1323"/>
                    <a:pt x="1083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52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2" y="4605"/>
                  </a:cubicBezTo>
                  <a:cubicBezTo>
                    <a:pt x="1429" y="4605"/>
                    <a:pt x="1716" y="4503"/>
                    <a:pt x="1965" y="4362"/>
                  </a:cubicBezTo>
                  <a:lnTo>
                    <a:pt x="196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8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5" y="5682"/>
                    <a:pt x="4275" y="5690"/>
                    <a:pt x="4369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5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7" y="2654"/>
                    <a:pt x="6373" y="2438"/>
                  </a:cubicBezTo>
                  <a:cubicBezTo>
                    <a:pt x="6688" y="2035"/>
                    <a:pt x="6393" y="1534"/>
                    <a:pt x="6030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6" y="1485"/>
                  </a:cubicBezTo>
                  <a:cubicBezTo>
                    <a:pt x="4508" y="1564"/>
                    <a:pt x="4419" y="1652"/>
                    <a:pt x="433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9"/>
            <p:cNvSpPr/>
            <p:nvPr/>
          </p:nvSpPr>
          <p:spPr>
            <a:xfrm>
              <a:off x="427950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7"/>
                  </a:cubicBezTo>
                  <a:cubicBezTo>
                    <a:pt x="5146" y="888"/>
                    <a:pt x="4213" y="2194"/>
                    <a:pt x="3860" y="2636"/>
                  </a:cubicBezTo>
                  <a:cubicBezTo>
                    <a:pt x="3766" y="2765"/>
                    <a:pt x="3875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19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47"/>
                    <a:pt x="4497" y="3435"/>
                    <a:pt x="4694" y="3435"/>
                  </a:cubicBezTo>
                  <a:cubicBezTo>
                    <a:pt x="5186" y="3435"/>
                    <a:pt x="5730" y="3507"/>
                    <a:pt x="6059" y="3795"/>
                  </a:cubicBezTo>
                  <a:cubicBezTo>
                    <a:pt x="6324" y="4040"/>
                    <a:pt x="6265" y="4669"/>
                    <a:pt x="5883" y="4786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6" y="4472"/>
                  </a:cubicBezTo>
                  <a:cubicBezTo>
                    <a:pt x="1783" y="4599"/>
                    <a:pt x="1602" y="4732"/>
                    <a:pt x="1408" y="4732"/>
                  </a:cubicBezTo>
                  <a:cubicBezTo>
                    <a:pt x="1362" y="4732"/>
                    <a:pt x="1315" y="4725"/>
                    <a:pt x="1268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4" y="3264"/>
                    <a:pt x="2475" y="3225"/>
                  </a:cubicBezTo>
                  <a:cubicBezTo>
                    <a:pt x="2694" y="3206"/>
                    <a:pt x="2820" y="2939"/>
                    <a:pt x="2553" y="2939"/>
                  </a:cubicBezTo>
                  <a:cubicBezTo>
                    <a:pt x="2544" y="2939"/>
                    <a:pt x="2535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8" y="2991"/>
                    <a:pt x="1858" y="2991"/>
                  </a:cubicBezTo>
                  <a:cubicBezTo>
                    <a:pt x="1270" y="2991"/>
                    <a:pt x="597" y="2878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1" y="1939"/>
                    <a:pt x="1543" y="2037"/>
                  </a:cubicBezTo>
                  <a:cubicBezTo>
                    <a:pt x="1857" y="2224"/>
                    <a:pt x="2142" y="2459"/>
                    <a:pt x="2407" y="2715"/>
                  </a:cubicBezTo>
                  <a:cubicBezTo>
                    <a:pt x="2435" y="2746"/>
                    <a:pt x="2482" y="2760"/>
                    <a:pt x="2533" y="2760"/>
                  </a:cubicBezTo>
                  <a:cubicBezTo>
                    <a:pt x="2641" y="2760"/>
                    <a:pt x="2773" y="2702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7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06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9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9" y="437"/>
                    <a:pt x="3241" y="790"/>
                  </a:cubicBezTo>
                  <a:cubicBezTo>
                    <a:pt x="3123" y="633"/>
                    <a:pt x="2947" y="505"/>
                    <a:pt x="2701" y="456"/>
                  </a:cubicBezTo>
                  <a:cubicBezTo>
                    <a:pt x="2620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87" y="3156"/>
                    <a:pt x="1140" y="3215"/>
                  </a:cubicBezTo>
                  <a:cubicBezTo>
                    <a:pt x="855" y="3323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9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6" y="5474"/>
                    <a:pt x="2790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2" y="6050"/>
                    <a:pt x="4253" y="5935"/>
                  </a:cubicBezTo>
                  <a:cubicBezTo>
                    <a:pt x="4724" y="5660"/>
                    <a:pt x="4744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6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61" y="3314"/>
                    <a:pt x="5549" y="3235"/>
                  </a:cubicBezTo>
                  <a:cubicBezTo>
                    <a:pt x="5873" y="3156"/>
                    <a:pt x="6187" y="3039"/>
                    <a:pt x="6413" y="2832"/>
                  </a:cubicBezTo>
                  <a:cubicBezTo>
                    <a:pt x="6796" y="2479"/>
                    <a:pt x="6599" y="2008"/>
                    <a:pt x="6236" y="1723"/>
                  </a:cubicBezTo>
                  <a:cubicBezTo>
                    <a:pt x="6054" y="1579"/>
                    <a:pt x="5849" y="1521"/>
                    <a:pt x="5640" y="1521"/>
                  </a:cubicBezTo>
                  <a:cubicBezTo>
                    <a:pt x="5364" y="1521"/>
                    <a:pt x="5082" y="1622"/>
                    <a:pt x="4842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7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9"/>
            <p:cNvSpPr/>
            <p:nvPr/>
          </p:nvSpPr>
          <p:spPr>
            <a:xfrm>
              <a:off x="4619422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40" y="287"/>
                    <a:pt x="3578" y="400"/>
                    <a:pt x="3693" y="592"/>
                  </a:cubicBezTo>
                  <a:cubicBezTo>
                    <a:pt x="3899" y="916"/>
                    <a:pt x="3899" y="1367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2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65" y="1505"/>
                    <a:pt x="6030" y="1809"/>
                    <a:pt x="6059" y="2074"/>
                  </a:cubicBezTo>
                  <a:cubicBezTo>
                    <a:pt x="6148" y="274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6" y="3140"/>
                    <a:pt x="6200" y="3262"/>
                    <a:pt x="6216" y="3793"/>
                  </a:cubicBezTo>
                  <a:cubicBezTo>
                    <a:pt x="6226" y="3979"/>
                    <a:pt x="6148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6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4" y="3369"/>
                  </a:cubicBezTo>
                  <a:cubicBezTo>
                    <a:pt x="4156" y="3369"/>
                    <a:pt x="4024" y="3422"/>
                    <a:pt x="3978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2" y="5305"/>
                  </a:cubicBezTo>
                  <a:cubicBezTo>
                    <a:pt x="4762" y="5380"/>
                    <a:pt x="4625" y="5412"/>
                    <a:pt x="4486" y="5412"/>
                  </a:cubicBezTo>
                  <a:cubicBezTo>
                    <a:pt x="4353" y="5412"/>
                    <a:pt x="4216" y="5382"/>
                    <a:pt x="4125" y="5334"/>
                  </a:cubicBezTo>
                  <a:cubicBezTo>
                    <a:pt x="3948" y="5236"/>
                    <a:pt x="3860" y="5059"/>
                    <a:pt x="3821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1" y="4225"/>
                    <a:pt x="3821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6" y="4040"/>
                    <a:pt x="3389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2" y="3363"/>
                    <a:pt x="2918" y="3300"/>
                    <a:pt x="2789" y="3300"/>
                  </a:cubicBezTo>
                  <a:cubicBezTo>
                    <a:pt x="2706" y="3300"/>
                    <a:pt x="2616" y="3326"/>
                    <a:pt x="2574" y="3380"/>
                  </a:cubicBezTo>
                  <a:cubicBezTo>
                    <a:pt x="2358" y="3665"/>
                    <a:pt x="2083" y="3930"/>
                    <a:pt x="1778" y="4127"/>
                  </a:cubicBezTo>
                  <a:cubicBezTo>
                    <a:pt x="1629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80" y="3891"/>
                    <a:pt x="600" y="3645"/>
                  </a:cubicBezTo>
                  <a:cubicBezTo>
                    <a:pt x="610" y="3243"/>
                    <a:pt x="1366" y="3135"/>
                    <a:pt x="1651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43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79" y="2691"/>
                  </a:cubicBezTo>
                  <a:cubicBezTo>
                    <a:pt x="1594" y="2691"/>
                    <a:pt x="1062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5" y="1331"/>
                    <a:pt x="1018" y="1323"/>
                    <a:pt x="1073" y="1323"/>
                  </a:cubicBezTo>
                  <a:cubicBezTo>
                    <a:pt x="1436" y="1323"/>
                    <a:pt x="1876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7" y="2546"/>
                    <a:pt x="3016" y="2559"/>
                    <a:pt x="3070" y="2559"/>
                  </a:cubicBezTo>
                  <a:cubicBezTo>
                    <a:pt x="3230" y="2559"/>
                    <a:pt x="3435" y="2449"/>
                    <a:pt x="3339" y="2340"/>
                  </a:cubicBezTo>
                  <a:cubicBezTo>
                    <a:pt x="3163" y="2133"/>
                    <a:pt x="2996" y="1908"/>
                    <a:pt x="285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1" y="357"/>
                    <a:pt x="2928" y="287"/>
                    <a:pt x="3109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50" y="1426"/>
                  </a:cubicBezTo>
                  <a:cubicBezTo>
                    <a:pt x="2250" y="1436"/>
                    <a:pt x="2259" y="1446"/>
                    <a:pt x="2259" y="1466"/>
                  </a:cubicBezTo>
                  <a:cubicBezTo>
                    <a:pt x="1928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04" y="1181"/>
                    <a:pt x="1" y="1741"/>
                    <a:pt x="15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5"/>
                    <a:pt x="197" y="4117"/>
                    <a:pt x="561" y="4411"/>
                  </a:cubicBezTo>
                  <a:cubicBezTo>
                    <a:pt x="740" y="4549"/>
                    <a:pt x="943" y="4605"/>
                    <a:pt x="1150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0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2" y="4635"/>
                  </a:cubicBezTo>
                  <a:cubicBezTo>
                    <a:pt x="5912" y="4635"/>
                    <a:pt x="6032" y="4615"/>
                    <a:pt x="6148" y="4568"/>
                  </a:cubicBezTo>
                  <a:cubicBezTo>
                    <a:pt x="6560" y="4392"/>
                    <a:pt x="6796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6" y="1109"/>
                    <a:pt x="5496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9"/>
            <p:cNvSpPr/>
            <p:nvPr/>
          </p:nvSpPr>
          <p:spPr>
            <a:xfrm>
              <a:off x="4958742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0" y="4089"/>
                    <a:pt x="4114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9"/>
            <p:cNvSpPr/>
            <p:nvPr/>
          </p:nvSpPr>
          <p:spPr>
            <a:xfrm>
              <a:off x="5298654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4" y="287"/>
                  </a:moveTo>
                  <a:cubicBezTo>
                    <a:pt x="3344" y="287"/>
                    <a:pt x="3581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8" y="1426"/>
                  </a:cubicBezTo>
                  <a:cubicBezTo>
                    <a:pt x="5774" y="1505"/>
                    <a:pt x="6029" y="1809"/>
                    <a:pt x="6068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5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7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2" y="287"/>
                    <a:pt x="3114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29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4" y="4635"/>
                  </a:cubicBezTo>
                  <a:cubicBezTo>
                    <a:pt x="5915" y="4635"/>
                    <a:pt x="6037" y="4615"/>
                    <a:pt x="6157" y="4568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7" y="1109"/>
                    <a:pt x="4854" y="1271"/>
                    <a:pt x="4596" y="1485"/>
                  </a:cubicBezTo>
                  <a:cubicBezTo>
                    <a:pt x="4497" y="1564"/>
                    <a:pt x="4409" y="1652"/>
                    <a:pt x="4321" y="1750"/>
                  </a:cubicBezTo>
                  <a:cubicBezTo>
                    <a:pt x="4370" y="1220"/>
                    <a:pt x="4330" y="651"/>
                    <a:pt x="4006" y="287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9"/>
            <p:cNvSpPr/>
            <p:nvPr/>
          </p:nvSpPr>
          <p:spPr>
            <a:xfrm>
              <a:off x="563794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49" y="2459"/>
                    <a:pt x="472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0" y="2999"/>
                    <a:pt x="5146" y="3058"/>
                  </a:cubicBezTo>
                  <a:cubicBezTo>
                    <a:pt x="4832" y="3117"/>
                    <a:pt x="4517" y="3156"/>
                    <a:pt x="4193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37" y="3578"/>
                    <a:pt x="3787" y="3565"/>
                    <a:pt x="3731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4" y="5841"/>
                  </a:cubicBezTo>
                  <a:cubicBezTo>
                    <a:pt x="3456" y="5841"/>
                    <a:pt x="3223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2" y="4599"/>
                    <a:pt x="1608" y="4732"/>
                    <a:pt x="1416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09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9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9"/>
            <p:cNvSpPr/>
            <p:nvPr/>
          </p:nvSpPr>
          <p:spPr>
            <a:xfrm>
              <a:off x="5977856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0" y="4006"/>
                    <a:pt x="3759" y="3969"/>
                    <a:pt x="3674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1" y="2663"/>
                    <a:pt x="2667" y="2663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0"/>
                    <a:pt x="2131" y="1829"/>
                  </a:cubicBezTo>
                  <a:cubicBezTo>
                    <a:pt x="242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72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3" y="1534"/>
                    <a:pt x="6029" y="1279"/>
                  </a:cubicBezTo>
                  <a:cubicBezTo>
                    <a:pt x="5861" y="1160"/>
                    <a:pt x="5681" y="1109"/>
                    <a:pt x="5501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09" y="1652"/>
                    <a:pt x="432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9"/>
            <p:cNvSpPr/>
            <p:nvPr/>
          </p:nvSpPr>
          <p:spPr>
            <a:xfrm>
              <a:off x="310698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4" y="3459"/>
                  </a:cubicBezTo>
                  <a:cubicBezTo>
                    <a:pt x="2802" y="3459"/>
                    <a:pt x="2656" y="3517"/>
                    <a:pt x="262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5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7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80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9"/>
            <p:cNvSpPr/>
            <p:nvPr/>
          </p:nvSpPr>
          <p:spPr>
            <a:xfrm>
              <a:off x="3446896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0" y="4347"/>
                    <a:pt x="5889" y="4348"/>
                    <a:pt x="5867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5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71" y="4618"/>
                    <a:pt x="378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2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8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90" y="3891"/>
                    <a:pt x="599" y="3646"/>
                  </a:cubicBezTo>
                  <a:cubicBezTo>
                    <a:pt x="609" y="3243"/>
                    <a:pt x="1365" y="3135"/>
                    <a:pt x="166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48" y="2673"/>
                    <a:pt x="2681" y="2673"/>
                  </a:cubicBezTo>
                  <a:cubicBezTo>
                    <a:pt x="2671" y="2673"/>
                    <a:pt x="2662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0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20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1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9"/>
            <p:cNvSpPr/>
            <p:nvPr/>
          </p:nvSpPr>
          <p:spPr>
            <a:xfrm>
              <a:off x="3786185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700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64" y="5612"/>
                  </a:cubicBezTo>
                  <a:cubicBezTo>
                    <a:pt x="4050" y="5770"/>
                    <a:pt x="3866" y="5842"/>
                    <a:pt x="3680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1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16"/>
                  </a:cubicBezTo>
                  <a:cubicBezTo>
                    <a:pt x="865" y="332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4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9"/>
            <p:cNvSpPr/>
            <p:nvPr/>
          </p:nvSpPr>
          <p:spPr>
            <a:xfrm>
              <a:off x="4126098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6" y="1331"/>
                    <a:pt x="1020" y="1324"/>
                    <a:pt x="1076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6" y="2560"/>
                    <a:pt x="3080" y="2560"/>
                  </a:cubicBezTo>
                  <a:cubicBezTo>
                    <a:pt x="3239" y="2560"/>
                    <a:pt x="3442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7" y="1110"/>
                    <a:pt x="5498" y="1110"/>
                  </a:cubicBezTo>
                  <a:cubicBezTo>
                    <a:pt x="5178" y="1110"/>
                    <a:pt x="4854" y="1272"/>
                    <a:pt x="4596" y="1486"/>
                  </a:cubicBezTo>
                  <a:cubicBezTo>
                    <a:pt x="450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9"/>
            <p:cNvSpPr/>
            <p:nvPr/>
          </p:nvSpPr>
          <p:spPr>
            <a:xfrm>
              <a:off x="4465418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7" y="1998"/>
                  </a:cubicBezTo>
                  <a:cubicBezTo>
                    <a:pt x="5175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4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38" y="3462"/>
                  </a:cubicBezTo>
                  <a:cubicBezTo>
                    <a:pt x="4143" y="3462"/>
                    <a:pt x="4148" y="3462"/>
                    <a:pt x="4153" y="3461"/>
                  </a:cubicBezTo>
                  <a:cubicBezTo>
                    <a:pt x="4317" y="3447"/>
                    <a:pt x="4505" y="3436"/>
                    <a:pt x="4703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7"/>
                    <a:pt x="4674" y="4296"/>
                  </a:cubicBezTo>
                  <a:cubicBezTo>
                    <a:pt x="4389" y="4090"/>
                    <a:pt x="4114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3" y="3678"/>
                    <a:pt x="3466" y="3795"/>
                  </a:cubicBezTo>
                  <a:cubicBezTo>
                    <a:pt x="3643" y="4001"/>
                    <a:pt x="3800" y="4227"/>
                    <a:pt x="3947" y="4453"/>
                  </a:cubicBezTo>
                  <a:cubicBezTo>
                    <a:pt x="4114" y="4757"/>
                    <a:pt x="4399" y="5278"/>
                    <a:pt x="4163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7" y="5842"/>
                    <a:pt x="3227" y="5733"/>
                    <a:pt x="3113" y="5543"/>
                  </a:cubicBezTo>
                  <a:cubicBezTo>
                    <a:pt x="2906" y="5209"/>
                    <a:pt x="2906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5" y="3517"/>
                    <a:pt x="2622" y="3579"/>
                  </a:cubicBezTo>
                  <a:cubicBezTo>
                    <a:pt x="2445" y="3913"/>
                    <a:pt x="2209" y="4227"/>
                    <a:pt x="1934" y="4473"/>
                  </a:cubicBezTo>
                  <a:cubicBezTo>
                    <a:pt x="1784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6" y="4060"/>
                  </a:cubicBezTo>
                  <a:cubicBezTo>
                    <a:pt x="648" y="3393"/>
                    <a:pt x="2042" y="3265"/>
                    <a:pt x="2484" y="3226"/>
                  </a:cubicBezTo>
                  <a:cubicBezTo>
                    <a:pt x="2703" y="3207"/>
                    <a:pt x="2829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3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9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1" y="203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74"/>
                    <a:pt x="1659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39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4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1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14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2"/>
                    <a:pt x="1023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38"/>
                  </a:cubicBezTo>
                  <a:cubicBezTo>
                    <a:pt x="2979" y="6043"/>
                    <a:pt x="3245" y="6126"/>
                    <a:pt x="3519" y="6126"/>
                  </a:cubicBezTo>
                  <a:cubicBezTo>
                    <a:pt x="3781" y="6126"/>
                    <a:pt x="4050" y="6051"/>
                    <a:pt x="4261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5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9" y="4889"/>
                    <a:pt x="5275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6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9"/>
            <p:cNvSpPr/>
            <p:nvPr/>
          </p:nvSpPr>
          <p:spPr>
            <a:xfrm>
              <a:off x="4805330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8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3"/>
                  </a:cubicBezTo>
                  <a:cubicBezTo>
                    <a:pt x="5021" y="1527"/>
                    <a:pt x="5194" y="1401"/>
                    <a:pt x="5388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8" y="2075"/>
                  </a:cubicBezTo>
                  <a:cubicBezTo>
                    <a:pt x="6157" y="2743"/>
                    <a:pt x="4772" y="2860"/>
                    <a:pt x="4320" y="2900"/>
                  </a:cubicBezTo>
                  <a:cubicBezTo>
                    <a:pt x="4102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79" y="3175"/>
                    <a:pt x="4487" y="3165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82"/>
                    <a:pt x="4324" y="3370"/>
                    <a:pt x="4273" y="3370"/>
                  </a:cubicBezTo>
                  <a:cubicBezTo>
                    <a:pt x="4165" y="3370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5" y="5381"/>
                    <a:pt x="4629" y="5412"/>
                    <a:pt x="4491" y="5412"/>
                  </a:cubicBezTo>
                  <a:cubicBezTo>
                    <a:pt x="4359" y="5412"/>
                    <a:pt x="4225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9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8" y="3970"/>
                    <a:pt x="3410" y="4040"/>
                    <a:pt x="3388" y="4137"/>
                  </a:cubicBezTo>
                  <a:cubicBezTo>
                    <a:pt x="3358" y="4274"/>
                    <a:pt x="3348" y="4422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9"/>
                    <a:pt x="2337" y="5728"/>
                  </a:cubicBezTo>
                  <a:cubicBezTo>
                    <a:pt x="1650" y="5246"/>
                    <a:pt x="259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91" y="3931"/>
                    <a:pt x="1787" y="4127"/>
                  </a:cubicBezTo>
                  <a:cubicBezTo>
                    <a:pt x="1630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35"/>
                    <a:pt x="1659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0" y="2939"/>
                    <a:pt x="2948" y="2673"/>
                    <a:pt x="2689" y="2673"/>
                  </a:cubicBezTo>
                  <a:cubicBezTo>
                    <a:pt x="2680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1" y="2695"/>
                  </a:cubicBezTo>
                  <a:cubicBezTo>
                    <a:pt x="1625" y="2695"/>
                    <a:pt x="1079" y="2627"/>
                    <a:pt x="746" y="2330"/>
                  </a:cubicBezTo>
                  <a:cubicBezTo>
                    <a:pt x="471" y="2085"/>
                    <a:pt x="540" y="1466"/>
                    <a:pt x="923" y="1348"/>
                  </a:cubicBezTo>
                  <a:cubicBezTo>
                    <a:pt x="974" y="1331"/>
                    <a:pt x="1027" y="1324"/>
                    <a:pt x="1082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25" y="2036"/>
                    <a:pt x="2700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8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16" y="848"/>
                    <a:pt x="2651" y="514"/>
                  </a:cubicBezTo>
                  <a:cubicBezTo>
                    <a:pt x="2759" y="358"/>
                    <a:pt x="2936" y="288"/>
                    <a:pt x="3118" y="288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5"/>
                    <a:pt x="2249" y="1427"/>
                  </a:cubicBezTo>
                  <a:cubicBezTo>
                    <a:pt x="2258" y="1437"/>
                    <a:pt x="2268" y="1447"/>
                    <a:pt x="2268" y="1466"/>
                  </a:cubicBezTo>
                  <a:cubicBezTo>
                    <a:pt x="1937" y="1248"/>
                    <a:pt x="1539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104" y="5669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5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6"/>
                    <a:pt x="6392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2" y="1110"/>
                    <a:pt x="4857" y="1272"/>
                    <a:pt x="4605" y="1486"/>
                  </a:cubicBezTo>
                  <a:cubicBezTo>
                    <a:pt x="4507" y="1564"/>
                    <a:pt x="4419" y="1653"/>
                    <a:pt x="4330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9"/>
            <p:cNvSpPr/>
            <p:nvPr/>
          </p:nvSpPr>
          <p:spPr>
            <a:xfrm>
              <a:off x="5144931" y="9949394"/>
              <a:ext cx="211919" cy="191086"/>
            </a:xfrm>
            <a:custGeom>
              <a:avLst/>
              <a:gdLst/>
              <a:ahLst/>
              <a:cxnLst/>
              <a:rect l="l" t="t" r="r" b="b"/>
              <a:pathLst>
                <a:path w="6795" h="6127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9"/>
                    <a:pt x="4213" y="2195"/>
                    <a:pt x="3859" y="2637"/>
                  </a:cubicBezTo>
                  <a:cubicBezTo>
                    <a:pt x="3765" y="2766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38" y="2460"/>
                    <a:pt x="4713" y="2195"/>
                    <a:pt x="5018" y="1998"/>
                  </a:cubicBezTo>
                  <a:cubicBezTo>
                    <a:pt x="5165" y="1902"/>
                    <a:pt x="5346" y="1806"/>
                    <a:pt x="5527" y="1806"/>
                  </a:cubicBezTo>
                  <a:cubicBezTo>
                    <a:pt x="5587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19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3" y="3436"/>
                  </a:cubicBezTo>
                  <a:cubicBezTo>
                    <a:pt x="5185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79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89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34" y="3579"/>
                  </a:cubicBezTo>
                  <a:cubicBezTo>
                    <a:pt x="3055" y="3491"/>
                    <a:pt x="2994" y="3459"/>
                    <a:pt x="2911" y="3459"/>
                  </a:cubicBezTo>
                  <a:cubicBezTo>
                    <a:pt x="2801" y="3459"/>
                    <a:pt x="2651" y="3517"/>
                    <a:pt x="261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19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3" y="2987"/>
                    <a:pt x="1977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1" y="748"/>
                    <a:pt x="2160" y="718"/>
                    <a:pt x="2293" y="718"/>
                  </a:cubicBezTo>
                  <a:cubicBezTo>
                    <a:pt x="2432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0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4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5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19" y="443"/>
                    <a:pt x="2527" y="435"/>
                    <a:pt x="2431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1" y="1615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1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46" y="4708"/>
                  </a:cubicBezTo>
                  <a:cubicBezTo>
                    <a:pt x="4546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80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3"/>
                  </a:cubicBezTo>
                  <a:cubicBezTo>
                    <a:pt x="5028" y="1409"/>
                    <a:pt x="5194" y="977"/>
                    <a:pt x="5096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9"/>
            <p:cNvSpPr/>
            <p:nvPr/>
          </p:nvSpPr>
          <p:spPr>
            <a:xfrm>
              <a:off x="5484844" y="9940880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70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64" y="1505"/>
                    <a:pt x="6029" y="1810"/>
                    <a:pt x="6059" y="2075"/>
                  </a:cubicBezTo>
                  <a:cubicBezTo>
                    <a:pt x="6147" y="2743"/>
                    <a:pt x="4762" y="2860"/>
                    <a:pt x="4321" y="2900"/>
                  </a:cubicBezTo>
                  <a:cubicBezTo>
                    <a:pt x="4102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1" y="3185"/>
                  </a:cubicBezTo>
                  <a:cubicBezTo>
                    <a:pt x="4370" y="3175"/>
                    <a:pt x="4478" y="3165"/>
                    <a:pt x="4595" y="3155"/>
                  </a:cubicBezTo>
                  <a:cubicBezTo>
                    <a:pt x="4709" y="3146"/>
                    <a:pt x="4834" y="3140"/>
                    <a:pt x="4963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5" y="3980"/>
                    <a:pt x="6147" y="4304"/>
                    <a:pt x="5921" y="4343"/>
                  </a:cubicBezTo>
                  <a:cubicBezTo>
                    <a:pt x="5901" y="4347"/>
                    <a:pt x="5880" y="4348"/>
                    <a:pt x="5859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4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5" y="3370"/>
                    <a:pt x="4023" y="3423"/>
                    <a:pt x="397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5" y="5412"/>
                  </a:cubicBezTo>
                  <a:cubicBezTo>
                    <a:pt x="4352" y="5412"/>
                    <a:pt x="4216" y="5383"/>
                    <a:pt x="4124" y="5335"/>
                  </a:cubicBezTo>
                  <a:cubicBezTo>
                    <a:pt x="3947" y="5237"/>
                    <a:pt x="3859" y="5060"/>
                    <a:pt x="3810" y="4864"/>
                  </a:cubicBezTo>
                  <a:cubicBezTo>
                    <a:pt x="3790" y="4746"/>
                    <a:pt x="3771" y="4618"/>
                    <a:pt x="377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1" y="4045"/>
                    <a:pt x="3378" y="4137"/>
                  </a:cubicBezTo>
                  <a:cubicBezTo>
                    <a:pt x="334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1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45" y="4325"/>
                    <a:pt x="1262" y="4325"/>
                  </a:cubicBezTo>
                  <a:cubicBezTo>
                    <a:pt x="1205" y="4325"/>
                    <a:pt x="1147" y="4315"/>
                    <a:pt x="1090" y="4294"/>
                  </a:cubicBezTo>
                  <a:cubicBezTo>
                    <a:pt x="874" y="4206"/>
                    <a:pt x="580" y="3891"/>
                    <a:pt x="599" y="3646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39" y="2673"/>
                    <a:pt x="2679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69" y="2627"/>
                    <a:pt x="737" y="2330"/>
                  </a:cubicBezTo>
                  <a:cubicBezTo>
                    <a:pt x="472" y="2085"/>
                    <a:pt x="53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7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12"/>
                  </a:cubicBezTo>
                  <a:cubicBezTo>
                    <a:pt x="740" y="4550"/>
                    <a:pt x="942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72" y="6012"/>
                    <a:pt x="3407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5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9"/>
            <p:cNvSpPr/>
            <p:nvPr/>
          </p:nvSpPr>
          <p:spPr>
            <a:xfrm>
              <a:off x="582413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7" y="2882"/>
                    <a:pt x="5430" y="300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30" y="3508"/>
                    <a:pt x="6059" y="3795"/>
                  </a:cubicBezTo>
                  <a:cubicBezTo>
                    <a:pt x="633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7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5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9"/>
            <p:cNvSpPr/>
            <p:nvPr/>
          </p:nvSpPr>
          <p:spPr>
            <a:xfrm>
              <a:off x="616404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8"/>
                  </a:moveTo>
                  <a:cubicBezTo>
                    <a:pt x="3344" y="288"/>
                    <a:pt x="3582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29" y="1810"/>
                    <a:pt x="6069" y="2075"/>
                  </a:cubicBezTo>
                  <a:cubicBezTo>
                    <a:pt x="6157" y="2743"/>
                    <a:pt x="4763" y="2860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8" y="3382"/>
                    <a:pt x="4319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5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0" y="4294"/>
                  </a:cubicBezTo>
                  <a:cubicBezTo>
                    <a:pt x="874" y="4206"/>
                    <a:pt x="590" y="3891"/>
                    <a:pt x="600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6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2" y="288"/>
                    <a:pt x="3114" y="288"/>
                  </a:cubicBezTo>
                  <a:close/>
                  <a:moveTo>
                    <a:pt x="3294" y="1"/>
                  </a:moveTo>
                  <a:cubicBezTo>
                    <a:pt x="3031" y="1"/>
                    <a:pt x="2761" y="79"/>
                    <a:pt x="2554" y="200"/>
                  </a:cubicBezTo>
                  <a:cubicBezTo>
                    <a:pt x="2072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8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69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9"/>
            <p:cNvSpPr/>
            <p:nvPr/>
          </p:nvSpPr>
          <p:spPr>
            <a:xfrm>
              <a:off x="2920794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8" y="5846"/>
                    <a:pt x="3683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699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8" y="723"/>
                    <a:pt x="2317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7" y="2158"/>
                    <a:pt x="3129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5" y="3324"/>
                    <a:pt x="609" y="3471"/>
                    <a:pt x="43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5" y="5019"/>
                    <a:pt x="1302" y="5019"/>
                  </a:cubicBezTo>
                  <a:cubicBezTo>
                    <a:pt x="1623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9"/>
            <p:cNvSpPr/>
            <p:nvPr/>
          </p:nvSpPr>
          <p:spPr>
            <a:xfrm>
              <a:off x="326070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74" y="1510"/>
                    <a:pt x="6029" y="1815"/>
                    <a:pt x="6069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8" y="3377"/>
                    <a:pt x="4319" y="3365"/>
                    <a:pt x="4267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90" y="4014"/>
                    <a:pt x="4556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44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1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90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1" y="2935"/>
                    <a:pt x="2948" y="2668"/>
                    <a:pt x="2689" y="2668"/>
                  </a:cubicBezTo>
                  <a:cubicBezTo>
                    <a:pt x="2681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0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4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9" y="5927"/>
                    <a:pt x="2198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16" y="293"/>
                  </a:cubicBezTo>
                  <a:cubicBezTo>
                    <a:pt x="3829" y="85"/>
                    <a:pt x="3559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9"/>
            <p:cNvSpPr/>
            <p:nvPr/>
          </p:nvSpPr>
          <p:spPr>
            <a:xfrm>
              <a:off x="3599996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902"/>
                    <a:pt x="5354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90" y="4811"/>
                    <a:pt x="5736" y="4811"/>
                  </a:cubicBezTo>
                  <a:cubicBezTo>
                    <a:pt x="5371" y="4811"/>
                    <a:pt x="4922" y="4476"/>
                    <a:pt x="4675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8" y="3585"/>
                    <a:pt x="3785" y="3570"/>
                    <a:pt x="3727" y="3570"/>
                  </a:cubicBezTo>
                  <a:cubicBezTo>
                    <a:pt x="3566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4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1" y="5846"/>
                    <a:pt x="3688" y="5846"/>
                  </a:cubicBezTo>
                  <a:cubicBezTo>
                    <a:pt x="3460" y="5846"/>
                    <a:pt x="3228" y="5734"/>
                    <a:pt x="3113" y="554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7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59" y="3393"/>
                    <a:pt x="2043" y="3265"/>
                    <a:pt x="2485" y="3236"/>
                  </a:cubicBezTo>
                  <a:cubicBezTo>
                    <a:pt x="2700" y="3208"/>
                    <a:pt x="2826" y="2949"/>
                    <a:pt x="2576" y="2949"/>
                  </a:cubicBezTo>
                  <a:cubicBezTo>
                    <a:pt x="2563" y="2949"/>
                    <a:pt x="2549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3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23"/>
                    <a:pt x="3398" y="447"/>
                    <a:pt x="325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36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10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7" y="5019"/>
                    <a:pt x="1305" y="5019"/>
                  </a:cubicBezTo>
                  <a:cubicBezTo>
                    <a:pt x="1629" y="5019"/>
                    <a:pt x="1957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6" y="6130"/>
                  </a:cubicBezTo>
                  <a:cubicBezTo>
                    <a:pt x="3786" y="6130"/>
                    <a:pt x="4053" y="6055"/>
                    <a:pt x="426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403" y="4954"/>
                    <a:pt x="680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46" y="1724"/>
                  </a:cubicBezTo>
                  <a:cubicBezTo>
                    <a:pt x="6067" y="1582"/>
                    <a:pt x="5865" y="1525"/>
                    <a:pt x="5660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9"/>
            <p:cNvSpPr/>
            <p:nvPr/>
          </p:nvSpPr>
          <p:spPr>
            <a:xfrm>
              <a:off x="3939908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4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5" y="1397"/>
                  </a:cubicBezTo>
                  <a:cubicBezTo>
                    <a:pt x="5442" y="1397"/>
                    <a:pt x="5490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7" y="3181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9" y="4184"/>
                    <a:pt x="526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6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5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9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73" y="4320"/>
                  </a:cubicBezTo>
                  <a:cubicBezTo>
                    <a:pt x="1215" y="4320"/>
                    <a:pt x="1158" y="4311"/>
                    <a:pt x="1101" y="4289"/>
                  </a:cubicBezTo>
                  <a:cubicBezTo>
                    <a:pt x="88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2" y="2668"/>
                    <a:pt x="2662" y="2669"/>
                  </a:cubicBezTo>
                  <a:cubicBezTo>
                    <a:pt x="2500" y="2680"/>
                    <a:pt x="2315" y="2690"/>
                    <a:pt x="2122" y="2690"/>
                  </a:cubicBezTo>
                  <a:cubicBezTo>
                    <a:pt x="1626" y="2690"/>
                    <a:pt x="1079" y="2622"/>
                    <a:pt x="747" y="2325"/>
                  </a:cubicBezTo>
                  <a:cubicBezTo>
                    <a:pt x="482" y="2090"/>
                    <a:pt x="541" y="1461"/>
                    <a:pt x="924" y="1343"/>
                  </a:cubicBezTo>
                  <a:cubicBezTo>
                    <a:pt x="974" y="1327"/>
                    <a:pt x="1026" y="1319"/>
                    <a:pt x="1080" y="1319"/>
                  </a:cubicBezTo>
                  <a:cubicBezTo>
                    <a:pt x="1443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52" y="519"/>
                  </a:cubicBezTo>
                  <a:cubicBezTo>
                    <a:pt x="2761" y="357"/>
                    <a:pt x="2941" y="285"/>
                    <a:pt x="3124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2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4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7" y="4605"/>
                    <a:pt x="1715" y="4499"/>
                    <a:pt x="1965" y="4358"/>
                  </a:cubicBezTo>
                  <a:lnTo>
                    <a:pt x="196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2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8" y="5679"/>
                    <a:pt x="4282" y="5687"/>
                    <a:pt x="4382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8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7" y="2659"/>
                    <a:pt x="6373" y="2433"/>
                  </a:cubicBezTo>
                  <a:cubicBezTo>
                    <a:pt x="6688" y="2031"/>
                    <a:pt x="6393" y="1530"/>
                    <a:pt x="6030" y="1275"/>
                  </a:cubicBezTo>
                  <a:cubicBezTo>
                    <a:pt x="5866" y="1160"/>
                    <a:pt x="5689" y="1112"/>
                    <a:pt x="5511" y="1112"/>
                  </a:cubicBezTo>
                  <a:cubicBezTo>
                    <a:pt x="5187" y="1112"/>
                    <a:pt x="4859" y="1272"/>
                    <a:pt x="4606" y="1481"/>
                  </a:cubicBezTo>
                  <a:cubicBezTo>
                    <a:pt x="4508" y="1569"/>
                    <a:pt x="4419" y="1658"/>
                    <a:pt x="433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9"/>
            <p:cNvSpPr/>
            <p:nvPr/>
          </p:nvSpPr>
          <p:spPr>
            <a:xfrm>
              <a:off x="427950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8"/>
                  </a:cubicBezTo>
                  <a:cubicBezTo>
                    <a:pt x="514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50" y="1811"/>
                    <a:pt x="5532" y="1811"/>
                  </a:cubicBezTo>
                  <a:cubicBezTo>
                    <a:pt x="5590" y="1811"/>
                    <a:pt x="5649" y="1820"/>
                    <a:pt x="5706" y="1841"/>
                  </a:cubicBezTo>
                  <a:cubicBezTo>
                    <a:pt x="5922" y="1920"/>
                    <a:pt x="6216" y="2234"/>
                    <a:pt x="619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4" y="3450"/>
                    <a:pt x="4488" y="3440"/>
                    <a:pt x="4680" y="3440"/>
                  </a:cubicBezTo>
                  <a:cubicBezTo>
                    <a:pt x="5175" y="3440"/>
                    <a:pt x="5727" y="3508"/>
                    <a:pt x="6059" y="3805"/>
                  </a:cubicBezTo>
                  <a:cubicBezTo>
                    <a:pt x="6324" y="4041"/>
                    <a:pt x="6265" y="4669"/>
                    <a:pt x="5883" y="4787"/>
                  </a:cubicBezTo>
                  <a:cubicBezTo>
                    <a:pt x="5833" y="4804"/>
                    <a:pt x="5780" y="4811"/>
                    <a:pt x="5726" y="4811"/>
                  </a:cubicBezTo>
                  <a:cubicBezTo>
                    <a:pt x="5364" y="4811"/>
                    <a:pt x="4921" y="4476"/>
                    <a:pt x="466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4" y="3680"/>
                    <a:pt x="345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7"/>
                    <a:pt x="2997" y="3467"/>
                    <a:pt x="2917" y="3467"/>
                  </a:cubicBezTo>
                  <a:cubicBezTo>
                    <a:pt x="2806" y="3467"/>
                    <a:pt x="2653" y="3526"/>
                    <a:pt x="2613" y="3589"/>
                  </a:cubicBezTo>
                  <a:cubicBezTo>
                    <a:pt x="2436" y="3913"/>
                    <a:pt x="2200" y="4227"/>
                    <a:pt x="1926" y="4473"/>
                  </a:cubicBezTo>
                  <a:cubicBezTo>
                    <a:pt x="1775" y="4600"/>
                    <a:pt x="1599" y="4733"/>
                    <a:pt x="1407" y="4733"/>
                  </a:cubicBezTo>
                  <a:cubicBezTo>
                    <a:pt x="1361" y="4733"/>
                    <a:pt x="1315" y="4725"/>
                    <a:pt x="1268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4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4" y="2987"/>
                    <a:pt x="1977" y="2992"/>
                    <a:pt x="1856" y="2992"/>
                  </a:cubicBezTo>
                  <a:cubicBezTo>
                    <a:pt x="1269" y="2992"/>
                    <a:pt x="597" y="2880"/>
                    <a:pt x="580" y="234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43" y="2038"/>
                  </a:cubicBezTo>
                  <a:cubicBezTo>
                    <a:pt x="1857" y="2234"/>
                    <a:pt x="2142" y="2460"/>
                    <a:pt x="2407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1" y="2766"/>
                    <a:pt x="2773" y="2713"/>
                    <a:pt x="2819" y="2647"/>
                  </a:cubicBezTo>
                  <a:cubicBezTo>
                    <a:pt x="2839" y="2607"/>
                    <a:pt x="2839" y="2578"/>
                    <a:pt x="2799" y="2538"/>
                  </a:cubicBezTo>
                  <a:cubicBezTo>
                    <a:pt x="2603" y="234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35" y="755"/>
                    <a:pt x="2171" y="723"/>
                    <a:pt x="2311" y="723"/>
                  </a:cubicBezTo>
                  <a:cubicBezTo>
                    <a:pt x="2444" y="723"/>
                    <a:pt x="2580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76" y="2038"/>
                  </a:cubicBezTo>
                  <a:cubicBezTo>
                    <a:pt x="2972" y="2123"/>
                    <a:pt x="3040" y="2158"/>
                    <a:pt x="3124" y="2158"/>
                  </a:cubicBezTo>
                  <a:cubicBezTo>
                    <a:pt x="3243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23"/>
                    <a:pt x="3389" y="447"/>
                    <a:pt x="3241" y="801"/>
                  </a:cubicBezTo>
                  <a:cubicBezTo>
                    <a:pt x="3123" y="634"/>
                    <a:pt x="2947" y="506"/>
                    <a:pt x="2701" y="467"/>
                  </a:cubicBezTo>
                  <a:cubicBezTo>
                    <a:pt x="2616" y="452"/>
                    <a:pt x="2520" y="443"/>
                    <a:pt x="2420" y="443"/>
                  </a:cubicBezTo>
                  <a:cubicBezTo>
                    <a:pt x="2057" y="443"/>
                    <a:pt x="1638" y="554"/>
                    <a:pt x="1484" y="869"/>
                  </a:cubicBezTo>
                  <a:cubicBezTo>
                    <a:pt x="1366" y="1115"/>
                    <a:pt x="1444" y="1380"/>
                    <a:pt x="1562" y="1625"/>
                  </a:cubicBezTo>
                  <a:cubicBezTo>
                    <a:pt x="1380" y="1543"/>
                    <a:pt x="1194" y="1492"/>
                    <a:pt x="1011" y="1492"/>
                  </a:cubicBezTo>
                  <a:cubicBezTo>
                    <a:pt x="889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87" y="3157"/>
                    <a:pt x="1140" y="3216"/>
                  </a:cubicBezTo>
                  <a:cubicBezTo>
                    <a:pt x="855" y="3324"/>
                    <a:pt x="60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9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6" y="5484"/>
                    <a:pt x="2790" y="5838"/>
                  </a:cubicBezTo>
                  <a:cubicBezTo>
                    <a:pt x="2972" y="6045"/>
                    <a:pt x="3240" y="6130"/>
                    <a:pt x="3516" y="6130"/>
                  </a:cubicBezTo>
                  <a:cubicBezTo>
                    <a:pt x="3776" y="6130"/>
                    <a:pt x="4043" y="6055"/>
                    <a:pt x="4253" y="5936"/>
                  </a:cubicBezTo>
                  <a:cubicBezTo>
                    <a:pt x="4724" y="5671"/>
                    <a:pt x="4744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6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61" y="3314"/>
                    <a:pt x="5549" y="3245"/>
                  </a:cubicBezTo>
                  <a:cubicBezTo>
                    <a:pt x="5873" y="3157"/>
                    <a:pt x="6187" y="3049"/>
                    <a:pt x="6413" y="2833"/>
                  </a:cubicBezTo>
                  <a:cubicBezTo>
                    <a:pt x="6796" y="2489"/>
                    <a:pt x="6599" y="2018"/>
                    <a:pt x="6236" y="1724"/>
                  </a:cubicBezTo>
                  <a:cubicBezTo>
                    <a:pt x="6057" y="1582"/>
                    <a:pt x="5856" y="1525"/>
                    <a:pt x="5651" y="1525"/>
                  </a:cubicBezTo>
                  <a:cubicBezTo>
                    <a:pt x="5371" y="1525"/>
                    <a:pt x="5085" y="1631"/>
                    <a:pt x="4842" y="1773"/>
                  </a:cubicBezTo>
                  <a:cubicBezTo>
                    <a:pt x="5028" y="1409"/>
                    <a:pt x="5195" y="97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4619422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5" y="285"/>
                  </a:moveTo>
                  <a:cubicBezTo>
                    <a:pt x="3343" y="285"/>
                    <a:pt x="3579" y="397"/>
                    <a:pt x="3693" y="587"/>
                  </a:cubicBezTo>
                  <a:cubicBezTo>
                    <a:pt x="3899" y="921"/>
                    <a:pt x="3899" y="1363"/>
                    <a:pt x="3870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50" y="2604"/>
                    <a:pt x="4184" y="2541"/>
                  </a:cubicBezTo>
                  <a:cubicBezTo>
                    <a:pt x="4361" y="2217"/>
                    <a:pt x="4596" y="1903"/>
                    <a:pt x="4871" y="1658"/>
                  </a:cubicBezTo>
                  <a:cubicBezTo>
                    <a:pt x="5022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65" y="1510"/>
                    <a:pt x="6030" y="1815"/>
                    <a:pt x="6059" y="2070"/>
                  </a:cubicBezTo>
                  <a:cubicBezTo>
                    <a:pt x="6148" y="2738"/>
                    <a:pt x="4763" y="2865"/>
                    <a:pt x="4321" y="2895"/>
                  </a:cubicBezTo>
                  <a:cubicBezTo>
                    <a:pt x="4107" y="2923"/>
                    <a:pt x="3981" y="3182"/>
                    <a:pt x="4231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28" y="3139"/>
                    <a:pt x="6200" y="3251"/>
                    <a:pt x="6216" y="3788"/>
                  </a:cubicBezTo>
                  <a:cubicBezTo>
                    <a:pt x="6226" y="3985"/>
                    <a:pt x="6148" y="4309"/>
                    <a:pt x="5922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40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6" y="3365"/>
                    <a:pt x="4024" y="3418"/>
                    <a:pt x="3978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2" y="5300"/>
                  </a:cubicBezTo>
                  <a:cubicBezTo>
                    <a:pt x="4762" y="5376"/>
                    <a:pt x="4625" y="5407"/>
                    <a:pt x="4486" y="5407"/>
                  </a:cubicBezTo>
                  <a:cubicBezTo>
                    <a:pt x="4353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21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1" y="4230"/>
                    <a:pt x="3821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9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0" y="3362"/>
                    <a:pt x="2923" y="3302"/>
                    <a:pt x="2798" y="3302"/>
                  </a:cubicBezTo>
                  <a:cubicBezTo>
                    <a:pt x="2712" y="3302"/>
                    <a:pt x="2617" y="3330"/>
                    <a:pt x="2574" y="3386"/>
                  </a:cubicBezTo>
                  <a:cubicBezTo>
                    <a:pt x="2358" y="3671"/>
                    <a:pt x="2083" y="3936"/>
                    <a:pt x="1778" y="4132"/>
                  </a:cubicBezTo>
                  <a:cubicBezTo>
                    <a:pt x="1629" y="4229"/>
                    <a:pt x="1452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0" y="3239"/>
                    <a:pt x="1366" y="3131"/>
                    <a:pt x="1651" y="3072"/>
                  </a:cubicBezTo>
                  <a:cubicBezTo>
                    <a:pt x="1965" y="3013"/>
                    <a:pt x="2289" y="2973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4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68" y="2546"/>
                    <a:pt x="3021" y="2560"/>
                    <a:pt x="3078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82" y="1373"/>
                    <a:pt x="2407" y="853"/>
                    <a:pt x="2642" y="519"/>
                  </a:cubicBezTo>
                  <a:cubicBezTo>
                    <a:pt x="2752" y="357"/>
                    <a:pt x="2931" y="285"/>
                    <a:pt x="3115" y="285"/>
                  </a:cubicBezTo>
                  <a:close/>
                  <a:moveTo>
                    <a:pt x="3281" y="1"/>
                  </a:moveTo>
                  <a:cubicBezTo>
                    <a:pt x="3021" y="1"/>
                    <a:pt x="2754" y="76"/>
                    <a:pt x="2544" y="195"/>
                  </a:cubicBezTo>
                  <a:cubicBezTo>
                    <a:pt x="2073" y="460"/>
                    <a:pt x="2063" y="961"/>
                    <a:pt x="2250" y="1422"/>
                  </a:cubicBezTo>
                  <a:cubicBezTo>
                    <a:pt x="2250" y="1432"/>
                    <a:pt x="2259" y="1451"/>
                    <a:pt x="2259" y="1461"/>
                  </a:cubicBezTo>
                  <a:cubicBezTo>
                    <a:pt x="1925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04" y="1177"/>
                    <a:pt x="1" y="1736"/>
                    <a:pt x="15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24" y="2973"/>
                    <a:pt x="610" y="3081"/>
                    <a:pt x="384" y="3297"/>
                  </a:cubicBezTo>
                  <a:cubicBezTo>
                    <a:pt x="1" y="3641"/>
                    <a:pt x="197" y="4112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1" y="5679"/>
                    <a:pt x="4277" y="5687"/>
                    <a:pt x="4377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8" y="4564"/>
                  </a:cubicBezTo>
                  <a:cubicBezTo>
                    <a:pt x="6560" y="4387"/>
                    <a:pt x="6805" y="3798"/>
                    <a:pt x="657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50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4958742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89" y="5278"/>
                    <a:pt x="4154" y="5612"/>
                  </a:cubicBezTo>
                  <a:cubicBezTo>
                    <a:pt x="4044" y="5774"/>
                    <a:pt x="3865" y="5846"/>
                    <a:pt x="3681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3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5" y="3236"/>
                  </a:cubicBezTo>
                  <a:cubicBezTo>
                    <a:pt x="2699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5" y="2766"/>
                    <a:pt x="2537" y="2766"/>
                  </a:cubicBezTo>
                  <a:cubicBezTo>
                    <a:pt x="2645" y="2766"/>
                    <a:pt x="2772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5" y="2038"/>
                  </a:cubicBezTo>
                  <a:cubicBezTo>
                    <a:pt x="2975" y="2123"/>
                    <a:pt x="3044" y="2158"/>
                    <a:pt x="3127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8" y="452"/>
                    <a:pt x="2523" y="443"/>
                    <a:pt x="2424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1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609" y="3471"/>
                    <a:pt x="432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28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5298654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19" y="285"/>
                  </a:moveTo>
                  <a:cubicBezTo>
                    <a:pt x="3348" y="285"/>
                    <a:pt x="3582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8" y="1422"/>
                  </a:cubicBezTo>
                  <a:cubicBezTo>
                    <a:pt x="5774" y="1510"/>
                    <a:pt x="6029" y="1815"/>
                    <a:pt x="6068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2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5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5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2" y="2668"/>
                    <a:pt x="2651" y="2669"/>
                  </a:cubicBezTo>
                  <a:cubicBezTo>
                    <a:pt x="2490" y="2680"/>
                    <a:pt x="2304" y="2690"/>
                    <a:pt x="2110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5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70" y="2546"/>
                    <a:pt x="3024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5" y="285"/>
                    <a:pt x="3119" y="285"/>
                  </a:cubicBezTo>
                  <a:close/>
                  <a:moveTo>
                    <a:pt x="3281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6" y="1241"/>
                    <a:pt x="1530" y="1042"/>
                    <a:pt x="1130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59" y="4387"/>
                    <a:pt x="6805" y="3798"/>
                    <a:pt x="6579" y="3405"/>
                  </a:cubicBezTo>
                  <a:cubicBezTo>
                    <a:pt x="639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6" y="1112"/>
                    <a:pt x="4849" y="1272"/>
                    <a:pt x="4596" y="1481"/>
                  </a:cubicBezTo>
                  <a:cubicBezTo>
                    <a:pt x="4497" y="1569"/>
                    <a:pt x="4409" y="1658"/>
                    <a:pt x="4321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5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563794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0" y="3000"/>
                    <a:pt x="5146" y="305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5" y="3585"/>
                    <a:pt x="3781" y="3570"/>
                    <a:pt x="3723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58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36"/>
                  </a:cubicBezTo>
                  <a:cubicBezTo>
                    <a:pt x="2700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2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27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09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5" y="5019"/>
                    <a:pt x="1950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3" y="6130"/>
                    <a:pt x="4048" y="6055"/>
                    <a:pt x="4252" y="5936"/>
                  </a:cubicBezTo>
                  <a:cubicBezTo>
                    <a:pt x="4733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2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5977856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3" y="1531"/>
                    <a:pt x="5198" y="1397"/>
                    <a:pt x="5395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0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400" y="3405"/>
                  </a:cubicBezTo>
                  <a:cubicBezTo>
                    <a:pt x="4368" y="3377"/>
                    <a:pt x="4321" y="3365"/>
                    <a:pt x="4269" y="3365"/>
                  </a:cubicBezTo>
                  <a:cubicBezTo>
                    <a:pt x="4161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0" y="4008"/>
                    <a:pt x="3762" y="3973"/>
                    <a:pt x="3678" y="3973"/>
                  </a:cubicBezTo>
                  <a:cubicBezTo>
                    <a:pt x="3560" y="3973"/>
                    <a:pt x="3411" y="4044"/>
                    <a:pt x="3388" y="414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3" y="5840"/>
                    <a:pt x="2645" y="5840"/>
                  </a:cubicBezTo>
                  <a:cubicBezTo>
                    <a:pt x="2553" y="5840"/>
                    <a:pt x="2451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3" y="4320"/>
                    <a:pt x="1268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3" y="2954"/>
                  </a:cubicBezTo>
                  <a:cubicBezTo>
                    <a:pt x="2831" y="2935"/>
                    <a:pt x="2948" y="2668"/>
                    <a:pt x="2690" y="2668"/>
                  </a:cubicBezTo>
                  <a:cubicBezTo>
                    <a:pt x="2681" y="2668"/>
                    <a:pt x="2671" y="2668"/>
                    <a:pt x="2662" y="2669"/>
                  </a:cubicBezTo>
                  <a:cubicBezTo>
                    <a:pt x="2498" y="2680"/>
                    <a:pt x="2310" y="2690"/>
                    <a:pt x="2114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3" y="1319"/>
                    <a:pt x="1884" y="1655"/>
                    <a:pt x="2131" y="1834"/>
                  </a:cubicBezTo>
                  <a:cubicBezTo>
                    <a:pt x="242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42" y="519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2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3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1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6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8" y="1569"/>
                    <a:pt x="4409" y="1658"/>
                    <a:pt x="432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-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8"/>
                    <a:pt x="259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4" y="2449"/>
                    <a:pt x="334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60" y="5621"/>
                    <a:pt x="4105" y="5660"/>
                  </a:cubicBezTo>
                  <a:cubicBezTo>
                    <a:pt x="4190" y="5675"/>
                    <a:pt x="4286" y="5683"/>
                    <a:pt x="4386" y="5683"/>
                  </a:cubicBezTo>
                  <a:cubicBezTo>
                    <a:pt x="4750" y="5683"/>
                    <a:pt x="5169" y="5573"/>
                    <a:pt x="5323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20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7" y="1108"/>
                    <a:pt x="4859" y="1268"/>
                    <a:pt x="4606" y="1477"/>
                  </a:cubicBezTo>
                  <a:cubicBezTo>
                    <a:pt x="4508" y="1565"/>
                    <a:pt x="4419" y="1654"/>
                    <a:pt x="4331" y="1752"/>
                  </a:cubicBezTo>
                  <a:cubicBezTo>
                    <a:pt x="4380" y="1212"/>
                    <a:pt x="4341" y="65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33959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3" y="1801"/>
                  </a:cubicBezTo>
                  <a:cubicBezTo>
                    <a:pt x="5591" y="1801"/>
                    <a:pt x="5649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4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7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20" y="3457"/>
                  </a:cubicBezTo>
                  <a:cubicBezTo>
                    <a:pt x="2808" y="3457"/>
                    <a:pt x="2657" y="3516"/>
                    <a:pt x="262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2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597"/>
                    <a:pt x="2839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496"/>
                    <a:pt x="2701" y="457"/>
                  </a:cubicBezTo>
                  <a:cubicBezTo>
                    <a:pt x="2618" y="442"/>
                    <a:pt x="2523" y="433"/>
                    <a:pt x="2423" y="433"/>
                  </a:cubicBezTo>
                  <a:cubicBezTo>
                    <a:pt x="2062" y="433"/>
                    <a:pt x="1637" y="544"/>
                    <a:pt x="1484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85" y="1534"/>
                    <a:pt x="1199" y="1487"/>
                    <a:pt x="1016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2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8" y="5079"/>
                    <a:pt x="5830" y="5070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52"/>
                    <a:pt x="5961" y="3304"/>
                    <a:pt x="5558" y="3236"/>
                  </a:cubicBezTo>
                  <a:cubicBezTo>
                    <a:pt x="5873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57" y="1572"/>
                    <a:pt x="5857" y="1515"/>
                    <a:pt x="5654" y="1515"/>
                  </a:cubicBezTo>
                  <a:cubicBezTo>
                    <a:pt x="5376" y="1515"/>
                    <a:pt x="5091" y="1621"/>
                    <a:pt x="4842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67950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48" y="522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8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0" y="323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63" y="2125"/>
                    <a:pt x="2996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6"/>
                    <a:pt x="254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2"/>
                  </a:cubicBezTo>
                  <a:cubicBezTo>
                    <a:pt x="6393" y="3087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1018825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13587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8" y="2548"/>
                    <a:pt x="3019" y="2560"/>
                    <a:pt x="3074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1698026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5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28" y="1989"/>
                  </a:cubicBezTo>
                  <a:cubicBezTo>
                    <a:pt x="5177" y="1892"/>
                    <a:pt x="5354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0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5" y="3903"/>
                    <a:pt x="2210" y="4217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203793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7" y="285"/>
                  </a:moveTo>
                  <a:cubicBezTo>
                    <a:pt x="3355" y="285"/>
                    <a:pt x="3588" y="394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1" y="2931"/>
                    <a:pt x="2948" y="2664"/>
                    <a:pt x="2690" y="2664"/>
                  </a:cubicBezTo>
                  <a:cubicBezTo>
                    <a:pt x="2681" y="2664"/>
                    <a:pt x="2671" y="2664"/>
                    <a:pt x="2661" y="2665"/>
                  </a:cubicBezTo>
                  <a:cubicBezTo>
                    <a:pt x="2498" y="2676"/>
                    <a:pt x="2310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2" y="0"/>
                    <a:pt x="2764" y="76"/>
                    <a:pt x="2553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1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7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09" y="1654"/>
                    <a:pt x="4331" y="1752"/>
                  </a:cubicBezTo>
                  <a:cubicBezTo>
                    <a:pt x="4380" y="1212"/>
                    <a:pt x="4331" y="652"/>
                    <a:pt x="4016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2377539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0" y="2637"/>
                  </a:cubicBezTo>
                  <a:cubicBezTo>
                    <a:pt x="3766" y="2759"/>
                    <a:pt x="3874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35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5" y="745"/>
                    <a:pt x="2171" y="713"/>
                    <a:pt x="2310" y="713"/>
                  </a:cubicBezTo>
                  <a:cubicBezTo>
                    <a:pt x="2444" y="713"/>
                    <a:pt x="2580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2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2717452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6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09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09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15340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8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4933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12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8326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1172548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29" y="4225"/>
                    <a:pt x="1447" y="4323"/>
                    <a:pt x="1265" y="4323"/>
                  </a:cubicBezTo>
                  <a:cubicBezTo>
                    <a:pt x="1210" y="4323"/>
                    <a:pt x="1155" y="4315"/>
                    <a:pt x="1100" y="429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0" y="1317"/>
                    <a:pt x="1072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8" y="1447"/>
                    <a:pt x="2268" y="1457"/>
                  </a:cubicBezTo>
                  <a:cubicBezTo>
                    <a:pt x="1939" y="1240"/>
                    <a:pt x="1544" y="1042"/>
                    <a:pt x="1153" y="1042"/>
                  </a:cubicBezTo>
                  <a:cubicBezTo>
                    <a:pt x="1066" y="1042"/>
                    <a:pt x="980" y="1052"/>
                    <a:pt x="89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151214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5" y="1802"/>
                    <a:pt x="5651" y="1811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6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2" y="1616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8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5" y="1724"/>
                  </a:cubicBezTo>
                  <a:cubicBezTo>
                    <a:pt x="6054" y="1580"/>
                    <a:pt x="5848" y="1522"/>
                    <a:pt x="5639" y="1522"/>
                  </a:cubicBezTo>
                  <a:cubicBezTo>
                    <a:pt x="5363" y="1522"/>
                    <a:pt x="5082" y="1623"/>
                    <a:pt x="4841" y="1763"/>
                  </a:cubicBezTo>
                  <a:cubicBezTo>
                    <a:pt x="5028" y="1409"/>
                    <a:pt x="5195" y="96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1852061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1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7" y="3518"/>
                    <a:pt x="3957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6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2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53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0" y="1741"/>
                    <a:pt x="158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2191350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2531263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-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6"/>
                    <a:pt x="3891" y="2666"/>
                  </a:cubicBezTo>
                  <a:cubicBezTo>
                    <a:pt x="4003" y="2666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5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6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92" y="2678"/>
                    <a:pt x="2295" y="2691"/>
                    <a:pt x="2089" y="2691"/>
                  </a:cubicBezTo>
                  <a:cubicBezTo>
                    <a:pt x="1603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33959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5" y="1800"/>
                  </a:cubicBezTo>
                  <a:cubicBezTo>
                    <a:pt x="5592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4" y="2979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9"/>
            <p:cNvSpPr/>
            <p:nvPr/>
          </p:nvSpPr>
          <p:spPr>
            <a:xfrm>
              <a:off x="67950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6"/>
                    <a:pt x="3860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9"/>
            <p:cNvSpPr/>
            <p:nvPr/>
          </p:nvSpPr>
          <p:spPr>
            <a:xfrm>
              <a:off x="1018825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7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5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9"/>
            <p:cNvSpPr/>
            <p:nvPr/>
          </p:nvSpPr>
          <p:spPr>
            <a:xfrm>
              <a:off x="13587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0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2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1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9"/>
            <p:cNvSpPr/>
            <p:nvPr/>
          </p:nvSpPr>
          <p:spPr>
            <a:xfrm>
              <a:off x="1698026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0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2" y="5837"/>
                  </a:cubicBezTo>
                  <a:cubicBezTo>
                    <a:pt x="3461" y="5837"/>
                    <a:pt x="3224" y="5725"/>
                    <a:pt x="310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40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9"/>
            <p:cNvSpPr/>
            <p:nvPr/>
          </p:nvSpPr>
          <p:spPr>
            <a:xfrm>
              <a:off x="203793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8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6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9"/>
            <p:cNvSpPr/>
            <p:nvPr/>
          </p:nvSpPr>
          <p:spPr>
            <a:xfrm>
              <a:off x="2377539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897" y="4757"/>
                    <a:pt x="2927" y="4394"/>
                  </a:cubicBezTo>
                  <a:cubicBezTo>
                    <a:pt x="2937" y="4119"/>
                    <a:pt x="2976" y="3844"/>
                    <a:pt x="3035" y="3579"/>
                  </a:cubicBezTo>
                  <a:cubicBezTo>
                    <a:pt x="3056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76" y="4598"/>
                    <a:pt x="1602" y="4724"/>
                    <a:pt x="1412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1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40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9"/>
            <p:cNvSpPr/>
            <p:nvPr/>
          </p:nvSpPr>
          <p:spPr>
            <a:xfrm>
              <a:off x="2717452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8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0" y="3359"/>
                    <a:pt x="2921" y="3297"/>
                    <a:pt x="2794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09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4" y="2447"/>
                    <a:pt x="3339" y="2330"/>
                  </a:cubicBezTo>
                  <a:cubicBezTo>
                    <a:pt x="3153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09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9"/>
            <p:cNvSpPr/>
            <p:nvPr/>
          </p:nvSpPr>
          <p:spPr>
            <a:xfrm>
              <a:off x="153403" y="5887285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58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4" y="4599"/>
                    <a:pt x="1611" y="4724"/>
                    <a:pt x="1417" y="4724"/>
                  </a:cubicBezTo>
                  <a:cubicBezTo>
                    <a:pt x="1369" y="4724"/>
                    <a:pt x="1319" y="4716"/>
                    <a:pt x="1268" y="4699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8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79"/>
                    <a:pt x="1971" y="2985"/>
                    <a:pt x="1842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38" y="747"/>
                    <a:pt x="2173" y="717"/>
                    <a:pt x="2310" y="717"/>
                  </a:cubicBezTo>
                  <a:cubicBezTo>
                    <a:pt x="2446" y="717"/>
                    <a:pt x="2583" y="747"/>
                    <a:pt x="2672" y="791"/>
                  </a:cubicBezTo>
                  <a:cubicBezTo>
                    <a:pt x="2848" y="889"/>
                    <a:pt x="2937" y="107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2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9"/>
            <p:cNvSpPr/>
            <p:nvPr/>
          </p:nvSpPr>
          <p:spPr>
            <a:xfrm>
              <a:off x="4933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4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5" y="1"/>
                  </a:moveTo>
                  <a:cubicBezTo>
                    <a:pt x="3032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9"/>
            <p:cNvSpPr/>
            <p:nvPr/>
          </p:nvSpPr>
          <p:spPr>
            <a:xfrm>
              <a:off x="8326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7" y="1894"/>
                    <a:pt x="5354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58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5" y="4599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3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1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9"/>
            <p:cNvSpPr/>
            <p:nvPr/>
          </p:nvSpPr>
          <p:spPr>
            <a:xfrm>
              <a:off x="-9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7" y="283"/>
                  </a:moveTo>
                  <a:cubicBezTo>
                    <a:pt x="3355" y="283"/>
                    <a:pt x="3589" y="392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6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10"/>
                    <a:pt x="6069" y="206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4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7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9"/>
                  </a:cubicBezTo>
                  <a:cubicBezTo>
                    <a:pt x="2844" y="2929"/>
                    <a:pt x="2952" y="2663"/>
                    <a:pt x="2677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98" y="2678"/>
                    <a:pt x="2310" y="2689"/>
                    <a:pt x="2112" y="2689"/>
                  </a:cubicBezTo>
                  <a:cubicBezTo>
                    <a:pt x="1621" y="2689"/>
                    <a:pt x="1076" y="2617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2" y="355"/>
                    <a:pt x="2943" y="283"/>
                    <a:pt x="3127" y="283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492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9"/>
            <p:cNvSpPr/>
            <p:nvPr/>
          </p:nvSpPr>
          <p:spPr>
            <a:xfrm>
              <a:off x="339592" y="6138406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3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3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2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6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9"/>
            <p:cNvSpPr/>
            <p:nvPr/>
          </p:nvSpPr>
          <p:spPr>
            <a:xfrm>
              <a:off x="679505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8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4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4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5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48" y="5236"/>
                    <a:pt x="3860" y="5050"/>
                    <a:pt x="3820" y="4863"/>
                  </a:cubicBezTo>
                  <a:cubicBezTo>
                    <a:pt x="3791" y="4745"/>
                    <a:pt x="377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7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52" y="2663"/>
                    <a:pt x="2668" y="2663"/>
                  </a:cubicBezTo>
                  <a:cubicBezTo>
                    <a:pt x="2663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3" y="2689"/>
                  </a:cubicBezTo>
                  <a:cubicBezTo>
                    <a:pt x="1612" y="2689"/>
                    <a:pt x="1069" y="2617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8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9"/>
            <p:cNvSpPr/>
            <p:nvPr/>
          </p:nvSpPr>
          <p:spPr>
            <a:xfrm>
              <a:off x="153403" y="633775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4"/>
                    <a:pt x="3006" y="3462"/>
                    <a:pt x="2927" y="3462"/>
                  </a:cubicBezTo>
                  <a:cubicBezTo>
                    <a:pt x="2813" y="3462"/>
                    <a:pt x="2657" y="3525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3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6" y="2991"/>
                    <a:pt x="597" y="2880"/>
                    <a:pt x="580" y="234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3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8" y="751"/>
                    <a:pt x="2173" y="722"/>
                    <a:pt x="2310" y="722"/>
                  </a:cubicBezTo>
                  <a:cubicBezTo>
                    <a:pt x="2446" y="722"/>
                    <a:pt x="2583" y="751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37"/>
                  </a:cubicBezTo>
                  <a:cubicBezTo>
                    <a:pt x="2982" y="2122"/>
                    <a:pt x="3048" y="2157"/>
                    <a:pt x="3130" y="2157"/>
                  </a:cubicBezTo>
                  <a:cubicBezTo>
                    <a:pt x="3246" y="2157"/>
                    <a:pt x="3395" y="2086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5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9"/>
            <p:cNvSpPr/>
            <p:nvPr/>
          </p:nvSpPr>
          <p:spPr>
            <a:xfrm>
              <a:off x="4933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5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7" y="0"/>
                  </a:moveTo>
                  <a:cubicBezTo>
                    <a:pt x="3028" y="0"/>
                    <a:pt x="2763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5" y="4586"/>
                    <a:pt x="5603" y="4634"/>
                    <a:pt x="5787" y="4634"/>
                  </a:cubicBezTo>
                  <a:cubicBezTo>
                    <a:pt x="5913" y="4634"/>
                    <a:pt x="6038" y="4612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73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17" y="293"/>
                  </a:cubicBezTo>
                  <a:cubicBezTo>
                    <a:pt x="3830" y="85"/>
                    <a:pt x="3562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9"/>
            <p:cNvSpPr/>
            <p:nvPr/>
          </p:nvSpPr>
          <p:spPr>
            <a:xfrm>
              <a:off x="8326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3" y="3462"/>
                    <a:pt x="2656" y="3525"/>
                    <a:pt x="2622" y="358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9"/>
            <p:cNvSpPr/>
            <p:nvPr/>
          </p:nvSpPr>
          <p:spPr>
            <a:xfrm>
              <a:off x="-9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58"/>
                  </a:cubicBezTo>
                  <a:cubicBezTo>
                    <a:pt x="5022" y="1524"/>
                    <a:pt x="5202" y="1397"/>
                    <a:pt x="5394" y="1397"/>
                  </a:cubicBezTo>
                  <a:cubicBezTo>
                    <a:pt x="5441" y="1397"/>
                    <a:pt x="5490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6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2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6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9"/>
            <p:cNvSpPr/>
            <p:nvPr/>
          </p:nvSpPr>
          <p:spPr>
            <a:xfrm>
              <a:off x="339592" y="658887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8" y="3450"/>
                    <a:pt x="4495" y="3439"/>
                    <a:pt x="4690" y="3439"/>
                  </a:cubicBezTo>
                  <a:cubicBezTo>
                    <a:pt x="5185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1"/>
                    <a:pt x="2999" y="3459"/>
                    <a:pt x="2917" y="3459"/>
                  </a:cubicBezTo>
                  <a:cubicBezTo>
                    <a:pt x="2805" y="3459"/>
                    <a:pt x="2657" y="3520"/>
                    <a:pt x="2623" y="358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3" y="2986"/>
                    <a:pt x="1977" y="2991"/>
                    <a:pt x="1856" y="2991"/>
                  </a:cubicBezTo>
                  <a:cubicBezTo>
                    <a:pt x="1269" y="2991"/>
                    <a:pt x="596" y="2879"/>
                    <a:pt x="580" y="234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33"/>
                    <a:pt x="215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7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9"/>
            <p:cNvSpPr/>
            <p:nvPr/>
          </p:nvSpPr>
          <p:spPr>
            <a:xfrm>
              <a:off x="679505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20" y="1524"/>
                    <a:pt x="5195" y="1397"/>
                    <a:pt x="5385" y="1397"/>
                  </a:cubicBezTo>
                  <a:cubicBezTo>
                    <a:pt x="5432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400" y="3406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9"/>
            <p:cNvSpPr/>
            <p:nvPr/>
          </p:nvSpPr>
          <p:spPr>
            <a:xfrm>
              <a:off x="153403" y="683996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5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2"/>
                    <a:pt x="3004" y="3459"/>
                    <a:pt x="2922" y="3459"/>
                  </a:cubicBezTo>
                  <a:cubicBezTo>
                    <a:pt x="2809" y="3459"/>
                    <a:pt x="2657" y="3521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4" y="2987"/>
                    <a:pt x="1987" y="2991"/>
                    <a:pt x="1867" y="2991"/>
                  </a:cubicBezTo>
                  <a:cubicBezTo>
                    <a:pt x="1277" y="2991"/>
                    <a:pt x="597" y="2879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28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40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6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4933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5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3" y="0"/>
                  </a:moveTo>
                  <a:cubicBezTo>
                    <a:pt x="3023" y="0"/>
                    <a:pt x="2759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11" y="4631"/>
                    <a:pt x="5798" y="4631"/>
                  </a:cubicBezTo>
                  <a:cubicBezTo>
                    <a:pt x="5921" y="4631"/>
                    <a:pt x="6041" y="4610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59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8326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1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25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-9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48"/>
                  </a:cubicBezTo>
                  <a:cubicBezTo>
                    <a:pt x="5022" y="1522"/>
                    <a:pt x="5201" y="1397"/>
                    <a:pt x="5393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5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3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1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7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339592" y="7091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5" y="3450"/>
                    <a:pt x="4491" y="3439"/>
                    <a:pt x="4686" y="3439"/>
                  </a:cubicBezTo>
                  <a:cubicBezTo>
                    <a:pt x="5180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0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23"/>
                    <a:pt x="214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6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2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1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679505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48"/>
                  </a:cubicBezTo>
                  <a:cubicBezTo>
                    <a:pt x="5020" y="1522"/>
                    <a:pt x="5195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48" y="5232"/>
                    <a:pt x="3860" y="5055"/>
                    <a:pt x="3820" y="4869"/>
                  </a:cubicBezTo>
                  <a:cubicBezTo>
                    <a:pt x="3791" y="4741"/>
                    <a:pt x="377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153403" y="7290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9" y="1509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9"/>
            <p:cNvSpPr/>
            <p:nvPr/>
          </p:nvSpPr>
          <p:spPr>
            <a:xfrm>
              <a:off x="4933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6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1" y="5405"/>
                    <a:pt x="4223" y="5375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4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93" y="1"/>
                  </a:moveTo>
                  <a:cubicBezTo>
                    <a:pt x="3032" y="1"/>
                    <a:pt x="2765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4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73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9"/>
            <p:cNvSpPr/>
            <p:nvPr/>
          </p:nvSpPr>
          <p:spPr>
            <a:xfrm>
              <a:off x="8326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2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90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9"/>
            <p:cNvSpPr/>
            <p:nvPr/>
          </p:nvSpPr>
          <p:spPr>
            <a:xfrm>
              <a:off x="-9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0"/>
                  </a:moveTo>
                  <a:cubicBezTo>
                    <a:pt x="3353" y="280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65" y="3666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4"/>
                    <a:pt x="4500" y="5404"/>
                  </a:cubicBezTo>
                  <a:cubicBezTo>
                    <a:pt x="4365" y="5404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7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0"/>
                    <a:pt x="3124" y="280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21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9"/>
            <p:cNvSpPr/>
            <p:nvPr/>
          </p:nvSpPr>
          <p:spPr>
            <a:xfrm>
              <a:off x="339592" y="7541813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3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6" y="3441"/>
                    <a:pt x="4491" y="3431"/>
                    <a:pt x="4684" y="3431"/>
                  </a:cubicBezTo>
                  <a:cubicBezTo>
                    <a:pt x="5180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51" y="246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80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1" y="2149"/>
                    <a:pt x="3126" y="2149"/>
                  </a:cubicBezTo>
                  <a:cubicBezTo>
                    <a:pt x="3245" y="2149"/>
                    <a:pt x="3395" y="2081"/>
                    <a:pt x="3418" y="1989"/>
                  </a:cubicBezTo>
                  <a:cubicBezTo>
                    <a:pt x="3447" y="1852"/>
                    <a:pt x="3457" y="1704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7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9"/>
            <p:cNvSpPr/>
            <p:nvPr/>
          </p:nvSpPr>
          <p:spPr>
            <a:xfrm>
              <a:off x="679505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400" y="3411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4"/>
                    <a:pt x="4497" y="5404"/>
                  </a:cubicBezTo>
                  <a:cubicBezTo>
                    <a:pt x="4360" y="5404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9"/>
            <p:cNvSpPr/>
            <p:nvPr/>
          </p:nvSpPr>
          <p:spPr>
            <a:xfrm>
              <a:off x="153403" y="7792934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0" y="3198"/>
                    <a:pt x="2817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5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0" y="1533"/>
                    <a:pt x="1201" y="1483"/>
                    <a:pt x="1015" y="1483"/>
                  </a:cubicBezTo>
                  <a:cubicBezTo>
                    <a:pt x="890" y="1483"/>
                    <a:pt x="767" y="1505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9"/>
            <p:cNvSpPr/>
            <p:nvPr/>
          </p:nvSpPr>
          <p:spPr>
            <a:xfrm>
              <a:off x="4933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8" y="5404"/>
                    <a:pt x="4489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5" y="1323"/>
                    <a:pt x="1019" y="1316"/>
                    <a:pt x="1074" y="1316"/>
                  </a:cubicBezTo>
                  <a:cubicBezTo>
                    <a:pt x="1443" y="1316"/>
                    <a:pt x="1884" y="1651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89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5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3" y="1"/>
                    <a:pt x="3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9"/>
            <p:cNvSpPr/>
            <p:nvPr/>
          </p:nvSpPr>
          <p:spPr>
            <a:xfrm>
              <a:off x="8326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25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1" y="1505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62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9"/>
            <p:cNvSpPr/>
            <p:nvPr/>
          </p:nvSpPr>
          <p:spPr>
            <a:xfrm>
              <a:off x="-9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6"/>
                    <a:pt x="4400" y="3401"/>
                  </a:cubicBezTo>
                  <a:cubicBezTo>
                    <a:pt x="4371" y="3373"/>
                    <a:pt x="4325" y="3360"/>
                    <a:pt x="4273" y="3360"/>
                  </a:cubicBezTo>
                  <a:cubicBezTo>
                    <a:pt x="4165" y="3360"/>
                    <a:pt x="4034" y="3413"/>
                    <a:pt x="3987" y="348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296"/>
                  </a:cubicBezTo>
                  <a:cubicBezTo>
                    <a:pt x="4766" y="5371"/>
                    <a:pt x="4630" y="5403"/>
                    <a:pt x="4492" y="5403"/>
                  </a:cubicBezTo>
                  <a:cubicBezTo>
                    <a:pt x="4360" y="5403"/>
                    <a:pt x="4226" y="5374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8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3" y="1323"/>
                    <a:pt x="1026" y="1315"/>
                    <a:pt x="1080" y="1315"/>
                  </a:cubicBezTo>
                  <a:cubicBezTo>
                    <a:pt x="1443" y="1315"/>
                    <a:pt x="1885" y="1651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7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12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9"/>
            <p:cNvSpPr/>
            <p:nvPr/>
          </p:nvSpPr>
          <p:spPr>
            <a:xfrm>
              <a:off x="339592" y="8044025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2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41" y="245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71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0" y="2149"/>
                    <a:pt x="3123" y="2149"/>
                  </a:cubicBezTo>
                  <a:cubicBezTo>
                    <a:pt x="3243" y="2149"/>
                    <a:pt x="3395" y="2078"/>
                    <a:pt x="3418" y="1979"/>
                  </a:cubicBezTo>
                  <a:cubicBezTo>
                    <a:pt x="3447" y="1852"/>
                    <a:pt x="3457" y="1705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8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62"/>
                    <a:pt x="433" y="3688"/>
                  </a:cubicBezTo>
                  <a:cubicBezTo>
                    <a:pt x="119" y="4091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9"/>
            <p:cNvSpPr/>
            <p:nvPr/>
          </p:nvSpPr>
          <p:spPr>
            <a:xfrm>
              <a:off x="679505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4" y="3360"/>
                  </a:cubicBezTo>
                  <a:cubicBezTo>
                    <a:pt x="4157" y="3360"/>
                    <a:pt x="4027" y="3413"/>
                    <a:pt x="398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5" y="5403"/>
                    <a:pt x="4221" y="5374"/>
                    <a:pt x="4135" y="5326"/>
                  </a:cubicBezTo>
                  <a:cubicBezTo>
                    <a:pt x="3948" y="5228"/>
                    <a:pt x="3860" y="5051"/>
                    <a:pt x="3820" y="4864"/>
                  </a:cubicBezTo>
                  <a:cubicBezTo>
                    <a:pt x="3791" y="4746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4" y="1323"/>
                    <a:pt x="1016" y="1315"/>
                    <a:pt x="1070" y="1315"/>
                  </a:cubicBezTo>
                  <a:cubicBezTo>
                    <a:pt x="1433" y="1315"/>
                    <a:pt x="1875" y="1651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9"/>
            <p:cNvSpPr/>
            <p:nvPr/>
          </p:nvSpPr>
          <p:spPr>
            <a:xfrm>
              <a:off x="153403" y="8243375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70" y="2767"/>
                    <a:pt x="3877" y="2829"/>
                    <a:pt x="4003" y="2829"/>
                  </a:cubicBezTo>
                  <a:cubicBezTo>
                    <a:pt x="4087" y="2829"/>
                    <a:pt x="4180" y="2801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09"/>
                  </a:cubicBezTo>
                  <a:cubicBezTo>
                    <a:pt x="3830" y="3579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38" y="747"/>
                    <a:pt x="2173" y="718"/>
                    <a:pt x="2310" y="718"/>
                  </a:cubicBezTo>
                  <a:cubicBezTo>
                    <a:pt x="2446" y="718"/>
                    <a:pt x="2583" y="747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2" y="5019"/>
                    <a:pt x="1946" y="4857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9"/>
            <p:cNvSpPr/>
            <p:nvPr/>
          </p:nvSpPr>
          <p:spPr>
            <a:xfrm>
              <a:off x="4933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6" y="284"/>
                  </a:moveTo>
                  <a:cubicBezTo>
                    <a:pt x="3355" y="284"/>
                    <a:pt x="3589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73" y="2860"/>
                    <a:pt x="4321" y="2900"/>
                  </a:cubicBezTo>
                  <a:cubicBezTo>
                    <a:pt x="4103" y="2919"/>
                    <a:pt x="3986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20" y="3365"/>
                    <a:pt x="4267" y="3365"/>
                  </a:cubicBezTo>
                  <a:cubicBezTo>
                    <a:pt x="4157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7"/>
                    <a:pt x="3061" y="5839"/>
                    <a:pt x="2642" y="5839"/>
                  </a:cubicBezTo>
                  <a:cubicBezTo>
                    <a:pt x="2549" y="5839"/>
                    <a:pt x="2444" y="5802"/>
                    <a:pt x="2328" y="571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20" y="3243"/>
                    <a:pt x="1366" y="3125"/>
                    <a:pt x="1660" y="3076"/>
                  </a:cubicBezTo>
                  <a:cubicBezTo>
                    <a:pt x="1975" y="3008"/>
                    <a:pt x="2289" y="2968"/>
                    <a:pt x="2613" y="2949"/>
                  </a:cubicBezTo>
                  <a:cubicBezTo>
                    <a:pt x="2831" y="2930"/>
                    <a:pt x="2948" y="2663"/>
                    <a:pt x="2681" y="2663"/>
                  </a:cubicBezTo>
                  <a:cubicBezTo>
                    <a:pt x="2672" y="2663"/>
                    <a:pt x="2662" y="2663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47" y="2517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6" y="1898"/>
                    <a:pt x="2868" y="1672"/>
                  </a:cubicBezTo>
                  <a:cubicBezTo>
                    <a:pt x="2691" y="1368"/>
                    <a:pt x="2407" y="847"/>
                    <a:pt x="2642" y="514"/>
                  </a:cubicBezTo>
                  <a:cubicBezTo>
                    <a:pt x="2757" y="355"/>
                    <a:pt x="2940" y="284"/>
                    <a:pt x="3126" y="284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11"/>
                    <a:pt x="1248" y="2890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3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9"/>
            <p:cNvSpPr/>
            <p:nvPr/>
          </p:nvSpPr>
          <p:spPr>
            <a:xfrm>
              <a:off x="8326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7" y="4802"/>
                    <a:pt x="5732" y="4802"/>
                  </a:cubicBezTo>
                  <a:cubicBezTo>
                    <a:pt x="5368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9" y="3579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4"/>
                  </a:cubicBezTo>
                  <a:cubicBezTo>
                    <a:pt x="4114" y="4748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0" y="2941"/>
                    <a:pt x="2563" y="2941"/>
                  </a:cubicBezTo>
                  <a:cubicBezTo>
                    <a:pt x="2553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2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7" y="5019"/>
                    <a:pt x="1955" y="4857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9"/>
            <p:cNvSpPr/>
            <p:nvPr/>
          </p:nvSpPr>
          <p:spPr>
            <a:xfrm>
              <a:off x="-9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6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45"/>
                    <a:pt x="2647" y="5845"/>
                  </a:cubicBezTo>
                  <a:cubicBezTo>
                    <a:pt x="2555" y="5845"/>
                    <a:pt x="2452" y="5810"/>
                    <a:pt x="2338" y="572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7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42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47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804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9"/>
            <p:cNvSpPr/>
            <p:nvPr/>
          </p:nvSpPr>
          <p:spPr>
            <a:xfrm>
              <a:off x="339592" y="849449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9"/>
                    <a:pt x="4002" y="2829"/>
                  </a:cubicBezTo>
                  <a:cubicBezTo>
                    <a:pt x="4087" y="2829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7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2"/>
                  </a:cubicBezTo>
                  <a:cubicBezTo>
                    <a:pt x="4317" y="3447"/>
                    <a:pt x="4515" y="3434"/>
                    <a:pt x="4721" y="3434"/>
                  </a:cubicBezTo>
                  <a:cubicBezTo>
                    <a:pt x="5207" y="3434"/>
                    <a:pt x="5735" y="3506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9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6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9"/>
            <p:cNvSpPr/>
            <p:nvPr/>
          </p:nvSpPr>
          <p:spPr>
            <a:xfrm>
              <a:off x="679505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400" y="3412"/>
                  </a:cubicBezTo>
                  <a:cubicBezTo>
                    <a:pt x="4368" y="3380"/>
                    <a:pt x="4319" y="3367"/>
                    <a:pt x="4267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2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42"/>
                    <a:pt x="16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34" y="2970"/>
                    <a:pt x="610" y="3088"/>
                    <a:pt x="384" y="3294"/>
                  </a:cubicBezTo>
                  <a:cubicBezTo>
                    <a:pt x="1" y="3647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804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9"/>
            <p:cNvSpPr/>
            <p:nvPr/>
          </p:nvSpPr>
          <p:spPr>
            <a:xfrm>
              <a:off x="153403" y="874558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10"/>
                  </a:cubicBezTo>
                  <a:cubicBezTo>
                    <a:pt x="3830" y="3580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9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9" y="714"/>
                    <a:pt x="2318" y="714"/>
                  </a:cubicBezTo>
                  <a:cubicBezTo>
                    <a:pt x="2451" y="714"/>
                    <a:pt x="2585" y="743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47"/>
                  </a:cubicBezTo>
                  <a:cubicBezTo>
                    <a:pt x="952" y="4966"/>
                    <a:pt x="1130" y="5017"/>
                    <a:pt x="1308" y="5017"/>
                  </a:cubicBezTo>
                  <a:cubicBezTo>
                    <a:pt x="1627" y="5017"/>
                    <a:pt x="1948" y="4855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9"/>
            <p:cNvSpPr/>
            <p:nvPr/>
          </p:nvSpPr>
          <p:spPr>
            <a:xfrm>
              <a:off x="4933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6" y="285"/>
                  </a:moveTo>
                  <a:cubicBezTo>
                    <a:pt x="3355" y="285"/>
                    <a:pt x="3589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1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6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3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2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20" y="3366"/>
                    <a:pt x="4267" y="3366"/>
                  </a:cubicBezTo>
                  <a:cubicBezTo>
                    <a:pt x="4157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70" y="5051"/>
                    <a:pt x="3821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1" y="4226"/>
                    <a:pt x="3821" y="4099"/>
                  </a:cubicBezTo>
                  <a:cubicBezTo>
                    <a:pt x="3825" y="4008"/>
                    <a:pt x="3756" y="3971"/>
                    <a:pt x="3672" y="3971"/>
                  </a:cubicBezTo>
                  <a:cubicBezTo>
                    <a:pt x="3556" y="3971"/>
                    <a:pt x="3411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1" y="5840"/>
                    <a:pt x="2642" y="5840"/>
                  </a:cubicBezTo>
                  <a:cubicBezTo>
                    <a:pt x="2549" y="5840"/>
                    <a:pt x="2444" y="5803"/>
                    <a:pt x="2328" y="5719"/>
                  </a:cubicBezTo>
                  <a:cubicBezTo>
                    <a:pt x="1651" y="5238"/>
                    <a:pt x="2583" y="3932"/>
                    <a:pt x="2937" y="3490"/>
                  </a:cubicBezTo>
                  <a:cubicBezTo>
                    <a:pt x="3037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9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20" y="3244"/>
                    <a:pt x="1366" y="3126"/>
                    <a:pt x="1660" y="3068"/>
                  </a:cubicBezTo>
                  <a:cubicBezTo>
                    <a:pt x="1975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4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47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6" y="1899"/>
                    <a:pt x="2868" y="1673"/>
                  </a:cubicBezTo>
                  <a:cubicBezTo>
                    <a:pt x="2691" y="1369"/>
                    <a:pt x="2407" y="848"/>
                    <a:pt x="2642" y="515"/>
                  </a:cubicBezTo>
                  <a:cubicBezTo>
                    <a:pt x="2757" y="356"/>
                    <a:pt x="2940" y="285"/>
                    <a:pt x="3126" y="285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5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6" y="2812"/>
                    <a:pt x="1248" y="2891"/>
                  </a:cubicBezTo>
                  <a:cubicBezTo>
                    <a:pt x="934" y="2969"/>
                    <a:pt x="620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9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602" y="4635"/>
                    <a:pt x="5786" y="4635"/>
                  </a:cubicBezTo>
                  <a:cubicBezTo>
                    <a:pt x="5913" y="4635"/>
                    <a:pt x="6037" y="4612"/>
                    <a:pt x="6157" y="4560"/>
                  </a:cubicBezTo>
                  <a:cubicBezTo>
                    <a:pt x="6570" y="4393"/>
                    <a:pt x="6805" y="3804"/>
                    <a:pt x="6580" y="3401"/>
                  </a:cubicBezTo>
                  <a:cubicBezTo>
                    <a:pt x="640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4" y="1108"/>
                    <a:pt x="4860" y="1271"/>
                    <a:pt x="4606" y="1487"/>
                  </a:cubicBezTo>
                  <a:cubicBezTo>
                    <a:pt x="450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9"/>
            <p:cNvSpPr/>
            <p:nvPr/>
          </p:nvSpPr>
          <p:spPr>
            <a:xfrm>
              <a:off x="8326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8" y="4802"/>
                    <a:pt x="5732" y="4802"/>
                  </a:cubicBezTo>
                  <a:cubicBezTo>
                    <a:pt x="5368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9" y="3580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4"/>
                  </a:cubicBezTo>
                  <a:cubicBezTo>
                    <a:pt x="4114" y="4749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35" y="4474"/>
                  </a:cubicBezTo>
                  <a:cubicBezTo>
                    <a:pt x="1785" y="4599"/>
                    <a:pt x="1611" y="4725"/>
                    <a:pt x="1422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9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1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47"/>
                  </a:cubicBezTo>
                  <a:cubicBezTo>
                    <a:pt x="951" y="4966"/>
                    <a:pt x="1130" y="5017"/>
                    <a:pt x="1310" y="5017"/>
                  </a:cubicBezTo>
                  <a:cubicBezTo>
                    <a:pt x="1632" y="5017"/>
                    <a:pt x="1957" y="4855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9"/>
            <p:cNvSpPr/>
            <p:nvPr/>
          </p:nvSpPr>
          <p:spPr>
            <a:xfrm>
              <a:off x="-9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5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5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3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36"/>
                    <a:pt x="2649" y="5836"/>
                  </a:cubicBezTo>
                  <a:cubicBezTo>
                    <a:pt x="2556" y="5836"/>
                    <a:pt x="2453" y="5801"/>
                    <a:pt x="2338" y="571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5"/>
                    <a:pt x="2690" y="2665"/>
                  </a:cubicBezTo>
                  <a:cubicBezTo>
                    <a:pt x="2681" y="2665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38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795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9"/>
            <p:cNvSpPr/>
            <p:nvPr/>
          </p:nvSpPr>
          <p:spPr>
            <a:xfrm>
              <a:off x="339592" y="899670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68" y="2762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8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7"/>
                    <a:pt x="3040" y="2153"/>
                    <a:pt x="3124" y="2153"/>
                  </a:cubicBezTo>
                  <a:cubicBezTo>
                    <a:pt x="3243" y="2153"/>
                    <a:pt x="3395" y="2081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8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9"/>
            <p:cNvSpPr/>
            <p:nvPr/>
          </p:nvSpPr>
          <p:spPr>
            <a:xfrm>
              <a:off x="679505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5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4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3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48" y="523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5"/>
                    <a:pt x="2681" y="2665"/>
                  </a:cubicBezTo>
                  <a:cubicBezTo>
                    <a:pt x="2672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795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9"/>
            <p:cNvSpPr/>
            <p:nvPr/>
          </p:nvSpPr>
          <p:spPr>
            <a:xfrm>
              <a:off x="153403" y="9196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1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3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8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3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9"/>
            <p:cNvSpPr/>
            <p:nvPr/>
          </p:nvSpPr>
          <p:spPr>
            <a:xfrm>
              <a:off x="4933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8"/>
                    <a:pt x="3758" y="3972"/>
                    <a:pt x="3676" y="3972"/>
                  </a:cubicBezTo>
                  <a:cubicBezTo>
                    <a:pt x="3560" y="3972"/>
                    <a:pt x="3412" y="4044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3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9" y="1324"/>
                    <a:pt x="1074" y="1324"/>
                  </a:cubicBezTo>
                  <a:cubicBezTo>
                    <a:pt x="1443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7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7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9"/>
            <p:cNvSpPr/>
            <p:nvPr/>
          </p:nvSpPr>
          <p:spPr>
            <a:xfrm>
              <a:off x="8326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48" y="4462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3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9"/>
            <p:cNvSpPr/>
            <p:nvPr/>
          </p:nvSpPr>
          <p:spPr>
            <a:xfrm>
              <a:off x="-9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4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6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2"/>
                    <a:pt x="3987" y="3489"/>
                  </a:cubicBezTo>
                  <a:cubicBezTo>
                    <a:pt x="3968" y="352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4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3" y="1332"/>
                    <a:pt x="1026" y="1324"/>
                    <a:pt x="1080" y="1324"/>
                  </a:cubicBezTo>
                  <a:cubicBezTo>
                    <a:pt x="1443" y="1324"/>
                    <a:pt x="1885" y="1660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9" y="4553"/>
                    <a:pt x="949" y="4610"/>
                    <a:pt x="1152" y="4610"/>
                  </a:cubicBezTo>
                  <a:cubicBezTo>
                    <a:pt x="1430" y="4610"/>
                    <a:pt x="1715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9"/>
            <p:cNvSpPr/>
            <p:nvPr/>
          </p:nvSpPr>
          <p:spPr>
            <a:xfrm>
              <a:off x="339592" y="944718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1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9"/>
            <p:cNvSpPr/>
            <p:nvPr/>
          </p:nvSpPr>
          <p:spPr>
            <a:xfrm>
              <a:off x="679505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4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2"/>
                    <a:pt x="398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4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58" y="5237"/>
                    <a:pt x="3860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6" y="4045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48" y="2673"/>
                    <a:pt x="2681" y="2673"/>
                  </a:cubicBezTo>
                  <a:cubicBezTo>
                    <a:pt x="2672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30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9"/>
            <p:cNvSpPr/>
            <p:nvPr/>
          </p:nvSpPr>
          <p:spPr>
            <a:xfrm>
              <a:off x="15340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9"/>
            <p:cNvSpPr/>
            <p:nvPr/>
          </p:nvSpPr>
          <p:spPr>
            <a:xfrm>
              <a:off x="4933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1" y="1323"/>
                    <a:pt x="1077" y="1323"/>
                  </a:cubicBezTo>
                  <a:cubicBezTo>
                    <a:pt x="1445" y="1323"/>
                    <a:pt x="1885" y="1651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2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9"/>
            <p:cNvSpPr/>
            <p:nvPr/>
          </p:nvSpPr>
          <p:spPr>
            <a:xfrm>
              <a:off x="8326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9"/>
            <p:cNvSpPr/>
            <p:nvPr/>
          </p:nvSpPr>
          <p:spPr>
            <a:xfrm>
              <a:off x="1172548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8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9" y="5412"/>
                    <a:pt x="4492" y="5412"/>
                  </a:cubicBezTo>
                  <a:cubicBezTo>
                    <a:pt x="4359" y="5412"/>
                    <a:pt x="4225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8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8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4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2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9"/>
            <p:cNvSpPr/>
            <p:nvPr/>
          </p:nvSpPr>
          <p:spPr>
            <a:xfrm>
              <a:off x="151214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5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2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29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2"/>
                    <a:pt x="4841" y="1762"/>
                  </a:cubicBezTo>
                  <a:cubicBezTo>
                    <a:pt x="5028" y="1409"/>
                    <a:pt x="5195" y="97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9"/>
            <p:cNvSpPr/>
            <p:nvPr/>
          </p:nvSpPr>
          <p:spPr>
            <a:xfrm>
              <a:off x="1852061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7" y="3518"/>
                    <a:pt x="3957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8" y="3300"/>
                  </a:cubicBezTo>
                  <a:cubicBezTo>
                    <a:pt x="2705" y="3300"/>
                    <a:pt x="2615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53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7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0" y="1741"/>
                    <a:pt x="158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9"/>
            <p:cNvSpPr/>
            <p:nvPr/>
          </p:nvSpPr>
          <p:spPr>
            <a:xfrm>
              <a:off x="2191350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7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8" y="2760"/>
                  </a:cubicBezTo>
                  <a:cubicBezTo>
                    <a:pt x="2645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9"/>
            <p:cNvSpPr/>
            <p:nvPr/>
          </p:nvSpPr>
          <p:spPr>
            <a:xfrm>
              <a:off x="2531263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8" y="1323"/>
                    <a:pt x="1074" y="1323"/>
                  </a:cubicBezTo>
                  <a:cubicBezTo>
                    <a:pt x="1438" y="1323"/>
                    <a:pt x="1884" y="1650"/>
                    <a:pt x="2132" y="182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9"/>
            <p:cNvSpPr/>
            <p:nvPr/>
          </p:nvSpPr>
          <p:spPr>
            <a:xfrm>
              <a:off x="-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6" y="1652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50" y="4550"/>
                    <a:pt x="951" y="4606"/>
                    <a:pt x="1156" y="4606"/>
                  </a:cubicBezTo>
                  <a:cubicBezTo>
                    <a:pt x="1433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9"/>
            <p:cNvSpPr/>
            <p:nvPr/>
          </p:nvSpPr>
          <p:spPr>
            <a:xfrm>
              <a:off x="33959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8" y="3447"/>
                    <a:pt x="4496" y="3436"/>
                    <a:pt x="4694" y="3436"/>
                  </a:cubicBezTo>
                  <a:cubicBezTo>
                    <a:pt x="5186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6" y="2987"/>
                    <a:pt x="1981" y="2992"/>
                    <a:pt x="1862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9"/>
            <p:cNvSpPr/>
            <p:nvPr/>
          </p:nvSpPr>
          <p:spPr>
            <a:xfrm>
              <a:off x="67950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4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48" y="5237"/>
                    <a:pt x="3860" y="5060"/>
                    <a:pt x="3820" y="4864"/>
                  </a:cubicBezTo>
                  <a:cubicBezTo>
                    <a:pt x="3791" y="4746"/>
                    <a:pt x="377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9"/>
            <p:cNvSpPr/>
            <p:nvPr/>
          </p:nvSpPr>
          <p:spPr>
            <a:xfrm>
              <a:off x="1018825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9"/>
            <p:cNvSpPr/>
            <p:nvPr/>
          </p:nvSpPr>
          <p:spPr>
            <a:xfrm>
              <a:off x="13587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9"/>
            <p:cNvSpPr/>
            <p:nvPr/>
          </p:nvSpPr>
          <p:spPr>
            <a:xfrm>
              <a:off x="1698026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0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9"/>
            <p:cNvSpPr/>
            <p:nvPr/>
          </p:nvSpPr>
          <p:spPr>
            <a:xfrm>
              <a:off x="203793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8"/>
                    <a:pt x="3761" y="3973"/>
                    <a:pt x="3678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46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1" y="2939"/>
                    <a:pt x="2948" y="2673"/>
                    <a:pt x="2690" y="2673"/>
                  </a:cubicBezTo>
                  <a:cubicBezTo>
                    <a:pt x="2681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2" y="2695"/>
                  </a:cubicBezTo>
                  <a:cubicBezTo>
                    <a:pt x="1626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2" y="4606"/>
                  </a:cubicBezTo>
                  <a:cubicBezTo>
                    <a:pt x="1429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09" y="1653"/>
                    <a:pt x="4331" y="1751"/>
                  </a:cubicBezTo>
                  <a:cubicBezTo>
                    <a:pt x="4380" y="1221"/>
                    <a:pt x="4331" y="651"/>
                    <a:pt x="4016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9"/>
            <p:cNvSpPr/>
            <p:nvPr/>
          </p:nvSpPr>
          <p:spPr>
            <a:xfrm>
              <a:off x="2377539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0" y="2637"/>
                  </a:cubicBezTo>
                  <a:cubicBezTo>
                    <a:pt x="3766" y="2766"/>
                    <a:pt x="3875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6" y="3491"/>
                    <a:pt x="2994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1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9"/>
            <p:cNvSpPr/>
            <p:nvPr/>
          </p:nvSpPr>
          <p:spPr>
            <a:xfrm>
              <a:off x="2717452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99" y="136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1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09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4" y="2939"/>
                    <a:pt x="2943" y="2664"/>
                    <a:pt x="2666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09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9"/>
            <p:cNvSpPr/>
            <p:nvPr/>
          </p:nvSpPr>
          <p:spPr>
            <a:xfrm>
              <a:off x="15340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6" y="1841"/>
                  </a:cubicBezTo>
                  <a:cubicBezTo>
                    <a:pt x="5932" y="1920"/>
                    <a:pt x="6216" y="2234"/>
                    <a:pt x="620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7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3" y="4476"/>
                    <a:pt x="4675" y="4296"/>
                  </a:cubicBezTo>
                  <a:cubicBezTo>
                    <a:pt x="439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1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7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7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50" y="2766"/>
                    <a:pt x="2779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86" y="2038"/>
                  </a:cubicBezTo>
                  <a:cubicBezTo>
                    <a:pt x="2982" y="2123"/>
                    <a:pt x="3048" y="2158"/>
                    <a:pt x="3130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1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97"/>
                  </a:cubicBezTo>
                  <a:cubicBezTo>
                    <a:pt x="129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4" y="5019"/>
                    <a:pt x="1947" y="4859"/>
                    <a:pt x="2200" y="4650"/>
                  </a:cubicBezTo>
                  <a:cubicBezTo>
                    <a:pt x="2299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90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3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3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2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9"/>
            <p:cNvSpPr/>
            <p:nvPr/>
          </p:nvSpPr>
          <p:spPr>
            <a:xfrm>
              <a:off x="4933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3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1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7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2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70" y="5055"/>
                    <a:pt x="3821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1" y="4230"/>
                    <a:pt x="3821" y="4093"/>
                  </a:cubicBezTo>
                  <a:cubicBezTo>
                    <a:pt x="3825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20" y="3239"/>
                    <a:pt x="1366" y="3131"/>
                    <a:pt x="1660" y="3072"/>
                  </a:cubicBezTo>
                  <a:cubicBezTo>
                    <a:pt x="1975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47" y="2512"/>
                  </a:cubicBezTo>
                  <a:cubicBezTo>
                    <a:pt x="2978" y="2546"/>
                    <a:pt x="3030" y="2560"/>
                    <a:pt x="3088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6" y="1903"/>
                    <a:pt x="2868" y="1668"/>
                  </a:cubicBezTo>
                  <a:cubicBezTo>
                    <a:pt x="2691" y="1373"/>
                    <a:pt x="2407" y="853"/>
                    <a:pt x="2642" y="519"/>
                  </a:cubicBezTo>
                  <a:cubicBezTo>
                    <a:pt x="2756" y="357"/>
                    <a:pt x="2938" y="285"/>
                    <a:pt x="3123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34" y="297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9" y="5927"/>
                    <a:pt x="2199" y="6126"/>
                    <a:pt x="2575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7" y="5687"/>
                    <a:pt x="4377" y="5687"/>
                  </a:cubicBezTo>
                  <a:cubicBezTo>
                    <a:pt x="4741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6" y="4638"/>
                    <a:pt x="5792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80" y="3405"/>
                  </a:cubicBezTo>
                  <a:cubicBezTo>
                    <a:pt x="640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7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1" y="1112"/>
                    <a:pt x="5504" y="1112"/>
                  </a:cubicBezTo>
                  <a:cubicBezTo>
                    <a:pt x="5183" y="1112"/>
                    <a:pt x="4860" y="1272"/>
                    <a:pt x="4606" y="1481"/>
                  </a:cubicBezTo>
                  <a:cubicBezTo>
                    <a:pt x="450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9"/>
            <p:cNvSpPr/>
            <p:nvPr/>
          </p:nvSpPr>
          <p:spPr>
            <a:xfrm>
              <a:off x="8326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9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6" y="5019"/>
                    <a:pt x="1304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9"/>
            <p:cNvSpPr/>
            <p:nvPr/>
          </p:nvSpPr>
          <p:spPr>
            <a:xfrm>
              <a:off x="1172548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2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9" y="5407"/>
                    <a:pt x="4492" y="5407"/>
                  </a:cubicBezTo>
                  <a:cubicBezTo>
                    <a:pt x="4359" y="5407"/>
                    <a:pt x="4225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8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79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8" y="1451"/>
                    <a:pt x="2268" y="1461"/>
                  </a:cubicBezTo>
                  <a:cubicBezTo>
                    <a:pt x="1935" y="1241"/>
                    <a:pt x="1533" y="1042"/>
                    <a:pt x="1137" y="1042"/>
                  </a:cubicBezTo>
                  <a:cubicBezTo>
                    <a:pt x="1055" y="1042"/>
                    <a:pt x="974" y="1050"/>
                    <a:pt x="89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6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9"/>
            <p:cNvSpPr/>
            <p:nvPr/>
          </p:nvSpPr>
          <p:spPr>
            <a:xfrm>
              <a:off x="151214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2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6" y="723"/>
                    <a:pt x="2314" y="723"/>
                  </a:cubicBezTo>
                  <a:cubicBezTo>
                    <a:pt x="2446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62" y="1625"/>
                  </a:cubicBezTo>
                  <a:cubicBezTo>
                    <a:pt x="1379" y="1543"/>
                    <a:pt x="1194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6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5" y="1724"/>
                  </a:cubicBezTo>
                  <a:cubicBezTo>
                    <a:pt x="6057" y="1582"/>
                    <a:pt x="5855" y="1525"/>
                    <a:pt x="5650" y="1525"/>
                  </a:cubicBezTo>
                  <a:cubicBezTo>
                    <a:pt x="5371" y="1525"/>
                    <a:pt x="5085" y="1631"/>
                    <a:pt x="4841" y="1773"/>
                  </a:cubicBezTo>
                  <a:cubicBezTo>
                    <a:pt x="5028" y="1409"/>
                    <a:pt x="5195" y="97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9"/>
            <p:cNvSpPr/>
            <p:nvPr/>
          </p:nvSpPr>
          <p:spPr>
            <a:xfrm>
              <a:off x="1852061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7" y="3523"/>
                    <a:pt x="3957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2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1" y="2680"/>
                    <a:pt x="2305" y="2690"/>
                    <a:pt x="2110" y="2690"/>
                  </a:cubicBezTo>
                  <a:cubicBezTo>
                    <a:pt x="1616" y="2690"/>
                    <a:pt x="1068" y="2624"/>
                    <a:pt x="737" y="233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53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0" y="1736"/>
                    <a:pt x="158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0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7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9"/>
            <p:cNvSpPr/>
            <p:nvPr/>
          </p:nvSpPr>
          <p:spPr>
            <a:xfrm>
              <a:off x="2191350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8"/>
                  </a:cubicBezTo>
                  <a:cubicBezTo>
                    <a:pt x="515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5" y="4296"/>
                  </a:cubicBezTo>
                  <a:cubicBezTo>
                    <a:pt x="438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9"/>
            <p:cNvSpPr/>
            <p:nvPr/>
          </p:nvSpPr>
          <p:spPr>
            <a:xfrm>
              <a:off x="2531263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60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4" y="4008"/>
                    <a:pt x="3757" y="3973"/>
                    <a:pt x="3674" y="3973"/>
                  </a:cubicBezTo>
                  <a:cubicBezTo>
                    <a:pt x="3555" y="3973"/>
                    <a:pt x="3406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1" y="2680"/>
                    <a:pt x="2305" y="2690"/>
                    <a:pt x="2111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79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4" name="Google Shape;3664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665" name="Google Shape;3665;p19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66" name="Google Shape;3666;p19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3667" name="Google Shape;3667;p19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9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9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9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9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9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9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9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9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9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9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19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3679" name="Google Shape;3679;p19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9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9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9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9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9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9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9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9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9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9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90" name="Google Shape;3690;p19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691" name="Google Shape;3691;p19"/>
          <p:cNvSpPr txBox="1">
            <a:spLocks noGrp="1"/>
          </p:cNvSpPr>
          <p:nvPr>
            <p:ph type="subTitle" idx="1"/>
          </p:nvPr>
        </p:nvSpPr>
        <p:spPr>
          <a:xfrm>
            <a:off x="1264250" y="2289300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2" name="Google Shape;3692;p19"/>
          <p:cNvSpPr txBox="1">
            <a:spLocks noGrp="1"/>
          </p:cNvSpPr>
          <p:nvPr>
            <p:ph type="title" idx="2"/>
          </p:nvPr>
        </p:nvSpPr>
        <p:spPr>
          <a:xfrm>
            <a:off x="1264250" y="1916837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93" name="Google Shape;3693;p19"/>
          <p:cNvSpPr txBox="1">
            <a:spLocks noGrp="1"/>
          </p:cNvSpPr>
          <p:nvPr>
            <p:ph type="subTitle" idx="3"/>
          </p:nvPr>
        </p:nvSpPr>
        <p:spPr>
          <a:xfrm>
            <a:off x="3576750" y="2289300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4" name="Google Shape;3694;p19"/>
          <p:cNvSpPr txBox="1">
            <a:spLocks noGrp="1"/>
          </p:cNvSpPr>
          <p:nvPr>
            <p:ph type="title" idx="4"/>
          </p:nvPr>
        </p:nvSpPr>
        <p:spPr>
          <a:xfrm>
            <a:off x="3576750" y="1916837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95" name="Google Shape;3695;p19"/>
          <p:cNvSpPr txBox="1">
            <a:spLocks noGrp="1"/>
          </p:cNvSpPr>
          <p:nvPr>
            <p:ph type="subTitle" idx="5"/>
          </p:nvPr>
        </p:nvSpPr>
        <p:spPr>
          <a:xfrm>
            <a:off x="5889250" y="2289300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19"/>
          <p:cNvSpPr txBox="1">
            <a:spLocks noGrp="1"/>
          </p:cNvSpPr>
          <p:nvPr>
            <p:ph type="title" idx="6"/>
          </p:nvPr>
        </p:nvSpPr>
        <p:spPr>
          <a:xfrm>
            <a:off x="5889250" y="1916837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97" name="Google Shape;3697;p19"/>
          <p:cNvSpPr txBox="1">
            <a:spLocks noGrp="1"/>
          </p:cNvSpPr>
          <p:nvPr>
            <p:ph type="subTitle" idx="7"/>
          </p:nvPr>
        </p:nvSpPr>
        <p:spPr>
          <a:xfrm>
            <a:off x="1264250" y="3919472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19"/>
          <p:cNvSpPr txBox="1">
            <a:spLocks noGrp="1"/>
          </p:cNvSpPr>
          <p:nvPr>
            <p:ph type="title" idx="8"/>
          </p:nvPr>
        </p:nvSpPr>
        <p:spPr>
          <a:xfrm>
            <a:off x="1264250" y="3547009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99" name="Google Shape;3699;p19"/>
          <p:cNvSpPr txBox="1">
            <a:spLocks noGrp="1"/>
          </p:cNvSpPr>
          <p:nvPr>
            <p:ph type="subTitle" idx="9"/>
          </p:nvPr>
        </p:nvSpPr>
        <p:spPr>
          <a:xfrm>
            <a:off x="3576750" y="3919472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0" name="Google Shape;3700;p19"/>
          <p:cNvSpPr txBox="1">
            <a:spLocks noGrp="1"/>
          </p:cNvSpPr>
          <p:nvPr>
            <p:ph type="title" idx="13"/>
          </p:nvPr>
        </p:nvSpPr>
        <p:spPr>
          <a:xfrm>
            <a:off x="3576750" y="3547009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01" name="Google Shape;3701;p19"/>
          <p:cNvSpPr txBox="1">
            <a:spLocks noGrp="1"/>
          </p:cNvSpPr>
          <p:nvPr>
            <p:ph type="subTitle" idx="14"/>
          </p:nvPr>
        </p:nvSpPr>
        <p:spPr>
          <a:xfrm>
            <a:off x="5889250" y="3919472"/>
            <a:ext cx="1990500" cy="4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2" name="Google Shape;3702;p19"/>
          <p:cNvSpPr txBox="1">
            <a:spLocks noGrp="1"/>
          </p:cNvSpPr>
          <p:nvPr>
            <p:ph type="title" idx="15"/>
          </p:nvPr>
        </p:nvSpPr>
        <p:spPr>
          <a:xfrm>
            <a:off x="5889250" y="3547009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7">
    <p:bg>
      <p:bgPr>
        <a:solidFill>
          <a:schemeClr val="dk2"/>
        </a:solidFill>
        <a:effectLst/>
      </p:bgPr>
    </p:bg>
    <p:spTree>
      <p:nvGrpSpPr>
        <p:cNvPr id="1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4" name="Google Shape;3704;p20"/>
          <p:cNvGrpSpPr/>
          <p:nvPr/>
        </p:nvGrpSpPr>
        <p:grpSpPr>
          <a:xfrm>
            <a:off x="-9" y="-9624"/>
            <a:ext cx="9143676" cy="5162748"/>
            <a:chOff x="-9" y="5177176"/>
            <a:chExt cx="9143676" cy="5162748"/>
          </a:xfrm>
        </p:grpSpPr>
        <p:sp>
          <p:nvSpPr>
            <p:cNvPr id="3705" name="Google Shape;3705;p20"/>
            <p:cNvSpPr/>
            <p:nvPr/>
          </p:nvSpPr>
          <p:spPr>
            <a:xfrm>
              <a:off x="6553577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0"/>
            <p:cNvSpPr/>
            <p:nvPr/>
          </p:nvSpPr>
          <p:spPr>
            <a:xfrm>
              <a:off x="6893489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5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0"/>
            <p:cNvSpPr/>
            <p:nvPr/>
          </p:nvSpPr>
          <p:spPr>
            <a:xfrm>
              <a:off x="7232778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6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8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45" y="1714"/>
                  </a:cubicBezTo>
                  <a:cubicBezTo>
                    <a:pt x="6067" y="1572"/>
                    <a:pt x="5865" y="1515"/>
                    <a:pt x="5660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0"/>
            <p:cNvSpPr/>
            <p:nvPr/>
          </p:nvSpPr>
          <p:spPr>
            <a:xfrm>
              <a:off x="7572691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6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2" y="0"/>
                  </a:moveTo>
                  <a:cubicBezTo>
                    <a:pt x="3032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6" y="4634"/>
                    <a:pt x="5791" y="4634"/>
                  </a:cubicBezTo>
                  <a:cubicBezTo>
                    <a:pt x="5916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19" y="1654"/>
                    <a:pt x="4331" y="1752"/>
                  </a:cubicBezTo>
                  <a:cubicBezTo>
                    <a:pt x="4380" y="1212"/>
                    <a:pt x="4331" y="652"/>
                    <a:pt x="4017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0"/>
            <p:cNvSpPr/>
            <p:nvPr/>
          </p:nvSpPr>
          <p:spPr>
            <a:xfrm>
              <a:off x="7912291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7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3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1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0"/>
            <p:cNvSpPr/>
            <p:nvPr/>
          </p:nvSpPr>
          <p:spPr>
            <a:xfrm>
              <a:off x="8252204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10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53" y="2125"/>
                    <a:pt x="2996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6"/>
                    <a:pt x="2933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0"/>
            <p:cNvSpPr/>
            <p:nvPr/>
          </p:nvSpPr>
          <p:spPr>
            <a:xfrm>
              <a:off x="859152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6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3" y="3430"/>
                  </a:cubicBezTo>
                  <a:cubicBezTo>
                    <a:pt x="5180" y="3430"/>
                    <a:pt x="5726" y="3498"/>
                    <a:pt x="6058" y="3795"/>
                  </a:cubicBezTo>
                  <a:cubicBezTo>
                    <a:pt x="6333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5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79" y="4080"/>
                    <a:pt x="410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79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5" y="713"/>
                    <a:pt x="2313" y="713"/>
                  </a:cubicBezTo>
                  <a:cubicBezTo>
                    <a:pt x="2446" y="713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5" y="2114"/>
                    <a:pt x="3045" y="2148"/>
                    <a:pt x="3129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36" y="281"/>
                    <a:pt x="4156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7" y="442"/>
                    <a:pt x="2523" y="433"/>
                    <a:pt x="2424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3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7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0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0"/>
            <p:cNvSpPr/>
            <p:nvPr/>
          </p:nvSpPr>
          <p:spPr>
            <a:xfrm>
              <a:off x="89314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2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8"/>
                    <a:pt x="258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0"/>
                    <a:pt x="3070" y="2560"/>
                  </a:cubicBezTo>
                  <a:cubicBezTo>
                    <a:pt x="3232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8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78" y="1108"/>
                    <a:pt x="5500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0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0"/>
            <p:cNvSpPr/>
            <p:nvPr/>
          </p:nvSpPr>
          <p:spPr>
            <a:xfrm>
              <a:off x="6367387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9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2" y="4601"/>
                    <a:pt x="1604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5" y="3226"/>
                  </a:cubicBezTo>
                  <a:cubicBezTo>
                    <a:pt x="2703" y="3197"/>
                    <a:pt x="2829" y="2940"/>
                    <a:pt x="2564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13"/>
                    <a:pt x="3398" y="437"/>
                    <a:pt x="325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45" y="1724"/>
                  </a:cubicBezTo>
                  <a:cubicBezTo>
                    <a:pt x="6063" y="1580"/>
                    <a:pt x="5858" y="1522"/>
                    <a:pt x="5649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0"/>
            <p:cNvSpPr/>
            <p:nvPr/>
          </p:nvSpPr>
          <p:spPr>
            <a:xfrm>
              <a:off x="6707300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7" y="4319"/>
                  </a:cubicBezTo>
                  <a:cubicBezTo>
                    <a:pt x="1218" y="4319"/>
                    <a:pt x="1159" y="4309"/>
                    <a:pt x="1100" y="428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4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1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0"/>
            <p:cNvSpPr/>
            <p:nvPr/>
          </p:nvSpPr>
          <p:spPr>
            <a:xfrm>
              <a:off x="7046901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894"/>
                    <a:pt x="5350" y="1801"/>
                    <a:pt x="5533" y="1801"/>
                  </a:cubicBezTo>
                  <a:cubicBezTo>
                    <a:pt x="5591" y="1801"/>
                    <a:pt x="5649" y="1810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1" y="748"/>
                    <a:pt x="2160" y="718"/>
                    <a:pt x="2294" y="718"/>
                  </a:cubicBezTo>
                  <a:cubicBezTo>
                    <a:pt x="2432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1" y="2323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9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6" y="1724"/>
                  </a:cubicBezTo>
                  <a:cubicBezTo>
                    <a:pt x="6054" y="1580"/>
                    <a:pt x="5850" y="1522"/>
                    <a:pt x="5642" y="1522"/>
                  </a:cubicBezTo>
                  <a:cubicBezTo>
                    <a:pt x="5368" y="1522"/>
                    <a:pt x="5087" y="1623"/>
                    <a:pt x="4841" y="1763"/>
                  </a:cubicBezTo>
                  <a:cubicBezTo>
                    <a:pt x="5028" y="1400"/>
                    <a:pt x="5195" y="96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0"/>
            <p:cNvSpPr/>
            <p:nvPr/>
          </p:nvSpPr>
          <p:spPr>
            <a:xfrm>
              <a:off x="7386813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7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3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7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1" y="1741"/>
                    <a:pt x="15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0"/>
            <p:cNvSpPr/>
            <p:nvPr/>
          </p:nvSpPr>
          <p:spPr>
            <a:xfrm>
              <a:off x="7726102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4" y="2980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9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20"/>
            <p:cNvSpPr/>
            <p:nvPr/>
          </p:nvSpPr>
          <p:spPr>
            <a:xfrm>
              <a:off x="80660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29" y="4225"/>
                    <a:pt x="1448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20"/>
            <p:cNvSpPr/>
            <p:nvPr/>
          </p:nvSpPr>
          <p:spPr>
            <a:xfrm>
              <a:off x="84053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1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0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5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0"/>
            <p:cNvSpPr/>
            <p:nvPr/>
          </p:nvSpPr>
          <p:spPr>
            <a:xfrm>
              <a:off x="874524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0"/>
            <p:cNvSpPr/>
            <p:nvPr/>
          </p:nvSpPr>
          <p:spPr>
            <a:xfrm>
              <a:off x="6553577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9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7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0"/>
            <p:cNvSpPr/>
            <p:nvPr/>
          </p:nvSpPr>
          <p:spPr>
            <a:xfrm>
              <a:off x="6893489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1" y="4040"/>
                    <a:pt x="3388" y="4137"/>
                  </a:cubicBezTo>
                  <a:cubicBezTo>
                    <a:pt x="3358" y="4274"/>
                    <a:pt x="3348" y="4421"/>
                    <a:pt x="3339" y="4559"/>
                  </a:cubicBezTo>
                  <a:cubicBezTo>
                    <a:pt x="3266" y="5099"/>
                    <a:pt x="3061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0"/>
            <p:cNvSpPr/>
            <p:nvPr/>
          </p:nvSpPr>
          <p:spPr>
            <a:xfrm>
              <a:off x="7232778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5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3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39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0"/>
            <p:cNvSpPr/>
            <p:nvPr/>
          </p:nvSpPr>
          <p:spPr>
            <a:xfrm>
              <a:off x="7572691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7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0"/>
            <p:cNvSpPr/>
            <p:nvPr/>
          </p:nvSpPr>
          <p:spPr>
            <a:xfrm>
              <a:off x="7912291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7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4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39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0"/>
            <p:cNvSpPr/>
            <p:nvPr/>
          </p:nvSpPr>
          <p:spPr>
            <a:xfrm>
              <a:off x="8252204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0"/>
            <p:cNvSpPr/>
            <p:nvPr/>
          </p:nvSpPr>
          <p:spPr>
            <a:xfrm>
              <a:off x="859152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0" y="2970"/>
                  </a:cubicBezTo>
                  <a:cubicBezTo>
                    <a:pt x="2087" y="2979"/>
                    <a:pt x="1964" y="2985"/>
                    <a:pt x="1835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40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0"/>
            <p:cNvSpPr/>
            <p:nvPr/>
          </p:nvSpPr>
          <p:spPr>
            <a:xfrm>
              <a:off x="89314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6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0"/>
            <p:cNvSpPr/>
            <p:nvPr/>
          </p:nvSpPr>
          <p:spPr>
            <a:xfrm>
              <a:off x="80660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3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0"/>
            <p:cNvSpPr/>
            <p:nvPr/>
          </p:nvSpPr>
          <p:spPr>
            <a:xfrm>
              <a:off x="84053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894"/>
                    <a:pt x="5354" y="1801"/>
                    <a:pt x="5538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58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3" y="4599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0"/>
            <p:cNvSpPr/>
            <p:nvPr/>
          </p:nvSpPr>
          <p:spPr>
            <a:xfrm>
              <a:off x="8745247" y="587877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7"/>
                    <a:pt x="3758" y="3970"/>
                    <a:pt x="3673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57"/>
                    <a:pt x="913" y="1339"/>
                  </a:cubicBezTo>
                  <a:cubicBezTo>
                    <a:pt x="962" y="1324"/>
                    <a:pt x="1013" y="1318"/>
                    <a:pt x="1065" y="1318"/>
                  </a:cubicBezTo>
                  <a:cubicBezTo>
                    <a:pt x="1436" y="1318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0"/>
            <p:cNvSpPr/>
            <p:nvPr/>
          </p:nvSpPr>
          <p:spPr>
            <a:xfrm>
              <a:off x="8252204" y="612989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7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6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4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5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7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43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2" y="2689"/>
                  </a:cubicBezTo>
                  <a:cubicBezTo>
                    <a:pt x="1611" y="2689"/>
                    <a:pt x="1066" y="2617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7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7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0"/>
            <p:cNvSpPr/>
            <p:nvPr/>
          </p:nvSpPr>
          <p:spPr>
            <a:xfrm>
              <a:off x="8591524" y="6138406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3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2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6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0"/>
            <p:cNvSpPr/>
            <p:nvPr/>
          </p:nvSpPr>
          <p:spPr>
            <a:xfrm>
              <a:off x="8931437" y="6129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3"/>
                  </a:moveTo>
                  <a:cubicBezTo>
                    <a:pt x="3350" y="283"/>
                    <a:pt x="3583" y="392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6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10"/>
                    <a:pt x="6068" y="206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4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5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7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54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9"/>
                  </a:cubicBezTo>
                  <a:cubicBezTo>
                    <a:pt x="2834" y="2929"/>
                    <a:pt x="2951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8" y="2678"/>
                    <a:pt x="2299" y="2689"/>
                    <a:pt x="2102" y="2689"/>
                  </a:cubicBezTo>
                  <a:cubicBezTo>
                    <a:pt x="1611" y="2689"/>
                    <a:pt x="1069" y="2617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6" y="355"/>
                    <a:pt x="2937" y="283"/>
                    <a:pt x="3122" y="283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0"/>
            <p:cNvSpPr/>
            <p:nvPr/>
          </p:nvSpPr>
          <p:spPr>
            <a:xfrm>
              <a:off x="80660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6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7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4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0"/>
            <p:cNvSpPr/>
            <p:nvPr/>
          </p:nvSpPr>
          <p:spPr>
            <a:xfrm>
              <a:off x="84053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2" y="3462"/>
                    <a:pt x="2656" y="3525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35" y="2951"/>
                    <a:pt x="2317" y="2960"/>
                    <a:pt x="2209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0"/>
            <p:cNvSpPr/>
            <p:nvPr/>
          </p:nvSpPr>
          <p:spPr>
            <a:xfrm>
              <a:off x="8745247" y="632939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6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20" y="4092"/>
                  </a:cubicBezTo>
                  <a:cubicBezTo>
                    <a:pt x="3824" y="4003"/>
                    <a:pt x="3758" y="3968"/>
                    <a:pt x="3676" y="3968"/>
                  </a:cubicBezTo>
                  <a:cubicBezTo>
                    <a:pt x="3559" y="3968"/>
                    <a:pt x="3411" y="4039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6" y="3361"/>
                    <a:pt x="2929" y="3297"/>
                    <a:pt x="2804" y="3297"/>
                  </a:cubicBezTo>
                  <a:cubicBezTo>
                    <a:pt x="2719" y="3297"/>
                    <a:pt x="2626" y="3326"/>
                    <a:pt x="2583" y="3385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1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5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0"/>
            <p:cNvSpPr/>
            <p:nvPr/>
          </p:nvSpPr>
          <p:spPr>
            <a:xfrm>
              <a:off x="8252204" y="6580489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0"/>
            <p:cNvSpPr/>
            <p:nvPr/>
          </p:nvSpPr>
          <p:spPr>
            <a:xfrm>
              <a:off x="8591524" y="658887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3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7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0"/>
            <p:cNvSpPr/>
            <p:nvPr/>
          </p:nvSpPr>
          <p:spPr>
            <a:xfrm>
              <a:off x="8931437" y="658048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87" y="4122"/>
                  </a:cubicBezTo>
                  <a:cubicBezTo>
                    <a:pt x="1631" y="4227"/>
                    <a:pt x="1451" y="4320"/>
                    <a:pt x="1267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2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5" y="1109"/>
                    <a:pt x="5496" y="1109"/>
                  </a:cubicBezTo>
                  <a:cubicBezTo>
                    <a:pt x="5176" y="1109"/>
                    <a:pt x="4854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0"/>
            <p:cNvSpPr/>
            <p:nvPr/>
          </p:nvSpPr>
          <p:spPr>
            <a:xfrm>
              <a:off x="80660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0"/>
            <p:cNvSpPr/>
            <p:nvPr/>
          </p:nvSpPr>
          <p:spPr>
            <a:xfrm>
              <a:off x="84053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25" y="2951"/>
                    <a:pt x="2317" y="2960"/>
                    <a:pt x="2209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0"/>
            <p:cNvSpPr/>
            <p:nvPr/>
          </p:nvSpPr>
          <p:spPr>
            <a:xfrm>
              <a:off x="8745247" y="683161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5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30" y="4092"/>
                  </a:cubicBezTo>
                  <a:cubicBezTo>
                    <a:pt x="3830" y="4003"/>
                    <a:pt x="3761" y="3968"/>
                    <a:pt x="3677" y="3968"/>
                  </a:cubicBezTo>
                  <a:cubicBezTo>
                    <a:pt x="3559" y="3968"/>
                    <a:pt x="3411" y="4040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5" y="3295"/>
                    <a:pt x="2625" y="3322"/>
                    <a:pt x="2583" y="3376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0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1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0"/>
            <p:cNvSpPr/>
            <p:nvPr/>
          </p:nvSpPr>
          <p:spPr>
            <a:xfrm>
              <a:off x="8252204" y="7082701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7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0"/>
            <p:cNvSpPr/>
            <p:nvPr/>
          </p:nvSpPr>
          <p:spPr>
            <a:xfrm>
              <a:off x="8591524" y="7091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6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6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1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0"/>
            <p:cNvSpPr/>
            <p:nvPr/>
          </p:nvSpPr>
          <p:spPr>
            <a:xfrm>
              <a:off x="8931437" y="708270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77" y="4122"/>
                  </a:cubicBezTo>
                  <a:cubicBezTo>
                    <a:pt x="1628" y="4227"/>
                    <a:pt x="1451" y="4320"/>
                    <a:pt x="1266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0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3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1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4" y="1109"/>
                    <a:pt x="5494" y="1109"/>
                  </a:cubicBezTo>
                  <a:cubicBezTo>
                    <a:pt x="5172" y="1109"/>
                    <a:pt x="4847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7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0"/>
            <p:cNvSpPr/>
            <p:nvPr/>
          </p:nvSpPr>
          <p:spPr>
            <a:xfrm>
              <a:off x="80660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7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4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9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4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0"/>
            <p:cNvSpPr/>
            <p:nvPr/>
          </p:nvSpPr>
          <p:spPr>
            <a:xfrm>
              <a:off x="84053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0"/>
            <p:cNvSpPr/>
            <p:nvPr/>
          </p:nvSpPr>
          <p:spPr>
            <a:xfrm>
              <a:off x="8745247" y="728217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9"/>
                    <a:pt x="3987" y="349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1"/>
                    <a:pt x="4851" y="5307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2" y="1325"/>
                    <a:pt x="1013" y="1319"/>
                    <a:pt x="1065" y="1319"/>
                  </a:cubicBezTo>
                  <a:cubicBezTo>
                    <a:pt x="1436" y="1319"/>
                    <a:pt x="1881" y="1650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4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5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0"/>
            <p:cNvSpPr/>
            <p:nvPr/>
          </p:nvSpPr>
          <p:spPr>
            <a:xfrm>
              <a:off x="8252204" y="753329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4"/>
                    <a:pt x="4494" y="5404"/>
                  </a:cubicBezTo>
                  <a:cubicBezTo>
                    <a:pt x="4358" y="5404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0"/>
            <p:cNvSpPr/>
            <p:nvPr/>
          </p:nvSpPr>
          <p:spPr>
            <a:xfrm>
              <a:off x="8591524" y="7541813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3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6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80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5" y="2149"/>
                    <a:pt x="3129" y="2149"/>
                  </a:cubicBezTo>
                  <a:cubicBezTo>
                    <a:pt x="3248" y="2149"/>
                    <a:pt x="3394" y="2081"/>
                    <a:pt x="3417" y="1989"/>
                  </a:cubicBezTo>
                  <a:cubicBezTo>
                    <a:pt x="3447" y="1852"/>
                    <a:pt x="3456" y="1704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7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8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0"/>
            <p:cNvSpPr/>
            <p:nvPr/>
          </p:nvSpPr>
          <p:spPr>
            <a:xfrm>
              <a:off x="8931437" y="753329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0"/>
                  </a:moveTo>
                  <a:cubicBezTo>
                    <a:pt x="3347" y="280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4"/>
                    <a:pt x="4496" y="5404"/>
                  </a:cubicBezTo>
                  <a:cubicBezTo>
                    <a:pt x="4360" y="5404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7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0"/>
                    <a:pt x="3119" y="280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21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80" y="1107"/>
                    <a:pt x="5503" y="1107"/>
                  </a:cubicBezTo>
                  <a:cubicBezTo>
                    <a:pt x="5181" y="1107"/>
                    <a:pt x="4855" y="1268"/>
                    <a:pt x="4595" y="1477"/>
                  </a:cubicBezTo>
                  <a:cubicBezTo>
                    <a:pt x="4497" y="1565"/>
                    <a:pt x="4409" y="1653"/>
                    <a:pt x="4320" y="175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0"/>
            <p:cNvSpPr/>
            <p:nvPr/>
          </p:nvSpPr>
          <p:spPr>
            <a:xfrm>
              <a:off x="80660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3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5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0"/>
            <p:cNvSpPr/>
            <p:nvPr/>
          </p:nvSpPr>
          <p:spPr>
            <a:xfrm>
              <a:off x="84053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16" y="2939"/>
                    <a:pt x="2574" y="2939"/>
                  </a:cubicBezTo>
                  <a:cubicBezTo>
                    <a:pt x="2561" y="2939"/>
                    <a:pt x="2548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0" y="1505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0"/>
            <p:cNvSpPr/>
            <p:nvPr/>
          </p:nvSpPr>
          <p:spPr>
            <a:xfrm>
              <a:off x="8745247" y="778438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8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5" y="3378"/>
                    <a:pt x="4313" y="3364"/>
                    <a:pt x="4257" y="3364"/>
                  </a:cubicBezTo>
                  <a:cubicBezTo>
                    <a:pt x="4149" y="3364"/>
                    <a:pt x="4025" y="3416"/>
                    <a:pt x="3987" y="348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4" y="5404"/>
                    <a:pt x="4221" y="5374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4" y="1323"/>
                    <a:pt x="1018" y="1316"/>
                    <a:pt x="1073" y="1316"/>
                  </a:cubicBezTo>
                  <a:cubicBezTo>
                    <a:pt x="1442" y="1316"/>
                    <a:pt x="1883" y="1651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2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5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6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4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0"/>
            <p:cNvSpPr/>
            <p:nvPr/>
          </p:nvSpPr>
          <p:spPr>
            <a:xfrm>
              <a:off x="8252204" y="8035511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3" y="3360"/>
                  </a:cubicBezTo>
                  <a:cubicBezTo>
                    <a:pt x="4156" y="3360"/>
                    <a:pt x="4024" y="3413"/>
                    <a:pt x="397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296"/>
                  </a:cubicBezTo>
                  <a:cubicBezTo>
                    <a:pt x="4761" y="5371"/>
                    <a:pt x="4625" y="5403"/>
                    <a:pt x="4486" y="5403"/>
                  </a:cubicBezTo>
                  <a:cubicBezTo>
                    <a:pt x="4352" y="5403"/>
                    <a:pt x="4216" y="5374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7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0"/>
            <p:cNvSpPr/>
            <p:nvPr/>
          </p:nvSpPr>
          <p:spPr>
            <a:xfrm>
              <a:off x="8591524" y="8044025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2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5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0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71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4" y="2149"/>
                    <a:pt x="3127" y="2149"/>
                  </a:cubicBezTo>
                  <a:cubicBezTo>
                    <a:pt x="3245" y="2149"/>
                    <a:pt x="3394" y="2078"/>
                    <a:pt x="3417" y="1979"/>
                  </a:cubicBezTo>
                  <a:cubicBezTo>
                    <a:pt x="3447" y="1852"/>
                    <a:pt x="3456" y="1705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8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62"/>
                    <a:pt x="432" y="3688"/>
                  </a:cubicBezTo>
                  <a:cubicBezTo>
                    <a:pt x="118" y="4091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9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0"/>
            <p:cNvSpPr/>
            <p:nvPr/>
          </p:nvSpPr>
          <p:spPr>
            <a:xfrm>
              <a:off x="8931437" y="803551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1"/>
                  </a:moveTo>
                  <a:cubicBezTo>
                    <a:pt x="3347" y="281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01"/>
                  </a:cubicBezTo>
                  <a:cubicBezTo>
                    <a:pt x="4367" y="3373"/>
                    <a:pt x="4319" y="3360"/>
                    <a:pt x="4266" y="3360"/>
                  </a:cubicBezTo>
                  <a:cubicBezTo>
                    <a:pt x="4156" y="3360"/>
                    <a:pt x="4026" y="3413"/>
                    <a:pt x="3987" y="348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4" y="5403"/>
                    <a:pt x="4220" y="5374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8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03" y="117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12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78" y="1107"/>
                    <a:pt x="5500" y="1107"/>
                  </a:cubicBezTo>
                  <a:cubicBezTo>
                    <a:pt x="5176" y="1107"/>
                    <a:pt x="4849" y="1268"/>
                    <a:pt x="4595" y="1477"/>
                  </a:cubicBezTo>
                  <a:cubicBezTo>
                    <a:pt x="4497" y="1565"/>
                    <a:pt x="4409" y="1653"/>
                    <a:pt x="4320" y="174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0"/>
            <p:cNvSpPr/>
            <p:nvPr/>
          </p:nvSpPr>
          <p:spPr>
            <a:xfrm>
              <a:off x="80660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4"/>
                  </a:moveTo>
                  <a:cubicBezTo>
                    <a:pt x="3350" y="284"/>
                    <a:pt x="3583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63" y="2860"/>
                    <a:pt x="4321" y="2900"/>
                  </a:cubicBezTo>
                  <a:cubicBezTo>
                    <a:pt x="4103" y="2919"/>
                    <a:pt x="3985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29"/>
                    <a:pt x="2952" y="2664"/>
                    <a:pt x="2668" y="2664"/>
                  </a:cubicBezTo>
                  <a:cubicBezTo>
                    <a:pt x="2663" y="2664"/>
                    <a:pt x="2657" y="2664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37" y="2517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4"/>
                  </a:cubicBezTo>
                  <a:cubicBezTo>
                    <a:pt x="2756" y="355"/>
                    <a:pt x="2938" y="284"/>
                    <a:pt x="3122" y="284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6"/>
                    <a:pt x="2269" y="1456"/>
                  </a:cubicBezTo>
                  <a:cubicBezTo>
                    <a:pt x="1927" y="1236"/>
                    <a:pt x="1531" y="1037"/>
                    <a:pt x="1131" y="1037"/>
                  </a:cubicBezTo>
                  <a:cubicBezTo>
                    <a:pt x="1049" y="1037"/>
                    <a:pt x="967" y="1045"/>
                    <a:pt x="885" y="106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3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0"/>
            <p:cNvSpPr/>
            <p:nvPr/>
          </p:nvSpPr>
          <p:spPr>
            <a:xfrm>
              <a:off x="84053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0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6" y="3579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8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3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3" y="5019"/>
                    <a:pt x="1949" y="4857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0"/>
            <p:cNvSpPr/>
            <p:nvPr/>
          </p:nvSpPr>
          <p:spPr>
            <a:xfrm>
              <a:off x="8745247" y="8234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5" y="284"/>
                  </a:moveTo>
                  <a:cubicBezTo>
                    <a:pt x="3354" y="284"/>
                    <a:pt x="3588" y="393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12"/>
                    <a:pt x="4595" y="1898"/>
                    <a:pt x="4880" y="1653"/>
                  </a:cubicBezTo>
                  <a:cubicBezTo>
                    <a:pt x="5023" y="1526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10"/>
                    <a:pt x="6068" y="2065"/>
                  </a:cubicBezTo>
                  <a:cubicBezTo>
                    <a:pt x="6157" y="2733"/>
                    <a:pt x="4772" y="2860"/>
                    <a:pt x="4321" y="2900"/>
                  </a:cubicBezTo>
                  <a:cubicBezTo>
                    <a:pt x="4102" y="2919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1" y="3184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4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3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48" y="441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2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95" y="2678"/>
                    <a:pt x="2304" y="2690"/>
                    <a:pt x="2106" y="2690"/>
                  </a:cubicBezTo>
                  <a:cubicBezTo>
                    <a:pt x="1611" y="2690"/>
                    <a:pt x="1069" y="2617"/>
                    <a:pt x="746" y="2330"/>
                  </a:cubicBezTo>
                  <a:cubicBezTo>
                    <a:pt x="472" y="2085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29"/>
                  </a:cubicBezTo>
                  <a:cubicBezTo>
                    <a:pt x="2425" y="2036"/>
                    <a:pt x="2691" y="2261"/>
                    <a:pt x="2946" y="2517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24"/>
                    <a:pt x="3005" y="1898"/>
                    <a:pt x="2867" y="1672"/>
                  </a:cubicBezTo>
                  <a:cubicBezTo>
                    <a:pt x="2691" y="1368"/>
                    <a:pt x="2416" y="847"/>
                    <a:pt x="2641" y="514"/>
                  </a:cubicBezTo>
                  <a:cubicBezTo>
                    <a:pt x="2756" y="355"/>
                    <a:pt x="2939" y="284"/>
                    <a:pt x="3125" y="284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199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6"/>
                    <a:pt x="2268" y="1456"/>
                  </a:cubicBezTo>
                  <a:cubicBezTo>
                    <a:pt x="1934" y="1236"/>
                    <a:pt x="1533" y="1037"/>
                    <a:pt x="1131" y="1037"/>
                  </a:cubicBezTo>
                  <a:cubicBezTo>
                    <a:pt x="1048" y="1037"/>
                    <a:pt x="966" y="1045"/>
                    <a:pt x="884" y="106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19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5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3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0"/>
            <p:cNvSpPr/>
            <p:nvPr/>
          </p:nvSpPr>
          <p:spPr>
            <a:xfrm>
              <a:off x="8252204" y="848595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2"/>
                    <a:pt x="5136" y="5051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2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4" y="2931"/>
                    <a:pt x="2943" y="2665"/>
                    <a:pt x="2667" y="2665"/>
                  </a:cubicBezTo>
                  <a:cubicBezTo>
                    <a:pt x="2662" y="2665"/>
                    <a:pt x="2657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42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47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804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0"/>
            <p:cNvSpPr/>
            <p:nvPr/>
          </p:nvSpPr>
          <p:spPr>
            <a:xfrm>
              <a:off x="8591524" y="849449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9"/>
                    <a:pt x="4002" y="2829"/>
                  </a:cubicBezTo>
                  <a:cubicBezTo>
                    <a:pt x="4086" y="2829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87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2"/>
                  </a:cubicBezTo>
                  <a:cubicBezTo>
                    <a:pt x="4316" y="3447"/>
                    <a:pt x="4515" y="3434"/>
                    <a:pt x="4721" y="3434"/>
                  </a:cubicBezTo>
                  <a:cubicBezTo>
                    <a:pt x="5207" y="3434"/>
                    <a:pt x="5734" y="3506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9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6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0"/>
            <p:cNvSpPr/>
            <p:nvPr/>
          </p:nvSpPr>
          <p:spPr>
            <a:xfrm>
              <a:off x="8931437" y="848595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2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8" y="5845"/>
                    <a:pt x="2636" y="5845"/>
                  </a:cubicBezTo>
                  <a:cubicBezTo>
                    <a:pt x="2544" y="5845"/>
                    <a:pt x="2442" y="5810"/>
                    <a:pt x="2327" y="572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7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13" y="1183"/>
                    <a:pt x="0" y="1742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47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804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1" y="1109"/>
                    <a:pt x="5505" y="1109"/>
                  </a:cubicBezTo>
                  <a:cubicBezTo>
                    <a:pt x="5182" y="1109"/>
                    <a:pt x="4856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0"/>
            <p:cNvSpPr/>
            <p:nvPr/>
          </p:nvSpPr>
          <p:spPr>
            <a:xfrm>
              <a:off x="80660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5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2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1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19" y="3366"/>
                    <a:pt x="4267" y="3366"/>
                  </a:cubicBezTo>
                  <a:cubicBezTo>
                    <a:pt x="4156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0" y="4226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0" y="5840"/>
                    <a:pt x="2642" y="5840"/>
                  </a:cubicBezTo>
                  <a:cubicBezTo>
                    <a:pt x="2548" y="5840"/>
                    <a:pt x="2444" y="5803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6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8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3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37" y="2518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5" y="1899"/>
                    <a:pt x="2868" y="1673"/>
                  </a:cubicBezTo>
                  <a:cubicBezTo>
                    <a:pt x="2691" y="1369"/>
                    <a:pt x="2406" y="848"/>
                    <a:pt x="2642" y="515"/>
                  </a:cubicBezTo>
                  <a:cubicBezTo>
                    <a:pt x="2756" y="356"/>
                    <a:pt x="2938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4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91"/>
                  </a:cubicBezTo>
                  <a:cubicBezTo>
                    <a:pt x="934" y="2969"/>
                    <a:pt x="619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2" y="4635"/>
                  </a:cubicBezTo>
                  <a:cubicBezTo>
                    <a:pt x="5908" y="4635"/>
                    <a:pt x="6033" y="4612"/>
                    <a:pt x="6157" y="4560"/>
                  </a:cubicBezTo>
                  <a:cubicBezTo>
                    <a:pt x="6560" y="4393"/>
                    <a:pt x="6805" y="3804"/>
                    <a:pt x="658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3" y="1108"/>
                    <a:pt x="4857" y="1271"/>
                    <a:pt x="4596" y="148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0"/>
            <p:cNvSpPr/>
            <p:nvPr/>
          </p:nvSpPr>
          <p:spPr>
            <a:xfrm>
              <a:off x="84053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1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6" y="3580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9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47"/>
                  </a:cubicBezTo>
                  <a:cubicBezTo>
                    <a:pt x="951" y="4966"/>
                    <a:pt x="1129" y="5017"/>
                    <a:pt x="1307" y="5017"/>
                  </a:cubicBezTo>
                  <a:cubicBezTo>
                    <a:pt x="1628" y="5017"/>
                    <a:pt x="1951" y="4855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0"/>
            <p:cNvSpPr/>
            <p:nvPr/>
          </p:nvSpPr>
          <p:spPr>
            <a:xfrm>
              <a:off x="8745247" y="8737074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5" y="285"/>
                  </a:moveTo>
                  <a:cubicBezTo>
                    <a:pt x="3354" y="285"/>
                    <a:pt x="3588" y="394"/>
                    <a:pt x="3702" y="583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5"/>
                    <a:pt x="3803" y="2668"/>
                    <a:pt x="3887" y="2668"/>
                  </a:cubicBezTo>
                  <a:cubicBezTo>
                    <a:pt x="3999" y="2668"/>
                    <a:pt x="4149" y="2609"/>
                    <a:pt x="4183" y="2547"/>
                  </a:cubicBezTo>
                  <a:cubicBezTo>
                    <a:pt x="4370" y="2213"/>
                    <a:pt x="4595" y="1899"/>
                    <a:pt x="4880" y="1654"/>
                  </a:cubicBezTo>
                  <a:cubicBezTo>
                    <a:pt x="5023" y="1527"/>
                    <a:pt x="5198" y="1393"/>
                    <a:pt x="5394" y="1393"/>
                  </a:cubicBezTo>
                  <a:cubicBezTo>
                    <a:pt x="5441" y="1393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1"/>
                    <a:pt x="4321" y="2901"/>
                  </a:cubicBezTo>
                  <a:cubicBezTo>
                    <a:pt x="4102" y="2920"/>
                    <a:pt x="3985" y="3186"/>
                    <a:pt x="4243" y="3186"/>
                  </a:cubicBezTo>
                  <a:cubicBezTo>
                    <a:pt x="4252" y="3186"/>
                    <a:pt x="4262" y="3186"/>
                    <a:pt x="4271" y="3185"/>
                  </a:cubicBezTo>
                  <a:cubicBezTo>
                    <a:pt x="4379" y="3176"/>
                    <a:pt x="4487" y="3166"/>
                    <a:pt x="4595" y="3146"/>
                  </a:cubicBezTo>
                  <a:cubicBezTo>
                    <a:pt x="4702" y="3139"/>
                    <a:pt x="4818" y="3135"/>
                    <a:pt x="4938" y="3135"/>
                  </a:cubicBezTo>
                  <a:cubicBezTo>
                    <a:pt x="5529" y="3135"/>
                    <a:pt x="6209" y="3248"/>
                    <a:pt x="6225" y="379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1" y="4348"/>
                    <a:pt x="5890" y="4349"/>
                    <a:pt x="5869" y="4349"/>
                  </a:cubicBezTo>
                  <a:cubicBezTo>
                    <a:pt x="5663" y="4349"/>
                    <a:pt x="5414" y="4187"/>
                    <a:pt x="5253" y="4089"/>
                  </a:cubicBezTo>
                  <a:cubicBezTo>
                    <a:pt x="4949" y="3902"/>
                    <a:pt x="4654" y="3666"/>
                    <a:pt x="4399" y="3411"/>
                  </a:cubicBezTo>
                  <a:cubicBezTo>
                    <a:pt x="4367" y="3379"/>
                    <a:pt x="4319" y="3366"/>
                    <a:pt x="4266" y="3366"/>
                  </a:cubicBezTo>
                  <a:cubicBezTo>
                    <a:pt x="4156" y="3366"/>
                    <a:pt x="4026" y="3423"/>
                    <a:pt x="3987" y="3490"/>
                  </a:cubicBezTo>
                  <a:cubicBezTo>
                    <a:pt x="3967" y="3519"/>
                    <a:pt x="3967" y="3558"/>
                    <a:pt x="3997" y="3588"/>
                  </a:cubicBezTo>
                  <a:cubicBezTo>
                    <a:pt x="4203" y="379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9" y="5378"/>
                    <a:pt x="4638" y="5408"/>
                    <a:pt x="4504" y="5408"/>
                  </a:cubicBezTo>
                  <a:cubicBezTo>
                    <a:pt x="4365" y="5408"/>
                    <a:pt x="4224" y="5376"/>
                    <a:pt x="4134" y="5326"/>
                  </a:cubicBezTo>
                  <a:cubicBezTo>
                    <a:pt x="3957" y="5238"/>
                    <a:pt x="3869" y="5051"/>
                    <a:pt x="3820" y="4864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64"/>
                    <a:pt x="3820" y="4226"/>
                    <a:pt x="3830" y="4099"/>
                  </a:cubicBezTo>
                  <a:cubicBezTo>
                    <a:pt x="3830" y="4008"/>
                    <a:pt x="3758" y="3971"/>
                    <a:pt x="3673" y="3971"/>
                  </a:cubicBezTo>
                  <a:cubicBezTo>
                    <a:pt x="3555" y="3971"/>
                    <a:pt x="3410" y="4041"/>
                    <a:pt x="3388" y="4138"/>
                  </a:cubicBezTo>
                  <a:cubicBezTo>
                    <a:pt x="3358" y="4275"/>
                    <a:pt x="3348" y="4413"/>
                    <a:pt x="3348" y="4560"/>
                  </a:cubicBezTo>
                  <a:cubicBezTo>
                    <a:pt x="3268" y="5098"/>
                    <a:pt x="3063" y="5840"/>
                    <a:pt x="2647" y="5840"/>
                  </a:cubicBezTo>
                  <a:cubicBezTo>
                    <a:pt x="2555" y="5840"/>
                    <a:pt x="2452" y="5803"/>
                    <a:pt x="2337" y="5719"/>
                  </a:cubicBezTo>
                  <a:cubicBezTo>
                    <a:pt x="1650" y="5238"/>
                    <a:pt x="2592" y="3932"/>
                    <a:pt x="2936" y="3490"/>
                  </a:cubicBezTo>
                  <a:cubicBezTo>
                    <a:pt x="3036" y="3361"/>
                    <a:pt x="2929" y="3298"/>
                    <a:pt x="2803" y="3298"/>
                  </a:cubicBezTo>
                  <a:cubicBezTo>
                    <a:pt x="2719" y="3298"/>
                    <a:pt x="2626" y="3326"/>
                    <a:pt x="2583" y="3382"/>
                  </a:cubicBezTo>
                  <a:cubicBezTo>
                    <a:pt x="2357" y="3666"/>
                    <a:pt x="209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09"/>
                    <a:pt x="1090" y="4285"/>
                  </a:cubicBezTo>
                  <a:cubicBezTo>
                    <a:pt x="874" y="4207"/>
                    <a:pt x="589" y="3892"/>
                    <a:pt x="599" y="3647"/>
                  </a:cubicBezTo>
                  <a:cubicBezTo>
                    <a:pt x="619" y="3244"/>
                    <a:pt x="1375" y="3126"/>
                    <a:pt x="1660" y="3068"/>
                  </a:cubicBezTo>
                  <a:cubicBezTo>
                    <a:pt x="1974" y="3009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5" y="2679"/>
                    <a:pt x="2304" y="2691"/>
                    <a:pt x="2106" y="2691"/>
                  </a:cubicBezTo>
                  <a:cubicBezTo>
                    <a:pt x="1611" y="2691"/>
                    <a:pt x="1069" y="2618"/>
                    <a:pt x="746" y="2331"/>
                  </a:cubicBezTo>
                  <a:cubicBezTo>
                    <a:pt x="472" y="2086"/>
                    <a:pt x="540" y="1457"/>
                    <a:pt x="913" y="1339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0"/>
                  </a:cubicBezTo>
                  <a:cubicBezTo>
                    <a:pt x="2425" y="2037"/>
                    <a:pt x="2691" y="2262"/>
                    <a:pt x="2946" y="2518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73"/>
                  </a:cubicBezTo>
                  <a:cubicBezTo>
                    <a:pt x="2691" y="1369"/>
                    <a:pt x="2416" y="848"/>
                    <a:pt x="2641" y="515"/>
                  </a:cubicBezTo>
                  <a:cubicBezTo>
                    <a:pt x="2756" y="356"/>
                    <a:pt x="2939" y="285"/>
                    <a:pt x="3125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72" y="466"/>
                    <a:pt x="2062" y="966"/>
                    <a:pt x="2249" y="1418"/>
                  </a:cubicBezTo>
                  <a:cubicBezTo>
                    <a:pt x="2259" y="1438"/>
                    <a:pt x="2259" y="1447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91"/>
                  </a:cubicBezTo>
                  <a:cubicBezTo>
                    <a:pt x="933" y="2969"/>
                    <a:pt x="619" y="3087"/>
                    <a:pt x="383" y="3293"/>
                  </a:cubicBezTo>
                  <a:cubicBezTo>
                    <a:pt x="0" y="3647"/>
                    <a:pt x="206" y="4118"/>
                    <a:pt x="570" y="4403"/>
                  </a:cubicBezTo>
                  <a:cubicBezTo>
                    <a:pt x="747" y="4547"/>
                    <a:pt x="951" y="4605"/>
                    <a:pt x="1158" y="4605"/>
                  </a:cubicBezTo>
                  <a:cubicBezTo>
                    <a:pt x="1432" y="4605"/>
                    <a:pt x="1714" y="4503"/>
                    <a:pt x="1954" y="4364"/>
                  </a:cubicBezTo>
                  <a:lnTo>
                    <a:pt x="1954" y="436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13"/>
                    <a:pt x="3417" y="5689"/>
                    <a:pt x="3564" y="5336"/>
                  </a:cubicBezTo>
                  <a:cubicBezTo>
                    <a:pt x="3682" y="5493"/>
                    <a:pt x="3859" y="5620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6"/>
                    <a:pt x="5322" y="5257"/>
                  </a:cubicBezTo>
                  <a:cubicBezTo>
                    <a:pt x="5440" y="5022"/>
                    <a:pt x="536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601" y="4635"/>
                    <a:pt x="5786" y="4635"/>
                  </a:cubicBezTo>
                  <a:cubicBezTo>
                    <a:pt x="5912" y="4635"/>
                    <a:pt x="6037" y="4612"/>
                    <a:pt x="6157" y="4560"/>
                  </a:cubicBezTo>
                  <a:cubicBezTo>
                    <a:pt x="6569" y="4393"/>
                    <a:pt x="6805" y="3804"/>
                    <a:pt x="6579" y="3401"/>
                  </a:cubicBezTo>
                  <a:cubicBezTo>
                    <a:pt x="6402" y="3087"/>
                    <a:pt x="6019" y="2969"/>
                    <a:pt x="5666" y="2910"/>
                  </a:cubicBezTo>
                  <a:cubicBezTo>
                    <a:pt x="5950" y="2802"/>
                    <a:pt x="6196" y="2655"/>
                    <a:pt x="6373" y="243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3" y="1156"/>
                    <a:pt x="5685" y="1108"/>
                    <a:pt x="5508" y="1108"/>
                  </a:cubicBezTo>
                  <a:cubicBezTo>
                    <a:pt x="5184" y="1108"/>
                    <a:pt x="4859" y="1271"/>
                    <a:pt x="4605" y="148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9" y="122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0"/>
            <p:cNvSpPr/>
            <p:nvPr/>
          </p:nvSpPr>
          <p:spPr>
            <a:xfrm>
              <a:off x="8252204" y="898816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5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3"/>
                    <a:pt x="5136" y="5042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6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5"/>
                    <a:pt x="2680" y="2665"/>
                  </a:cubicBezTo>
                  <a:cubicBezTo>
                    <a:pt x="2671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7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795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0"/>
            <p:cNvSpPr/>
            <p:nvPr/>
          </p:nvSpPr>
          <p:spPr>
            <a:xfrm>
              <a:off x="8591524" y="899670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67" y="2762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8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7"/>
                    <a:pt x="3044" y="2153"/>
                    <a:pt x="3127" y="2153"/>
                  </a:cubicBezTo>
                  <a:cubicBezTo>
                    <a:pt x="3246" y="2153"/>
                    <a:pt x="3394" y="2081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8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0"/>
            <p:cNvSpPr/>
            <p:nvPr/>
          </p:nvSpPr>
          <p:spPr>
            <a:xfrm>
              <a:off x="8931437" y="898816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5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3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9" y="5836"/>
                    <a:pt x="2638" y="5836"/>
                  </a:cubicBezTo>
                  <a:cubicBezTo>
                    <a:pt x="2546" y="5836"/>
                    <a:pt x="2442" y="5801"/>
                    <a:pt x="2327" y="571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30" y="4224"/>
                    <a:pt x="1454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5"/>
                    <a:pt x="2680" y="2665"/>
                  </a:cubicBezTo>
                  <a:cubicBezTo>
                    <a:pt x="2671" y="2665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03" y="1183"/>
                    <a:pt x="0" y="1733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38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795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0" y="1109"/>
                    <a:pt x="5503" y="1109"/>
                  </a:cubicBezTo>
                  <a:cubicBezTo>
                    <a:pt x="5178" y="1109"/>
                    <a:pt x="4850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0"/>
            <p:cNvSpPr/>
            <p:nvPr/>
          </p:nvSpPr>
          <p:spPr>
            <a:xfrm>
              <a:off x="80660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8"/>
                    <a:pt x="3756" y="3972"/>
                    <a:pt x="3673" y="3972"/>
                  </a:cubicBezTo>
                  <a:cubicBezTo>
                    <a:pt x="3555" y="3972"/>
                    <a:pt x="3406" y="4044"/>
                    <a:pt x="3388" y="4136"/>
                  </a:cubicBezTo>
                  <a:cubicBezTo>
                    <a:pt x="3359" y="4274"/>
                    <a:pt x="3339" y="4421"/>
                    <a:pt x="3339" y="4568"/>
                  </a:cubicBezTo>
                  <a:cubicBezTo>
                    <a:pt x="3259" y="5100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4" y="1331"/>
                    <a:pt x="1016" y="1324"/>
                    <a:pt x="1071" y="1324"/>
                  </a:cubicBezTo>
                  <a:cubicBezTo>
                    <a:pt x="1435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0"/>
            <p:cNvSpPr/>
            <p:nvPr/>
          </p:nvSpPr>
          <p:spPr>
            <a:xfrm>
              <a:off x="84053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62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3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3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0"/>
            <p:cNvSpPr/>
            <p:nvPr/>
          </p:nvSpPr>
          <p:spPr>
            <a:xfrm>
              <a:off x="8745247" y="9187577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1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2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44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8"/>
                    <a:pt x="3758" y="3972"/>
                    <a:pt x="3676" y="3972"/>
                  </a:cubicBezTo>
                  <a:cubicBezTo>
                    <a:pt x="3559" y="3972"/>
                    <a:pt x="3411" y="4044"/>
                    <a:pt x="3388" y="4136"/>
                  </a:cubicBezTo>
                  <a:cubicBezTo>
                    <a:pt x="3358" y="4274"/>
                    <a:pt x="3348" y="4421"/>
                    <a:pt x="3348" y="4568"/>
                  </a:cubicBezTo>
                  <a:cubicBezTo>
                    <a:pt x="3268" y="5100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58"/>
                  </a:cubicBezTo>
                  <a:cubicBezTo>
                    <a:pt x="2830" y="2939"/>
                    <a:pt x="2948" y="2672"/>
                    <a:pt x="2689" y="2672"/>
                  </a:cubicBezTo>
                  <a:cubicBezTo>
                    <a:pt x="2680" y="2672"/>
                    <a:pt x="2671" y="2673"/>
                    <a:pt x="2661" y="2673"/>
                  </a:cubicBezTo>
                  <a:cubicBezTo>
                    <a:pt x="2499" y="2684"/>
                    <a:pt x="2313" y="2695"/>
                    <a:pt x="2120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42" y="1324"/>
                    <a:pt x="1883" y="1659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4" y="4553"/>
                    <a:pt x="943" y="4609"/>
                    <a:pt x="1147" y="4609"/>
                  </a:cubicBezTo>
                  <a:cubicBezTo>
                    <a:pt x="1425" y="4609"/>
                    <a:pt x="1711" y="4504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0"/>
            <p:cNvSpPr/>
            <p:nvPr/>
          </p:nvSpPr>
          <p:spPr>
            <a:xfrm>
              <a:off x="7912291" y="944718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8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0"/>
            <p:cNvSpPr/>
            <p:nvPr/>
          </p:nvSpPr>
          <p:spPr>
            <a:xfrm>
              <a:off x="8252204" y="943866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4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2"/>
                    <a:pt x="397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4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2" y="4045"/>
                    <a:pt x="3378" y="4137"/>
                  </a:cubicBezTo>
                  <a:cubicBezTo>
                    <a:pt x="3349" y="4274"/>
                    <a:pt x="3339" y="4422"/>
                    <a:pt x="3339" y="4569"/>
                  </a:cubicBezTo>
                  <a:cubicBezTo>
                    <a:pt x="3259" y="5101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0"/>
            <p:cNvSpPr/>
            <p:nvPr/>
          </p:nvSpPr>
          <p:spPr>
            <a:xfrm>
              <a:off x="8591524" y="944718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6" y="290"/>
                  </a:moveTo>
                  <a:cubicBezTo>
                    <a:pt x="4249" y="290"/>
                    <a:pt x="4352" y="326"/>
                    <a:pt x="4468" y="40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0"/>
            <p:cNvSpPr/>
            <p:nvPr/>
          </p:nvSpPr>
          <p:spPr>
            <a:xfrm>
              <a:off x="8931437" y="943866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2"/>
                    <a:pt x="3987" y="3489"/>
                  </a:cubicBezTo>
                  <a:cubicBezTo>
                    <a:pt x="3967" y="352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4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3" y="1332"/>
                    <a:pt x="1016" y="1324"/>
                    <a:pt x="1070" y="1324"/>
                  </a:cubicBezTo>
                  <a:cubicBezTo>
                    <a:pt x="1435" y="1324"/>
                    <a:pt x="1883" y="1660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4" y="4553"/>
                    <a:pt x="943" y="4610"/>
                    <a:pt x="1147" y="4610"/>
                  </a:cubicBezTo>
                  <a:cubicBezTo>
                    <a:pt x="1425" y="4610"/>
                    <a:pt x="1711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6"/>
                    <a:pt x="5793" y="4636"/>
                  </a:cubicBezTo>
                  <a:cubicBezTo>
                    <a:pt x="5915" y="4636"/>
                    <a:pt x="6037" y="4615"/>
                    <a:pt x="6157" y="456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20"/>
            <p:cNvSpPr/>
            <p:nvPr/>
          </p:nvSpPr>
          <p:spPr>
            <a:xfrm>
              <a:off x="6367387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58" y="3392"/>
                    <a:pt x="2043" y="3264"/>
                    <a:pt x="2485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4" y="113"/>
                    <a:pt x="3398" y="437"/>
                    <a:pt x="325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3" y="1579"/>
                    <a:pt x="5858" y="1521"/>
                    <a:pt x="5649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20"/>
            <p:cNvSpPr/>
            <p:nvPr/>
          </p:nvSpPr>
          <p:spPr>
            <a:xfrm>
              <a:off x="6707300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59" y="5412"/>
                    <a:pt x="4226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0"/>
            <p:cNvSpPr/>
            <p:nvPr/>
          </p:nvSpPr>
          <p:spPr>
            <a:xfrm>
              <a:off x="7046901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3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1" y="2322"/>
                    <a:pt x="226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30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2" y="1521"/>
                  </a:cubicBezTo>
                  <a:cubicBezTo>
                    <a:pt x="5368" y="1521"/>
                    <a:pt x="5087" y="1622"/>
                    <a:pt x="4841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0"/>
            <p:cNvSpPr/>
            <p:nvPr/>
          </p:nvSpPr>
          <p:spPr>
            <a:xfrm>
              <a:off x="7386813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9" y="3300"/>
                  </a:cubicBezTo>
                  <a:cubicBezTo>
                    <a:pt x="2705" y="3300"/>
                    <a:pt x="2616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3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8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1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0"/>
            <p:cNvSpPr/>
            <p:nvPr/>
          </p:nvSpPr>
          <p:spPr>
            <a:xfrm>
              <a:off x="7726102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5"/>
                    <a:pt x="4698" y="3435"/>
                  </a:cubicBezTo>
                  <a:cubicBezTo>
                    <a:pt x="5191" y="3435"/>
                    <a:pt x="5730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7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0"/>
            <p:cNvSpPr/>
            <p:nvPr/>
          </p:nvSpPr>
          <p:spPr>
            <a:xfrm>
              <a:off x="80660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0"/>
            <p:cNvSpPr/>
            <p:nvPr/>
          </p:nvSpPr>
          <p:spPr>
            <a:xfrm>
              <a:off x="84053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0"/>
            <p:cNvSpPr/>
            <p:nvPr/>
          </p:nvSpPr>
          <p:spPr>
            <a:xfrm>
              <a:off x="874524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0" y="4006"/>
                    <a:pt x="3758" y="3969"/>
                    <a:pt x="3673" y="3969"/>
                  </a:cubicBezTo>
                  <a:cubicBezTo>
                    <a:pt x="3555" y="3969"/>
                    <a:pt x="3410" y="4040"/>
                    <a:pt x="3388" y="4136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19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5" y="1331"/>
                    <a:pt x="1020" y="1323"/>
                    <a:pt x="1076" y="1323"/>
                  </a:cubicBezTo>
                  <a:cubicBezTo>
                    <a:pt x="1444" y="1323"/>
                    <a:pt x="1884" y="1651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0"/>
            <p:cNvSpPr/>
            <p:nvPr/>
          </p:nvSpPr>
          <p:spPr>
            <a:xfrm>
              <a:off x="6553577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9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4" y="2941"/>
                  </a:cubicBezTo>
                  <a:cubicBezTo>
                    <a:pt x="2426" y="2951"/>
                    <a:pt x="2318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0"/>
            <p:cNvSpPr/>
            <p:nvPr/>
          </p:nvSpPr>
          <p:spPr>
            <a:xfrm>
              <a:off x="6893489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0"/>
            <p:cNvSpPr/>
            <p:nvPr/>
          </p:nvSpPr>
          <p:spPr>
            <a:xfrm>
              <a:off x="7232778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80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0"/>
            <p:cNvSpPr/>
            <p:nvPr/>
          </p:nvSpPr>
          <p:spPr>
            <a:xfrm>
              <a:off x="7572691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0"/>
            <p:cNvSpPr/>
            <p:nvPr/>
          </p:nvSpPr>
          <p:spPr>
            <a:xfrm>
              <a:off x="7912291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0"/>
            <p:cNvSpPr/>
            <p:nvPr/>
          </p:nvSpPr>
          <p:spPr>
            <a:xfrm>
              <a:off x="8252204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0"/>
            <p:cNvSpPr/>
            <p:nvPr/>
          </p:nvSpPr>
          <p:spPr>
            <a:xfrm>
              <a:off x="859152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3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0"/>
            <p:cNvSpPr/>
            <p:nvPr/>
          </p:nvSpPr>
          <p:spPr>
            <a:xfrm>
              <a:off x="89314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2" y="1110"/>
                    <a:pt x="4847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0"/>
            <p:cNvSpPr/>
            <p:nvPr/>
          </p:nvSpPr>
          <p:spPr>
            <a:xfrm>
              <a:off x="6367387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1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5" y="3236"/>
                  </a:cubicBezTo>
                  <a:cubicBezTo>
                    <a:pt x="2699" y="3208"/>
                    <a:pt x="2825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23"/>
                    <a:pt x="3398" y="447"/>
                    <a:pt x="325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7" y="5019"/>
                    <a:pt x="1305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45" y="1724"/>
                  </a:cubicBezTo>
                  <a:cubicBezTo>
                    <a:pt x="6066" y="1582"/>
                    <a:pt x="5865" y="1525"/>
                    <a:pt x="5660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0"/>
            <p:cNvSpPr/>
            <p:nvPr/>
          </p:nvSpPr>
          <p:spPr>
            <a:xfrm>
              <a:off x="6707300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59" y="5407"/>
                    <a:pt x="4226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80" y="1319"/>
                  </a:cubicBezTo>
                  <a:cubicBezTo>
                    <a:pt x="1442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4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7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0"/>
            <p:cNvSpPr/>
            <p:nvPr/>
          </p:nvSpPr>
          <p:spPr>
            <a:xfrm>
              <a:off x="7046901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5" y="755"/>
                    <a:pt x="2171" y="723"/>
                    <a:pt x="2310" y="723"/>
                  </a:cubicBezTo>
                  <a:cubicBezTo>
                    <a:pt x="2444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3" y="1543"/>
                    <a:pt x="1195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6" y="1724"/>
                  </a:cubicBezTo>
                  <a:cubicBezTo>
                    <a:pt x="6057" y="1582"/>
                    <a:pt x="5857" y="1525"/>
                    <a:pt x="5653" y="1525"/>
                  </a:cubicBezTo>
                  <a:cubicBezTo>
                    <a:pt x="5376" y="1525"/>
                    <a:pt x="5090" y="1631"/>
                    <a:pt x="4841" y="1773"/>
                  </a:cubicBezTo>
                  <a:cubicBezTo>
                    <a:pt x="5028" y="1409"/>
                    <a:pt x="5195" y="97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0"/>
            <p:cNvSpPr/>
            <p:nvPr/>
          </p:nvSpPr>
          <p:spPr>
            <a:xfrm>
              <a:off x="7386813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7"/>
                    <a:pt x="3755" y="3972"/>
                    <a:pt x="3671" y="3972"/>
                  </a:cubicBezTo>
                  <a:cubicBezTo>
                    <a:pt x="3553" y="3972"/>
                    <a:pt x="3405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3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2" y="2680"/>
                    <a:pt x="2309" y="2690"/>
                    <a:pt x="2116" y="2690"/>
                  </a:cubicBezTo>
                  <a:cubicBezTo>
                    <a:pt x="1621" y="2690"/>
                    <a:pt x="1069" y="2622"/>
                    <a:pt x="73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1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0"/>
            <p:cNvSpPr/>
            <p:nvPr/>
          </p:nvSpPr>
          <p:spPr>
            <a:xfrm>
              <a:off x="7726102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2" y="4476"/>
                    <a:pt x="467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5" y="2987"/>
                    <a:pt x="1979" y="2992"/>
                    <a:pt x="1860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7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0"/>
            <p:cNvSpPr/>
            <p:nvPr/>
          </p:nvSpPr>
          <p:spPr>
            <a:xfrm>
              <a:off x="80660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0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4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8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0"/>
            <p:cNvSpPr/>
            <p:nvPr/>
          </p:nvSpPr>
          <p:spPr>
            <a:xfrm>
              <a:off x="84053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8" y="380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5" y="3585"/>
                    <a:pt x="3781" y="3570"/>
                    <a:pt x="3722" y="3570"/>
                  </a:cubicBezTo>
                  <a:cubicBezTo>
                    <a:pt x="3561" y="3570"/>
                    <a:pt x="3365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99" y="5278"/>
                    <a:pt x="4163" y="5612"/>
                  </a:cubicBezTo>
                  <a:cubicBezTo>
                    <a:pt x="4050" y="5774"/>
                    <a:pt x="3870" y="5846"/>
                    <a:pt x="3686" y="5846"/>
                  </a:cubicBezTo>
                  <a:cubicBezTo>
                    <a:pt x="3457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3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3" y="2951"/>
                  </a:cubicBezTo>
                  <a:cubicBezTo>
                    <a:pt x="2435" y="2961"/>
                    <a:pt x="2317" y="2971"/>
                    <a:pt x="2209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5" y="1779"/>
                    <a:pt x="922" y="1779"/>
                  </a:cubicBezTo>
                  <a:cubicBezTo>
                    <a:pt x="1130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8" y="2713"/>
                    <a:pt x="2818" y="2647"/>
                  </a:cubicBezTo>
                  <a:cubicBezTo>
                    <a:pt x="2838" y="2607"/>
                    <a:pt x="2838" y="257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88" y="447"/>
                    <a:pt x="324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4" y="554"/>
                    <a:pt x="1483" y="869"/>
                  </a:cubicBezTo>
                  <a:cubicBezTo>
                    <a:pt x="1365" y="1115"/>
                    <a:pt x="1453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0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2" y="4600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4" y="5019"/>
                    <a:pt x="1950" y="4859"/>
                    <a:pt x="2209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2" y="6130"/>
                    <a:pt x="4047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0"/>
            <p:cNvSpPr/>
            <p:nvPr/>
          </p:nvSpPr>
          <p:spPr>
            <a:xfrm>
              <a:off x="874524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1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5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1" y="3180"/>
                  </a:cubicBezTo>
                  <a:cubicBezTo>
                    <a:pt x="4379" y="3170"/>
                    <a:pt x="4487" y="3160"/>
                    <a:pt x="4595" y="3150"/>
                  </a:cubicBezTo>
                  <a:cubicBezTo>
                    <a:pt x="4702" y="3143"/>
                    <a:pt x="4819" y="3139"/>
                    <a:pt x="4940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899" y="4351"/>
                    <a:pt x="5883" y="4351"/>
                  </a:cubicBezTo>
                  <a:cubicBezTo>
                    <a:pt x="5674" y="4351"/>
                    <a:pt x="5417" y="4184"/>
                    <a:pt x="525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0" y="4623"/>
                    <a:pt x="3780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4"/>
                    <a:pt x="3388" y="4142"/>
                  </a:cubicBezTo>
                  <a:cubicBezTo>
                    <a:pt x="3358" y="4270"/>
                    <a:pt x="3348" y="4417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7" y="2680"/>
                    <a:pt x="2309" y="2690"/>
                    <a:pt x="2114" y="2690"/>
                  </a:cubicBezTo>
                  <a:cubicBezTo>
                    <a:pt x="1617" y="2690"/>
                    <a:pt x="1070" y="2624"/>
                    <a:pt x="746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41"/>
                    <a:pt x="269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39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41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8" y="1461"/>
                  </a:cubicBezTo>
                  <a:cubicBezTo>
                    <a:pt x="1934" y="1241"/>
                    <a:pt x="1533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5" y="4638"/>
                    <a:pt x="6038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0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5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0"/>
            <p:cNvSpPr/>
            <p:nvPr/>
          </p:nvSpPr>
          <p:spPr>
            <a:xfrm>
              <a:off x="310698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39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6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7" y="3457"/>
                    <a:pt x="2656" y="3516"/>
                    <a:pt x="262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6" y="713"/>
                    <a:pt x="2313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0"/>
                    <a:pt x="2976" y="2028"/>
                  </a:cubicBezTo>
                  <a:cubicBezTo>
                    <a:pt x="2971" y="2114"/>
                    <a:pt x="3041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85" y="1534"/>
                    <a:pt x="1198" y="1487"/>
                    <a:pt x="1016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6" y="6120"/>
                  </a:cubicBezTo>
                  <a:cubicBezTo>
                    <a:pt x="3775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57" y="1572"/>
                    <a:pt x="5857" y="1515"/>
                    <a:pt x="5653" y="1515"/>
                  </a:cubicBezTo>
                  <a:cubicBezTo>
                    <a:pt x="5375" y="1515"/>
                    <a:pt x="5090" y="1621"/>
                    <a:pt x="484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0"/>
            <p:cNvSpPr/>
            <p:nvPr/>
          </p:nvSpPr>
          <p:spPr>
            <a:xfrm>
              <a:off x="3446896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0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1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2" y="3140"/>
                    <a:pt x="4820" y="3135"/>
                    <a:pt x="4940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8" y="4347"/>
                    <a:pt x="5881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5" y="3667"/>
                    <a:pt x="4389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71" y="4619"/>
                    <a:pt x="378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599" y="3637"/>
                  </a:cubicBezTo>
                  <a:cubicBezTo>
                    <a:pt x="609" y="3235"/>
                    <a:pt x="1365" y="3127"/>
                    <a:pt x="166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2" y="2664"/>
                    <a:pt x="2651" y="2665"/>
                  </a:cubicBezTo>
                  <a:cubicBezTo>
                    <a:pt x="2491" y="2676"/>
                    <a:pt x="2304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0" y="1457"/>
                    <a:pt x="914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0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20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9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9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805" y="3794"/>
                    <a:pt x="6569" y="3402"/>
                  </a:cubicBezTo>
                  <a:cubicBezTo>
                    <a:pt x="6392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6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0"/>
            <p:cNvSpPr/>
            <p:nvPr/>
          </p:nvSpPr>
          <p:spPr>
            <a:xfrm>
              <a:off x="3786185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8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2" y="3430"/>
                    <a:pt x="4686" y="3430"/>
                  </a:cubicBezTo>
                  <a:cubicBezTo>
                    <a:pt x="5184" y="3430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3" y="4801"/>
                    <a:pt x="4922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86" y="3835"/>
                    <a:pt x="3045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2" y="2114"/>
                    <a:pt x="3049" y="2148"/>
                    <a:pt x="3132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3"/>
                    <a:pt x="2429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96" y="314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0" y="5011"/>
                    <a:pt x="1308" y="5011"/>
                  </a:cubicBezTo>
                  <a:cubicBezTo>
                    <a:pt x="1628" y="5011"/>
                    <a:pt x="1948" y="4854"/>
                    <a:pt x="2200" y="4640"/>
                  </a:cubicBezTo>
                  <a:cubicBezTo>
                    <a:pt x="2298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4" y="5079"/>
                  </a:cubicBezTo>
                  <a:cubicBezTo>
                    <a:pt x="5757" y="5079"/>
                    <a:pt x="5840" y="5070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0"/>
            <p:cNvSpPr/>
            <p:nvPr/>
          </p:nvSpPr>
          <p:spPr>
            <a:xfrm>
              <a:off x="4126098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8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8" y="3519"/>
                    <a:pt x="3968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2" y="1325"/>
                    <a:pt x="1013" y="1318"/>
                    <a:pt x="1066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7" y="281"/>
                    <a:pt x="3122" y="281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50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0"/>
            <p:cNvSpPr/>
            <p:nvPr/>
          </p:nvSpPr>
          <p:spPr>
            <a:xfrm>
              <a:off x="4465418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6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7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4" y="3186"/>
                    <a:pt x="3857" y="3453"/>
                    <a:pt x="4124" y="3453"/>
                  </a:cubicBezTo>
                  <a:cubicBezTo>
                    <a:pt x="4134" y="3453"/>
                    <a:pt x="4143" y="3452"/>
                    <a:pt x="4153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3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1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7" y="3575"/>
                    <a:pt x="3784" y="3560"/>
                    <a:pt x="3726" y="3560"/>
                  </a:cubicBezTo>
                  <a:cubicBezTo>
                    <a:pt x="3566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47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6" y="5199"/>
                    <a:pt x="2906" y="4757"/>
                    <a:pt x="293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34" y="4463"/>
                  </a:cubicBezTo>
                  <a:cubicBezTo>
                    <a:pt x="1784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20"/>
                    <a:pt x="776" y="4306"/>
                    <a:pt x="736" y="4051"/>
                  </a:cubicBezTo>
                  <a:cubicBezTo>
                    <a:pt x="648" y="3383"/>
                    <a:pt x="2042" y="3255"/>
                    <a:pt x="2484" y="3226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3"/>
                    <a:pt x="579" y="2332"/>
                  </a:cubicBezTo>
                  <a:cubicBezTo>
                    <a:pt x="579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2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58" y="1881"/>
                  </a:cubicBezTo>
                  <a:cubicBezTo>
                    <a:pt x="2092" y="1665"/>
                    <a:pt x="1659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0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4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50" y="2148"/>
                    <a:pt x="3134" y="2148"/>
                  </a:cubicBezTo>
                  <a:cubicBezTo>
                    <a:pt x="3252" y="2148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7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6" y="544"/>
                    <a:pt x="1493" y="859"/>
                  </a:cubicBezTo>
                  <a:cubicBezTo>
                    <a:pt x="1365" y="1105"/>
                    <a:pt x="1453" y="1370"/>
                    <a:pt x="1571" y="1615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29"/>
                    <a:pt x="795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31" y="5011"/>
                    <a:pt x="1311" y="5011"/>
                  </a:cubicBezTo>
                  <a:cubicBezTo>
                    <a:pt x="1633" y="5011"/>
                    <a:pt x="1957" y="4854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1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9" y="4879"/>
                    <a:pt x="5275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37" y="1399"/>
                    <a:pt x="5204" y="967"/>
                    <a:pt x="5106" y="575"/>
                  </a:cubicBezTo>
                  <a:cubicBezTo>
                    <a:pt x="5016" y="199"/>
                    <a:pt x="4621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0"/>
            <p:cNvSpPr/>
            <p:nvPr/>
          </p:nvSpPr>
          <p:spPr>
            <a:xfrm>
              <a:off x="4805330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7" y="285"/>
                  </a:moveTo>
                  <a:cubicBezTo>
                    <a:pt x="3354" y="285"/>
                    <a:pt x="3588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9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9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0" y="2891"/>
                  </a:cubicBezTo>
                  <a:cubicBezTo>
                    <a:pt x="4106" y="2919"/>
                    <a:pt x="3989" y="3178"/>
                    <a:pt x="4239" y="3178"/>
                  </a:cubicBezTo>
                  <a:cubicBezTo>
                    <a:pt x="4252" y="3178"/>
                    <a:pt x="4266" y="3177"/>
                    <a:pt x="4281" y="3176"/>
                  </a:cubicBezTo>
                  <a:cubicBezTo>
                    <a:pt x="4379" y="3176"/>
                    <a:pt x="4487" y="3156"/>
                    <a:pt x="4605" y="3146"/>
                  </a:cubicBezTo>
                  <a:cubicBezTo>
                    <a:pt x="4710" y="3140"/>
                    <a:pt x="4826" y="3135"/>
                    <a:pt x="4946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8" y="4180"/>
                    <a:pt x="526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9" y="3378"/>
                    <a:pt x="4320" y="3364"/>
                    <a:pt x="4266" y="3364"/>
                  </a:cubicBezTo>
                  <a:cubicBezTo>
                    <a:pt x="4159" y="3364"/>
                    <a:pt x="4032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5" y="5405"/>
                    <a:pt x="4500" y="5405"/>
                  </a:cubicBezTo>
                  <a:cubicBezTo>
                    <a:pt x="4365" y="5405"/>
                    <a:pt x="4227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9" y="4089"/>
                  </a:cubicBezTo>
                  <a:cubicBezTo>
                    <a:pt x="3833" y="4004"/>
                    <a:pt x="3766" y="3969"/>
                    <a:pt x="3682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9" y="5836"/>
                    <a:pt x="2648" y="5836"/>
                  </a:cubicBezTo>
                  <a:cubicBezTo>
                    <a:pt x="2556" y="5836"/>
                    <a:pt x="2452" y="5800"/>
                    <a:pt x="2337" y="5719"/>
                  </a:cubicBezTo>
                  <a:cubicBezTo>
                    <a:pt x="1650" y="5238"/>
                    <a:pt x="259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91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75" y="3127"/>
                    <a:pt x="1659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7" y="2676"/>
                    <a:pt x="2310" y="2687"/>
                    <a:pt x="2115" y="2687"/>
                  </a:cubicBezTo>
                  <a:cubicBezTo>
                    <a:pt x="1621" y="2687"/>
                    <a:pt x="1077" y="2620"/>
                    <a:pt x="746" y="2331"/>
                  </a:cubicBezTo>
                  <a:cubicBezTo>
                    <a:pt x="471" y="2086"/>
                    <a:pt x="540" y="1457"/>
                    <a:pt x="923" y="1340"/>
                  </a:cubicBezTo>
                  <a:cubicBezTo>
                    <a:pt x="970" y="1325"/>
                    <a:pt x="1020" y="1318"/>
                    <a:pt x="1072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25" y="2037"/>
                    <a:pt x="2700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8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16" y="849"/>
                    <a:pt x="2651" y="515"/>
                  </a:cubicBezTo>
                  <a:cubicBezTo>
                    <a:pt x="2761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82" y="456"/>
                    <a:pt x="2062" y="957"/>
                    <a:pt x="2249" y="1418"/>
                  </a:cubicBezTo>
                  <a:cubicBezTo>
                    <a:pt x="2258" y="1438"/>
                    <a:pt x="2268" y="1448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2" y="1182"/>
                    <a:pt x="1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59" y="5621"/>
                    <a:pt x="4104" y="5660"/>
                  </a:cubicBezTo>
                  <a:cubicBezTo>
                    <a:pt x="4187" y="5675"/>
                    <a:pt x="4282" y="5683"/>
                    <a:pt x="4381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2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5" y="1156"/>
                    <a:pt x="5688" y="1108"/>
                    <a:pt x="5510" y="1108"/>
                  </a:cubicBezTo>
                  <a:cubicBezTo>
                    <a:pt x="5186" y="1108"/>
                    <a:pt x="4859" y="1268"/>
                    <a:pt x="4605" y="1477"/>
                  </a:cubicBezTo>
                  <a:cubicBezTo>
                    <a:pt x="4507" y="1565"/>
                    <a:pt x="4419" y="1654"/>
                    <a:pt x="4330" y="1752"/>
                  </a:cubicBezTo>
                  <a:cubicBezTo>
                    <a:pt x="4379" y="121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0"/>
            <p:cNvSpPr/>
            <p:nvPr/>
          </p:nvSpPr>
          <p:spPr>
            <a:xfrm>
              <a:off x="5144931" y="5185722"/>
              <a:ext cx="211919" cy="190899"/>
            </a:xfrm>
            <a:custGeom>
              <a:avLst/>
              <a:gdLst/>
              <a:ahLst/>
              <a:cxnLst/>
              <a:rect l="l" t="t" r="r" b="b"/>
              <a:pathLst>
                <a:path w="679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59" y="2637"/>
                  </a:cubicBezTo>
                  <a:cubicBezTo>
                    <a:pt x="3766" y="2759"/>
                    <a:pt x="3873" y="2819"/>
                    <a:pt x="3998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38" y="2450"/>
                    <a:pt x="4713" y="2185"/>
                    <a:pt x="5018" y="1989"/>
                  </a:cubicBezTo>
                  <a:cubicBezTo>
                    <a:pt x="5167" y="1892"/>
                    <a:pt x="5349" y="1801"/>
                    <a:pt x="5531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3" y="3441"/>
                    <a:pt x="4487" y="3430"/>
                    <a:pt x="4679" y="3430"/>
                  </a:cubicBezTo>
                  <a:cubicBezTo>
                    <a:pt x="5175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79" y="4080"/>
                    <a:pt x="4105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89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34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5" y="3457"/>
                    <a:pt x="2652" y="3516"/>
                    <a:pt x="261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3"/>
                    <a:pt x="580" y="2332"/>
                  </a:cubicBezTo>
                  <a:cubicBezTo>
                    <a:pt x="570" y="2136"/>
                    <a:pt x="64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4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4" y="745"/>
                    <a:pt x="2171" y="713"/>
                    <a:pt x="2310" y="713"/>
                  </a:cubicBezTo>
                  <a:cubicBezTo>
                    <a:pt x="2443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0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1" y="2114"/>
                    <a:pt x="3040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5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61" y="1615"/>
                  </a:cubicBezTo>
                  <a:cubicBezTo>
                    <a:pt x="1381" y="1534"/>
                    <a:pt x="1196" y="1487"/>
                    <a:pt x="1015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5" y="6120"/>
                  </a:cubicBezTo>
                  <a:cubicBezTo>
                    <a:pt x="3775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46" y="4699"/>
                  </a:cubicBezTo>
                  <a:cubicBezTo>
                    <a:pt x="4546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48" y="3236"/>
                  </a:cubicBezTo>
                  <a:cubicBezTo>
                    <a:pt x="5872" y="3157"/>
                    <a:pt x="6186" y="3039"/>
                    <a:pt x="6412" y="2823"/>
                  </a:cubicBezTo>
                  <a:cubicBezTo>
                    <a:pt x="6795" y="2479"/>
                    <a:pt x="6599" y="2008"/>
                    <a:pt x="6235" y="1714"/>
                  </a:cubicBezTo>
                  <a:cubicBezTo>
                    <a:pt x="6057" y="1572"/>
                    <a:pt x="5855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4" y="967"/>
                    <a:pt x="5096" y="575"/>
                  </a:cubicBezTo>
                  <a:cubicBezTo>
                    <a:pt x="5006" y="199"/>
                    <a:pt x="4611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0"/>
            <p:cNvSpPr/>
            <p:nvPr/>
          </p:nvSpPr>
          <p:spPr>
            <a:xfrm>
              <a:off x="5484844" y="5177176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17" y="285"/>
                  </a:moveTo>
                  <a:cubicBezTo>
                    <a:pt x="3345" y="285"/>
                    <a:pt x="3578" y="394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70" y="1654"/>
                  </a:cubicBezTo>
                  <a:cubicBezTo>
                    <a:pt x="5021" y="1527"/>
                    <a:pt x="5197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64" y="1506"/>
                    <a:pt x="6029" y="1811"/>
                    <a:pt x="6059" y="2066"/>
                  </a:cubicBezTo>
                  <a:cubicBezTo>
                    <a:pt x="6147" y="2734"/>
                    <a:pt x="4762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78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27" y="3135"/>
                    <a:pt x="6199" y="3247"/>
                    <a:pt x="6216" y="3784"/>
                  </a:cubicBezTo>
                  <a:cubicBezTo>
                    <a:pt x="6225" y="3981"/>
                    <a:pt x="6147" y="4305"/>
                    <a:pt x="5921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4" y="3667"/>
                    <a:pt x="4389" y="3411"/>
                  </a:cubicBezTo>
                  <a:cubicBezTo>
                    <a:pt x="4359" y="3378"/>
                    <a:pt x="4311" y="3364"/>
                    <a:pt x="4256" y="3364"/>
                  </a:cubicBezTo>
                  <a:cubicBezTo>
                    <a:pt x="4150" y="3364"/>
                    <a:pt x="4022" y="3418"/>
                    <a:pt x="397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79" y="4010"/>
                    <a:pt x="4546" y="4236"/>
                  </a:cubicBezTo>
                  <a:cubicBezTo>
                    <a:pt x="4703" y="4452"/>
                    <a:pt x="5136" y="5041"/>
                    <a:pt x="4841" y="5306"/>
                  </a:cubicBezTo>
                  <a:cubicBezTo>
                    <a:pt x="4762" y="5375"/>
                    <a:pt x="4630" y="5405"/>
                    <a:pt x="4494" y="5405"/>
                  </a:cubicBezTo>
                  <a:cubicBezTo>
                    <a:pt x="4357" y="5405"/>
                    <a:pt x="4217" y="5375"/>
                    <a:pt x="4124" y="5326"/>
                  </a:cubicBezTo>
                  <a:cubicBezTo>
                    <a:pt x="3947" y="5228"/>
                    <a:pt x="3859" y="5051"/>
                    <a:pt x="3810" y="4865"/>
                  </a:cubicBezTo>
                  <a:cubicBezTo>
                    <a:pt x="3790" y="4747"/>
                    <a:pt x="3771" y="4619"/>
                    <a:pt x="377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2" y="3969"/>
                  </a:cubicBezTo>
                  <a:cubicBezTo>
                    <a:pt x="3553" y="3969"/>
                    <a:pt x="3401" y="4040"/>
                    <a:pt x="3378" y="4138"/>
                  </a:cubicBezTo>
                  <a:cubicBezTo>
                    <a:pt x="334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5" y="4316"/>
                    <a:pt x="1147" y="4307"/>
                    <a:pt x="1090" y="4285"/>
                  </a:cubicBezTo>
                  <a:cubicBezTo>
                    <a:pt x="874" y="4207"/>
                    <a:pt x="580" y="3892"/>
                    <a:pt x="599" y="3637"/>
                  </a:cubicBezTo>
                  <a:cubicBezTo>
                    <a:pt x="609" y="3235"/>
                    <a:pt x="1365" y="3127"/>
                    <a:pt x="165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39" y="2664"/>
                    <a:pt x="2679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6" y="2687"/>
                    <a:pt x="1068" y="2620"/>
                    <a:pt x="737" y="2331"/>
                  </a:cubicBezTo>
                  <a:cubicBezTo>
                    <a:pt x="472" y="2086"/>
                    <a:pt x="53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6"/>
                    <a:pt x="2932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5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7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8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795" y="3794"/>
                    <a:pt x="656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0"/>
            <p:cNvSpPr/>
            <p:nvPr/>
          </p:nvSpPr>
          <p:spPr>
            <a:xfrm>
              <a:off x="582413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1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3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3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6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5" y="2756"/>
                    <a:pt x="2537" y="2756"/>
                  </a:cubicBezTo>
                  <a:cubicBezTo>
                    <a:pt x="2645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6" y="2114"/>
                    <a:pt x="3046" y="2148"/>
                    <a:pt x="3130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8" y="442"/>
                    <a:pt x="2523" y="433"/>
                    <a:pt x="2424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5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6" y="575"/>
                  </a:cubicBezTo>
                  <a:cubicBezTo>
                    <a:pt x="5008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0"/>
            <p:cNvSpPr/>
            <p:nvPr/>
          </p:nvSpPr>
          <p:spPr>
            <a:xfrm>
              <a:off x="616404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2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9" y="1418"/>
                  </a:cubicBezTo>
                  <a:cubicBezTo>
                    <a:pt x="5774" y="1506"/>
                    <a:pt x="6029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7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4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5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1" y="4225"/>
                    <a:pt x="1453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600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9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9" y="2548"/>
                    <a:pt x="3019" y="2560"/>
                    <a:pt x="3075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2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7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60" y="4383"/>
                    <a:pt x="6805" y="3794"/>
                    <a:pt x="6569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49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0"/>
            <p:cNvSpPr/>
            <p:nvPr/>
          </p:nvSpPr>
          <p:spPr>
            <a:xfrm>
              <a:off x="2920794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2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4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8" y="1409"/>
                    <a:pt x="5205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0"/>
            <p:cNvSpPr/>
            <p:nvPr/>
          </p:nvSpPr>
          <p:spPr>
            <a:xfrm>
              <a:off x="326070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74" y="1506"/>
                    <a:pt x="6029" y="1810"/>
                    <a:pt x="6069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2" y="4223"/>
                    <a:pt x="1455" y="4319"/>
                    <a:pt x="1273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90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65" y="6125"/>
                  </a:cubicBezTo>
                  <a:cubicBezTo>
                    <a:pt x="2638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6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0"/>
            <p:cNvSpPr/>
            <p:nvPr/>
          </p:nvSpPr>
          <p:spPr>
            <a:xfrm>
              <a:off x="3599996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894"/>
                    <a:pt x="5355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7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5" y="4802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4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4" y="5838"/>
                    <a:pt x="3229" y="5725"/>
                    <a:pt x="3113" y="553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35" y="4473"/>
                  </a:cubicBezTo>
                  <a:cubicBezTo>
                    <a:pt x="1783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59" y="3393"/>
                    <a:pt x="2043" y="3265"/>
                    <a:pt x="2485" y="3226"/>
                  </a:cubicBezTo>
                  <a:cubicBezTo>
                    <a:pt x="2703" y="3197"/>
                    <a:pt x="2830" y="2940"/>
                    <a:pt x="2564" y="2940"/>
                  </a:cubicBezTo>
                  <a:cubicBezTo>
                    <a:pt x="2555" y="2940"/>
                    <a:pt x="2545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13"/>
                    <a:pt x="3398" y="437"/>
                    <a:pt x="325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36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10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3" y="5018"/>
                  </a:cubicBezTo>
                  <a:cubicBezTo>
                    <a:pt x="1628" y="5018"/>
                    <a:pt x="1956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79" y="6042"/>
                    <a:pt x="3242" y="6125"/>
                    <a:pt x="3513" y="6125"/>
                  </a:cubicBezTo>
                  <a:cubicBezTo>
                    <a:pt x="3777" y="6125"/>
                    <a:pt x="4050" y="6047"/>
                    <a:pt x="426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5" y="4886"/>
                    <a:pt x="5265" y="5083"/>
                    <a:pt x="5659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403" y="4944"/>
                    <a:pt x="680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46" y="1724"/>
                  </a:cubicBezTo>
                  <a:cubicBezTo>
                    <a:pt x="6064" y="1580"/>
                    <a:pt x="5858" y="1522"/>
                    <a:pt x="5649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0"/>
            <p:cNvSpPr/>
            <p:nvPr/>
          </p:nvSpPr>
          <p:spPr>
            <a:xfrm>
              <a:off x="3939908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5" y="1393"/>
                  </a:cubicBezTo>
                  <a:cubicBezTo>
                    <a:pt x="5442" y="1393"/>
                    <a:pt x="5490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1" y="3139"/>
                    <a:pt x="4826" y="3134"/>
                    <a:pt x="4945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5" y="4186"/>
                    <a:pt x="526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71" y="3379"/>
                    <a:pt x="4325" y="3365"/>
                    <a:pt x="4273" y="3365"/>
                  </a:cubicBezTo>
                  <a:cubicBezTo>
                    <a:pt x="4165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41" y="5407"/>
                    <a:pt x="4508" y="5407"/>
                  </a:cubicBezTo>
                  <a:cubicBezTo>
                    <a:pt x="4371" y="5407"/>
                    <a:pt x="4230" y="5375"/>
                    <a:pt x="4135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7" y="4319"/>
                  </a:cubicBezTo>
                  <a:cubicBezTo>
                    <a:pt x="1218" y="4319"/>
                    <a:pt x="1159" y="4309"/>
                    <a:pt x="1101" y="4284"/>
                  </a:cubicBezTo>
                  <a:cubicBezTo>
                    <a:pt x="88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3" y="2949"/>
                  </a:cubicBezTo>
                  <a:cubicBezTo>
                    <a:pt x="2844" y="2939"/>
                    <a:pt x="2953" y="2664"/>
                    <a:pt x="2676" y="2664"/>
                  </a:cubicBezTo>
                  <a:cubicBezTo>
                    <a:pt x="2672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40" y="1240"/>
                    <a:pt x="1545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4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5" y="4604"/>
                    <a:pt x="1719" y="4503"/>
                    <a:pt x="1965" y="4363"/>
                  </a:cubicBezTo>
                  <a:lnTo>
                    <a:pt x="196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1" y="6125"/>
                  </a:cubicBezTo>
                  <a:cubicBezTo>
                    <a:pt x="2645" y="6125"/>
                    <a:pt x="2719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5" y="5683"/>
                    <a:pt x="4275" y="5691"/>
                    <a:pt x="4369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1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12"/>
                    <a:pt x="6197" y="2654"/>
                    <a:pt x="6373" y="2438"/>
                  </a:cubicBezTo>
                  <a:cubicBezTo>
                    <a:pt x="6688" y="2036"/>
                    <a:pt x="6393" y="1525"/>
                    <a:pt x="6030" y="1270"/>
                  </a:cubicBezTo>
                  <a:cubicBezTo>
                    <a:pt x="5867" y="1156"/>
                    <a:pt x="5691" y="1107"/>
                    <a:pt x="5513" y="1107"/>
                  </a:cubicBezTo>
                  <a:cubicBezTo>
                    <a:pt x="5188" y="1107"/>
                    <a:pt x="4860" y="1270"/>
                    <a:pt x="4606" y="1486"/>
                  </a:cubicBezTo>
                  <a:cubicBezTo>
                    <a:pt x="4508" y="1565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0"/>
            <p:cNvSpPr/>
            <p:nvPr/>
          </p:nvSpPr>
          <p:spPr>
            <a:xfrm>
              <a:off x="427950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9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6" y="1802"/>
                    <a:pt x="5651" y="1811"/>
                    <a:pt x="5706" y="1832"/>
                  </a:cubicBezTo>
                  <a:cubicBezTo>
                    <a:pt x="5922" y="1920"/>
                    <a:pt x="6216" y="2234"/>
                    <a:pt x="619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3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3" y="4787"/>
                  </a:cubicBezTo>
                  <a:cubicBezTo>
                    <a:pt x="5835" y="4802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6" y="4473"/>
                  </a:cubicBezTo>
                  <a:cubicBezTo>
                    <a:pt x="1773" y="4601"/>
                    <a:pt x="1595" y="4729"/>
                    <a:pt x="1401" y="4729"/>
                  </a:cubicBezTo>
                  <a:cubicBezTo>
                    <a:pt x="1357" y="4729"/>
                    <a:pt x="1313" y="4723"/>
                    <a:pt x="1268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4" y="326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2" y="2986"/>
                    <a:pt x="1817" y="2986"/>
                  </a:cubicBezTo>
                  <a:cubicBezTo>
                    <a:pt x="1240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1" y="1940"/>
                    <a:pt x="1543" y="2038"/>
                  </a:cubicBezTo>
                  <a:cubicBezTo>
                    <a:pt x="1857" y="2224"/>
                    <a:pt x="2142" y="2460"/>
                    <a:pt x="2407" y="2715"/>
                  </a:cubicBezTo>
                  <a:cubicBezTo>
                    <a:pt x="2435" y="2747"/>
                    <a:pt x="2482" y="2760"/>
                    <a:pt x="2533" y="2760"/>
                  </a:cubicBezTo>
                  <a:cubicBezTo>
                    <a:pt x="2641" y="2760"/>
                    <a:pt x="2773" y="2703"/>
                    <a:pt x="2819" y="2637"/>
                  </a:cubicBezTo>
                  <a:cubicBezTo>
                    <a:pt x="2839" y="2607"/>
                    <a:pt x="2839" y="2568"/>
                    <a:pt x="2799" y="2539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9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9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0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62" y="1616"/>
                  </a:cubicBezTo>
                  <a:cubicBezTo>
                    <a:pt x="1382" y="1540"/>
                    <a:pt x="1198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87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40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9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6" y="5474"/>
                    <a:pt x="2790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8" y="6125"/>
                    <a:pt x="4040" y="6047"/>
                    <a:pt x="4253" y="5926"/>
                  </a:cubicBezTo>
                  <a:cubicBezTo>
                    <a:pt x="4724" y="5661"/>
                    <a:pt x="4744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5" y="5074"/>
                    <a:pt x="591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61" y="3314"/>
                    <a:pt x="5549" y="3236"/>
                  </a:cubicBezTo>
                  <a:cubicBezTo>
                    <a:pt x="5873" y="3157"/>
                    <a:pt x="6187" y="3039"/>
                    <a:pt x="6413" y="2833"/>
                  </a:cubicBezTo>
                  <a:cubicBezTo>
                    <a:pt x="6796" y="2480"/>
                    <a:pt x="6599" y="2008"/>
                    <a:pt x="6236" y="1724"/>
                  </a:cubicBezTo>
                  <a:cubicBezTo>
                    <a:pt x="6054" y="1580"/>
                    <a:pt x="5849" y="1522"/>
                    <a:pt x="5640" y="1522"/>
                  </a:cubicBezTo>
                  <a:cubicBezTo>
                    <a:pt x="5364" y="1522"/>
                    <a:pt x="5082" y="1623"/>
                    <a:pt x="4842" y="1763"/>
                  </a:cubicBezTo>
                  <a:cubicBezTo>
                    <a:pt x="5028" y="1409"/>
                    <a:pt x="5195" y="96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0"/>
            <p:cNvSpPr/>
            <p:nvPr/>
          </p:nvSpPr>
          <p:spPr>
            <a:xfrm>
              <a:off x="4619422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7"/>
                    <a:pt x="3693" y="583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3"/>
                  </a:cubicBezTo>
                  <a:cubicBezTo>
                    <a:pt x="5022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65" y="1506"/>
                    <a:pt x="6030" y="1810"/>
                    <a:pt x="6059" y="2065"/>
                  </a:cubicBezTo>
                  <a:cubicBezTo>
                    <a:pt x="6148" y="2733"/>
                    <a:pt x="4763" y="2861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3" y="3139"/>
                    <a:pt x="4819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8" y="4304"/>
                    <a:pt x="5922" y="4343"/>
                  </a:cubicBezTo>
                  <a:cubicBezTo>
                    <a:pt x="5902" y="4347"/>
                    <a:pt x="5881" y="4349"/>
                    <a:pt x="5860" y="4349"/>
                  </a:cubicBezTo>
                  <a:cubicBezTo>
                    <a:pt x="5654" y="4349"/>
                    <a:pt x="5406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6" y="3365"/>
                    <a:pt x="4024" y="3423"/>
                    <a:pt x="3978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2" y="5306"/>
                  </a:cubicBezTo>
                  <a:cubicBezTo>
                    <a:pt x="4765" y="5378"/>
                    <a:pt x="4636" y="5407"/>
                    <a:pt x="4503" y="5407"/>
                  </a:cubicBezTo>
                  <a:cubicBezTo>
                    <a:pt x="4364" y="5407"/>
                    <a:pt x="4220" y="5375"/>
                    <a:pt x="4125" y="5325"/>
                  </a:cubicBezTo>
                  <a:cubicBezTo>
                    <a:pt x="3948" y="5237"/>
                    <a:pt x="3860" y="5050"/>
                    <a:pt x="3821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1" y="4225"/>
                    <a:pt x="3821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6" y="4040"/>
                    <a:pt x="3389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1" y="3360"/>
                    <a:pt x="2921" y="3297"/>
                    <a:pt x="2795" y="3297"/>
                  </a:cubicBezTo>
                  <a:cubicBezTo>
                    <a:pt x="2710" y="3297"/>
                    <a:pt x="2617" y="3326"/>
                    <a:pt x="2574" y="3381"/>
                  </a:cubicBezTo>
                  <a:cubicBezTo>
                    <a:pt x="2358" y="3666"/>
                    <a:pt x="2083" y="3931"/>
                    <a:pt x="1778" y="4127"/>
                  </a:cubicBezTo>
                  <a:cubicBezTo>
                    <a:pt x="1627" y="4225"/>
                    <a:pt x="1447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0" y="3244"/>
                    <a:pt x="1366" y="3126"/>
                    <a:pt x="1651" y="3077"/>
                  </a:cubicBezTo>
                  <a:cubicBezTo>
                    <a:pt x="1965" y="3008"/>
                    <a:pt x="2289" y="2969"/>
                    <a:pt x="2603" y="2949"/>
                  </a:cubicBezTo>
                  <a:cubicBezTo>
                    <a:pt x="2835" y="2939"/>
                    <a:pt x="2943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2" y="1324"/>
                    <a:pt x="1011" y="1317"/>
                    <a:pt x="1063" y="1317"/>
                  </a:cubicBezTo>
                  <a:cubicBezTo>
                    <a:pt x="1427" y="1317"/>
                    <a:pt x="1874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0"/>
                  </a:cubicBezTo>
                  <a:cubicBezTo>
                    <a:pt x="3163" y="2134"/>
                    <a:pt x="2996" y="1898"/>
                    <a:pt x="2858" y="1673"/>
                  </a:cubicBezTo>
                  <a:cubicBezTo>
                    <a:pt x="2682" y="1378"/>
                    <a:pt x="2407" y="848"/>
                    <a:pt x="2642" y="514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6"/>
                    <a:pt x="2250" y="1427"/>
                  </a:cubicBezTo>
                  <a:cubicBezTo>
                    <a:pt x="2250" y="1437"/>
                    <a:pt x="2259" y="1447"/>
                    <a:pt x="2259" y="1457"/>
                  </a:cubicBezTo>
                  <a:cubicBezTo>
                    <a:pt x="1930" y="1240"/>
                    <a:pt x="1541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04" y="1182"/>
                    <a:pt x="1" y="1741"/>
                    <a:pt x="15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24" y="2969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1" y="4402"/>
                  </a:cubicBezTo>
                  <a:cubicBezTo>
                    <a:pt x="743" y="4546"/>
                    <a:pt x="948" y="4604"/>
                    <a:pt x="1157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5" y="4634"/>
                    <a:pt x="6028" y="4611"/>
                    <a:pt x="6148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1" y="1107"/>
                    <a:pt x="5504" y="1107"/>
                  </a:cubicBezTo>
                  <a:cubicBezTo>
                    <a:pt x="5179" y="1107"/>
                    <a:pt x="4850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0"/>
            <p:cNvSpPr/>
            <p:nvPr/>
          </p:nvSpPr>
          <p:spPr>
            <a:xfrm>
              <a:off x="4958742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4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3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28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0"/>
            <p:cNvSpPr/>
            <p:nvPr/>
          </p:nvSpPr>
          <p:spPr>
            <a:xfrm>
              <a:off x="5298654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8" y="1417"/>
                  </a:cubicBezTo>
                  <a:cubicBezTo>
                    <a:pt x="5774" y="1506"/>
                    <a:pt x="6029" y="1810"/>
                    <a:pt x="6068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5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8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1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8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8" y="2547"/>
                    <a:pt x="3019" y="2560"/>
                    <a:pt x="3074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7" y="1565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0"/>
            <p:cNvSpPr/>
            <p:nvPr/>
          </p:nvSpPr>
          <p:spPr>
            <a:xfrm>
              <a:off x="563794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7" y="1900"/>
                    <a:pt x="5358" y="1802"/>
                    <a:pt x="5545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6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7" y="3579"/>
                    <a:pt x="3786" y="3566"/>
                    <a:pt x="3730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2" y="5838"/>
                  </a:cubicBezTo>
                  <a:cubicBezTo>
                    <a:pt x="3462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6" y="4316"/>
                    <a:pt x="737" y="4051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27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09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89" y="5838"/>
                  </a:cubicBezTo>
                  <a:cubicBezTo>
                    <a:pt x="2974" y="6042"/>
                    <a:pt x="3239" y="6125"/>
                    <a:pt x="3511" y="6125"/>
                  </a:cubicBezTo>
                  <a:cubicBezTo>
                    <a:pt x="3775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0"/>
            <p:cNvSpPr/>
            <p:nvPr/>
          </p:nvSpPr>
          <p:spPr>
            <a:xfrm>
              <a:off x="5977856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3" y="1526"/>
                    <a:pt x="5198" y="1393"/>
                    <a:pt x="5395" y="1393"/>
                  </a:cubicBezTo>
                  <a:cubicBezTo>
                    <a:pt x="5441" y="1393"/>
                    <a:pt x="5489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8" y="3365"/>
                  </a:cubicBezTo>
                  <a:cubicBezTo>
                    <a:pt x="4161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0" y="4007"/>
                    <a:pt x="3759" y="3970"/>
                    <a:pt x="3674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3" y="2949"/>
                  </a:cubicBezTo>
                  <a:cubicBezTo>
                    <a:pt x="2835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2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42" y="514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72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3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0" y="6125"/>
                  </a:cubicBezTo>
                  <a:cubicBezTo>
                    <a:pt x="2645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3" y="1525"/>
                    <a:pt x="6029" y="1270"/>
                  </a:cubicBezTo>
                  <a:cubicBezTo>
                    <a:pt x="5863" y="1156"/>
                    <a:pt x="5686" y="1107"/>
                    <a:pt x="5509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09" y="1653"/>
                    <a:pt x="432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0"/>
            <p:cNvSpPr/>
            <p:nvPr/>
          </p:nvSpPr>
          <p:spPr>
            <a:xfrm>
              <a:off x="310698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4"/>
                  </a:cubicBezTo>
                  <a:cubicBezTo>
                    <a:pt x="4439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4" y="1800"/>
                  </a:cubicBezTo>
                  <a:cubicBezTo>
                    <a:pt x="5591" y="1800"/>
                    <a:pt x="5649" y="1810"/>
                    <a:pt x="5705" y="1831"/>
                  </a:cubicBezTo>
                  <a:cubicBezTo>
                    <a:pt x="592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6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4" y="3458"/>
                  </a:cubicBezTo>
                  <a:cubicBezTo>
                    <a:pt x="2802" y="3458"/>
                    <a:pt x="2656" y="3517"/>
                    <a:pt x="262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83" y="4598"/>
                    <a:pt x="1604" y="4724"/>
                    <a:pt x="1413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5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7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79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0"/>
            <p:cNvSpPr/>
            <p:nvPr/>
          </p:nvSpPr>
          <p:spPr>
            <a:xfrm>
              <a:off x="3446896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2" y="287"/>
                  </a:moveTo>
                  <a:cubicBezTo>
                    <a:pt x="3341" y="287"/>
                    <a:pt x="3578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1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0" y="4346"/>
                    <a:pt x="5889" y="4348"/>
                    <a:pt x="5867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5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4" y="3297"/>
                    <a:pt x="2798" y="3297"/>
                  </a:cubicBezTo>
                  <a:cubicBezTo>
                    <a:pt x="2714" y="3297"/>
                    <a:pt x="2620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599" y="3646"/>
                  </a:cubicBezTo>
                  <a:cubicBezTo>
                    <a:pt x="609" y="3243"/>
                    <a:pt x="1365" y="3125"/>
                    <a:pt x="166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0" y="1456"/>
                    <a:pt x="914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20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9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0"/>
            <p:cNvSpPr/>
            <p:nvPr/>
          </p:nvSpPr>
          <p:spPr>
            <a:xfrm>
              <a:off x="3786185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6" y="3434"/>
                    <a:pt x="4723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80" y="4089"/>
                    <a:pt x="411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64" y="5611"/>
                  </a:cubicBezTo>
                  <a:cubicBezTo>
                    <a:pt x="4051" y="5767"/>
                    <a:pt x="3872" y="5837"/>
                    <a:pt x="3689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7" y="6124"/>
                    <a:pt x="3507" y="6124"/>
                  </a:cubicBezTo>
                  <a:cubicBezTo>
                    <a:pt x="3770" y="6124"/>
                    <a:pt x="4040" y="6046"/>
                    <a:pt x="425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2" y="5083"/>
                    <a:pt x="5658" y="5083"/>
                  </a:cubicBezTo>
                  <a:cubicBezTo>
                    <a:pt x="5746" y="5083"/>
                    <a:pt x="5834" y="5073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0"/>
            <p:cNvSpPr/>
            <p:nvPr/>
          </p:nvSpPr>
          <p:spPr>
            <a:xfrm>
              <a:off x="4126098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39" y="4559"/>
                  </a:cubicBezTo>
                  <a:cubicBezTo>
                    <a:pt x="3267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2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5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8"/>
                    <a:pt x="2192" y="6124"/>
                    <a:pt x="2565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69"/>
                    <a:pt x="4596" y="1485"/>
                  </a:cubicBezTo>
                  <a:cubicBezTo>
                    <a:pt x="450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17" y="288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0"/>
            <p:cNvSpPr/>
            <p:nvPr/>
          </p:nvSpPr>
          <p:spPr>
            <a:xfrm>
              <a:off x="4465418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23" y="2194"/>
                    <a:pt x="5027" y="1998"/>
                  </a:cubicBezTo>
                  <a:cubicBezTo>
                    <a:pt x="5177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38" y="3461"/>
                  </a:cubicBezTo>
                  <a:cubicBezTo>
                    <a:pt x="4143" y="3461"/>
                    <a:pt x="4148" y="3461"/>
                    <a:pt x="4153" y="3461"/>
                  </a:cubicBezTo>
                  <a:cubicBezTo>
                    <a:pt x="4323" y="3446"/>
                    <a:pt x="4520" y="3434"/>
                    <a:pt x="4726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6"/>
                    <a:pt x="4674" y="4296"/>
                  </a:cubicBezTo>
                  <a:cubicBezTo>
                    <a:pt x="4389" y="4089"/>
                    <a:pt x="4114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2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47" y="4453"/>
                  </a:cubicBezTo>
                  <a:cubicBezTo>
                    <a:pt x="4114" y="4747"/>
                    <a:pt x="4399" y="5278"/>
                    <a:pt x="4163" y="5611"/>
                  </a:cubicBezTo>
                  <a:cubicBezTo>
                    <a:pt x="4051" y="5767"/>
                    <a:pt x="3873" y="5837"/>
                    <a:pt x="3692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6" y="5209"/>
                    <a:pt x="2906" y="475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5" y="3517"/>
                    <a:pt x="2622" y="3579"/>
                  </a:cubicBezTo>
                  <a:cubicBezTo>
                    <a:pt x="2445" y="3903"/>
                    <a:pt x="2209" y="4227"/>
                    <a:pt x="1934" y="4472"/>
                  </a:cubicBezTo>
                  <a:cubicBezTo>
                    <a:pt x="1785" y="4598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1" y="4620"/>
                    <a:pt x="776" y="4315"/>
                    <a:pt x="736" y="4050"/>
                  </a:cubicBezTo>
                  <a:cubicBezTo>
                    <a:pt x="648" y="3382"/>
                    <a:pt x="2042" y="3265"/>
                    <a:pt x="2484" y="3225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0"/>
                    <a:pt x="2317" y="2960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2"/>
                    <a:pt x="579" y="2332"/>
                  </a:cubicBezTo>
                  <a:cubicBezTo>
                    <a:pt x="579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37"/>
                  </a:cubicBezTo>
                  <a:cubicBezTo>
                    <a:pt x="1866" y="2224"/>
                    <a:pt x="2150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64"/>
                    <a:pt x="1659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2" y="746"/>
                    <a:pt x="2671" y="790"/>
                  </a:cubicBezTo>
                  <a:cubicBezTo>
                    <a:pt x="2848" y="888"/>
                    <a:pt x="2946" y="1075"/>
                    <a:pt x="2985" y="1262"/>
                  </a:cubicBezTo>
                  <a:cubicBezTo>
                    <a:pt x="3014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1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03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7" y="437"/>
                    <a:pt x="3240" y="790"/>
                  </a:cubicBezTo>
                  <a:cubicBezTo>
                    <a:pt x="3122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3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4" y="5474"/>
                    <a:pt x="2798" y="5837"/>
                  </a:cubicBezTo>
                  <a:cubicBezTo>
                    <a:pt x="2978" y="6042"/>
                    <a:pt x="3241" y="6124"/>
                    <a:pt x="3511" y="6124"/>
                  </a:cubicBezTo>
                  <a:cubicBezTo>
                    <a:pt x="3774" y="6124"/>
                    <a:pt x="4044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5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3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399"/>
                    <a:pt x="5204" y="967"/>
                    <a:pt x="5106" y="584"/>
                  </a:cubicBezTo>
                  <a:cubicBezTo>
                    <a:pt x="5016" y="206"/>
                    <a:pt x="4616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0"/>
            <p:cNvSpPr/>
            <p:nvPr/>
          </p:nvSpPr>
          <p:spPr>
            <a:xfrm>
              <a:off x="4805330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8" y="2075"/>
                  </a:cubicBezTo>
                  <a:cubicBezTo>
                    <a:pt x="6157" y="2732"/>
                    <a:pt x="4772" y="2860"/>
                    <a:pt x="4320" y="2899"/>
                  </a:cubicBezTo>
                  <a:cubicBezTo>
                    <a:pt x="4102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79" y="3174"/>
                    <a:pt x="4487" y="3165"/>
                    <a:pt x="4605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0" y="3378"/>
                    <a:pt x="4324" y="3365"/>
                    <a:pt x="4272" y="3365"/>
                  </a:cubicBezTo>
                  <a:cubicBezTo>
                    <a:pt x="4164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9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8" y="3969"/>
                    <a:pt x="3410" y="4040"/>
                    <a:pt x="3388" y="4137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8"/>
                    <a:pt x="2337" y="5727"/>
                  </a:cubicBezTo>
                  <a:cubicBezTo>
                    <a:pt x="1650" y="5236"/>
                    <a:pt x="2592" y="3930"/>
                    <a:pt x="2936" y="3489"/>
                  </a:cubicBezTo>
                  <a:cubicBezTo>
                    <a:pt x="3036" y="3359"/>
                    <a:pt x="2928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91" y="3930"/>
                    <a:pt x="1787" y="4127"/>
                  </a:cubicBezTo>
                  <a:cubicBezTo>
                    <a:pt x="1632" y="4223"/>
                    <a:pt x="1455" y="4319"/>
                    <a:pt x="1276" y="4319"/>
                  </a:cubicBezTo>
                  <a:cubicBezTo>
                    <a:pt x="1217" y="4319"/>
                    <a:pt x="1158" y="4308"/>
                    <a:pt x="1100" y="4284"/>
                  </a:cubicBezTo>
                  <a:cubicBezTo>
                    <a:pt x="884" y="4205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59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0" y="2620"/>
                    <a:pt x="746" y="2330"/>
                  </a:cubicBezTo>
                  <a:cubicBezTo>
                    <a:pt x="481" y="2084"/>
                    <a:pt x="540" y="1456"/>
                    <a:pt x="923" y="1338"/>
                  </a:cubicBezTo>
                  <a:cubicBezTo>
                    <a:pt x="970" y="1324"/>
                    <a:pt x="1020" y="1317"/>
                    <a:pt x="1072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25" y="2035"/>
                    <a:pt x="2700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8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16" y="847"/>
                    <a:pt x="2651" y="513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7"/>
                  </a:cubicBezTo>
                  <a:cubicBezTo>
                    <a:pt x="2258" y="1436"/>
                    <a:pt x="2268" y="1446"/>
                    <a:pt x="2268" y="1456"/>
                  </a:cubicBezTo>
                  <a:cubicBezTo>
                    <a:pt x="1939" y="1239"/>
                    <a:pt x="1544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70" y="6124"/>
                  </a:cubicBezTo>
                  <a:cubicBezTo>
                    <a:pt x="2644" y="6124"/>
                    <a:pt x="2718" y="6116"/>
                    <a:pt x="278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104" y="5668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1" y="4633"/>
                    <a:pt x="5785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5"/>
                    <a:pt x="6392" y="1525"/>
                    <a:pt x="6029" y="1269"/>
                  </a:cubicBezTo>
                  <a:cubicBezTo>
                    <a:pt x="5866" y="1155"/>
                    <a:pt x="5690" y="1107"/>
                    <a:pt x="5513" y="1107"/>
                  </a:cubicBezTo>
                  <a:cubicBezTo>
                    <a:pt x="5188" y="1107"/>
                    <a:pt x="4859" y="1269"/>
                    <a:pt x="4605" y="1485"/>
                  </a:cubicBezTo>
                  <a:cubicBezTo>
                    <a:pt x="4507" y="1564"/>
                    <a:pt x="4409" y="1652"/>
                    <a:pt x="4330" y="1751"/>
                  </a:cubicBezTo>
                  <a:cubicBezTo>
                    <a:pt x="4379" y="1220"/>
                    <a:pt x="4330" y="651"/>
                    <a:pt x="4016" y="288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0"/>
            <p:cNvSpPr/>
            <p:nvPr/>
          </p:nvSpPr>
          <p:spPr>
            <a:xfrm>
              <a:off x="5144931" y="5636194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8"/>
                    <a:pt x="4213" y="2194"/>
                    <a:pt x="3859" y="2636"/>
                  </a:cubicBezTo>
                  <a:cubicBezTo>
                    <a:pt x="3765" y="2765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38" y="2459"/>
                    <a:pt x="4713" y="2194"/>
                    <a:pt x="5018" y="1998"/>
                  </a:cubicBezTo>
                  <a:cubicBezTo>
                    <a:pt x="5167" y="1894"/>
                    <a:pt x="5350" y="1800"/>
                    <a:pt x="5533" y="1800"/>
                  </a:cubicBezTo>
                  <a:cubicBezTo>
                    <a:pt x="5591" y="1800"/>
                    <a:pt x="5648" y="1810"/>
                    <a:pt x="5705" y="1831"/>
                  </a:cubicBezTo>
                  <a:cubicBezTo>
                    <a:pt x="5921" y="1919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3" y="3446"/>
                    <a:pt x="4511" y="3434"/>
                    <a:pt x="4716" y="3434"/>
                  </a:cubicBezTo>
                  <a:cubicBezTo>
                    <a:pt x="5202" y="3434"/>
                    <a:pt x="5734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79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3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897" y="5209"/>
                    <a:pt x="2897" y="4757"/>
                    <a:pt x="2926" y="4394"/>
                  </a:cubicBezTo>
                  <a:cubicBezTo>
                    <a:pt x="2936" y="4119"/>
                    <a:pt x="2975" y="3844"/>
                    <a:pt x="3034" y="3579"/>
                  </a:cubicBezTo>
                  <a:cubicBezTo>
                    <a:pt x="3055" y="3491"/>
                    <a:pt x="2992" y="3458"/>
                    <a:pt x="2908" y="3458"/>
                  </a:cubicBezTo>
                  <a:cubicBezTo>
                    <a:pt x="2796" y="3458"/>
                    <a:pt x="2646" y="3517"/>
                    <a:pt x="261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76" y="4598"/>
                    <a:pt x="1601" y="4724"/>
                    <a:pt x="1412" y="4724"/>
                  </a:cubicBezTo>
                  <a:cubicBezTo>
                    <a:pt x="1364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4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3" y="746"/>
                    <a:pt x="2165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4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5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19" y="442"/>
                    <a:pt x="2527" y="434"/>
                    <a:pt x="2431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1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1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46" y="4698"/>
                  </a:cubicBezTo>
                  <a:cubicBezTo>
                    <a:pt x="4546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4" y="5083"/>
                    <a:pt x="5648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48" y="3235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79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2"/>
                  </a:cubicBezTo>
                  <a:cubicBezTo>
                    <a:pt x="5028" y="1409"/>
                    <a:pt x="5194" y="96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0"/>
            <p:cNvSpPr/>
            <p:nvPr/>
          </p:nvSpPr>
          <p:spPr>
            <a:xfrm>
              <a:off x="5484844" y="5627680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3112" y="287"/>
                  </a:moveTo>
                  <a:cubicBezTo>
                    <a:pt x="3341" y="287"/>
                    <a:pt x="3577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1" y="2666"/>
                    <a:pt x="3884" y="2666"/>
                  </a:cubicBezTo>
                  <a:cubicBezTo>
                    <a:pt x="3995" y="2666"/>
                    <a:pt x="4144" y="2608"/>
                    <a:pt x="4183" y="2546"/>
                  </a:cubicBezTo>
                  <a:cubicBezTo>
                    <a:pt x="4360" y="2222"/>
                    <a:pt x="4595" y="1898"/>
                    <a:pt x="4870" y="1652"/>
                  </a:cubicBezTo>
                  <a:cubicBezTo>
                    <a:pt x="5021" y="1525"/>
                    <a:pt x="5197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64" y="1505"/>
                    <a:pt x="6029" y="1809"/>
                    <a:pt x="6059" y="2075"/>
                  </a:cubicBezTo>
                  <a:cubicBezTo>
                    <a:pt x="6147" y="2732"/>
                    <a:pt x="4762" y="2860"/>
                    <a:pt x="4321" y="2899"/>
                  </a:cubicBezTo>
                  <a:cubicBezTo>
                    <a:pt x="4102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1" y="3184"/>
                  </a:cubicBezTo>
                  <a:cubicBezTo>
                    <a:pt x="4370" y="3174"/>
                    <a:pt x="4478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199" y="3246"/>
                    <a:pt x="6216" y="3793"/>
                  </a:cubicBezTo>
                  <a:cubicBezTo>
                    <a:pt x="6225" y="3979"/>
                    <a:pt x="6147" y="4303"/>
                    <a:pt x="5921" y="4343"/>
                  </a:cubicBezTo>
                  <a:cubicBezTo>
                    <a:pt x="5901" y="4346"/>
                    <a:pt x="5880" y="4348"/>
                    <a:pt x="5859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4" y="3665"/>
                    <a:pt x="4389" y="3410"/>
                  </a:cubicBezTo>
                  <a:cubicBezTo>
                    <a:pt x="4361" y="3378"/>
                    <a:pt x="4314" y="3365"/>
                    <a:pt x="4263" y="3365"/>
                  </a:cubicBezTo>
                  <a:cubicBezTo>
                    <a:pt x="4155" y="3365"/>
                    <a:pt x="4023" y="3422"/>
                    <a:pt x="397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4" y="5377"/>
                    <a:pt x="4635" y="5407"/>
                    <a:pt x="4502" y="5407"/>
                  </a:cubicBezTo>
                  <a:cubicBezTo>
                    <a:pt x="4363" y="5407"/>
                    <a:pt x="4219" y="5375"/>
                    <a:pt x="4124" y="5325"/>
                  </a:cubicBezTo>
                  <a:cubicBezTo>
                    <a:pt x="3947" y="5236"/>
                    <a:pt x="3859" y="5050"/>
                    <a:pt x="3810" y="4863"/>
                  </a:cubicBezTo>
                  <a:cubicBezTo>
                    <a:pt x="3790" y="4745"/>
                    <a:pt x="3771" y="4618"/>
                    <a:pt x="3771" y="4490"/>
                  </a:cubicBezTo>
                  <a:cubicBezTo>
                    <a:pt x="3790" y="4362"/>
                    <a:pt x="381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0" y="3297"/>
                    <a:pt x="2794" y="3297"/>
                  </a:cubicBezTo>
                  <a:cubicBezTo>
                    <a:pt x="2709" y="3297"/>
                    <a:pt x="2616" y="3325"/>
                    <a:pt x="2573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8" y="4319"/>
                    <a:pt x="1149" y="4308"/>
                    <a:pt x="1090" y="4284"/>
                  </a:cubicBezTo>
                  <a:cubicBezTo>
                    <a:pt x="874" y="4205"/>
                    <a:pt x="580" y="3891"/>
                    <a:pt x="599" y="3646"/>
                  </a:cubicBezTo>
                  <a:cubicBezTo>
                    <a:pt x="609" y="3243"/>
                    <a:pt x="1365" y="312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3" y="2691"/>
                    <a:pt x="1061" y="2620"/>
                    <a:pt x="737" y="2330"/>
                  </a:cubicBezTo>
                  <a:cubicBezTo>
                    <a:pt x="472" y="2084"/>
                    <a:pt x="53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0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29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7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7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0"/>
            <p:cNvSpPr/>
            <p:nvPr/>
          </p:nvSpPr>
          <p:spPr>
            <a:xfrm>
              <a:off x="582413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3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3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6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21" y="442"/>
                    <a:pt x="2531" y="434"/>
                    <a:pt x="2437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6" y="6124"/>
                    <a:pt x="3507" y="6124"/>
                  </a:cubicBezTo>
                  <a:cubicBezTo>
                    <a:pt x="3770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409"/>
                    <a:pt x="5205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0"/>
            <p:cNvSpPr/>
            <p:nvPr/>
          </p:nvSpPr>
          <p:spPr>
            <a:xfrm>
              <a:off x="616404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6"/>
                    <a:pt x="3702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9" y="1417"/>
                  </a:cubicBezTo>
                  <a:cubicBezTo>
                    <a:pt x="5774" y="1505"/>
                    <a:pt x="6029" y="1809"/>
                    <a:pt x="6069" y="2075"/>
                  </a:cubicBezTo>
                  <a:cubicBezTo>
                    <a:pt x="6157" y="273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8" y="5236"/>
                    <a:pt x="385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600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6" y="2559"/>
                    <a:pt x="3070" y="2559"/>
                  </a:cubicBezTo>
                  <a:cubicBezTo>
                    <a:pt x="3232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1" y="78"/>
                    <a:pt x="2554" y="199"/>
                  </a:cubicBezTo>
                  <a:cubicBezTo>
                    <a:pt x="2072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8" y="4633"/>
                    <a:pt x="5782" y="4633"/>
                  </a:cubicBezTo>
                  <a:cubicBezTo>
                    <a:pt x="5908" y="4633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20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0"/>
            <p:cNvSpPr/>
            <p:nvPr/>
          </p:nvSpPr>
          <p:spPr>
            <a:xfrm>
              <a:off x="2920794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48" y="2459"/>
                    <a:pt x="471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49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9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03" y="3039"/>
                    <a:pt x="796" y="3156"/>
                    <a:pt x="1139" y="3215"/>
                  </a:cubicBezTo>
                  <a:cubicBezTo>
                    <a:pt x="865" y="3323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299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0"/>
            <p:cNvSpPr/>
            <p:nvPr/>
          </p:nvSpPr>
          <p:spPr>
            <a:xfrm>
              <a:off x="326070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74" y="1505"/>
                    <a:pt x="6029" y="1809"/>
                    <a:pt x="6069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90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6" y="1323"/>
                  </a:cubicBezTo>
                  <a:cubicBezTo>
                    <a:pt x="1445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29" y="1247"/>
                    <a:pt x="1537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16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0"/>
            <p:cNvSpPr/>
            <p:nvPr/>
          </p:nvSpPr>
          <p:spPr>
            <a:xfrm>
              <a:off x="3599996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24" y="2194"/>
                    <a:pt x="5028" y="1998"/>
                  </a:cubicBezTo>
                  <a:cubicBezTo>
                    <a:pt x="5176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1" y="2999"/>
                    <a:pt x="5146" y="3058"/>
                  </a:cubicBezTo>
                  <a:cubicBezTo>
                    <a:pt x="484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40" y="3578"/>
                    <a:pt x="3790" y="3565"/>
                    <a:pt x="3736" y="3565"/>
                  </a:cubicBezTo>
                  <a:cubicBezTo>
                    <a:pt x="3574" y="3565"/>
                    <a:pt x="3364" y="3677"/>
                    <a:pt x="3467" y="3795"/>
                  </a:cubicBezTo>
                  <a:cubicBezTo>
                    <a:pt x="3644" y="4001"/>
                    <a:pt x="3811" y="4227"/>
                    <a:pt x="394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5" y="5841"/>
                  </a:cubicBezTo>
                  <a:cubicBezTo>
                    <a:pt x="3458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7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59" y="3392"/>
                    <a:pt x="2043" y="3264"/>
                    <a:pt x="2485" y="3225"/>
                  </a:cubicBezTo>
                  <a:cubicBezTo>
                    <a:pt x="2703" y="3206"/>
                    <a:pt x="2830" y="2939"/>
                    <a:pt x="2563" y="2939"/>
                  </a:cubicBezTo>
                  <a:cubicBezTo>
                    <a:pt x="2554" y="2939"/>
                    <a:pt x="2544" y="2940"/>
                    <a:pt x="2534" y="2940"/>
                  </a:cubicBezTo>
                  <a:cubicBezTo>
                    <a:pt x="243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7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10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3" y="5018"/>
                  </a:cubicBezTo>
                  <a:cubicBezTo>
                    <a:pt x="1628" y="5018"/>
                    <a:pt x="1956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80" y="6043"/>
                    <a:pt x="3246" y="6126"/>
                    <a:pt x="3520" y="6126"/>
                  </a:cubicBezTo>
                  <a:cubicBezTo>
                    <a:pt x="3782" y="6126"/>
                    <a:pt x="4051" y="6050"/>
                    <a:pt x="426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46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0"/>
            <p:cNvSpPr/>
            <p:nvPr/>
          </p:nvSpPr>
          <p:spPr>
            <a:xfrm>
              <a:off x="3939908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8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4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5" y="4185"/>
                    <a:pt x="526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71" y="3381"/>
                    <a:pt x="4325" y="3369"/>
                    <a:pt x="4273" y="3369"/>
                  </a:cubicBezTo>
                  <a:cubicBezTo>
                    <a:pt x="4166" y="3369"/>
                    <a:pt x="4034" y="3422"/>
                    <a:pt x="3987" y="3488"/>
                  </a:cubicBezTo>
                  <a:cubicBezTo>
                    <a:pt x="3968" y="3518"/>
                    <a:pt x="3968" y="3557"/>
                    <a:pt x="400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2"/>
                    <a:pt x="4135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72" y="4324"/>
                  </a:cubicBezTo>
                  <a:cubicBezTo>
                    <a:pt x="1214" y="4324"/>
                    <a:pt x="1157" y="4315"/>
                    <a:pt x="1101" y="4294"/>
                  </a:cubicBezTo>
                  <a:cubicBezTo>
                    <a:pt x="88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3" y="2663"/>
                    <a:pt x="2676" y="2663"/>
                  </a:cubicBezTo>
                  <a:cubicBezTo>
                    <a:pt x="2672" y="2663"/>
                    <a:pt x="2667" y="2663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19"/>
                    <a:pt x="747" y="2330"/>
                  </a:cubicBezTo>
                  <a:cubicBezTo>
                    <a:pt x="482" y="2084"/>
                    <a:pt x="541" y="1466"/>
                    <a:pt x="924" y="1348"/>
                  </a:cubicBezTo>
                  <a:cubicBezTo>
                    <a:pt x="974" y="1331"/>
                    <a:pt x="1028" y="1323"/>
                    <a:pt x="1083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52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2" y="4605"/>
                  </a:cubicBezTo>
                  <a:cubicBezTo>
                    <a:pt x="1429" y="4605"/>
                    <a:pt x="1716" y="4503"/>
                    <a:pt x="1965" y="4362"/>
                  </a:cubicBezTo>
                  <a:lnTo>
                    <a:pt x="196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8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5" y="5682"/>
                    <a:pt x="4275" y="5690"/>
                    <a:pt x="4369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5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7" y="2654"/>
                    <a:pt x="6373" y="2438"/>
                  </a:cubicBezTo>
                  <a:cubicBezTo>
                    <a:pt x="6688" y="2035"/>
                    <a:pt x="6393" y="1534"/>
                    <a:pt x="6030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6" y="1485"/>
                  </a:cubicBezTo>
                  <a:cubicBezTo>
                    <a:pt x="4508" y="1564"/>
                    <a:pt x="4419" y="1652"/>
                    <a:pt x="433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0"/>
            <p:cNvSpPr/>
            <p:nvPr/>
          </p:nvSpPr>
          <p:spPr>
            <a:xfrm>
              <a:off x="427950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7"/>
                  </a:cubicBezTo>
                  <a:cubicBezTo>
                    <a:pt x="5146" y="888"/>
                    <a:pt x="4213" y="2194"/>
                    <a:pt x="3860" y="2636"/>
                  </a:cubicBezTo>
                  <a:cubicBezTo>
                    <a:pt x="3766" y="2765"/>
                    <a:pt x="3875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19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47"/>
                    <a:pt x="4497" y="3435"/>
                    <a:pt x="4694" y="3435"/>
                  </a:cubicBezTo>
                  <a:cubicBezTo>
                    <a:pt x="5186" y="3435"/>
                    <a:pt x="5730" y="3507"/>
                    <a:pt x="6059" y="3795"/>
                  </a:cubicBezTo>
                  <a:cubicBezTo>
                    <a:pt x="6324" y="4040"/>
                    <a:pt x="6265" y="4669"/>
                    <a:pt x="5883" y="4786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6" y="4472"/>
                  </a:cubicBezTo>
                  <a:cubicBezTo>
                    <a:pt x="1783" y="4599"/>
                    <a:pt x="1602" y="4732"/>
                    <a:pt x="1408" y="4732"/>
                  </a:cubicBezTo>
                  <a:cubicBezTo>
                    <a:pt x="1362" y="4732"/>
                    <a:pt x="1315" y="4725"/>
                    <a:pt x="1268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4" y="3264"/>
                    <a:pt x="2475" y="3225"/>
                  </a:cubicBezTo>
                  <a:cubicBezTo>
                    <a:pt x="2694" y="3206"/>
                    <a:pt x="2820" y="2939"/>
                    <a:pt x="2553" y="2939"/>
                  </a:cubicBezTo>
                  <a:cubicBezTo>
                    <a:pt x="2544" y="2939"/>
                    <a:pt x="2535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8" y="2991"/>
                    <a:pt x="1858" y="2991"/>
                  </a:cubicBezTo>
                  <a:cubicBezTo>
                    <a:pt x="1270" y="2991"/>
                    <a:pt x="597" y="2878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1" y="1939"/>
                    <a:pt x="1543" y="2037"/>
                  </a:cubicBezTo>
                  <a:cubicBezTo>
                    <a:pt x="1857" y="2224"/>
                    <a:pt x="2142" y="2459"/>
                    <a:pt x="2407" y="2715"/>
                  </a:cubicBezTo>
                  <a:cubicBezTo>
                    <a:pt x="2435" y="2746"/>
                    <a:pt x="2482" y="2760"/>
                    <a:pt x="2533" y="2760"/>
                  </a:cubicBezTo>
                  <a:cubicBezTo>
                    <a:pt x="2641" y="2760"/>
                    <a:pt x="2773" y="2702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7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06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9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9" y="437"/>
                    <a:pt x="3241" y="790"/>
                  </a:cubicBezTo>
                  <a:cubicBezTo>
                    <a:pt x="3123" y="633"/>
                    <a:pt x="2947" y="505"/>
                    <a:pt x="2701" y="456"/>
                  </a:cubicBezTo>
                  <a:cubicBezTo>
                    <a:pt x="2620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87" y="3156"/>
                    <a:pt x="1140" y="3215"/>
                  </a:cubicBezTo>
                  <a:cubicBezTo>
                    <a:pt x="855" y="3323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9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6" y="5474"/>
                    <a:pt x="2790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2" y="6050"/>
                    <a:pt x="4253" y="5935"/>
                  </a:cubicBezTo>
                  <a:cubicBezTo>
                    <a:pt x="4724" y="5660"/>
                    <a:pt x="4744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6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61" y="3314"/>
                    <a:pt x="5549" y="3235"/>
                  </a:cubicBezTo>
                  <a:cubicBezTo>
                    <a:pt x="5873" y="3156"/>
                    <a:pt x="6187" y="3039"/>
                    <a:pt x="6413" y="2832"/>
                  </a:cubicBezTo>
                  <a:cubicBezTo>
                    <a:pt x="6796" y="2479"/>
                    <a:pt x="6599" y="2008"/>
                    <a:pt x="6236" y="1723"/>
                  </a:cubicBezTo>
                  <a:cubicBezTo>
                    <a:pt x="6054" y="1579"/>
                    <a:pt x="5849" y="1521"/>
                    <a:pt x="5640" y="1521"/>
                  </a:cubicBezTo>
                  <a:cubicBezTo>
                    <a:pt x="5364" y="1521"/>
                    <a:pt x="5082" y="1622"/>
                    <a:pt x="4842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7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0"/>
            <p:cNvSpPr/>
            <p:nvPr/>
          </p:nvSpPr>
          <p:spPr>
            <a:xfrm>
              <a:off x="4619422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40" y="287"/>
                    <a:pt x="3578" y="400"/>
                    <a:pt x="3693" y="592"/>
                  </a:cubicBezTo>
                  <a:cubicBezTo>
                    <a:pt x="3899" y="916"/>
                    <a:pt x="3899" y="1367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2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65" y="1505"/>
                    <a:pt x="6030" y="1809"/>
                    <a:pt x="6059" y="2074"/>
                  </a:cubicBezTo>
                  <a:cubicBezTo>
                    <a:pt x="6148" y="274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6" y="3140"/>
                    <a:pt x="6200" y="3262"/>
                    <a:pt x="6216" y="3793"/>
                  </a:cubicBezTo>
                  <a:cubicBezTo>
                    <a:pt x="6226" y="3979"/>
                    <a:pt x="6148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6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4" y="3369"/>
                  </a:cubicBezTo>
                  <a:cubicBezTo>
                    <a:pt x="4156" y="3369"/>
                    <a:pt x="4024" y="3422"/>
                    <a:pt x="3978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2" y="5305"/>
                  </a:cubicBezTo>
                  <a:cubicBezTo>
                    <a:pt x="4762" y="5380"/>
                    <a:pt x="4625" y="5412"/>
                    <a:pt x="4486" y="5412"/>
                  </a:cubicBezTo>
                  <a:cubicBezTo>
                    <a:pt x="4353" y="5412"/>
                    <a:pt x="4216" y="5382"/>
                    <a:pt x="4125" y="5334"/>
                  </a:cubicBezTo>
                  <a:cubicBezTo>
                    <a:pt x="3948" y="5236"/>
                    <a:pt x="3860" y="5059"/>
                    <a:pt x="3821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1" y="4225"/>
                    <a:pt x="3821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6" y="4040"/>
                    <a:pt x="3389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2" y="3363"/>
                    <a:pt x="2918" y="3300"/>
                    <a:pt x="2789" y="3300"/>
                  </a:cubicBezTo>
                  <a:cubicBezTo>
                    <a:pt x="2706" y="3300"/>
                    <a:pt x="2616" y="3326"/>
                    <a:pt x="2574" y="3380"/>
                  </a:cubicBezTo>
                  <a:cubicBezTo>
                    <a:pt x="2358" y="3665"/>
                    <a:pt x="2083" y="3930"/>
                    <a:pt x="1778" y="4127"/>
                  </a:cubicBezTo>
                  <a:cubicBezTo>
                    <a:pt x="1629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80" y="3891"/>
                    <a:pt x="600" y="3645"/>
                  </a:cubicBezTo>
                  <a:cubicBezTo>
                    <a:pt x="610" y="3243"/>
                    <a:pt x="1366" y="3135"/>
                    <a:pt x="1651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43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79" y="2691"/>
                  </a:cubicBezTo>
                  <a:cubicBezTo>
                    <a:pt x="1594" y="2691"/>
                    <a:pt x="1062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5" y="1331"/>
                    <a:pt x="1018" y="1323"/>
                    <a:pt x="1073" y="1323"/>
                  </a:cubicBezTo>
                  <a:cubicBezTo>
                    <a:pt x="1436" y="1323"/>
                    <a:pt x="1876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7" y="2546"/>
                    <a:pt x="3016" y="2559"/>
                    <a:pt x="3070" y="2559"/>
                  </a:cubicBezTo>
                  <a:cubicBezTo>
                    <a:pt x="3230" y="2559"/>
                    <a:pt x="3435" y="2449"/>
                    <a:pt x="3339" y="2340"/>
                  </a:cubicBezTo>
                  <a:cubicBezTo>
                    <a:pt x="3163" y="2133"/>
                    <a:pt x="2996" y="1908"/>
                    <a:pt x="285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1" y="357"/>
                    <a:pt x="2928" y="287"/>
                    <a:pt x="3109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50" y="1426"/>
                  </a:cubicBezTo>
                  <a:cubicBezTo>
                    <a:pt x="2250" y="1436"/>
                    <a:pt x="2259" y="1446"/>
                    <a:pt x="2259" y="1466"/>
                  </a:cubicBezTo>
                  <a:cubicBezTo>
                    <a:pt x="1928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04" y="1181"/>
                    <a:pt x="1" y="1741"/>
                    <a:pt x="15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5"/>
                    <a:pt x="197" y="4117"/>
                    <a:pt x="561" y="4411"/>
                  </a:cubicBezTo>
                  <a:cubicBezTo>
                    <a:pt x="740" y="4549"/>
                    <a:pt x="943" y="4605"/>
                    <a:pt x="1150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0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2" y="4635"/>
                  </a:cubicBezTo>
                  <a:cubicBezTo>
                    <a:pt x="5912" y="4635"/>
                    <a:pt x="6032" y="4615"/>
                    <a:pt x="6148" y="4568"/>
                  </a:cubicBezTo>
                  <a:cubicBezTo>
                    <a:pt x="6560" y="4392"/>
                    <a:pt x="6796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6" y="1109"/>
                    <a:pt x="5496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0"/>
            <p:cNvSpPr/>
            <p:nvPr/>
          </p:nvSpPr>
          <p:spPr>
            <a:xfrm>
              <a:off x="4958742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0" y="4089"/>
                    <a:pt x="4114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0"/>
            <p:cNvSpPr/>
            <p:nvPr/>
          </p:nvSpPr>
          <p:spPr>
            <a:xfrm>
              <a:off x="5298654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4" y="287"/>
                  </a:moveTo>
                  <a:cubicBezTo>
                    <a:pt x="3344" y="287"/>
                    <a:pt x="3581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8" y="1426"/>
                  </a:cubicBezTo>
                  <a:cubicBezTo>
                    <a:pt x="5774" y="1505"/>
                    <a:pt x="6029" y="1809"/>
                    <a:pt x="6068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5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7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2" y="287"/>
                    <a:pt x="3114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29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4" y="4635"/>
                  </a:cubicBezTo>
                  <a:cubicBezTo>
                    <a:pt x="5915" y="4635"/>
                    <a:pt x="6037" y="4615"/>
                    <a:pt x="6157" y="4568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7" y="1109"/>
                    <a:pt x="4854" y="1271"/>
                    <a:pt x="4596" y="1485"/>
                  </a:cubicBezTo>
                  <a:cubicBezTo>
                    <a:pt x="4497" y="1564"/>
                    <a:pt x="4409" y="1652"/>
                    <a:pt x="4321" y="1750"/>
                  </a:cubicBezTo>
                  <a:cubicBezTo>
                    <a:pt x="4370" y="1220"/>
                    <a:pt x="4330" y="651"/>
                    <a:pt x="4006" y="287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0"/>
            <p:cNvSpPr/>
            <p:nvPr/>
          </p:nvSpPr>
          <p:spPr>
            <a:xfrm>
              <a:off x="563794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49" y="2459"/>
                    <a:pt x="472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0" y="2999"/>
                    <a:pt x="5146" y="3058"/>
                  </a:cubicBezTo>
                  <a:cubicBezTo>
                    <a:pt x="4832" y="3117"/>
                    <a:pt x="4517" y="3156"/>
                    <a:pt x="4193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37" y="3578"/>
                    <a:pt x="3787" y="3565"/>
                    <a:pt x="3731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4" y="5841"/>
                  </a:cubicBezTo>
                  <a:cubicBezTo>
                    <a:pt x="3456" y="5841"/>
                    <a:pt x="3223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2" y="4599"/>
                    <a:pt x="1608" y="4732"/>
                    <a:pt x="1416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09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9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0"/>
            <p:cNvSpPr/>
            <p:nvPr/>
          </p:nvSpPr>
          <p:spPr>
            <a:xfrm>
              <a:off x="5977856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0" y="4006"/>
                    <a:pt x="3759" y="3969"/>
                    <a:pt x="3674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1" y="2663"/>
                    <a:pt x="2667" y="2663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0"/>
                    <a:pt x="2131" y="1829"/>
                  </a:cubicBezTo>
                  <a:cubicBezTo>
                    <a:pt x="242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72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3" y="1534"/>
                    <a:pt x="6029" y="1279"/>
                  </a:cubicBezTo>
                  <a:cubicBezTo>
                    <a:pt x="5861" y="1160"/>
                    <a:pt x="5681" y="1109"/>
                    <a:pt x="5501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09" y="1652"/>
                    <a:pt x="432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0"/>
            <p:cNvSpPr/>
            <p:nvPr/>
          </p:nvSpPr>
          <p:spPr>
            <a:xfrm>
              <a:off x="310698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4" y="3459"/>
                  </a:cubicBezTo>
                  <a:cubicBezTo>
                    <a:pt x="2802" y="3459"/>
                    <a:pt x="2656" y="3517"/>
                    <a:pt x="262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5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7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80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0"/>
            <p:cNvSpPr/>
            <p:nvPr/>
          </p:nvSpPr>
          <p:spPr>
            <a:xfrm>
              <a:off x="3446896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0" y="4347"/>
                    <a:pt x="5889" y="4348"/>
                    <a:pt x="5867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5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71" y="4618"/>
                    <a:pt x="378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2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8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90" y="3891"/>
                    <a:pt x="599" y="3646"/>
                  </a:cubicBezTo>
                  <a:cubicBezTo>
                    <a:pt x="609" y="3243"/>
                    <a:pt x="1365" y="3135"/>
                    <a:pt x="166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48" y="2673"/>
                    <a:pt x="2681" y="2673"/>
                  </a:cubicBezTo>
                  <a:cubicBezTo>
                    <a:pt x="2671" y="2673"/>
                    <a:pt x="2662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0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20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1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0"/>
            <p:cNvSpPr/>
            <p:nvPr/>
          </p:nvSpPr>
          <p:spPr>
            <a:xfrm>
              <a:off x="3786185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700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64" y="5612"/>
                  </a:cubicBezTo>
                  <a:cubicBezTo>
                    <a:pt x="4050" y="5770"/>
                    <a:pt x="3866" y="5842"/>
                    <a:pt x="3680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1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16"/>
                  </a:cubicBezTo>
                  <a:cubicBezTo>
                    <a:pt x="865" y="332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4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0"/>
            <p:cNvSpPr/>
            <p:nvPr/>
          </p:nvSpPr>
          <p:spPr>
            <a:xfrm>
              <a:off x="4126098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6" y="1331"/>
                    <a:pt x="1020" y="1324"/>
                    <a:pt x="1076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6" y="2560"/>
                    <a:pt x="3080" y="2560"/>
                  </a:cubicBezTo>
                  <a:cubicBezTo>
                    <a:pt x="3239" y="2560"/>
                    <a:pt x="3442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7" y="1110"/>
                    <a:pt x="5498" y="1110"/>
                  </a:cubicBezTo>
                  <a:cubicBezTo>
                    <a:pt x="5178" y="1110"/>
                    <a:pt x="4854" y="1272"/>
                    <a:pt x="4596" y="1486"/>
                  </a:cubicBezTo>
                  <a:cubicBezTo>
                    <a:pt x="450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0"/>
            <p:cNvSpPr/>
            <p:nvPr/>
          </p:nvSpPr>
          <p:spPr>
            <a:xfrm>
              <a:off x="4465418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7" y="1998"/>
                  </a:cubicBezTo>
                  <a:cubicBezTo>
                    <a:pt x="5175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4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38" y="3462"/>
                  </a:cubicBezTo>
                  <a:cubicBezTo>
                    <a:pt x="4143" y="3462"/>
                    <a:pt x="4148" y="3462"/>
                    <a:pt x="4153" y="3461"/>
                  </a:cubicBezTo>
                  <a:cubicBezTo>
                    <a:pt x="4317" y="3447"/>
                    <a:pt x="4505" y="3436"/>
                    <a:pt x="4703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7"/>
                    <a:pt x="4674" y="4296"/>
                  </a:cubicBezTo>
                  <a:cubicBezTo>
                    <a:pt x="4389" y="4090"/>
                    <a:pt x="4114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3" y="3678"/>
                    <a:pt x="3466" y="3795"/>
                  </a:cubicBezTo>
                  <a:cubicBezTo>
                    <a:pt x="3643" y="4001"/>
                    <a:pt x="3800" y="4227"/>
                    <a:pt x="3947" y="4453"/>
                  </a:cubicBezTo>
                  <a:cubicBezTo>
                    <a:pt x="4114" y="4757"/>
                    <a:pt x="4399" y="5278"/>
                    <a:pt x="4163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7" y="5842"/>
                    <a:pt x="3227" y="5733"/>
                    <a:pt x="3113" y="5543"/>
                  </a:cubicBezTo>
                  <a:cubicBezTo>
                    <a:pt x="2906" y="5209"/>
                    <a:pt x="2906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5" y="3517"/>
                    <a:pt x="2622" y="3579"/>
                  </a:cubicBezTo>
                  <a:cubicBezTo>
                    <a:pt x="2445" y="3913"/>
                    <a:pt x="2209" y="4227"/>
                    <a:pt x="1934" y="4473"/>
                  </a:cubicBezTo>
                  <a:cubicBezTo>
                    <a:pt x="1784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6" y="4060"/>
                  </a:cubicBezTo>
                  <a:cubicBezTo>
                    <a:pt x="648" y="3393"/>
                    <a:pt x="2042" y="3265"/>
                    <a:pt x="2484" y="3226"/>
                  </a:cubicBezTo>
                  <a:cubicBezTo>
                    <a:pt x="2703" y="3207"/>
                    <a:pt x="2829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3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9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1" y="203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74"/>
                    <a:pt x="1659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39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4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1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14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2"/>
                    <a:pt x="1023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38"/>
                  </a:cubicBezTo>
                  <a:cubicBezTo>
                    <a:pt x="2979" y="6043"/>
                    <a:pt x="3245" y="6126"/>
                    <a:pt x="3519" y="6126"/>
                  </a:cubicBezTo>
                  <a:cubicBezTo>
                    <a:pt x="3781" y="6126"/>
                    <a:pt x="4050" y="6051"/>
                    <a:pt x="4261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5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9" y="4889"/>
                    <a:pt x="5275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6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0"/>
            <p:cNvSpPr/>
            <p:nvPr/>
          </p:nvSpPr>
          <p:spPr>
            <a:xfrm>
              <a:off x="4805330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8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3"/>
                  </a:cubicBezTo>
                  <a:cubicBezTo>
                    <a:pt x="5021" y="1527"/>
                    <a:pt x="5194" y="1401"/>
                    <a:pt x="5388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8" y="2075"/>
                  </a:cubicBezTo>
                  <a:cubicBezTo>
                    <a:pt x="6157" y="2743"/>
                    <a:pt x="4772" y="2860"/>
                    <a:pt x="4320" y="2900"/>
                  </a:cubicBezTo>
                  <a:cubicBezTo>
                    <a:pt x="4102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79" y="3175"/>
                    <a:pt x="4487" y="3165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82"/>
                    <a:pt x="4324" y="3370"/>
                    <a:pt x="4273" y="3370"/>
                  </a:cubicBezTo>
                  <a:cubicBezTo>
                    <a:pt x="4165" y="3370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5" y="5381"/>
                    <a:pt x="4629" y="5412"/>
                    <a:pt x="4491" y="5412"/>
                  </a:cubicBezTo>
                  <a:cubicBezTo>
                    <a:pt x="4359" y="5412"/>
                    <a:pt x="4225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9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8" y="3970"/>
                    <a:pt x="3410" y="4040"/>
                    <a:pt x="3388" y="4137"/>
                  </a:cubicBezTo>
                  <a:cubicBezTo>
                    <a:pt x="3358" y="4274"/>
                    <a:pt x="3348" y="4422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9"/>
                    <a:pt x="2337" y="5728"/>
                  </a:cubicBezTo>
                  <a:cubicBezTo>
                    <a:pt x="1650" y="5246"/>
                    <a:pt x="259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91" y="3931"/>
                    <a:pt x="1787" y="4127"/>
                  </a:cubicBezTo>
                  <a:cubicBezTo>
                    <a:pt x="1630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35"/>
                    <a:pt x="1659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0" y="2939"/>
                    <a:pt x="2948" y="2673"/>
                    <a:pt x="2689" y="2673"/>
                  </a:cubicBezTo>
                  <a:cubicBezTo>
                    <a:pt x="2680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1" y="2695"/>
                  </a:cubicBezTo>
                  <a:cubicBezTo>
                    <a:pt x="1625" y="2695"/>
                    <a:pt x="1079" y="2627"/>
                    <a:pt x="746" y="2330"/>
                  </a:cubicBezTo>
                  <a:cubicBezTo>
                    <a:pt x="471" y="2085"/>
                    <a:pt x="540" y="1466"/>
                    <a:pt x="923" y="1348"/>
                  </a:cubicBezTo>
                  <a:cubicBezTo>
                    <a:pt x="974" y="1331"/>
                    <a:pt x="1027" y="1324"/>
                    <a:pt x="1082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25" y="2036"/>
                    <a:pt x="2700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8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16" y="848"/>
                    <a:pt x="2651" y="514"/>
                  </a:cubicBezTo>
                  <a:cubicBezTo>
                    <a:pt x="2759" y="358"/>
                    <a:pt x="2936" y="288"/>
                    <a:pt x="3118" y="288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5"/>
                    <a:pt x="2249" y="1427"/>
                  </a:cubicBezTo>
                  <a:cubicBezTo>
                    <a:pt x="2258" y="1437"/>
                    <a:pt x="2268" y="1447"/>
                    <a:pt x="2268" y="1466"/>
                  </a:cubicBezTo>
                  <a:cubicBezTo>
                    <a:pt x="1937" y="1248"/>
                    <a:pt x="1539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104" y="5669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5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6"/>
                    <a:pt x="6392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2" y="1110"/>
                    <a:pt x="4857" y="1272"/>
                    <a:pt x="4605" y="1486"/>
                  </a:cubicBezTo>
                  <a:cubicBezTo>
                    <a:pt x="4507" y="1564"/>
                    <a:pt x="4419" y="1653"/>
                    <a:pt x="4330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0"/>
            <p:cNvSpPr/>
            <p:nvPr/>
          </p:nvSpPr>
          <p:spPr>
            <a:xfrm>
              <a:off x="5144931" y="9949394"/>
              <a:ext cx="211919" cy="191086"/>
            </a:xfrm>
            <a:custGeom>
              <a:avLst/>
              <a:gdLst/>
              <a:ahLst/>
              <a:cxnLst/>
              <a:rect l="l" t="t" r="r" b="b"/>
              <a:pathLst>
                <a:path w="6795" h="6127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9"/>
                    <a:pt x="4213" y="2195"/>
                    <a:pt x="3859" y="2637"/>
                  </a:cubicBezTo>
                  <a:cubicBezTo>
                    <a:pt x="3765" y="2766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38" y="2460"/>
                    <a:pt x="4713" y="2195"/>
                    <a:pt x="5018" y="1998"/>
                  </a:cubicBezTo>
                  <a:cubicBezTo>
                    <a:pt x="5165" y="1902"/>
                    <a:pt x="5346" y="1806"/>
                    <a:pt x="5527" y="1806"/>
                  </a:cubicBezTo>
                  <a:cubicBezTo>
                    <a:pt x="5587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19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3" y="3436"/>
                  </a:cubicBezTo>
                  <a:cubicBezTo>
                    <a:pt x="5185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79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89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34" y="3579"/>
                  </a:cubicBezTo>
                  <a:cubicBezTo>
                    <a:pt x="3055" y="3491"/>
                    <a:pt x="2994" y="3459"/>
                    <a:pt x="2911" y="3459"/>
                  </a:cubicBezTo>
                  <a:cubicBezTo>
                    <a:pt x="2801" y="3459"/>
                    <a:pt x="2651" y="3517"/>
                    <a:pt x="261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19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3" y="2987"/>
                    <a:pt x="1977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1" y="748"/>
                    <a:pt x="2160" y="718"/>
                    <a:pt x="2293" y="718"/>
                  </a:cubicBezTo>
                  <a:cubicBezTo>
                    <a:pt x="2432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0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4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5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19" y="443"/>
                    <a:pt x="2527" y="435"/>
                    <a:pt x="2431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1" y="1615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1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46" y="4708"/>
                  </a:cubicBezTo>
                  <a:cubicBezTo>
                    <a:pt x="4546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80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3"/>
                  </a:cubicBezTo>
                  <a:cubicBezTo>
                    <a:pt x="5028" y="1409"/>
                    <a:pt x="5194" y="977"/>
                    <a:pt x="5096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0"/>
            <p:cNvSpPr/>
            <p:nvPr/>
          </p:nvSpPr>
          <p:spPr>
            <a:xfrm>
              <a:off x="5484844" y="9940880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70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64" y="1505"/>
                    <a:pt x="6029" y="1810"/>
                    <a:pt x="6059" y="2075"/>
                  </a:cubicBezTo>
                  <a:cubicBezTo>
                    <a:pt x="6147" y="2743"/>
                    <a:pt x="4762" y="2860"/>
                    <a:pt x="4321" y="2900"/>
                  </a:cubicBezTo>
                  <a:cubicBezTo>
                    <a:pt x="4102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1" y="3185"/>
                  </a:cubicBezTo>
                  <a:cubicBezTo>
                    <a:pt x="4370" y="3175"/>
                    <a:pt x="4478" y="3165"/>
                    <a:pt x="4595" y="3155"/>
                  </a:cubicBezTo>
                  <a:cubicBezTo>
                    <a:pt x="4709" y="3146"/>
                    <a:pt x="4834" y="3140"/>
                    <a:pt x="4963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5" y="3980"/>
                    <a:pt x="6147" y="4304"/>
                    <a:pt x="5921" y="4343"/>
                  </a:cubicBezTo>
                  <a:cubicBezTo>
                    <a:pt x="5901" y="4347"/>
                    <a:pt x="5880" y="4348"/>
                    <a:pt x="5859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4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5" y="3370"/>
                    <a:pt x="4023" y="3423"/>
                    <a:pt x="397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5" y="5412"/>
                  </a:cubicBezTo>
                  <a:cubicBezTo>
                    <a:pt x="4352" y="5412"/>
                    <a:pt x="4216" y="5383"/>
                    <a:pt x="4124" y="5335"/>
                  </a:cubicBezTo>
                  <a:cubicBezTo>
                    <a:pt x="3947" y="5237"/>
                    <a:pt x="3859" y="5060"/>
                    <a:pt x="3810" y="4864"/>
                  </a:cubicBezTo>
                  <a:cubicBezTo>
                    <a:pt x="3790" y="4746"/>
                    <a:pt x="3771" y="4618"/>
                    <a:pt x="377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1" y="4045"/>
                    <a:pt x="3378" y="4137"/>
                  </a:cubicBezTo>
                  <a:cubicBezTo>
                    <a:pt x="334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1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45" y="4325"/>
                    <a:pt x="1262" y="4325"/>
                  </a:cubicBezTo>
                  <a:cubicBezTo>
                    <a:pt x="1205" y="4325"/>
                    <a:pt x="1147" y="4315"/>
                    <a:pt x="1090" y="4294"/>
                  </a:cubicBezTo>
                  <a:cubicBezTo>
                    <a:pt x="874" y="4206"/>
                    <a:pt x="580" y="3891"/>
                    <a:pt x="599" y="3646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39" y="2673"/>
                    <a:pt x="2679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69" y="2627"/>
                    <a:pt x="737" y="2330"/>
                  </a:cubicBezTo>
                  <a:cubicBezTo>
                    <a:pt x="472" y="2085"/>
                    <a:pt x="53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7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12"/>
                  </a:cubicBezTo>
                  <a:cubicBezTo>
                    <a:pt x="740" y="4550"/>
                    <a:pt x="942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72" y="6012"/>
                    <a:pt x="3407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5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20"/>
            <p:cNvSpPr/>
            <p:nvPr/>
          </p:nvSpPr>
          <p:spPr>
            <a:xfrm>
              <a:off x="582413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7" y="2882"/>
                    <a:pt x="5430" y="300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30" y="3508"/>
                    <a:pt x="6059" y="3795"/>
                  </a:cubicBezTo>
                  <a:cubicBezTo>
                    <a:pt x="633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7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5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20"/>
            <p:cNvSpPr/>
            <p:nvPr/>
          </p:nvSpPr>
          <p:spPr>
            <a:xfrm>
              <a:off x="616404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8"/>
                  </a:moveTo>
                  <a:cubicBezTo>
                    <a:pt x="3344" y="288"/>
                    <a:pt x="3582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29" y="1810"/>
                    <a:pt x="6069" y="2075"/>
                  </a:cubicBezTo>
                  <a:cubicBezTo>
                    <a:pt x="6157" y="2743"/>
                    <a:pt x="4763" y="2860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8" y="3382"/>
                    <a:pt x="4319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5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0" y="4294"/>
                  </a:cubicBezTo>
                  <a:cubicBezTo>
                    <a:pt x="874" y="4206"/>
                    <a:pt x="590" y="3891"/>
                    <a:pt x="600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6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2" y="288"/>
                    <a:pt x="3114" y="288"/>
                  </a:cubicBezTo>
                  <a:close/>
                  <a:moveTo>
                    <a:pt x="3294" y="1"/>
                  </a:moveTo>
                  <a:cubicBezTo>
                    <a:pt x="3031" y="1"/>
                    <a:pt x="2761" y="79"/>
                    <a:pt x="2554" y="200"/>
                  </a:cubicBezTo>
                  <a:cubicBezTo>
                    <a:pt x="2072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8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69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20"/>
            <p:cNvSpPr/>
            <p:nvPr/>
          </p:nvSpPr>
          <p:spPr>
            <a:xfrm>
              <a:off x="2920794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8" y="5846"/>
                    <a:pt x="3683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699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8" y="723"/>
                    <a:pt x="2317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7" y="2158"/>
                    <a:pt x="3129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5" y="3324"/>
                    <a:pt x="609" y="3471"/>
                    <a:pt x="43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5" y="5019"/>
                    <a:pt x="1302" y="5019"/>
                  </a:cubicBezTo>
                  <a:cubicBezTo>
                    <a:pt x="1623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20"/>
            <p:cNvSpPr/>
            <p:nvPr/>
          </p:nvSpPr>
          <p:spPr>
            <a:xfrm>
              <a:off x="326070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74" y="1510"/>
                    <a:pt x="6029" y="1815"/>
                    <a:pt x="6069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8" y="3377"/>
                    <a:pt x="4319" y="3365"/>
                    <a:pt x="4267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90" y="4014"/>
                    <a:pt x="4556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44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1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90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1" y="2935"/>
                    <a:pt x="2948" y="2668"/>
                    <a:pt x="2689" y="2668"/>
                  </a:cubicBezTo>
                  <a:cubicBezTo>
                    <a:pt x="2681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0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4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9" y="5927"/>
                    <a:pt x="2198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16" y="293"/>
                  </a:cubicBezTo>
                  <a:cubicBezTo>
                    <a:pt x="3829" y="85"/>
                    <a:pt x="3559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0"/>
            <p:cNvSpPr/>
            <p:nvPr/>
          </p:nvSpPr>
          <p:spPr>
            <a:xfrm>
              <a:off x="3599996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902"/>
                    <a:pt x="5354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90" y="4811"/>
                    <a:pt x="5736" y="4811"/>
                  </a:cubicBezTo>
                  <a:cubicBezTo>
                    <a:pt x="5371" y="4811"/>
                    <a:pt x="4922" y="4476"/>
                    <a:pt x="4675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8" y="3585"/>
                    <a:pt x="3785" y="3570"/>
                    <a:pt x="3727" y="3570"/>
                  </a:cubicBezTo>
                  <a:cubicBezTo>
                    <a:pt x="3566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4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1" y="5846"/>
                    <a:pt x="3688" y="5846"/>
                  </a:cubicBezTo>
                  <a:cubicBezTo>
                    <a:pt x="3460" y="5846"/>
                    <a:pt x="3228" y="5734"/>
                    <a:pt x="3113" y="554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7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59" y="3393"/>
                    <a:pt x="2043" y="3265"/>
                    <a:pt x="2485" y="3236"/>
                  </a:cubicBezTo>
                  <a:cubicBezTo>
                    <a:pt x="2700" y="3208"/>
                    <a:pt x="2826" y="2949"/>
                    <a:pt x="2576" y="2949"/>
                  </a:cubicBezTo>
                  <a:cubicBezTo>
                    <a:pt x="2563" y="2949"/>
                    <a:pt x="2549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3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23"/>
                    <a:pt x="3398" y="447"/>
                    <a:pt x="325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36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10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7" y="5019"/>
                    <a:pt x="1305" y="5019"/>
                  </a:cubicBezTo>
                  <a:cubicBezTo>
                    <a:pt x="1629" y="5019"/>
                    <a:pt x="1957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6" y="6130"/>
                  </a:cubicBezTo>
                  <a:cubicBezTo>
                    <a:pt x="3786" y="6130"/>
                    <a:pt x="4053" y="6055"/>
                    <a:pt x="426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403" y="4954"/>
                    <a:pt x="680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46" y="1724"/>
                  </a:cubicBezTo>
                  <a:cubicBezTo>
                    <a:pt x="6067" y="1582"/>
                    <a:pt x="5865" y="1525"/>
                    <a:pt x="5660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0"/>
            <p:cNvSpPr/>
            <p:nvPr/>
          </p:nvSpPr>
          <p:spPr>
            <a:xfrm>
              <a:off x="3939908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4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5" y="1397"/>
                  </a:cubicBezTo>
                  <a:cubicBezTo>
                    <a:pt x="5442" y="1397"/>
                    <a:pt x="5490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7" y="3181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9" y="4184"/>
                    <a:pt x="526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6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5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9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73" y="4320"/>
                  </a:cubicBezTo>
                  <a:cubicBezTo>
                    <a:pt x="1215" y="4320"/>
                    <a:pt x="1158" y="4311"/>
                    <a:pt x="1101" y="4289"/>
                  </a:cubicBezTo>
                  <a:cubicBezTo>
                    <a:pt x="88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2" y="2668"/>
                    <a:pt x="2662" y="2669"/>
                  </a:cubicBezTo>
                  <a:cubicBezTo>
                    <a:pt x="2500" y="2680"/>
                    <a:pt x="2315" y="2690"/>
                    <a:pt x="2122" y="2690"/>
                  </a:cubicBezTo>
                  <a:cubicBezTo>
                    <a:pt x="1626" y="2690"/>
                    <a:pt x="1079" y="2622"/>
                    <a:pt x="747" y="2325"/>
                  </a:cubicBezTo>
                  <a:cubicBezTo>
                    <a:pt x="482" y="2090"/>
                    <a:pt x="541" y="1461"/>
                    <a:pt x="924" y="1343"/>
                  </a:cubicBezTo>
                  <a:cubicBezTo>
                    <a:pt x="974" y="1327"/>
                    <a:pt x="1026" y="1319"/>
                    <a:pt x="1080" y="1319"/>
                  </a:cubicBezTo>
                  <a:cubicBezTo>
                    <a:pt x="1443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52" y="519"/>
                  </a:cubicBezTo>
                  <a:cubicBezTo>
                    <a:pt x="2761" y="357"/>
                    <a:pt x="2941" y="285"/>
                    <a:pt x="3124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2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4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7" y="4605"/>
                    <a:pt x="1715" y="4499"/>
                    <a:pt x="1965" y="4358"/>
                  </a:cubicBezTo>
                  <a:lnTo>
                    <a:pt x="196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2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8" y="5679"/>
                    <a:pt x="4282" y="5687"/>
                    <a:pt x="4382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8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7" y="2659"/>
                    <a:pt x="6373" y="2433"/>
                  </a:cubicBezTo>
                  <a:cubicBezTo>
                    <a:pt x="6688" y="2031"/>
                    <a:pt x="6393" y="1530"/>
                    <a:pt x="6030" y="1275"/>
                  </a:cubicBezTo>
                  <a:cubicBezTo>
                    <a:pt x="5866" y="1160"/>
                    <a:pt x="5689" y="1112"/>
                    <a:pt x="5511" y="1112"/>
                  </a:cubicBezTo>
                  <a:cubicBezTo>
                    <a:pt x="5187" y="1112"/>
                    <a:pt x="4859" y="1272"/>
                    <a:pt x="4606" y="1481"/>
                  </a:cubicBezTo>
                  <a:cubicBezTo>
                    <a:pt x="4508" y="1569"/>
                    <a:pt x="4419" y="1658"/>
                    <a:pt x="433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0"/>
            <p:cNvSpPr/>
            <p:nvPr/>
          </p:nvSpPr>
          <p:spPr>
            <a:xfrm>
              <a:off x="427950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8"/>
                  </a:cubicBezTo>
                  <a:cubicBezTo>
                    <a:pt x="514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50" y="1811"/>
                    <a:pt x="5532" y="1811"/>
                  </a:cubicBezTo>
                  <a:cubicBezTo>
                    <a:pt x="5590" y="1811"/>
                    <a:pt x="5649" y="1820"/>
                    <a:pt x="5706" y="1841"/>
                  </a:cubicBezTo>
                  <a:cubicBezTo>
                    <a:pt x="5922" y="1920"/>
                    <a:pt x="6216" y="2234"/>
                    <a:pt x="619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4" y="3450"/>
                    <a:pt x="4488" y="3440"/>
                    <a:pt x="4680" y="3440"/>
                  </a:cubicBezTo>
                  <a:cubicBezTo>
                    <a:pt x="5175" y="3440"/>
                    <a:pt x="5727" y="3508"/>
                    <a:pt x="6059" y="3805"/>
                  </a:cubicBezTo>
                  <a:cubicBezTo>
                    <a:pt x="6324" y="4041"/>
                    <a:pt x="6265" y="4669"/>
                    <a:pt x="5883" y="4787"/>
                  </a:cubicBezTo>
                  <a:cubicBezTo>
                    <a:pt x="5833" y="4804"/>
                    <a:pt x="5780" y="4811"/>
                    <a:pt x="5726" y="4811"/>
                  </a:cubicBezTo>
                  <a:cubicBezTo>
                    <a:pt x="5364" y="4811"/>
                    <a:pt x="4921" y="4476"/>
                    <a:pt x="466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4" y="3680"/>
                    <a:pt x="345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7"/>
                    <a:pt x="2997" y="3467"/>
                    <a:pt x="2917" y="3467"/>
                  </a:cubicBezTo>
                  <a:cubicBezTo>
                    <a:pt x="2806" y="3467"/>
                    <a:pt x="2653" y="3526"/>
                    <a:pt x="2613" y="3589"/>
                  </a:cubicBezTo>
                  <a:cubicBezTo>
                    <a:pt x="2436" y="3913"/>
                    <a:pt x="2200" y="4227"/>
                    <a:pt x="1926" y="4473"/>
                  </a:cubicBezTo>
                  <a:cubicBezTo>
                    <a:pt x="1775" y="4600"/>
                    <a:pt x="1599" y="4733"/>
                    <a:pt x="1407" y="4733"/>
                  </a:cubicBezTo>
                  <a:cubicBezTo>
                    <a:pt x="1361" y="4733"/>
                    <a:pt x="1315" y="4725"/>
                    <a:pt x="1268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4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4" y="2987"/>
                    <a:pt x="1977" y="2992"/>
                    <a:pt x="1856" y="2992"/>
                  </a:cubicBezTo>
                  <a:cubicBezTo>
                    <a:pt x="1269" y="2992"/>
                    <a:pt x="597" y="2880"/>
                    <a:pt x="580" y="234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43" y="2038"/>
                  </a:cubicBezTo>
                  <a:cubicBezTo>
                    <a:pt x="1857" y="2234"/>
                    <a:pt x="2142" y="2460"/>
                    <a:pt x="2407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1" y="2766"/>
                    <a:pt x="2773" y="2713"/>
                    <a:pt x="2819" y="2647"/>
                  </a:cubicBezTo>
                  <a:cubicBezTo>
                    <a:pt x="2839" y="2607"/>
                    <a:pt x="2839" y="2578"/>
                    <a:pt x="2799" y="2538"/>
                  </a:cubicBezTo>
                  <a:cubicBezTo>
                    <a:pt x="2603" y="234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35" y="755"/>
                    <a:pt x="2171" y="723"/>
                    <a:pt x="2311" y="723"/>
                  </a:cubicBezTo>
                  <a:cubicBezTo>
                    <a:pt x="2444" y="723"/>
                    <a:pt x="2580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76" y="2038"/>
                  </a:cubicBezTo>
                  <a:cubicBezTo>
                    <a:pt x="2972" y="2123"/>
                    <a:pt x="3040" y="2158"/>
                    <a:pt x="3124" y="2158"/>
                  </a:cubicBezTo>
                  <a:cubicBezTo>
                    <a:pt x="3243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23"/>
                    <a:pt x="3389" y="447"/>
                    <a:pt x="3241" y="801"/>
                  </a:cubicBezTo>
                  <a:cubicBezTo>
                    <a:pt x="3123" y="634"/>
                    <a:pt x="2947" y="506"/>
                    <a:pt x="2701" y="467"/>
                  </a:cubicBezTo>
                  <a:cubicBezTo>
                    <a:pt x="2616" y="452"/>
                    <a:pt x="2520" y="443"/>
                    <a:pt x="2420" y="443"/>
                  </a:cubicBezTo>
                  <a:cubicBezTo>
                    <a:pt x="2057" y="443"/>
                    <a:pt x="1638" y="554"/>
                    <a:pt x="1484" y="869"/>
                  </a:cubicBezTo>
                  <a:cubicBezTo>
                    <a:pt x="1366" y="1115"/>
                    <a:pt x="1444" y="1380"/>
                    <a:pt x="1562" y="1625"/>
                  </a:cubicBezTo>
                  <a:cubicBezTo>
                    <a:pt x="1380" y="1543"/>
                    <a:pt x="1194" y="1492"/>
                    <a:pt x="1011" y="1492"/>
                  </a:cubicBezTo>
                  <a:cubicBezTo>
                    <a:pt x="889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87" y="3157"/>
                    <a:pt x="1140" y="3216"/>
                  </a:cubicBezTo>
                  <a:cubicBezTo>
                    <a:pt x="855" y="3324"/>
                    <a:pt x="60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9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6" y="5484"/>
                    <a:pt x="2790" y="5838"/>
                  </a:cubicBezTo>
                  <a:cubicBezTo>
                    <a:pt x="2972" y="6045"/>
                    <a:pt x="3240" y="6130"/>
                    <a:pt x="3516" y="6130"/>
                  </a:cubicBezTo>
                  <a:cubicBezTo>
                    <a:pt x="3776" y="6130"/>
                    <a:pt x="4043" y="6055"/>
                    <a:pt x="4253" y="5936"/>
                  </a:cubicBezTo>
                  <a:cubicBezTo>
                    <a:pt x="4724" y="5671"/>
                    <a:pt x="4744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6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61" y="3314"/>
                    <a:pt x="5549" y="3245"/>
                  </a:cubicBezTo>
                  <a:cubicBezTo>
                    <a:pt x="5873" y="3157"/>
                    <a:pt x="6187" y="3049"/>
                    <a:pt x="6413" y="2833"/>
                  </a:cubicBezTo>
                  <a:cubicBezTo>
                    <a:pt x="6796" y="2489"/>
                    <a:pt x="6599" y="2018"/>
                    <a:pt x="6236" y="1724"/>
                  </a:cubicBezTo>
                  <a:cubicBezTo>
                    <a:pt x="6057" y="1582"/>
                    <a:pt x="5856" y="1525"/>
                    <a:pt x="5651" y="1525"/>
                  </a:cubicBezTo>
                  <a:cubicBezTo>
                    <a:pt x="5371" y="1525"/>
                    <a:pt x="5085" y="1631"/>
                    <a:pt x="4842" y="1773"/>
                  </a:cubicBezTo>
                  <a:cubicBezTo>
                    <a:pt x="5028" y="1409"/>
                    <a:pt x="5195" y="97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0"/>
            <p:cNvSpPr/>
            <p:nvPr/>
          </p:nvSpPr>
          <p:spPr>
            <a:xfrm>
              <a:off x="4619422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5" y="285"/>
                  </a:moveTo>
                  <a:cubicBezTo>
                    <a:pt x="3343" y="285"/>
                    <a:pt x="3579" y="397"/>
                    <a:pt x="3693" y="587"/>
                  </a:cubicBezTo>
                  <a:cubicBezTo>
                    <a:pt x="3899" y="921"/>
                    <a:pt x="3899" y="1363"/>
                    <a:pt x="3870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50" y="2604"/>
                    <a:pt x="4184" y="2541"/>
                  </a:cubicBezTo>
                  <a:cubicBezTo>
                    <a:pt x="4361" y="2217"/>
                    <a:pt x="4596" y="1903"/>
                    <a:pt x="4871" y="1658"/>
                  </a:cubicBezTo>
                  <a:cubicBezTo>
                    <a:pt x="5022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65" y="1510"/>
                    <a:pt x="6030" y="1815"/>
                    <a:pt x="6059" y="2070"/>
                  </a:cubicBezTo>
                  <a:cubicBezTo>
                    <a:pt x="6148" y="2738"/>
                    <a:pt x="4763" y="2865"/>
                    <a:pt x="4321" y="2895"/>
                  </a:cubicBezTo>
                  <a:cubicBezTo>
                    <a:pt x="4107" y="2923"/>
                    <a:pt x="3981" y="3182"/>
                    <a:pt x="4231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28" y="3139"/>
                    <a:pt x="6200" y="3251"/>
                    <a:pt x="6216" y="3788"/>
                  </a:cubicBezTo>
                  <a:cubicBezTo>
                    <a:pt x="6226" y="3985"/>
                    <a:pt x="6148" y="4309"/>
                    <a:pt x="5922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40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6" y="3365"/>
                    <a:pt x="4024" y="3418"/>
                    <a:pt x="3978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2" y="5300"/>
                  </a:cubicBezTo>
                  <a:cubicBezTo>
                    <a:pt x="4762" y="5376"/>
                    <a:pt x="4625" y="5407"/>
                    <a:pt x="4486" y="5407"/>
                  </a:cubicBezTo>
                  <a:cubicBezTo>
                    <a:pt x="4353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21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1" y="4230"/>
                    <a:pt x="3821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9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0" y="3362"/>
                    <a:pt x="2923" y="3302"/>
                    <a:pt x="2798" y="3302"/>
                  </a:cubicBezTo>
                  <a:cubicBezTo>
                    <a:pt x="2712" y="3302"/>
                    <a:pt x="2617" y="3330"/>
                    <a:pt x="2574" y="3386"/>
                  </a:cubicBezTo>
                  <a:cubicBezTo>
                    <a:pt x="2358" y="3671"/>
                    <a:pt x="2083" y="3936"/>
                    <a:pt x="1778" y="4132"/>
                  </a:cubicBezTo>
                  <a:cubicBezTo>
                    <a:pt x="1629" y="4229"/>
                    <a:pt x="1452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0" y="3239"/>
                    <a:pt x="1366" y="3131"/>
                    <a:pt x="1651" y="3072"/>
                  </a:cubicBezTo>
                  <a:cubicBezTo>
                    <a:pt x="1965" y="3013"/>
                    <a:pt x="2289" y="2973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4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68" y="2546"/>
                    <a:pt x="3021" y="2560"/>
                    <a:pt x="3078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82" y="1373"/>
                    <a:pt x="2407" y="853"/>
                    <a:pt x="2642" y="519"/>
                  </a:cubicBezTo>
                  <a:cubicBezTo>
                    <a:pt x="2752" y="357"/>
                    <a:pt x="2931" y="285"/>
                    <a:pt x="3115" y="285"/>
                  </a:cubicBezTo>
                  <a:close/>
                  <a:moveTo>
                    <a:pt x="3281" y="1"/>
                  </a:moveTo>
                  <a:cubicBezTo>
                    <a:pt x="3021" y="1"/>
                    <a:pt x="2754" y="76"/>
                    <a:pt x="2544" y="195"/>
                  </a:cubicBezTo>
                  <a:cubicBezTo>
                    <a:pt x="2073" y="460"/>
                    <a:pt x="2063" y="961"/>
                    <a:pt x="2250" y="1422"/>
                  </a:cubicBezTo>
                  <a:cubicBezTo>
                    <a:pt x="2250" y="1432"/>
                    <a:pt x="2259" y="1451"/>
                    <a:pt x="2259" y="1461"/>
                  </a:cubicBezTo>
                  <a:cubicBezTo>
                    <a:pt x="1925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04" y="1177"/>
                    <a:pt x="1" y="1736"/>
                    <a:pt x="15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24" y="2973"/>
                    <a:pt x="610" y="3081"/>
                    <a:pt x="384" y="3297"/>
                  </a:cubicBezTo>
                  <a:cubicBezTo>
                    <a:pt x="1" y="3641"/>
                    <a:pt x="197" y="4112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1" y="5679"/>
                    <a:pt x="4277" y="5687"/>
                    <a:pt x="4377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8" y="4564"/>
                  </a:cubicBezTo>
                  <a:cubicBezTo>
                    <a:pt x="6560" y="4387"/>
                    <a:pt x="6805" y="3798"/>
                    <a:pt x="657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50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0"/>
            <p:cNvSpPr/>
            <p:nvPr/>
          </p:nvSpPr>
          <p:spPr>
            <a:xfrm>
              <a:off x="4958742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89" y="5278"/>
                    <a:pt x="4154" y="5612"/>
                  </a:cubicBezTo>
                  <a:cubicBezTo>
                    <a:pt x="4044" y="5774"/>
                    <a:pt x="3865" y="5846"/>
                    <a:pt x="3681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3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5" y="3236"/>
                  </a:cubicBezTo>
                  <a:cubicBezTo>
                    <a:pt x="2699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5" y="2766"/>
                    <a:pt x="2537" y="2766"/>
                  </a:cubicBezTo>
                  <a:cubicBezTo>
                    <a:pt x="2645" y="2766"/>
                    <a:pt x="2772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5" y="2038"/>
                  </a:cubicBezTo>
                  <a:cubicBezTo>
                    <a:pt x="2975" y="2123"/>
                    <a:pt x="3044" y="2158"/>
                    <a:pt x="3127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8" y="452"/>
                    <a:pt x="2523" y="443"/>
                    <a:pt x="2424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1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609" y="3471"/>
                    <a:pt x="432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28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0"/>
            <p:cNvSpPr/>
            <p:nvPr/>
          </p:nvSpPr>
          <p:spPr>
            <a:xfrm>
              <a:off x="5298654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19" y="285"/>
                  </a:moveTo>
                  <a:cubicBezTo>
                    <a:pt x="3348" y="285"/>
                    <a:pt x="3582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8" y="1422"/>
                  </a:cubicBezTo>
                  <a:cubicBezTo>
                    <a:pt x="5774" y="1510"/>
                    <a:pt x="6029" y="1815"/>
                    <a:pt x="6068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2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5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5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2" y="2668"/>
                    <a:pt x="2651" y="2669"/>
                  </a:cubicBezTo>
                  <a:cubicBezTo>
                    <a:pt x="2490" y="2680"/>
                    <a:pt x="2304" y="2690"/>
                    <a:pt x="2110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5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70" y="2546"/>
                    <a:pt x="3024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5" y="285"/>
                    <a:pt x="3119" y="285"/>
                  </a:cubicBezTo>
                  <a:close/>
                  <a:moveTo>
                    <a:pt x="3281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6" y="1241"/>
                    <a:pt x="1530" y="1042"/>
                    <a:pt x="1130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59" y="4387"/>
                    <a:pt x="6805" y="3798"/>
                    <a:pt x="6579" y="3405"/>
                  </a:cubicBezTo>
                  <a:cubicBezTo>
                    <a:pt x="639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6" y="1112"/>
                    <a:pt x="4849" y="1272"/>
                    <a:pt x="4596" y="1481"/>
                  </a:cubicBezTo>
                  <a:cubicBezTo>
                    <a:pt x="4497" y="1569"/>
                    <a:pt x="4409" y="1658"/>
                    <a:pt x="4321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5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0"/>
            <p:cNvSpPr/>
            <p:nvPr/>
          </p:nvSpPr>
          <p:spPr>
            <a:xfrm>
              <a:off x="563794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0" y="3000"/>
                    <a:pt x="5146" y="305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5" y="3585"/>
                    <a:pt x="3781" y="3570"/>
                    <a:pt x="3723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58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36"/>
                  </a:cubicBezTo>
                  <a:cubicBezTo>
                    <a:pt x="2700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2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27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09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5" y="5019"/>
                    <a:pt x="1950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3" y="6130"/>
                    <a:pt x="4048" y="6055"/>
                    <a:pt x="4252" y="5936"/>
                  </a:cubicBezTo>
                  <a:cubicBezTo>
                    <a:pt x="4733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2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0"/>
            <p:cNvSpPr/>
            <p:nvPr/>
          </p:nvSpPr>
          <p:spPr>
            <a:xfrm>
              <a:off x="5977856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3" y="1531"/>
                    <a:pt x="5198" y="1397"/>
                    <a:pt x="5395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0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400" y="3405"/>
                  </a:cubicBezTo>
                  <a:cubicBezTo>
                    <a:pt x="4368" y="3377"/>
                    <a:pt x="4321" y="3365"/>
                    <a:pt x="4269" y="3365"/>
                  </a:cubicBezTo>
                  <a:cubicBezTo>
                    <a:pt x="4161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0" y="4008"/>
                    <a:pt x="3762" y="3973"/>
                    <a:pt x="3678" y="3973"/>
                  </a:cubicBezTo>
                  <a:cubicBezTo>
                    <a:pt x="3560" y="3973"/>
                    <a:pt x="3411" y="4044"/>
                    <a:pt x="3388" y="414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3" y="5840"/>
                    <a:pt x="2645" y="5840"/>
                  </a:cubicBezTo>
                  <a:cubicBezTo>
                    <a:pt x="2553" y="5840"/>
                    <a:pt x="2451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3" y="4320"/>
                    <a:pt x="1268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3" y="2954"/>
                  </a:cubicBezTo>
                  <a:cubicBezTo>
                    <a:pt x="2831" y="2935"/>
                    <a:pt x="2948" y="2668"/>
                    <a:pt x="2690" y="2668"/>
                  </a:cubicBezTo>
                  <a:cubicBezTo>
                    <a:pt x="2681" y="2668"/>
                    <a:pt x="2671" y="2668"/>
                    <a:pt x="2662" y="2669"/>
                  </a:cubicBezTo>
                  <a:cubicBezTo>
                    <a:pt x="2498" y="2680"/>
                    <a:pt x="2310" y="2690"/>
                    <a:pt x="2114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3" y="1319"/>
                    <a:pt x="1884" y="1655"/>
                    <a:pt x="2131" y="1834"/>
                  </a:cubicBezTo>
                  <a:cubicBezTo>
                    <a:pt x="242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42" y="519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2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3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1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6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8" y="1569"/>
                    <a:pt x="4409" y="1658"/>
                    <a:pt x="432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0"/>
            <p:cNvSpPr/>
            <p:nvPr/>
          </p:nvSpPr>
          <p:spPr>
            <a:xfrm>
              <a:off x="-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8"/>
                    <a:pt x="259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4" y="2449"/>
                    <a:pt x="334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60" y="5621"/>
                    <a:pt x="4105" y="5660"/>
                  </a:cubicBezTo>
                  <a:cubicBezTo>
                    <a:pt x="4190" y="5675"/>
                    <a:pt x="4286" y="5683"/>
                    <a:pt x="4386" y="5683"/>
                  </a:cubicBezTo>
                  <a:cubicBezTo>
                    <a:pt x="4750" y="5683"/>
                    <a:pt x="5169" y="5573"/>
                    <a:pt x="5323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20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7" y="1108"/>
                    <a:pt x="4859" y="1268"/>
                    <a:pt x="4606" y="1477"/>
                  </a:cubicBezTo>
                  <a:cubicBezTo>
                    <a:pt x="4508" y="1565"/>
                    <a:pt x="4419" y="1654"/>
                    <a:pt x="4331" y="1752"/>
                  </a:cubicBezTo>
                  <a:cubicBezTo>
                    <a:pt x="4380" y="1212"/>
                    <a:pt x="4341" y="65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0"/>
            <p:cNvSpPr/>
            <p:nvPr/>
          </p:nvSpPr>
          <p:spPr>
            <a:xfrm>
              <a:off x="33959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3" y="1801"/>
                  </a:cubicBezTo>
                  <a:cubicBezTo>
                    <a:pt x="5591" y="1801"/>
                    <a:pt x="5649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4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7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20" y="3457"/>
                  </a:cubicBezTo>
                  <a:cubicBezTo>
                    <a:pt x="2808" y="3457"/>
                    <a:pt x="2657" y="3516"/>
                    <a:pt x="262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2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597"/>
                    <a:pt x="2839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496"/>
                    <a:pt x="2701" y="457"/>
                  </a:cubicBezTo>
                  <a:cubicBezTo>
                    <a:pt x="2618" y="442"/>
                    <a:pt x="2523" y="433"/>
                    <a:pt x="2423" y="433"/>
                  </a:cubicBezTo>
                  <a:cubicBezTo>
                    <a:pt x="2062" y="433"/>
                    <a:pt x="1637" y="544"/>
                    <a:pt x="1484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85" y="1534"/>
                    <a:pt x="1199" y="1487"/>
                    <a:pt x="1016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2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8" y="5079"/>
                    <a:pt x="5830" y="5070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52"/>
                    <a:pt x="5961" y="3304"/>
                    <a:pt x="5558" y="3236"/>
                  </a:cubicBezTo>
                  <a:cubicBezTo>
                    <a:pt x="5873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57" y="1572"/>
                    <a:pt x="5857" y="1515"/>
                    <a:pt x="5654" y="1515"/>
                  </a:cubicBezTo>
                  <a:cubicBezTo>
                    <a:pt x="5376" y="1515"/>
                    <a:pt x="5091" y="1621"/>
                    <a:pt x="4842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0"/>
            <p:cNvSpPr/>
            <p:nvPr/>
          </p:nvSpPr>
          <p:spPr>
            <a:xfrm>
              <a:off x="67950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48" y="522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8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0" y="323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63" y="2125"/>
                    <a:pt x="2996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6"/>
                    <a:pt x="254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2"/>
                  </a:cubicBezTo>
                  <a:cubicBezTo>
                    <a:pt x="6393" y="3087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0"/>
            <p:cNvSpPr/>
            <p:nvPr/>
          </p:nvSpPr>
          <p:spPr>
            <a:xfrm>
              <a:off x="1018825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0"/>
            <p:cNvSpPr/>
            <p:nvPr/>
          </p:nvSpPr>
          <p:spPr>
            <a:xfrm>
              <a:off x="13587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8" y="2548"/>
                    <a:pt x="3019" y="2560"/>
                    <a:pt x="3074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0"/>
            <p:cNvSpPr/>
            <p:nvPr/>
          </p:nvSpPr>
          <p:spPr>
            <a:xfrm>
              <a:off x="1698026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5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28" y="1989"/>
                  </a:cubicBezTo>
                  <a:cubicBezTo>
                    <a:pt x="5177" y="1892"/>
                    <a:pt x="5354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0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5" y="3903"/>
                    <a:pt x="2210" y="4217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0"/>
            <p:cNvSpPr/>
            <p:nvPr/>
          </p:nvSpPr>
          <p:spPr>
            <a:xfrm>
              <a:off x="203793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7" y="285"/>
                  </a:moveTo>
                  <a:cubicBezTo>
                    <a:pt x="3355" y="285"/>
                    <a:pt x="3588" y="394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1" y="2931"/>
                    <a:pt x="2948" y="2664"/>
                    <a:pt x="2690" y="2664"/>
                  </a:cubicBezTo>
                  <a:cubicBezTo>
                    <a:pt x="2681" y="2664"/>
                    <a:pt x="2671" y="2664"/>
                    <a:pt x="2661" y="2665"/>
                  </a:cubicBezTo>
                  <a:cubicBezTo>
                    <a:pt x="2498" y="2676"/>
                    <a:pt x="2310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2" y="0"/>
                    <a:pt x="2764" y="76"/>
                    <a:pt x="2553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1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7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09" y="1654"/>
                    <a:pt x="4331" y="1752"/>
                  </a:cubicBezTo>
                  <a:cubicBezTo>
                    <a:pt x="4380" y="1212"/>
                    <a:pt x="4331" y="652"/>
                    <a:pt x="4016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0"/>
            <p:cNvSpPr/>
            <p:nvPr/>
          </p:nvSpPr>
          <p:spPr>
            <a:xfrm>
              <a:off x="2377539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0" y="2637"/>
                  </a:cubicBezTo>
                  <a:cubicBezTo>
                    <a:pt x="3766" y="2759"/>
                    <a:pt x="3874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35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5" y="745"/>
                    <a:pt x="2171" y="713"/>
                    <a:pt x="2310" y="713"/>
                  </a:cubicBezTo>
                  <a:cubicBezTo>
                    <a:pt x="2444" y="713"/>
                    <a:pt x="2580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2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0"/>
            <p:cNvSpPr/>
            <p:nvPr/>
          </p:nvSpPr>
          <p:spPr>
            <a:xfrm>
              <a:off x="2717452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6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09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09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0"/>
            <p:cNvSpPr/>
            <p:nvPr/>
          </p:nvSpPr>
          <p:spPr>
            <a:xfrm>
              <a:off x="15340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8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0"/>
            <p:cNvSpPr/>
            <p:nvPr/>
          </p:nvSpPr>
          <p:spPr>
            <a:xfrm>
              <a:off x="4933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12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0"/>
            <p:cNvSpPr/>
            <p:nvPr/>
          </p:nvSpPr>
          <p:spPr>
            <a:xfrm>
              <a:off x="8326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0"/>
            <p:cNvSpPr/>
            <p:nvPr/>
          </p:nvSpPr>
          <p:spPr>
            <a:xfrm>
              <a:off x="1172548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29" y="4225"/>
                    <a:pt x="1447" y="4323"/>
                    <a:pt x="1265" y="4323"/>
                  </a:cubicBezTo>
                  <a:cubicBezTo>
                    <a:pt x="1210" y="4323"/>
                    <a:pt x="1155" y="4315"/>
                    <a:pt x="1100" y="429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0" y="1317"/>
                    <a:pt x="1072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8" y="1447"/>
                    <a:pt x="2268" y="1457"/>
                  </a:cubicBezTo>
                  <a:cubicBezTo>
                    <a:pt x="1939" y="1240"/>
                    <a:pt x="1544" y="1042"/>
                    <a:pt x="1153" y="1042"/>
                  </a:cubicBezTo>
                  <a:cubicBezTo>
                    <a:pt x="1066" y="1042"/>
                    <a:pt x="980" y="1052"/>
                    <a:pt x="89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0"/>
            <p:cNvSpPr/>
            <p:nvPr/>
          </p:nvSpPr>
          <p:spPr>
            <a:xfrm>
              <a:off x="151214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5" y="1802"/>
                    <a:pt x="5651" y="1811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6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2" y="1616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8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5" y="1724"/>
                  </a:cubicBezTo>
                  <a:cubicBezTo>
                    <a:pt x="6054" y="1580"/>
                    <a:pt x="5848" y="1522"/>
                    <a:pt x="5639" y="1522"/>
                  </a:cubicBezTo>
                  <a:cubicBezTo>
                    <a:pt x="5363" y="1522"/>
                    <a:pt x="5082" y="1623"/>
                    <a:pt x="4841" y="1763"/>
                  </a:cubicBezTo>
                  <a:cubicBezTo>
                    <a:pt x="5028" y="1409"/>
                    <a:pt x="5195" y="96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0"/>
            <p:cNvSpPr/>
            <p:nvPr/>
          </p:nvSpPr>
          <p:spPr>
            <a:xfrm>
              <a:off x="1852061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1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7" y="3518"/>
                    <a:pt x="3957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6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2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53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0" y="1741"/>
                    <a:pt x="158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0"/>
            <p:cNvSpPr/>
            <p:nvPr/>
          </p:nvSpPr>
          <p:spPr>
            <a:xfrm>
              <a:off x="2191350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0"/>
            <p:cNvSpPr/>
            <p:nvPr/>
          </p:nvSpPr>
          <p:spPr>
            <a:xfrm>
              <a:off x="2531263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0"/>
            <p:cNvSpPr/>
            <p:nvPr/>
          </p:nvSpPr>
          <p:spPr>
            <a:xfrm>
              <a:off x="-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6"/>
                    <a:pt x="3891" y="2666"/>
                  </a:cubicBezTo>
                  <a:cubicBezTo>
                    <a:pt x="4003" y="2666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5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6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92" y="2678"/>
                    <a:pt x="2295" y="2691"/>
                    <a:pt x="2089" y="2691"/>
                  </a:cubicBezTo>
                  <a:cubicBezTo>
                    <a:pt x="1603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0"/>
            <p:cNvSpPr/>
            <p:nvPr/>
          </p:nvSpPr>
          <p:spPr>
            <a:xfrm>
              <a:off x="33959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5" y="1800"/>
                  </a:cubicBezTo>
                  <a:cubicBezTo>
                    <a:pt x="5592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4" y="2979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0"/>
            <p:cNvSpPr/>
            <p:nvPr/>
          </p:nvSpPr>
          <p:spPr>
            <a:xfrm>
              <a:off x="67950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6"/>
                    <a:pt x="3860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0"/>
            <p:cNvSpPr/>
            <p:nvPr/>
          </p:nvSpPr>
          <p:spPr>
            <a:xfrm>
              <a:off x="1018825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7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5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0"/>
            <p:cNvSpPr/>
            <p:nvPr/>
          </p:nvSpPr>
          <p:spPr>
            <a:xfrm>
              <a:off x="13587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0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2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1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0"/>
            <p:cNvSpPr/>
            <p:nvPr/>
          </p:nvSpPr>
          <p:spPr>
            <a:xfrm>
              <a:off x="1698026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0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2" y="5837"/>
                  </a:cubicBezTo>
                  <a:cubicBezTo>
                    <a:pt x="3461" y="5837"/>
                    <a:pt x="3224" y="5725"/>
                    <a:pt x="310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40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0"/>
            <p:cNvSpPr/>
            <p:nvPr/>
          </p:nvSpPr>
          <p:spPr>
            <a:xfrm>
              <a:off x="203793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8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6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0"/>
            <p:cNvSpPr/>
            <p:nvPr/>
          </p:nvSpPr>
          <p:spPr>
            <a:xfrm>
              <a:off x="2377539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897" y="4757"/>
                    <a:pt x="2927" y="4394"/>
                  </a:cubicBezTo>
                  <a:cubicBezTo>
                    <a:pt x="2937" y="4119"/>
                    <a:pt x="2976" y="3844"/>
                    <a:pt x="3035" y="3579"/>
                  </a:cubicBezTo>
                  <a:cubicBezTo>
                    <a:pt x="3056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76" y="4598"/>
                    <a:pt x="1602" y="4724"/>
                    <a:pt x="1412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1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40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0"/>
            <p:cNvSpPr/>
            <p:nvPr/>
          </p:nvSpPr>
          <p:spPr>
            <a:xfrm>
              <a:off x="2717452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8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0" y="3359"/>
                    <a:pt x="2921" y="3297"/>
                    <a:pt x="2794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09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4" y="2447"/>
                    <a:pt x="3339" y="2330"/>
                  </a:cubicBezTo>
                  <a:cubicBezTo>
                    <a:pt x="3153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09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0"/>
            <p:cNvSpPr/>
            <p:nvPr/>
          </p:nvSpPr>
          <p:spPr>
            <a:xfrm>
              <a:off x="153403" y="5887285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58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4" y="4599"/>
                    <a:pt x="1611" y="4724"/>
                    <a:pt x="1417" y="4724"/>
                  </a:cubicBezTo>
                  <a:cubicBezTo>
                    <a:pt x="1369" y="4724"/>
                    <a:pt x="1319" y="4716"/>
                    <a:pt x="1268" y="4699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8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79"/>
                    <a:pt x="1971" y="2985"/>
                    <a:pt x="1842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38" y="747"/>
                    <a:pt x="2173" y="717"/>
                    <a:pt x="2310" y="717"/>
                  </a:cubicBezTo>
                  <a:cubicBezTo>
                    <a:pt x="2446" y="717"/>
                    <a:pt x="2583" y="747"/>
                    <a:pt x="2672" y="791"/>
                  </a:cubicBezTo>
                  <a:cubicBezTo>
                    <a:pt x="2848" y="889"/>
                    <a:pt x="2937" y="107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2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0"/>
            <p:cNvSpPr/>
            <p:nvPr/>
          </p:nvSpPr>
          <p:spPr>
            <a:xfrm>
              <a:off x="4933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4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5" y="1"/>
                  </a:moveTo>
                  <a:cubicBezTo>
                    <a:pt x="3032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0"/>
            <p:cNvSpPr/>
            <p:nvPr/>
          </p:nvSpPr>
          <p:spPr>
            <a:xfrm>
              <a:off x="8326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7" y="1894"/>
                    <a:pt x="5354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58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5" y="4599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3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1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0"/>
            <p:cNvSpPr/>
            <p:nvPr/>
          </p:nvSpPr>
          <p:spPr>
            <a:xfrm>
              <a:off x="-9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7" y="283"/>
                  </a:moveTo>
                  <a:cubicBezTo>
                    <a:pt x="3355" y="283"/>
                    <a:pt x="3589" y="392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6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10"/>
                    <a:pt x="6069" y="206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4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7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9"/>
                  </a:cubicBezTo>
                  <a:cubicBezTo>
                    <a:pt x="2844" y="2929"/>
                    <a:pt x="2952" y="2663"/>
                    <a:pt x="2677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98" y="2678"/>
                    <a:pt x="2310" y="2689"/>
                    <a:pt x="2112" y="2689"/>
                  </a:cubicBezTo>
                  <a:cubicBezTo>
                    <a:pt x="1621" y="2689"/>
                    <a:pt x="1076" y="2617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2" y="355"/>
                    <a:pt x="2943" y="283"/>
                    <a:pt x="3127" y="283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492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0"/>
            <p:cNvSpPr/>
            <p:nvPr/>
          </p:nvSpPr>
          <p:spPr>
            <a:xfrm>
              <a:off x="339592" y="6138406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3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3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2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6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0"/>
            <p:cNvSpPr/>
            <p:nvPr/>
          </p:nvSpPr>
          <p:spPr>
            <a:xfrm>
              <a:off x="679505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8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4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4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5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48" y="5236"/>
                    <a:pt x="3860" y="5050"/>
                    <a:pt x="3820" y="4863"/>
                  </a:cubicBezTo>
                  <a:cubicBezTo>
                    <a:pt x="3791" y="4745"/>
                    <a:pt x="377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7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52" y="2663"/>
                    <a:pt x="2668" y="2663"/>
                  </a:cubicBezTo>
                  <a:cubicBezTo>
                    <a:pt x="2663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3" y="2689"/>
                  </a:cubicBezTo>
                  <a:cubicBezTo>
                    <a:pt x="1612" y="2689"/>
                    <a:pt x="1069" y="2617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8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0"/>
            <p:cNvSpPr/>
            <p:nvPr/>
          </p:nvSpPr>
          <p:spPr>
            <a:xfrm>
              <a:off x="153403" y="633775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4"/>
                    <a:pt x="3006" y="3462"/>
                    <a:pt x="2927" y="3462"/>
                  </a:cubicBezTo>
                  <a:cubicBezTo>
                    <a:pt x="2813" y="3462"/>
                    <a:pt x="2657" y="3525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3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6" y="2991"/>
                    <a:pt x="597" y="2880"/>
                    <a:pt x="580" y="234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3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8" y="751"/>
                    <a:pt x="2173" y="722"/>
                    <a:pt x="2310" y="722"/>
                  </a:cubicBezTo>
                  <a:cubicBezTo>
                    <a:pt x="2446" y="722"/>
                    <a:pt x="2583" y="751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37"/>
                  </a:cubicBezTo>
                  <a:cubicBezTo>
                    <a:pt x="2982" y="2122"/>
                    <a:pt x="3048" y="2157"/>
                    <a:pt x="3130" y="2157"/>
                  </a:cubicBezTo>
                  <a:cubicBezTo>
                    <a:pt x="3246" y="2157"/>
                    <a:pt x="3395" y="2086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5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0"/>
            <p:cNvSpPr/>
            <p:nvPr/>
          </p:nvSpPr>
          <p:spPr>
            <a:xfrm>
              <a:off x="4933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5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7" y="0"/>
                  </a:moveTo>
                  <a:cubicBezTo>
                    <a:pt x="3028" y="0"/>
                    <a:pt x="2763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5" y="4586"/>
                    <a:pt x="5603" y="4634"/>
                    <a:pt x="5787" y="4634"/>
                  </a:cubicBezTo>
                  <a:cubicBezTo>
                    <a:pt x="5913" y="4634"/>
                    <a:pt x="6038" y="4612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73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17" y="293"/>
                  </a:cubicBezTo>
                  <a:cubicBezTo>
                    <a:pt x="3830" y="85"/>
                    <a:pt x="3562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0"/>
            <p:cNvSpPr/>
            <p:nvPr/>
          </p:nvSpPr>
          <p:spPr>
            <a:xfrm>
              <a:off x="8326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3" y="3462"/>
                    <a:pt x="2656" y="3525"/>
                    <a:pt x="2622" y="358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0"/>
            <p:cNvSpPr/>
            <p:nvPr/>
          </p:nvSpPr>
          <p:spPr>
            <a:xfrm>
              <a:off x="-9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58"/>
                  </a:cubicBezTo>
                  <a:cubicBezTo>
                    <a:pt x="5022" y="1524"/>
                    <a:pt x="5202" y="1397"/>
                    <a:pt x="5394" y="1397"/>
                  </a:cubicBezTo>
                  <a:cubicBezTo>
                    <a:pt x="5441" y="1397"/>
                    <a:pt x="5490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6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2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6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0"/>
            <p:cNvSpPr/>
            <p:nvPr/>
          </p:nvSpPr>
          <p:spPr>
            <a:xfrm>
              <a:off x="339592" y="658887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8" y="3450"/>
                    <a:pt x="4495" y="3439"/>
                    <a:pt x="4690" y="3439"/>
                  </a:cubicBezTo>
                  <a:cubicBezTo>
                    <a:pt x="5185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1"/>
                    <a:pt x="2999" y="3459"/>
                    <a:pt x="2917" y="3459"/>
                  </a:cubicBezTo>
                  <a:cubicBezTo>
                    <a:pt x="2805" y="3459"/>
                    <a:pt x="2657" y="3520"/>
                    <a:pt x="2623" y="358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3" y="2986"/>
                    <a:pt x="1977" y="2991"/>
                    <a:pt x="1856" y="2991"/>
                  </a:cubicBezTo>
                  <a:cubicBezTo>
                    <a:pt x="1269" y="2991"/>
                    <a:pt x="596" y="2879"/>
                    <a:pt x="580" y="234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33"/>
                    <a:pt x="215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7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0"/>
            <p:cNvSpPr/>
            <p:nvPr/>
          </p:nvSpPr>
          <p:spPr>
            <a:xfrm>
              <a:off x="679505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20" y="1524"/>
                    <a:pt x="5195" y="1397"/>
                    <a:pt x="5385" y="1397"/>
                  </a:cubicBezTo>
                  <a:cubicBezTo>
                    <a:pt x="5432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400" y="3406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0"/>
            <p:cNvSpPr/>
            <p:nvPr/>
          </p:nvSpPr>
          <p:spPr>
            <a:xfrm>
              <a:off x="153403" y="683996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5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2"/>
                    <a:pt x="3004" y="3459"/>
                    <a:pt x="2922" y="3459"/>
                  </a:cubicBezTo>
                  <a:cubicBezTo>
                    <a:pt x="2809" y="3459"/>
                    <a:pt x="2657" y="3521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4" y="2987"/>
                    <a:pt x="1987" y="2991"/>
                    <a:pt x="1867" y="2991"/>
                  </a:cubicBezTo>
                  <a:cubicBezTo>
                    <a:pt x="1277" y="2991"/>
                    <a:pt x="597" y="2879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28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40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6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0"/>
            <p:cNvSpPr/>
            <p:nvPr/>
          </p:nvSpPr>
          <p:spPr>
            <a:xfrm>
              <a:off x="4933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5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3" y="0"/>
                  </a:moveTo>
                  <a:cubicBezTo>
                    <a:pt x="3023" y="0"/>
                    <a:pt x="2759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11" y="4631"/>
                    <a:pt x="5798" y="4631"/>
                  </a:cubicBezTo>
                  <a:cubicBezTo>
                    <a:pt x="5921" y="4631"/>
                    <a:pt x="6041" y="4610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59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0"/>
            <p:cNvSpPr/>
            <p:nvPr/>
          </p:nvSpPr>
          <p:spPr>
            <a:xfrm>
              <a:off x="8326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1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25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0"/>
            <p:cNvSpPr/>
            <p:nvPr/>
          </p:nvSpPr>
          <p:spPr>
            <a:xfrm>
              <a:off x="-9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48"/>
                  </a:cubicBezTo>
                  <a:cubicBezTo>
                    <a:pt x="5022" y="1522"/>
                    <a:pt x="5201" y="1397"/>
                    <a:pt x="5393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5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3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1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7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0"/>
            <p:cNvSpPr/>
            <p:nvPr/>
          </p:nvSpPr>
          <p:spPr>
            <a:xfrm>
              <a:off x="339592" y="7091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5" y="3450"/>
                    <a:pt x="4491" y="3439"/>
                    <a:pt x="4686" y="3439"/>
                  </a:cubicBezTo>
                  <a:cubicBezTo>
                    <a:pt x="5180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0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23"/>
                    <a:pt x="214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6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2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1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0"/>
            <p:cNvSpPr/>
            <p:nvPr/>
          </p:nvSpPr>
          <p:spPr>
            <a:xfrm>
              <a:off x="679505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48"/>
                  </a:cubicBezTo>
                  <a:cubicBezTo>
                    <a:pt x="5020" y="1522"/>
                    <a:pt x="5195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48" y="5232"/>
                    <a:pt x="3860" y="5055"/>
                    <a:pt x="3820" y="4869"/>
                  </a:cubicBezTo>
                  <a:cubicBezTo>
                    <a:pt x="3791" y="4741"/>
                    <a:pt x="377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0"/>
            <p:cNvSpPr/>
            <p:nvPr/>
          </p:nvSpPr>
          <p:spPr>
            <a:xfrm>
              <a:off x="153403" y="7290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9" y="1509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0"/>
            <p:cNvSpPr/>
            <p:nvPr/>
          </p:nvSpPr>
          <p:spPr>
            <a:xfrm>
              <a:off x="4933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6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1" y="5405"/>
                    <a:pt x="4223" y="5375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4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93" y="1"/>
                  </a:moveTo>
                  <a:cubicBezTo>
                    <a:pt x="3032" y="1"/>
                    <a:pt x="2765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4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73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0"/>
            <p:cNvSpPr/>
            <p:nvPr/>
          </p:nvSpPr>
          <p:spPr>
            <a:xfrm>
              <a:off x="8326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2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90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0"/>
            <p:cNvSpPr/>
            <p:nvPr/>
          </p:nvSpPr>
          <p:spPr>
            <a:xfrm>
              <a:off x="-9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0"/>
                  </a:moveTo>
                  <a:cubicBezTo>
                    <a:pt x="3353" y="280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65" y="3666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4"/>
                    <a:pt x="4500" y="5404"/>
                  </a:cubicBezTo>
                  <a:cubicBezTo>
                    <a:pt x="4365" y="5404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7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0"/>
                    <a:pt x="3124" y="280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21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0"/>
            <p:cNvSpPr/>
            <p:nvPr/>
          </p:nvSpPr>
          <p:spPr>
            <a:xfrm>
              <a:off x="339592" y="7541813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3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6" y="3441"/>
                    <a:pt x="4491" y="3431"/>
                    <a:pt x="4684" y="3431"/>
                  </a:cubicBezTo>
                  <a:cubicBezTo>
                    <a:pt x="5180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51" y="246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80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1" y="2149"/>
                    <a:pt x="3126" y="2149"/>
                  </a:cubicBezTo>
                  <a:cubicBezTo>
                    <a:pt x="3245" y="2149"/>
                    <a:pt x="3395" y="2081"/>
                    <a:pt x="3418" y="1989"/>
                  </a:cubicBezTo>
                  <a:cubicBezTo>
                    <a:pt x="3447" y="1852"/>
                    <a:pt x="3457" y="1704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7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0"/>
            <p:cNvSpPr/>
            <p:nvPr/>
          </p:nvSpPr>
          <p:spPr>
            <a:xfrm>
              <a:off x="679505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400" y="3411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4"/>
                    <a:pt x="4497" y="5404"/>
                  </a:cubicBezTo>
                  <a:cubicBezTo>
                    <a:pt x="4360" y="5404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0"/>
            <p:cNvSpPr/>
            <p:nvPr/>
          </p:nvSpPr>
          <p:spPr>
            <a:xfrm>
              <a:off x="153403" y="7792934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0" y="3198"/>
                    <a:pt x="2817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5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0" y="1533"/>
                    <a:pt x="1201" y="1483"/>
                    <a:pt x="1015" y="1483"/>
                  </a:cubicBezTo>
                  <a:cubicBezTo>
                    <a:pt x="890" y="1483"/>
                    <a:pt x="767" y="1505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0"/>
            <p:cNvSpPr/>
            <p:nvPr/>
          </p:nvSpPr>
          <p:spPr>
            <a:xfrm>
              <a:off x="4933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8" y="5404"/>
                    <a:pt x="4489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5" y="1323"/>
                    <a:pt x="1019" y="1316"/>
                    <a:pt x="1074" y="1316"/>
                  </a:cubicBezTo>
                  <a:cubicBezTo>
                    <a:pt x="1443" y="1316"/>
                    <a:pt x="1884" y="1651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89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5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3" y="1"/>
                    <a:pt x="3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0"/>
            <p:cNvSpPr/>
            <p:nvPr/>
          </p:nvSpPr>
          <p:spPr>
            <a:xfrm>
              <a:off x="8326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25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1" y="1505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62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0"/>
            <p:cNvSpPr/>
            <p:nvPr/>
          </p:nvSpPr>
          <p:spPr>
            <a:xfrm>
              <a:off x="-9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6"/>
                    <a:pt x="4400" y="3401"/>
                  </a:cubicBezTo>
                  <a:cubicBezTo>
                    <a:pt x="4371" y="3373"/>
                    <a:pt x="4325" y="3360"/>
                    <a:pt x="4273" y="3360"/>
                  </a:cubicBezTo>
                  <a:cubicBezTo>
                    <a:pt x="4165" y="3360"/>
                    <a:pt x="4034" y="3413"/>
                    <a:pt x="3987" y="348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296"/>
                  </a:cubicBezTo>
                  <a:cubicBezTo>
                    <a:pt x="4766" y="5371"/>
                    <a:pt x="4630" y="5403"/>
                    <a:pt x="4492" y="5403"/>
                  </a:cubicBezTo>
                  <a:cubicBezTo>
                    <a:pt x="4360" y="5403"/>
                    <a:pt x="4226" y="5374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8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3" y="1323"/>
                    <a:pt x="1026" y="1315"/>
                    <a:pt x="1080" y="1315"/>
                  </a:cubicBezTo>
                  <a:cubicBezTo>
                    <a:pt x="1443" y="1315"/>
                    <a:pt x="1885" y="1651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7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12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0"/>
            <p:cNvSpPr/>
            <p:nvPr/>
          </p:nvSpPr>
          <p:spPr>
            <a:xfrm>
              <a:off x="339592" y="8044025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2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41" y="245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71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0" y="2149"/>
                    <a:pt x="3123" y="2149"/>
                  </a:cubicBezTo>
                  <a:cubicBezTo>
                    <a:pt x="3243" y="2149"/>
                    <a:pt x="3395" y="2078"/>
                    <a:pt x="3418" y="1979"/>
                  </a:cubicBezTo>
                  <a:cubicBezTo>
                    <a:pt x="3447" y="1852"/>
                    <a:pt x="3457" y="1705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8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62"/>
                    <a:pt x="433" y="3688"/>
                  </a:cubicBezTo>
                  <a:cubicBezTo>
                    <a:pt x="119" y="4091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0"/>
            <p:cNvSpPr/>
            <p:nvPr/>
          </p:nvSpPr>
          <p:spPr>
            <a:xfrm>
              <a:off x="679505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4" y="3360"/>
                  </a:cubicBezTo>
                  <a:cubicBezTo>
                    <a:pt x="4157" y="3360"/>
                    <a:pt x="4027" y="3413"/>
                    <a:pt x="398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5" y="5403"/>
                    <a:pt x="4221" y="5374"/>
                    <a:pt x="4135" y="5326"/>
                  </a:cubicBezTo>
                  <a:cubicBezTo>
                    <a:pt x="3948" y="5228"/>
                    <a:pt x="3860" y="5051"/>
                    <a:pt x="3820" y="4864"/>
                  </a:cubicBezTo>
                  <a:cubicBezTo>
                    <a:pt x="3791" y="4746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4" y="1323"/>
                    <a:pt x="1016" y="1315"/>
                    <a:pt x="1070" y="1315"/>
                  </a:cubicBezTo>
                  <a:cubicBezTo>
                    <a:pt x="1433" y="1315"/>
                    <a:pt x="1875" y="1651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0"/>
            <p:cNvSpPr/>
            <p:nvPr/>
          </p:nvSpPr>
          <p:spPr>
            <a:xfrm>
              <a:off x="153403" y="8243375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70" y="2767"/>
                    <a:pt x="3877" y="2829"/>
                    <a:pt x="4003" y="2829"/>
                  </a:cubicBezTo>
                  <a:cubicBezTo>
                    <a:pt x="4087" y="2829"/>
                    <a:pt x="4180" y="2801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09"/>
                  </a:cubicBezTo>
                  <a:cubicBezTo>
                    <a:pt x="3830" y="3579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38" y="747"/>
                    <a:pt x="2173" y="718"/>
                    <a:pt x="2310" y="718"/>
                  </a:cubicBezTo>
                  <a:cubicBezTo>
                    <a:pt x="2446" y="718"/>
                    <a:pt x="2583" y="747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2" y="5019"/>
                    <a:pt x="1946" y="4857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0"/>
            <p:cNvSpPr/>
            <p:nvPr/>
          </p:nvSpPr>
          <p:spPr>
            <a:xfrm>
              <a:off x="4933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6" y="284"/>
                  </a:moveTo>
                  <a:cubicBezTo>
                    <a:pt x="3355" y="284"/>
                    <a:pt x="3589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73" y="2860"/>
                    <a:pt x="4321" y="2900"/>
                  </a:cubicBezTo>
                  <a:cubicBezTo>
                    <a:pt x="4103" y="2919"/>
                    <a:pt x="3986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20" y="3365"/>
                    <a:pt x="4267" y="3365"/>
                  </a:cubicBezTo>
                  <a:cubicBezTo>
                    <a:pt x="4157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7"/>
                    <a:pt x="3061" y="5839"/>
                    <a:pt x="2642" y="5839"/>
                  </a:cubicBezTo>
                  <a:cubicBezTo>
                    <a:pt x="2549" y="5839"/>
                    <a:pt x="2444" y="5802"/>
                    <a:pt x="2328" y="571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20" y="3243"/>
                    <a:pt x="1366" y="3125"/>
                    <a:pt x="1660" y="3076"/>
                  </a:cubicBezTo>
                  <a:cubicBezTo>
                    <a:pt x="1975" y="3008"/>
                    <a:pt x="2289" y="2968"/>
                    <a:pt x="2613" y="2949"/>
                  </a:cubicBezTo>
                  <a:cubicBezTo>
                    <a:pt x="2831" y="2930"/>
                    <a:pt x="2948" y="2663"/>
                    <a:pt x="2681" y="2663"/>
                  </a:cubicBezTo>
                  <a:cubicBezTo>
                    <a:pt x="2672" y="2663"/>
                    <a:pt x="2662" y="2663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47" y="2517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6" y="1898"/>
                    <a:pt x="2868" y="1672"/>
                  </a:cubicBezTo>
                  <a:cubicBezTo>
                    <a:pt x="2691" y="1368"/>
                    <a:pt x="2407" y="847"/>
                    <a:pt x="2642" y="514"/>
                  </a:cubicBezTo>
                  <a:cubicBezTo>
                    <a:pt x="2757" y="355"/>
                    <a:pt x="2940" y="284"/>
                    <a:pt x="3126" y="284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11"/>
                    <a:pt x="1248" y="2890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3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0"/>
            <p:cNvSpPr/>
            <p:nvPr/>
          </p:nvSpPr>
          <p:spPr>
            <a:xfrm>
              <a:off x="8326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7" y="4802"/>
                    <a:pt x="5732" y="4802"/>
                  </a:cubicBezTo>
                  <a:cubicBezTo>
                    <a:pt x="5368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9" y="3579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4"/>
                  </a:cubicBezTo>
                  <a:cubicBezTo>
                    <a:pt x="4114" y="4748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0" y="2941"/>
                    <a:pt x="2563" y="2941"/>
                  </a:cubicBezTo>
                  <a:cubicBezTo>
                    <a:pt x="2553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2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7" y="5019"/>
                    <a:pt x="1955" y="4857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0"/>
            <p:cNvSpPr/>
            <p:nvPr/>
          </p:nvSpPr>
          <p:spPr>
            <a:xfrm>
              <a:off x="-9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6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45"/>
                    <a:pt x="2647" y="5845"/>
                  </a:cubicBezTo>
                  <a:cubicBezTo>
                    <a:pt x="2555" y="5845"/>
                    <a:pt x="2452" y="5810"/>
                    <a:pt x="2338" y="572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7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42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47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804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0"/>
            <p:cNvSpPr/>
            <p:nvPr/>
          </p:nvSpPr>
          <p:spPr>
            <a:xfrm>
              <a:off x="339592" y="849449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9"/>
                    <a:pt x="4002" y="2829"/>
                  </a:cubicBezTo>
                  <a:cubicBezTo>
                    <a:pt x="4087" y="2829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7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2"/>
                  </a:cubicBezTo>
                  <a:cubicBezTo>
                    <a:pt x="4317" y="3447"/>
                    <a:pt x="4515" y="3434"/>
                    <a:pt x="4721" y="3434"/>
                  </a:cubicBezTo>
                  <a:cubicBezTo>
                    <a:pt x="5207" y="3434"/>
                    <a:pt x="5735" y="3506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9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6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0"/>
            <p:cNvSpPr/>
            <p:nvPr/>
          </p:nvSpPr>
          <p:spPr>
            <a:xfrm>
              <a:off x="679505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400" y="3412"/>
                  </a:cubicBezTo>
                  <a:cubicBezTo>
                    <a:pt x="4368" y="3380"/>
                    <a:pt x="4319" y="3367"/>
                    <a:pt x="4267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2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42"/>
                    <a:pt x="16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34" y="2970"/>
                    <a:pt x="610" y="3088"/>
                    <a:pt x="384" y="3294"/>
                  </a:cubicBezTo>
                  <a:cubicBezTo>
                    <a:pt x="1" y="3647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804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0"/>
            <p:cNvSpPr/>
            <p:nvPr/>
          </p:nvSpPr>
          <p:spPr>
            <a:xfrm>
              <a:off x="153403" y="874558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10"/>
                  </a:cubicBezTo>
                  <a:cubicBezTo>
                    <a:pt x="3830" y="3580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9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9" y="714"/>
                    <a:pt x="2318" y="714"/>
                  </a:cubicBezTo>
                  <a:cubicBezTo>
                    <a:pt x="2451" y="714"/>
                    <a:pt x="2585" y="743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47"/>
                  </a:cubicBezTo>
                  <a:cubicBezTo>
                    <a:pt x="952" y="4966"/>
                    <a:pt x="1130" y="5017"/>
                    <a:pt x="1308" y="5017"/>
                  </a:cubicBezTo>
                  <a:cubicBezTo>
                    <a:pt x="1627" y="5017"/>
                    <a:pt x="1948" y="4855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0"/>
            <p:cNvSpPr/>
            <p:nvPr/>
          </p:nvSpPr>
          <p:spPr>
            <a:xfrm>
              <a:off x="4933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6" y="285"/>
                  </a:moveTo>
                  <a:cubicBezTo>
                    <a:pt x="3355" y="285"/>
                    <a:pt x="3589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1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6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3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2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20" y="3366"/>
                    <a:pt x="4267" y="3366"/>
                  </a:cubicBezTo>
                  <a:cubicBezTo>
                    <a:pt x="4157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70" y="5051"/>
                    <a:pt x="3821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1" y="4226"/>
                    <a:pt x="3821" y="4099"/>
                  </a:cubicBezTo>
                  <a:cubicBezTo>
                    <a:pt x="3825" y="4008"/>
                    <a:pt x="3756" y="3971"/>
                    <a:pt x="3672" y="3971"/>
                  </a:cubicBezTo>
                  <a:cubicBezTo>
                    <a:pt x="3556" y="3971"/>
                    <a:pt x="3411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1" y="5840"/>
                    <a:pt x="2642" y="5840"/>
                  </a:cubicBezTo>
                  <a:cubicBezTo>
                    <a:pt x="2549" y="5840"/>
                    <a:pt x="2444" y="5803"/>
                    <a:pt x="2328" y="5719"/>
                  </a:cubicBezTo>
                  <a:cubicBezTo>
                    <a:pt x="1651" y="5238"/>
                    <a:pt x="2583" y="3932"/>
                    <a:pt x="2937" y="3490"/>
                  </a:cubicBezTo>
                  <a:cubicBezTo>
                    <a:pt x="3037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9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20" y="3244"/>
                    <a:pt x="1366" y="3126"/>
                    <a:pt x="1660" y="3068"/>
                  </a:cubicBezTo>
                  <a:cubicBezTo>
                    <a:pt x="1975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4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47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6" y="1899"/>
                    <a:pt x="2868" y="1673"/>
                  </a:cubicBezTo>
                  <a:cubicBezTo>
                    <a:pt x="2691" y="1369"/>
                    <a:pt x="2407" y="848"/>
                    <a:pt x="2642" y="515"/>
                  </a:cubicBezTo>
                  <a:cubicBezTo>
                    <a:pt x="2757" y="356"/>
                    <a:pt x="2940" y="285"/>
                    <a:pt x="3126" y="285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5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6" y="2812"/>
                    <a:pt x="1248" y="2891"/>
                  </a:cubicBezTo>
                  <a:cubicBezTo>
                    <a:pt x="934" y="2969"/>
                    <a:pt x="620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9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602" y="4635"/>
                    <a:pt x="5786" y="4635"/>
                  </a:cubicBezTo>
                  <a:cubicBezTo>
                    <a:pt x="5913" y="4635"/>
                    <a:pt x="6037" y="4612"/>
                    <a:pt x="6157" y="4560"/>
                  </a:cubicBezTo>
                  <a:cubicBezTo>
                    <a:pt x="6570" y="4393"/>
                    <a:pt x="6805" y="3804"/>
                    <a:pt x="6580" y="3401"/>
                  </a:cubicBezTo>
                  <a:cubicBezTo>
                    <a:pt x="640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4" y="1108"/>
                    <a:pt x="4860" y="1271"/>
                    <a:pt x="4606" y="1487"/>
                  </a:cubicBezTo>
                  <a:cubicBezTo>
                    <a:pt x="450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0"/>
            <p:cNvSpPr/>
            <p:nvPr/>
          </p:nvSpPr>
          <p:spPr>
            <a:xfrm>
              <a:off x="8326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8" y="4802"/>
                    <a:pt x="5732" y="4802"/>
                  </a:cubicBezTo>
                  <a:cubicBezTo>
                    <a:pt x="5368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9" y="3580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4"/>
                  </a:cubicBezTo>
                  <a:cubicBezTo>
                    <a:pt x="4114" y="4749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35" y="4474"/>
                  </a:cubicBezTo>
                  <a:cubicBezTo>
                    <a:pt x="1785" y="4599"/>
                    <a:pt x="1611" y="4725"/>
                    <a:pt x="1422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9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1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47"/>
                  </a:cubicBezTo>
                  <a:cubicBezTo>
                    <a:pt x="951" y="4966"/>
                    <a:pt x="1130" y="5017"/>
                    <a:pt x="1310" y="5017"/>
                  </a:cubicBezTo>
                  <a:cubicBezTo>
                    <a:pt x="1632" y="5017"/>
                    <a:pt x="1957" y="4855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0"/>
            <p:cNvSpPr/>
            <p:nvPr/>
          </p:nvSpPr>
          <p:spPr>
            <a:xfrm>
              <a:off x="-9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5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5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3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36"/>
                    <a:pt x="2649" y="5836"/>
                  </a:cubicBezTo>
                  <a:cubicBezTo>
                    <a:pt x="2556" y="5836"/>
                    <a:pt x="2453" y="5801"/>
                    <a:pt x="2338" y="571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5"/>
                    <a:pt x="2690" y="2665"/>
                  </a:cubicBezTo>
                  <a:cubicBezTo>
                    <a:pt x="2681" y="2665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38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795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0"/>
            <p:cNvSpPr/>
            <p:nvPr/>
          </p:nvSpPr>
          <p:spPr>
            <a:xfrm>
              <a:off x="339592" y="899670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68" y="2762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8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7"/>
                    <a:pt x="3040" y="2153"/>
                    <a:pt x="3124" y="2153"/>
                  </a:cubicBezTo>
                  <a:cubicBezTo>
                    <a:pt x="3243" y="2153"/>
                    <a:pt x="3395" y="2081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8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0"/>
            <p:cNvSpPr/>
            <p:nvPr/>
          </p:nvSpPr>
          <p:spPr>
            <a:xfrm>
              <a:off x="679505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5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4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3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48" y="523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5"/>
                    <a:pt x="2681" y="2665"/>
                  </a:cubicBezTo>
                  <a:cubicBezTo>
                    <a:pt x="2672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795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0"/>
            <p:cNvSpPr/>
            <p:nvPr/>
          </p:nvSpPr>
          <p:spPr>
            <a:xfrm>
              <a:off x="153403" y="9196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1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3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8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3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0"/>
            <p:cNvSpPr/>
            <p:nvPr/>
          </p:nvSpPr>
          <p:spPr>
            <a:xfrm>
              <a:off x="4933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8"/>
                    <a:pt x="3758" y="3972"/>
                    <a:pt x="3676" y="3972"/>
                  </a:cubicBezTo>
                  <a:cubicBezTo>
                    <a:pt x="3560" y="3972"/>
                    <a:pt x="3412" y="4044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3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9" y="1324"/>
                    <a:pt x="1074" y="1324"/>
                  </a:cubicBezTo>
                  <a:cubicBezTo>
                    <a:pt x="1443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7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7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0"/>
            <p:cNvSpPr/>
            <p:nvPr/>
          </p:nvSpPr>
          <p:spPr>
            <a:xfrm>
              <a:off x="8326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48" y="4462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3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0"/>
            <p:cNvSpPr/>
            <p:nvPr/>
          </p:nvSpPr>
          <p:spPr>
            <a:xfrm>
              <a:off x="-9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4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6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2"/>
                    <a:pt x="3987" y="3489"/>
                  </a:cubicBezTo>
                  <a:cubicBezTo>
                    <a:pt x="3968" y="352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4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3" y="1332"/>
                    <a:pt x="1026" y="1324"/>
                    <a:pt x="1080" y="1324"/>
                  </a:cubicBezTo>
                  <a:cubicBezTo>
                    <a:pt x="1443" y="1324"/>
                    <a:pt x="1885" y="1660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9" y="4553"/>
                    <a:pt x="949" y="4610"/>
                    <a:pt x="1152" y="4610"/>
                  </a:cubicBezTo>
                  <a:cubicBezTo>
                    <a:pt x="1430" y="4610"/>
                    <a:pt x="1715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0"/>
            <p:cNvSpPr/>
            <p:nvPr/>
          </p:nvSpPr>
          <p:spPr>
            <a:xfrm>
              <a:off x="339592" y="944718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1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0"/>
            <p:cNvSpPr/>
            <p:nvPr/>
          </p:nvSpPr>
          <p:spPr>
            <a:xfrm>
              <a:off x="679505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4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2"/>
                    <a:pt x="398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4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58" y="5237"/>
                    <a:pt x="3860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6" y="4045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48" y="2673"/>
                    <a:pt x="2681" y="2673"/>
                  </a:cubicBezTo>
                  <a:cubicBezTo>
                    <a:pt x="2672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30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0"/>
            <p:cNvSpPr/>
            <p:nvPr/>
          </p:nvSpPr>
          <p:spPr>
            <a:xfrm>
              <a:off x="15340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0"/>
            <p:cNvSpPr/>
            <p:nvPr/>
          </p:nvSpPr>
          <p:spPr>
            <a:xfrm>
              <a:off x="4933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1" y="1323"/>
                    <a:pt x="1077" y="1323"/>
                  </a:cubicBezTo>
                  <a:cubicBezTo>
                    <a:pt x="1445" y="1323"/>
                    <a:pt x="1885" y="1651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2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0"/>
            <p:cNvSpPr/>
            <p:nvPr/>
          </p:nvSpPr>
          <p:spPr>
            <a:xfrm>
              <a:off x="8326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0"/>
            <p:cNvSpPr/>
            <p:nvPr/>
          </p:nvSpPr>
          <p:spPr>
            <a:xfrm>
              <a:off x="1172548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8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9" y="5412"/>
                    <a:pt x="4492" y="5412"/>
                  </a:cubicBezTo>
                  <a:cubicBezTo>
                    <a:pt x="4359" y="5412"/>
                    <a:pt x="4225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8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8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4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2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0"/>
            <p:cNvSpPr/>
            <p:nvPr/>
          </p:nvSpPr>
          <p:spPr>
            <a:xfrm>
              <a:off x="151214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5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2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29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2"/>
                    <a:pt x="4841" y="1762"/>
                  </a:cubicBezTo>
                  <a:cubicBezTo>
                    <a:pt x="5028" y="1409"/>
                    <a:pt x="5195" y="97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0"/>
            <p:cNvSpPr/>
            <p:nvPr/>
          </p:nvSpPr>
          <p:spPr>
            <a:xfrm>
              <a:off x="1852061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7" y="3518"/>
                    <a:pt x="3957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8" y="3300"/>
                  </a:cubicBezTo>
                  <a:cubicBezTo>
                    <a:pt x="2705" y="3300"/>
                    <a:pt x="2615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53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7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0" y="1741"/>
                    <a:pt x="158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0"/>
            <p:cNvSpPr/>
            <p:nvPr/>
          </p:nvSpPr>
          <p:spPr>
            <a:xfrm>
              <a:off x="2191350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7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8" y="2760"/>
                  </a:cubicBezTo>
                  <a:cubicBezTo>
                    <a:pt x="2645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0"/>
            <p:cNvSpPr/>
            <p:nvPr/>
          </p:nvSpPr>
          <p:spPr>
            <a:xfrm>
              <a:off x="2531263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8" y="1323"/>
                    <a:pt x="1074" y="1323"/>
                  </a:cubicBezTo>
                  <a:cubicBezTo>
                    <a:pt x="1438" y="1323"/>
                    <a:pt x="1884" y="1650"/>
                    <a:pt x="2132" y="182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0"/>
            <p:cNvSpPr/>
            <p:nvPr/>
          </p:nvSpPr>
          <p:spPr>
            <a:xfrm>
              <a:off x="-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6" y="1652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50" y="4550"/>
                    <a:pt x="951" y="4606"/>
                    <a:pt x="1156" y="4606"/>
                  </a:cubicBezTo>
                  <a:cubicBezTo>
                    <a:pt x="1433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0"/>
            <p:cNvSpPr/>
            <p:nvPr/>
          </p:nvSpPr>
          <p:spPr>
            <a:xfrm>
              <a:off x="33959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8" y="3447"/>
                    <a:pt x="4496" y="3436"/>
                    <a:pt x="4694" y="3436"/>
                  </a:cubicBezTo>
                  <a:cubicBezTo>
                    <a:pt x="5186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6" y="2987"/>
                    <a:pt x="1981" y="2992"/>
                    <a:pt x="1862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0"/>
            <p:cNvSpPr/>
            <p:nvPr/>
          </p:nvSpPr>
          <p:spPr>
            <a:xfrm>
              <a:off x="67950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4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48" y="5237"/>
                    <a:pt x="3860" y="5060"/>
                    <a:pt x="3820" y="4864"/>
                  </a:cubicBezTo>
                  <a:cubicBezTo>
                    <a:pt x="3791" y="4746"/>
                    <a:pt x="377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0"/>
            <p:cNvSpPr/>
            <p:nvPr/>
          </p:nvSpPr>
          <p:spPr>
            <a:xfrm>
              <a:off x="1018825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0"/>
            <p:cNvSpPr/>
            <p:nvPr/>
          </p:nvSpPr>
          <p:spPr>
            <a:xfrm>
              <a:off x="13587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0"/>
            <p:cNvSpPr/>
            <p:nvPr/>
          </p:nvSpPr>
          <p:spPr>
            <a:xfrm>
              <a:off x="1698026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0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0"/>
            <p:cNvSpPr/>
            <p:nvPr/>
          </p:nvSpPr>
          <p:spPr>
            <a:xfrm>
              <a:off x="203793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8"/>
                    <a:pt x="3761" y="3973"/>
                    <a:pt x="3678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46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1" y="2939"/>
                    <a:pt x="2948" y="2673"/>
                    <a:pt x="2690" y="2673"/>
                  </a:cubicBezTo>
                  <a:cubicBezTo>
                    <a:pt x="2681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2" y="2695"/>
                  </a:cubicBezTo>
                  <a:cubicBezTo>
                    <a:pt x="1626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2" y="4606"/>
                  </a:cubicBezTo>
                  <a:cubicBezTo>
                    <a:pt x="1429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09" y="1653"/>
                    <a:pt x="4331" y="1751"/>
                  </a:cubicBezTo>
                  <a:cubicBezTo>
                    <a:pt x="4380" y="1221"/>
                    <a:pt x="4331" y="651"/>
                    <a:pt x="4016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0"/>
            <p:cNvSpPr/>
            <p:nvPr/>
          </p:nvSpPr>
          <p:spPr>
            <a:xfrm>
              <a:off x="2377539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0" y="2637"/>
                  </a:cubicBezTo>
                  <a:cubicBezTo>
                    <a:pt x="3766" y="2766"/>
                    <a:pt x="3875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6" y="3491"/>
                    <a:pt x="2994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1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0"/>
            <p:cNvSpPr/>
            <p:nvPr/>
          </p:nvSpPr>
          <p:spPr>
            <a:xfrm>
              <a:off x="2717452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99" y="136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1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09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4" y="2939"/>
                    <a:pt x="2943" y="2664"/>
                    <a:pt x="2666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09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0"/>
            <p:cNvSpPr/>
            <p:nvPr/>
          </p:nvSpPr>
          <p:spPr>
            <a:xfrm>
              <a:off x="15340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6" y="1841"/>
                  </a:cubicBezTo>
                  <a:cubicBezTo>
                    <a:pt x="5932" y="1920"/>
                    <a:pt x="6216" y="2234"/>
                    <a:pt x="620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7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3" y="4476"/>
                    <a:pt x="4675" y="4296"/>
                  </a:cubicBezTo>
                  <a:cubicBezTo>
                    <a:pt x="439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1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7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7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50" y="2766"/>
                    <a:pt x="2779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86" y="2038"/>
                  </a:cubicBezTo>
                  <a:cubicBezTo>
                    <a:pt x="2982" y="2123"/>
                    <a:pt x="3048" y="2158"/>
                    <a:pt x="3130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1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97"/>
                  </a:cubicBezTo>
                  <a:cubicBezTo>
                    <a:pt x="129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4" y="5019"/>
                    <a:pt x="1947" y="4859"/>
                    <a:pt x="2200" y="4650"/>
                  </a:cubicBezTo>
                  <a:cubicBezTo>
                    <a:pt x="2299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90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3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3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2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0"/>
            <p:cNvSpPr/>
            <p:nvPr/>
          </p:nvSpPr>
          <p:spPr>
            <a:xfrm>
              <a:off x="4933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3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1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7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2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70" y="5055"/>
                    <a:pt x="3821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1" y="4230"/>
                    <a:pt x="3821" y="4093"/>
                  </a:cubicBezTo>
                  <a:cubicBezTo>
                    <a:pt x="3825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20" y="3239"/>
                    <a:pt x="1366" y="3131"/>
                    <a:pt x="1660" y="3072"/>
                  </a:cubicBezTo>
                  <a:cubicBezTo>
                    <a:pt x="1975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47" y="2512"/>
                  </a:cubicBezTo>
                  <a:cubicBezTo>
                    <a:pt x="2978" y="2546"/>
                    <a:pt x="3030" y="2560"/>
                    <a:pt x="3088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6" y="1903"/>
                    <a:pt x="2868" y="1668"/>
                  </a:cubicBezTo>
                  <a:cubicBezTo>
                    <a:pt x="2691" y="1373"/>
                    <a:pt x="2407" y="853"/>
                    <a:pt x="2642" y="519"/>
                  </a:cubicBezTo>
                  <a:cubicBezTo>
                    <a:pt x="2756" y="357"/>
                    <a:pt x="2938" y="285"/>
                    <a:pt x="3123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34" y="297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9" y="5927"/>
                    <a:pt x="2199" y="6126"/>
                    <a:pt x="2575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7" y="5687"/>
                    <a:pt x="4377" y="5687"/>
                  </a:cubicBezTo>
                  <a:cubicBezTo>
                    <a:pt x="4741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6" y="4638"/>
                    <a:pt x="5792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80" y="3405"/>
                  </a:cubicBezTo>
                  <a:cubicBezTo>
                    <a:pt x="640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7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1" y="1112"/>
                    <a:pt x="5504" y="1112"/>
                  </a:cubicBezTo>
                  <a:cubicBezTo>
                    <a:pt x="5183" y="1112"/>
                    <a:pt x="4860" y="1272"/>
                    <a:pt x="4606" y="1481"/>
                  </a:cubicBezTo>
                  <a:cubicBezTo>
                    <a:pt x="450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0"/>
            <p:cNvSpPr/>
            <p:nvPr/>
          </p:nvSpPr>
          <p:spPr>
            <a:xfrm>
              <a:off x="8326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9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6" y="5019"/>
                    <a:pt x="1304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0"/>
            <p:cNvSpPr/>
            <p:nvPr/>
          </p:nvSpPr>
          <p:spPr>
            <a:xfrm>
              <a:off x="1172548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2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9" y="5407"/>
                    <a:pt x="4492" y="5407"/>
                  </a:cubicBezTo>
                  <a:cubicBezTo>
                    <a:pt x="4359" y="5407"/>
                    <a:pt x="4225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8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79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8" y="1451"/>
                    <a:pt x="2268" y="1461"/>
                  </a:cubicBezTo>
                  <a:cubicBezTo>
                    <a:pt x="1935" y="1241"/>
                    <a:pt x="1533" y="1042"/>
                    <a:pt x="1137" y="1042"/>
                  </a:cubicBezTo>
                  <a:cubicBezTo>
                    <a:pt x="1055" y="1042"/>
                    <a:pt x="974" y="1050"/>
                    <a:pt x="89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6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0"/>
            <p:cNvSpPr/>
            <p:nvPr/>
          </p:nvSpPr>
          <p:spPr>
            <a:xfrm>
              <a:off x="151214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2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6" y="723"/>
                    <a:pt x="2314" y="723"/>
                  </a:cubicBezTo>
                  <a:cubicBezTo>
                    <a:pt x="2446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62" y="1625"/>
                  </a:cubicBezTo>
                  <a:cubicBezTo>
                    <a:pt x="1379" y="1543"/>
                    <a:pt x="1194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6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5" y="1724"/>
                  </a:cubicBezTo>
                  <a:cubicBezTo>
                    <a:pt x="6057" y="1582"/>
                    <a:pt x="5855" y="1525"/>
                    <a:pt x="5650" y="1525"/>
                  </a:cubicBezTo>
                  <a:cubicBezTo>
                    <a:pt x="5371" y="1525"/>
                    <a:pt x="5085" y="1631"/>
                    <a:pt x="4841" y="1773"/>
                  </a:cubicBezTo>
                  <a:cubicBezTo>
                    <a:pt x="5028" y="1409"/>
                    <a:pt x="5195" y="97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0"/>
            <p:cNvSpPr/>
            <p:nvPr/>
          </p:nvSpPr>
          <p:spPr>
            <a:xfrm>
              <a:off x="1852061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7" y="3523"/>
                    <a:pt x="3957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2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1" y="2680"/>
                    <a:pt x="2305" y="2690"/>
                    <a:pt x="2110" y="2690"/>
                  </a:cubicBezTo>
                  <a:cubicBezTo>
                    <a:pt x="1616" y="2690"/>
                    <a:pt x="1068" y="2624"/>
                    <a:pt x="737" y="233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53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0" y="1736"/>
                    <a:pt x="158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0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7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0"/>
            <p:cNvSpPr/>
            <p:nvPr/>
          </p:nvSpPr>
          <p:spPr>
            <a:xfrm>
              <a:off x="2191350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8"/>
                  </a:cubicBezTo>
                  <a:cubicBezTo>
                    <a:pt x="515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5" y="4296"/>
                  </a:cubicBezTo>
                  <a:cubicBezTo>
                    <a:pt x="438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0"/>
            <p:cNvSpPr/>
            <p:nvPr/>
          </p:nvSpPr>
          <p:spPr>
            <a:xfrm>
              <a:off x="2531263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60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4" y="4008"/>
                    <a:pt x="3757" y="3973"/>
                    <a:pt x="3674" y="3973"/>
                  </a:cubicBezTo>
                  <a:cubicBezTo>
                    <a:pt x="3555" y="3973"/>
                    <a:pt x="3406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1" y="2680"/>
                    <a:pt x="2305" y="2690"/>
                    <a:pt x="2111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79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1" name="Google Shape;3961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962" name="Google Shape;3962;p20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3" name="Google Shape;3963;p20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3964" name="Google Shape;3964;p20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0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0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0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0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0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0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0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0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0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0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5" name="Google Shape;3975;p20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3976" name="Google Shape;3976;p20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0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0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0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0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0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0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0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0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0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0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7" name="Google Shape;3987;p20"/>
          <p:cNvSpPr txBox="1">
            <a:spLocks noGrp="1"/>
          </p:cNvSpPr>
          <p:nvPr>
            <p:ph type="title" hasCustomPrompt="1"/>
          </p:nvPr>
        </p:nvSpPr>
        <p:spPr>
          <a:xfrm>
            <a:off x="4564268" y="597700"/>
            <a:ext cx="3639000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88" name="Google Shape;3988;p20"/>
          <p:cNvSpPr txBox="1">
            <a:spLocks noGrp="1"/>
          </p:cNvSpPr>
          <p:nvPr>
            <p:ph type="subTitle" idx="1"/>
          </p:nvPr>
        </p:nvSpPr>
        <p:spPr>
          <a:xfrm>
            <a:off x="4564268" y="1405500"/>
            <a:ext cx="3639000" cy="32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89" name="Google Shape;3989;p20"/>
          <p:cNvSpPr txBox="1">
            <a:spLocks noGrp="1"/>
          </p:cNvSpPr>
          <p:nvPr>
            <p:ph type="title" idx="2" hasCustomPrompt="1"/>
          </p:nvPr>
        </p:nvSpPr>
        <p:spPr>
          <a:xfrm>
            <a:off x="4564268" y="1971050"/>
            <a:ext cx="3639000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0" name="Google Shape;3990;p20"/>
          <p:cNvSpPr txBox="1">
            <a:spLocks noGrp="1"/>
          </p:cNvSpPr>
          <p:nvPr>
            <p:ph type="subTitle" idx="3"/>
          </p:nvPr>
        </p:nvSpPr>
        <p:spPr>
          <a:xfrm>
            <a:off x="4564268" y="2778850"/>
            <a:ext cx="3639000" cy="32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91" name="Google Shape;3991;p20"/>
          <p:cNvSpPr txBox="1">
            <a:spLocks noGrp="1"/>
          </p:cNvSpPr>
          <p:nvPr>
            <p:ph type="title" idx="4" hasCustomPrompt="1"/>
          </p:nvPr>
        </p:nvSpPr>
        <p:spPr>
          <a:xfrm>
            <a:off x="4564268" y="3344400"/>
            <a:ext cx="3639000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2" name="Google Shape;3992;p20"/>
          <p:cNvSpPr txBox="1">
            <a:spLocks noGrp="1"/>
          </p:cNvSpPr>
          <p:nvPr>
            <p:ph type="subTitle" idx="5"/>
          </p:nvPr>
        </p:nvSpPr>
        <p:spPr>
          <a:xfrm>
            <a:off x="4564268" y="4152200"/>
            <a:ext cx="3639000" cy="32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BLANK_8">
    <p:bg>
      <p:bgPr>
        <a:solidFill>
          <a:schemeClr val="dk2"/>
        </a:solidFill>
        <a:effectLst/>
      </p:bgPr>
    </p:bg>
    <p:spTree>
      <p:nvGrpSpPr>
        <p:cNvPr id="1" name="Shape 4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7" name="Google Shape;4607;p22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4608" name="Google Shape;4608;p22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2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2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2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2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2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2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2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2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2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2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2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2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2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2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2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2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2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2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2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2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2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2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2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2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2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2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2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2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2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2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2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2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2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2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2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2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2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2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2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2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2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2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2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2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2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2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2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2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2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2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2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2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2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2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2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2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2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2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22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2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2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2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2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2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2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2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2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2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2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2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2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2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2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2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2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2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2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2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2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2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2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2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2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2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2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2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2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2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2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2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2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2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2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2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2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2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2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2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2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2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2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2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2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2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2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2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2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2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2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2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2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2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2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2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2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2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2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2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2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2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2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2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2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2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2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2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2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2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2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2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2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2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2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2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2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2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2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2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2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2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2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2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2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2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2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2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2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2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2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2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2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2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2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2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2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2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2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2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2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2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2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2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2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2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2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2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2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2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2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2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2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80" name="Google Shape;478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781" name="Google Shape;4781;p22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82" name="Google Shape;4782;p22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4783" name="Google Shape;4783;p22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2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2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2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2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2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2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2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2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2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2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4" name="Google Shape;4794;p22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4795" name="Google Shape;4795;p22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2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2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2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2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2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2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2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2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2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2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6" name="Google Shape;4806;p22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BLANK_14">
    <p:bg>
      <p:bgPr>
        <a:solidFill>
          <a:schemeClr val="dk2"/>
        </a:solidFill>
        <a:effectLst/>
      </p:bgPr>
    </p:bg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8" name="Google Shape;4808;p23"/>
          <p:cNvGrpSpPr/>
          <p:nvPr/>
        </p:nvGrpSpPr>
        <p:grpSpPr>
          <a:xfrm>
            <a:off x="-9" y="-9624"/>
            <a:ext cx="9143676" cy="5162748"/>
            <a:chOff x="-9" y="5177176"/>
            <a:chExt cx="9143676" cy="5162748"/>
          </a:xfrm>
        </p:grpSpPr>
        <p:sp>
          <p:nvSpPr>
            <p:cNvPr id="4809" name="Google Shape;4809;p23"/>
            <p:cNvSpPr/>
            <p:nvPr/>
          </p:nvSpPr>
          <p:spPr>
            <a:xfrm>
              <a:off x="6553577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3"/>
            <p:cNvSpPr/>
            <p:nvPr/>
          </p:nvSpPr>
          <p:spPr>
            <a:xfrm>
              <a:off x="6893489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5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3"/>
            <p:cNvSpPr/>
            <p:nvPr/>
          </p:nvSpPr>
          <p:spPr>
            <a:xfrm>
              <a:off x="7232778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6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8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45" y="1714"/>
                  </a:cubicBezTo>
                  <a:cubicBezTo>
                    <a:pt x="6067" y="1572"/>
                    <a:pt x="5865" y="1515"/>
                    <a:pt x="5660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3"/>
            <p:cNvSpPr/>
            <p:nvPr/>
          </p:nvSpPr>
          <p:spPr>
            <a:xfrm>
              <a:off x="7572691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6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2" y="0"/>
                  </a:moveTo>
                  <a:cubicBezTo>
                    <a:pt x="3032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6" y="4634"/>
                    <a:pt x="5791" y="4634"/>
                  </a:cubicBezTo>
                  <a:cubicBezTo>
                    <a:pt x="5916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19" y="1654"/>
                    <a:pt x="4331" y="1752"/>
                  </a:cubicBezTo>
                  <a:cubicBezTo>
                    <a:pt x="4380" y="1212"/>
                    <a:pt x="4331" y="652"/>
                    <a:pt x="4017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3"/>
            <p:cNvSpPr/>
            <p:nvPr/>
          </p:nvSpPr>
          <p:spPr>
            <a:xfrm>
              <a:off x="7912291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7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3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1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3"/>
            <p:cNvSpPr/>
            <p:nvPr/>
          </p:nvSpPr>
          <p:spPr>
            <a:xfrm>
              <a:off x="8252204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10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53" y="2125"/>
                    <a:pt x="2996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6"/>
                    <a:pt x="2933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3"/>
            <p:cNvSpPr/>
            <p:nvPr/>
          </p:nvSpPr>
          <p:spPr>
            <a:xfrm>
              <a:off x="859152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6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3" y="3430"/>
                  </a:cubicBezTo>
                  <a:cubicBezTo>
                    <a:pt x="5180" y="3430"/>
                    <a:pt x="5726" y="3498"/>
                    <a:pt x="6058" y="3795"/>
                  </a:cubicBezTo>
                  <a:cubicBezTo>
                    <a:pt x="6333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5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79" y="4080"/>
                    <a:pt x="410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79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5" y="713"/>
                    <a:pt x="2313" y="713"/>
                  </a:cubicBezTo>
                  <a:cubicBezTo>
                    <a:pt x="2446" y="713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5" y="2114"/>
                    <a:pt x="3045" y="2148"/>
                    <a:pt x="3129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36" y="281"/>
                    <a:pt x="4156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7" y="442"/>
                    <a:pt x="2523" y="433"/>
                    <a:pt x="2424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3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7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0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3"/>
            <p:cNvSpPr/>
            <p:nvPr/>
          </p:nvSpPr>
          <p:spPr>
            <a:xfrm>
              <a:off x="89314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2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8"/>
                    <a:pt x="258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0"/>
                    <a:pt x="3070" y="2560"/>
                  </a:cubicBezTo>
                  <a:cubicBezTo>
                    <a:pt x="3232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8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78" y="1108"/>
                    <a:pt x="5500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0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3"/>
            <p:cNvSpPr/>
            <p:nvPr/>
          </p:nvSpPr>
          <p:spPr>
            <a:xfrm>
              <a:off x="6367387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9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2" y="4601"/>
                    <a:pt x="1604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5" y="3226"/>
                  </a:cubicBezTo>
                  <a:cubicBezTo>
                    <a:pt x="2703" y="3197"/>
                    <a:pt x="2829" y="2940"/>
                    <a:pt x="2564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13"/>
                    <a:pt x="3398" y="437"/>
                    <a:pt x="325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45" y="1724"/>
                  </a:cubicBezTo>
                  <a:cubicBezTo>
                    <a:pt x="6063" y="1580"/>
                    <a:pt x="5858" y="1522"/>
                    <a:pt x="5649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3"/>
            <p:cNvSpPr/>
            <p:nvPr/>
          </p:nvSpPr>
          <p:spPr>
            <a:xfrm>
              <a:off x="6707300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7" y="4319"/>
                  </a:cubicBezTo>
                  <a:cubicBezTo>
                    <a:pt x="1218" y="4319"/>
                    <a:pt x="1159" y="4309"/>
                    <a:pt x="1100" y="428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4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1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3"/>
            <p:cNvSpPr/>
            <p:nvPr/>
          </p:nvSpPr>
          <p:spPr>
            <a:xfrm>
              <a:off x="7046901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894"/>
                    <a:pt x="5350" y="1801"/>
                    <a:pt x="5533" y="1801"/>
                  </a:cubicBezTo>
                  <a:cubicBezTo>
                    <a:pt x="5591" y="1801"/>
                    <a:pt x="5649" y="1810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1" y="748"/>
                    <a:pt x="2160" y="718"/>
                    <a:pt x="2294" y="718"/>
                  </a:cubicBezTo>
                  <a:cubicBezTo>
                    <a:pt x="2432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1" y="2323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9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6" y="1724"/>
                  </a:cubicBezTo>
                  <a:cubicBezTo>
                    <a:pt x="6054" y="1580"/>
                    <a:pt x="5850" y="1522"/>
                    <a:pt x="5642" y="1522"/>
                  </a:cubicBezTo>
                  <a:cubicBezTo>
                    <a:pt x="5368" y="1522"/>
                    <a:pt x="5087" y="1623"/>
                    <a:pt x="4841" y="1763"/>
                  </a:cubicBezTo>
                  <a:cubicBezTo>
                    <a:pt x="5028" y="1400"/>
                    <a:pt x="5195" y="96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3"/>
            <p:cNvSpPr/>
            <p:nvPr/>
          </p:nvSpPr>
          <p:spPr>
            <a:xfrm>
              <a:off x="7386813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7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3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7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1" y="1741"/>
                    <a:pt x="15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3"/>
            <p:cNvSpPr/>
            <p:nvPr/>
          </p:nvSpPr>
          <p:spPr>
            <a:xfrm>
              <a:off x="7726102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4" y="2980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9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3"/>
            <p:cNvSpPr/>
            <p:nvPr/>
          </p:nvSpPr>
          <p:spPr>
            <a:xfrm>
              <a:off x="80660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29" y="4225"/>
                    <a:pt x="1448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3"/>
            <p:cNvSpPr/>
            <p:nvPr/>
          </p:nvSpPr>
          <p:spPr>
            <a:xfrm>
              <a:off x="84053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1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0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5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3"/>
            <p:cNvSpPr/>
            <p:nvPr/>
          </p:nvSpPr>
          <p:spPr>
            <a:xfrm>
              <a:off x="874524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3"/>
            <p:cNvSpPr/>
            <p:nvPr/>
          </p:nvSpPr>
          <p:spPr>
            <a:xfrm>
              <a:off x="6553577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9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7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3"/>
            <p:cNvSpPr/>
            <p:nvPr/>
          </p:nvSpPr>
          <p:spPr>
            <a:xfrm>
              <a:off x="6893489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1" y="4040"/>
                    <a:pt x="3388" y="4137"/>
                  </a:cubicBezTo>
                  <a:cubicBezTo>
                    <a:pt x="3358" y="4274"/>
                    <a:pt x="3348" y="4421"/>
                    <a:pt x="3339" y="4559"/>
                  </a:cubicBezTo>
                  <a:cubicBezTo>
                    <a:pt x="3266" y="5099"/>
                    <a:pt x="3061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3"/>
            <p:cNvSpPr/>
            <p:nvPr/>
          </p:nvSpPr>
          <p:spPr>
            <a:xfrm>
              <a:off x="7232778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5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3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39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3"/>
            <p:cNvSpPr/>
            <p:nvPr/>
          </p:nvSpPr>
          <p:spPr>
            <a:xfrm>
              <a:off x="7572691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7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3"/>
            <p:cNvSpPr/>
            <p:nvPr/>
          </p:nvSpPr>
          <p:spPr>
            <a:xfrm>
              <a:off x="7912291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7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4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39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3"/>
            <p:cNvSpPr/>
            <p:nvPr/>
          </p:nvSpPr>
          <p:spPr>
            <a:xfrm>
              <a:off x="8252204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3"/>
            <p:cNvSpPr/>
            <p:nvPr/>
          </p:nvSpPr>
          <p:spPr>
            <a:xfrm>
              <a:off x="859152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0" y="2970"/>
                  </a:cubicBezTo>
                  <a:cubicBezTo>
                    <a:pt x="2087" y="2979"/>
                    <a:pt x="1964" y="2985"/>
                    <a:pt x="1835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40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3"/>
            <p:cNvSpPr/>
            <p:nvPr/>
          </p:nvSpPr>
          <p:spPr>
            <a:xfrm>
              <a:off x="89314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6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3"/>
            <p:cNvSpPr/>
            <p:nvPr/>
          </p:nvSpPr>
          <p:spPr>
            <a:xfrm>
              <a:off x="80660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3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3"/>
            <p:cNvSpPr/>
            <p:nvPr/>
          </p:nvSpPr>
          <p:spPr>
            <a:xfrm>
              <a:off x="84053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894"/>
                    <a:pt x="5354" y="1801"/>
                    <a:pt x="5538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58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3" y="4599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3"/>
            <p:cNvSpPr/>
            <p:nvPr/>
          </p:nvSpPr>
          <p:spPr>
            <a:xfrm>
              <a:off x="8745247" y="587877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7"/>
                    <a:pt x="3758" y="3970"/>
                    <a:pt x="3673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57"/>
                    <a:pt x="913" y="1339"/>
                  </a:cubicBezTo>
                  <a:cubicBezTo>
                    <a:pt x="962" y="1324"/>
                    <a:pt x="1013" y="1318"/>
                    <a:pt x="1065" y="1318"/>
                  </a:cubicBezTo>
                  <a:cubicBezTo>
                    <a:pt x="1436" y="1318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3"/>
            <p:cNvSpPr/>
            <p:nvPr/>
          </p:nvSpPr>
          <p:spPr>
            <a:xfrm>
              <a:off x="8252204" y="612989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7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6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4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5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7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43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2" y="2689"/>
                  </a:cubicBezTo>
                  <a:cubicBezTo>
                    <a:pt x="1611" y="2689"/>
                    <a:pt x="1066" y="2617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7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7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3"/>
            <p:cNvSpPr/>
            <p:nvPr/>
          </p:nvSpPr>
          <p:spPr>
            <a:xfrm>
              <a:off x="8591524" y="6138406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3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2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6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3"/>
            <p:cNvSpPr/>
            <p:nvPr/>
          </p:nvSpPr>
          <p:spPr>
            <a:xfrm>
              <a:off x="8931437" y="6129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3"/>
                  </a:moveTo>
                  <a:cubicBezTo>
                    <a:pt x="3350" y="283"/>
                    <a:pt x="3583" y="392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6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10"/>
                    <a:pt x="6068" y="206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4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5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7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54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9"/>
                  </a:cubicBezTo>
                  <a:cubicBezTo>
                    <a:pt x="2834" y="2929"/>
                    <a:pt x="2951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8" y="2678"/>
                    <a:pt x="2299" y="2689"/>
                    <a:pt x="2102" y="2689"/>
                  </a:cubicBezTo>
                  <a:cubicBezTo>
                    <a:pt x="1611" y="2689"/>
                    <a:pt x="1069" y="2617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6" y="355"/>
                    <a:pt x="2937" y="283"/>
                    <a:pt x="3122" y="283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3"/>
            <p:cNvSpPr/>
            <p:nvPr/>
          </p:nvSpPr>
          <p:spPr>
            <a:xfrm>
              <a:off x="80660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6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7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4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3"/>
            <p:cNvSpPr/>
            <p:nvPr/>
          </p:nvSpPr>
          <p:spPr>
            <a:xfrm>
              <a:off x="84053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2" y="3462"/>
                    <a:pt x="2656" y="3525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35" y="2951"/>
                    <a:pt x="2317" y="2960"/>
                    <a:pt x="2209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3"/>
            <p:cNvSpPr/>
            <p:nvPr/>
          </p:nvSpPr>
          <p:spPr>
            <a:xfrm>
              <a:off x="8745247" y="632939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6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20" y="4092"/>
                  </a:cubicBezTo>
                  <a:cubicBezTo>
                    <a:pt x="3824" y="4003"/>
                    <a:pt x="3758" y="3968"/>
                    <a:pt x="3676" y="3968"/>
                  </a:cubicBezTo>
                  <a:cubicBezTo>
                    <a:pt x="3559" y="3968"/>
                    <a:pt x="3411" y="4039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6" y="3361"/>
                    <a:pt x="2929" y="3297"/>
                    <a:pt x="2804" y="3297"/>
                  </a:cubicBezTo>
                  <a:cubicBezTo>
                    <a:pt x="2719" y="3297"/>
                    <a:pt x="2626" y="3326"/>
                    <a:pt x="2583" y="3385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1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5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3"/>
            <p:cNvSpPr/>
            <p:nvPr/>
          </p:nvSpPr>
          <p:spPr>
            <a:xfrm>
              <a:off x="8252204" y="6580489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3"/>
            <p:cNvSpPr/>
            <p:nvPr/>
          </p:nvSpPr>
          <p:spPr>
            <a:xfrm>
              <a:off x="8591524" y="658887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3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7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3"/>
            <p:cNvSpPr/>
            <p:nvPr/>
          </p:nvSpPr>
          <p:spPr>
            <a:xfrm>
              <a:off x="8931437" y="658048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87" y="4122"/>
                  </a:cubicBezTo>
                  <a:cubicBezTo>
                    <a:pt x="1631" y="4227"/>
                    <a:pt x="1451" y="4320"/>
                    <a:pt x="1267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2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5" y="1109"/>
                    <a:pt x="5496" y="1109"/>
                  </a:cubicBezTo>
                  <a:cubicBezTo>
                    <a:pt x="5176" y="1109"/>
                    <a:pt x="4854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3"/>
            <p:cNvSpPr/>
            <p:nvPr/>
          </p:nvSpPr>
          <p:spPr>
            <a:xfrm>
              <a:off x="80660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3"/>
            <p:cNvSpPr/>
            <p:nvPr/>
          </p:nvSpPr>
          <p:spPr>
            <a:xfrm>
              <a:off x="84053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25" y="2951"/>
                    <a:pt x="2317" y="2960"/>
                    <a:pt x="2209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3"/>
            <p:cNvSpPr/>
            <p:nvPr/>
          </p:nvSpPr>
          <p:spPr>
            <a:xfrm>
              <a:off x="8745247" y="683161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5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30" y="4092"/>
                  </a:cubicBezTo>
                  <a:cubicBezTo>
                    <a:pt x="3830" y="4003"/>
                    <a:pt x="3761" y="3968"/>
                    <a:pt x="3677" y="3968"/>
                  </a:cubicBezTo>
                  <a:cubicBezTo>
                    <a:pt x="3559" y="3968"/>
                    <a:pt x="3411" y="4040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5" y="3295"/>
                    <a:pt x="2625" y="3322"/>
                    <a:pt x="2583" y="3376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0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1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3"/>
            <p:cNvSpPr/>
            <p:nvPr/>
          </p:nvSpPr>
          <p:spPr>
            <a:xfrm>
              <a:off x="8252204" y="7082701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7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3"/>
            <p:cNvSpPr/>
            <p:nvPr/>
          </p:nvSpPr>
          <p:spPr>
            <a:xfrm>
              <a:off x="8591524" y="7091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6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6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1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3"/>
            <p:cNvSpPr/>
            <p:nvPr/>
          </p:nvSpPr>
          <p:spPr>
            <a:xfrm>
              <a:off x="8931437" y="708270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77" y="4122"/>
                  </a:cubicBezTo>
                  <a:cubicBezTo>
                    <a:pt x="1628" y="4227"/>
                    <a:pt x="1451" y="4320"/>
                    <a:pt x="1266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0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3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1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4" y="1109"/>
                    <a:pt x="5494" y="1109"/>
                  </a:cubicBezTo>
                  <a:cubicBezTo>
                    <a:pt x="5172" y="1109"/>
                    <a:pt x="4847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7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3"/>
            <p:cNvSpPr/>
            <p:nvPr/>
          </p:nvSpPr>
          <p:spPr>
            <a:xfrm>
              <a:off x="80660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7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4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9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4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3"/>
            <p:cNvSpPr/>
            <p:nvPr/>
          </p:nvSpPr>
          <p:spPr>
            <a:xfrm>
              <a:off x="84053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3"/>
            <p:cNvSpPr/>
            <p:nvPr/>
          </p:nvSpPr>
          <p:spPr>
            <a:xfrm>
              <a:off x="8745247" y="728217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9"/>
                    <a:pt x="3987" y="349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1"/>
                    <a:pt x="4851" y="5307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2" y="1325"/>
                    <a:pt x="1013" y="1319"/>
                    <a:pt x="1065" y="1319"/>
                  </a:cubicBezTo>
                  <a:cubicBezTo>
                    <a:pt x="1436" y="1319"/>
                    <a:pt x="1881" y="1650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4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5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3"/>
            <p:cNvSpPr/>
            <p:nvPr/>
          </p:nvSpPr>
          <p:spPr>
            <a:xfrm>
              <a:off x="8252204" y="753329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4"/>
                    <a:pt x="4494" y="5404"/>
                  </a:cubicBezTo>
                  <a:cubicBezTo>
                    <a:pt x="4358" y="5404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3"/>
            <p:cNvSpPr/>
            <p:nvPr/>
          </p:nvSpPr>
          <p:spPr>
            <a:xfrm>
              <a:off x="8591524" y="7541813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3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6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80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5" y="2149"/>
                    <a:pt x="3129" y="2149"/>
                  </a:cubicBezTo>
                  <a:cubicBezTo>
                    <a:pt x="3248" y="2149"/>
                    <a:pt x="3394" y="2081"/>
                    <a:pt x="3417" y="1989"/>
                  </a:cubicBezTo>
                  <a:cubicBezTo>
                    <a:pt x="3447" y="1852"/>
                    <a:pt x="3456" y="1704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7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8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3"/>
            <p:cNvSpPr/>
            <p:nvPr/>
          </p:nvSpPr>
          <p:spPr>
            <a:xfrm>
              <a:off x="8931437" y="753329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0"/>
                  </a:moveTo>
                  <a:cubicBezTo>
                    <a:pt x="3347" y="280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4"/>
                    <a:pt x="4496" y="5404"/>
                  </a:cubicBezTo>
                  <a:cubicBezTo>
                    <a:pt x="4360" y="5404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7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0"/>
                    <a:pt x="3119" y="280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21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80" y="1107"/>
                    <a:pt x="5503" y="1107"/>
                  </a:cubicBezTo>
                  <a:cubicBezTo>
                    <a:pt x="5181" y="1107"/>
                    <a:pt x="4855" y="1268"/>
                    <a:pt x="4595" y="1477"/>
                  </a:cubicBezTo>
                  <a:cubicBezTo>
                    <a:pt x="4497" y="1565"/>
                    <a:pt x="4409" y="1653"/>
                    <a:pt x="4320" y="175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3"/>
            <p:cNvSpPr/>
            <p:nvPr/>
          </p:nvSpPr>
          <p:spPr>
            <a:xfrm>
              <a:off x="80660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3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5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3"/>
            <p:cNvSpPr/>
            <p:nvPr/>
          </p:nvSpPr>
          <p:spPr>
            <a:xfrm>
              <a:off x="84053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16" y="2939"/>
                    <a:pt x="2574" y="2939"/>
                  </a:cubicBezTo>
                  <a:cubicBezTo>
                    <a:pt x="2561" y="2939"/>
                    <a:pt x="2548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0" y="1505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3"/>
            <p:cNvSpPr/>
            <p:nvPr/>
          </p:nvSpPr>
          <p:spPr>
            <a:xfrm>
              <a:off x="8745247" y="778438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8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5" y="3378"/>
                    <a:pt x="4313" y="3364"/>
                    <a:pt x="4257" y="3364"/>
                  </a:cubicBezTo>
                  <a:cubicBezTo>
                    <a:pt x="4149" y="3364"/>
                    <a:pt x="4025" y="3416"/>
                    <a:pt x="3987" y="348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4" y="5404"/>
                    <a:pt x="4221" y="5374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4" y="1323"/>
                    <a:pt x="1018" y="1316"/>
                    <a:pt x="1073" y="1316"/>
                  </a:cubicBezTo>
                  <a:cubicBezTo>
                    <a:pt x="1442" y="1316"/>
                    <a:pt x="1883" y="1651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2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5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6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4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3"/>
            <p:cNvSpPr/>
            <p:nvPr/>
          </p:nvSpPr>
          <p:spPr>
            <a:xfrm>
              <a:off x="8252204" y="8035511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3" y="3360"/>
                  </a:cubicBezTo>
                  <a:cubicBezTo>
                    <a:pt x="4156" y="3360"/>
                    <a:pt x="4024" y="3413"/>
                    <a:pt x="397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296"/>
                  </a:cubicBezTo>
                  <a:cubicBezTo>
                    <a:pt x="4761" y="5371"/>
                    <a:pt x="4625" y="5403"/>
                    <a:pt x="4486" y="5403"/>
                  </a:cubicBezTo>
                  <a:cubicBezTo>
                    <a:pt x="4352" y="5403"/>
                    <a:pt x="4216" y="5374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7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3"/>
            <p:cNvSpPr/>
            <p:nvPr/>
          </p:nvSpPr>
          <p:spPr>
            <a:xfrm>
              <a:off x="8591524" y="8044025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2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5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0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71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4" y="2149"/>
                    <a:pt x="3127" y="2149"/>
                  </a:cubicBezTo>
                  <a:cubicBezTo>
                    <a:pt x="3245" y="2149"/>
                    <a:pt x="3394" y="2078"/>
                    <a:pt x="3417" y="1979"/>
                  </a:cubicBezTo>
                  <a:cubicBezTo>
                    <a:pt x="3447" y="1852"/>
                    <a:pt x="3456" y="1705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8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62"/>
                    <a:pt x="432" y="3688"/>
                  </a:cubicBezTo>
                  <a:cubicBezTo>
                    <a:pt x="118" y="4091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9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3"/>
            <p:cNvSpPr/>
            <p:nvPr/>
          </p:nvSpPr>
          <p:spPr>
            <a:xfrm>
              <a:off x="8931437" y="803551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1"/>
                  </a:moveTo>
                  <a:cubicBezTo>
                    <a:pt x="3347" y="281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01"/>
                  </a:cubicBezTo>
                  <a:cubicBezTo>
                    <a:pt x="4367" y="3373"/>
                    <a:pt x="4319" y="3360"/>
                    <a:pt x="4266" y="3360"/>
                  </a:cubicBezTo>
                  <a:cubicBezTo>
                    <a:pt x="4156" y="3360"/>
                    <a:pt x="4026" y="3413"/>
                    <a:pt x="3987" y="348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4" y="5403"/>
                    <a:pt x="4220" y="5374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8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03" y="117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12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78" y="1107"/>
                    <a:pt x="5500" y="1107"/>
                  </a:cubicBezTo>
                  <a:cubicBezTo>
                    <a:pt x="5176" y="1107"/>
                    <a:pt x="4849" y="1268"/>
                    <a:pt x="4595" y="1477"/>
                  </a:cubicBezTo>
                  <a:cubicBezTo>
                    <a:pt x="4497" y="1565"/>
                    <a:pt x="4409" y="1653"/>
                    <a:pt x="4320" y="174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3"/>
            <p:cNvSpPr/>
            <p:nvPr/>
          </p:nvSpPr>
          <p:spPr>
            <a:xfrm>
              <a:off x="80660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4"/>
                  </a:moveTo>
                  <a:cubicBezTo>
                    <a:pt x="3350" y="284"/>
                    <a:pt x="3583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63" y="2860"/>
                    <a:pt x="4321" y="2900"/>
                  </a:cubicBezTo>
                  <a:cubicBezTo>
                    <a:pt x="4103" y="2919"/>
                    <a:pt x="3985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29"/>
                    <a:pt x="2952" y="2664"/>
                    <a:pt x="2668" y="2664"/>
                  </a:cubicBezTo>
                  <a:cubicBezTo>
                    <a:pt x="2663" y="2664"/>
                    <a:pt x="2657" y="2664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37" y="2517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4"/>
                  </a:cubicBezTo>
                  <a:cubicBezTo>
                    <a:pt x="2756" y="355"/>
                    <a:pt x="2938" y="284"/>
                    <a:pt x="3122" y="284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6"/>
                    <a:pt x="2269" y="1456"/>
                  </a:cubicBezTo>
                  <a:cubicBezTo>
                    <a:pt x="1927" y="1236"/>
                    <a:pt x="1531" y="1037"/>
                    <a:pt x="1131" y="1037"/>
                  </a:cubicBezTo>
                  <a:cubicBezTo>
                    <a:pt x="1049" y="1037"/>
                    <a:pt x="967" y="1045"/>
                    <a:pt x="885" y="106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3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3"/>
            <p:cNvSpPr/>
            <p:nvPr/>
          </p:nvSpPr>
          <p:spPr>
            <a:xfrm>
              <a:off x="84053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0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6" y="3579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8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3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3" y="5019"/>
                    <a:pt x="1949" y="4857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3"/>
            <p:cNvSpPr/>
            <p:nvPr/>
          </p:nvSpPr>
          <p:spPr>
            <a:xfrm>
              <a:off x="8745247" y="8234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5" y="284"/>
                  </a:moveTo>
                  <a:cubicBezTo>
                    <a:pt x="3354" y="284"/>
                    <a:pt x="3588" y="393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12"/>
                    <a:pt x="4595" y="1898"/>
                    <a:pt x="4880" y="1653"/>
                  </a:cubicBezTo>
                  <a:cubicBezTo>
                    <a:pt x="5023" y="1526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10"/>
                    <a:pt x="6068" y="2065"/>
                  </a:cubicBezTo>
                  <a:cubicBezTo>
                    <a:pt x="6157" y="2733"/>
                    <a:pt x="4772" y="2860"/>
                    <a:pt x="4321" y="2900"/>
                  </a:cubicBezTo>
                  <a:cubicBezTo>
                    <a:pt x="4102" y="2919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1" y="3184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4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3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48" y="441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2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95" y="2678"/>
                    <a:pt x="2304" y="2690"/>
                    <a:pt x="2106" y="2690"/>
                  </a:cubicBezTo>
                  <a:cubicBezTo>
                    <a:pt x="1611" y="2690"/>
                    <a:pt x="1069" y="2617"/>
                    <a:pt x="746" y="2330"/>
                  </a:cubicBezTo>
                  <a:cubicBezTo>
                    <a:pt x="472" y="2085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29"/>
                  </a:cubicBezTo>
                  <a:cubicBezTo>
                    <a:pt x="2425" y="2036"/>
                    <a:pt x="2691" y="2261"/>
                    <a:pt x="2946" y="2517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24"/>
                    <a:pt x="3005" y="1898"/>
                    <a:pt x="2867" y="1672"/>
                  </a:cubicBezTo>
                  <a:cubicBezTo>
                    <a:pt x="2691" y="1368"/>
                    <a:pt x="2416" y="847"/>
                    <a:pt x="2641" y="514"/>
                  </a:cubicBezTo>
                  <a:cubicBezTo>
                    <a:pt x="2756" y="355"/>
                    <a:pt x="2939" y="284"/>
                    <a:pt x="3125" y="284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199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6"/>
                    <a:pt x="2268" y="1456"/>
                  </a:cubicBezTo>
                  <a:cubicBezTo>
                    <a:pt x="1934" y="1236"/>
                    <a:pt x="1533" y="1037"/>
                    <a:pt x="1131" y="1037"/>
                  </a:cubicBezTo>
                  <a:cubicBezTo>
                    <a:pt x="1048" y="1037"/>
                    <a:pt x="966" y="1045"/>
                    <a:pt x="884" y="106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19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5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3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3"/>
            <p:cNvSpPr/>
            <p:nvPr/>
          </p:nvSpPr>
          <p:spPr>
            <a:xfrm>
              <a:off x="8252204" y="848595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2"/>
                    <a:pt x="5136" y="5051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2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4" y="2931"/>
                    <a:pt x="2943" y="2665"/>
                    <a:pt x="2667" y="2665"/>
                  </a:cubicBezTo>
                  <a:cubicBezTo>
                    <a:pt x="2662" y="2665"/>
                    <a:pt x="2657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42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47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804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3"/>
            <p:cNvSpPr/>
            <p:nvPr/>
          </p:nvSpPr>
          <p:spPr>
            <a:xfrm>
              <a:off x="8591524" y="849449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9"/>
                    <a:pt x="4002" y="2829"/>
                  </a:cubicBezTo>
                  <a:cubicBezTo>
                    <a:pt x="4086" y="2829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87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2"/>
                  </a:cubicBezTo>
                  <a:cubicBezTo>
                    <a:pt x="4316" y="3447"/>
                    <a:pt x="4515" y="3434"/>
                    <a:pt x="4721" y="3434"/>
                  </a:cubicBezTo>
                  <a:cubicBezTo>
                    <a:pt x="5207" y="3434"/>
                    <a:pt x="5734" y="3506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9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6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3"/>
            <p:cNvSpPr/>
            <p:nvPr/>
          </p:nvSpPr>
          <p:spPr>
            <a:xfrm>
              <a:off x="8931437" y="848595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2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8" y="5845"/>
                    <a:pt x="2636" y="5845"/>
                  </a:cubicBezTo>
                  <a:cubicBezTo>
                    <a:pt x="2544" y="5845"/>
                    <a:pt x="2442" y="5810"/>
                    <a:pt x="2327" y="572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7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13" y="1183"/>
                    <a:pt x="0" y="1742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47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804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1" y="1109"/>
                    <a:pt x="5505" y="1109"/>
                  </a:cubicBezTo>
                  <a:cubicBezTo>
                    <a:pt x="5182" y="1109"/>
                    <a:pt x="4856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3"/>
            <p:cNvSpPr/>
            <p:nvPr/>
          </p:nvSpPr>
          <p:spPr>
            <a:xfrm>
              <a:off x="80660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5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2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1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19" y="3366"/>
                    <a:pt x="4267" y="3366"/>
                  </a:cubicBezTo>
                  <a:cubicBezTo>
                    <a:pt x="4156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0" y="4226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0" y="5840"/>
                    <a:pt x="2642" y="5840"/>
                  </a:cubicBezTo>
                  <a:cubicBezTo>
                    <a:pt x="2548" y="5840"/>
                    <a:pt x="2444" y="5803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6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8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3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37" y="2518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5" y="1899"/>
                    <a:pt x="2868" y="1673"/>
                  </a:cubicBezTo>
                  <a:cubicBezTo>
                    <a:pt x="2691" y="1369"/>
                    <a:pt x="2406" y="848"/>
                    <a:pt x="2642" y="515"/>
                  </a:cubicBezTo>
                  <a:cubicBezTo>
                    <a:pt x="2756" y="356"/>
                    <a:pt x="2938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4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91"/>
                  </a:cubicBezTo>
                  <a:cubicBezTo>
                    <a:pt x="934" y="2969"/>
                    <a:pt x="619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2" y="4635"/>
                  </a:cubicBezTo>
                  <a:cubicBezTo>
                    <a:pt x="5908" y="4635"/>
                    <a:pt x="6033" y="4612"/>
                    <a:pt x="6157" y="4560"/>
                  </a:cubicBezTo>
                  <a:cubicBezTo>
                    <a:pt x="6560" y="4393"/>
                    <a:pt x="6805" y="3804"/>
                    <a:pt x="658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3" y="1108"/>
                    <a:pt x="4857" y="1271"/>
                    <a:pt x="4596" y="148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3"/>
            <p:cNvSpPr/>
            <p:nvPr/>
          </p:nvSpPr>
          <p:spPr>
            <a:xfrm>
              <a:off x="84053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1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6" y="3580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9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47"/>
                  </a:cubicBezTo>
                  <a:cubicBezTo>
                    <a:pt x="951" y="4966"/>
                    <a:pt x="1129" y="5017"/>
                    <a:pt x="1307" y="5017"/>
                  </a:cubicBezTo>
                  <a:cubicBezTo>
                    <a:pt x="1628" y="5017"/>
                    <a:pt x="1951" y="4855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3"/>
            <p:cNvSpPr/>
            <p:nvPr/>
          </p:nvSpPr>
          <p:spPr>
            <a:xfrm>
              <a:off x="8745247" y="8737074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5" y="285"/>
                  </a:moveTo>
                  <a:cubicBezTo>
                    <a:pt x="3354" y="285"/>
                    <a:pt x="3588" y="394"/>
                    <a:pt x="3702" y="583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5"/>
                    <a:pt x="3803" y="2668"/>
                    <a:pt x="3887" y="2668"/>
                  </a:cubicBezTo>
                  <a:cubicBezTo>
                    <a:pt x="3999" y="2668"/>
                    <a:pt x="4149" y="2609"/>
                    <a:pt x="4183" y="2547"/>
                  </a:cubicBezTo>
                  <a:cubicBezTo>
                    <a:pt x="4370" y="2213"/>
                    <a:pt x="4595" y="1899"/>
                    <a:pt x="4880" y="1654"/>
                  </a:cubicBezTo>
                  <a:cubicBezTo>
                    <a:pt x="5023" y="1527"/>
                    <a:pt x="5198" y="1393"/>
                    <a:pt x="5394" y="1393"/>
                  </a:cubicBezTo>
                  <a:cubicBezTo>
                    <a:pt x="5441" y="1393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1"/>
                    <a:pt x="4321" y="2901"/>
                  </a:cubicBezTo>
                  <a:cubicBezTo>
                    <a:pt x="4102" y="2920"/>
                    <a:pt x="3985" y="3186"/>
                    <a:pt x="4243" y="3186"/>
                  </a:cubicBezTo>
                  <a:cubicBezTo>
                    <a:pt x="4252" y="3186"/>
                    <a:pt x="4262" y="3186"/>
                    <a:pt x="4271" y="3185"/>
                  </a:cubicBezTo>
                  <a:cubicBezTo>
                    <a:pt x="4379" y="3176"/>
                    <a:pt x="4487" y="3166"/>
                    <a:pt x="4595" y="3146"/>
                  </a:cubicBezTo>
                  <a:cubicBezTo>
                    <a:pt x="4702" y="3139"/>
                    <a:pt x="4818" y="3135"/>
                    <a:pt x="4938" y="3135"/>
                  </a:cubicBezTo>
                  <a:cubicBezTo>
                    <a:pt x="5529" y="3135"/>
                    <a:pt x="6209" y="3248"/>
                    <a:pt x="6225" y="379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1" y="4348"/>
                    <a:pt x="5890" y="4349"/>
                    <a:pt x="5869" y="4349"/>
                  </a:cubicBezTo>
                  <a:cubicBezTo>
                    <a:pt x="5663" y="4349"/>
                    <a:pt x="5414" y="4187"/>
                    <a:pt x="5253" y="4089"/>
                  </a:cubicBezTo>
                  <a:cubicBezTo>
                    <a:pt x="4949" y="3902"/>
                    <a:pt x="4654" y="3666"/>
                    <a:pt x="4399" y="3411"/>
                  </a:cubicBezTo>
                  <a:cubicBezTo>
                    <a:pt x="4367" y="3379"/>
                    <a:pt x="4319" y="3366"/>
                    <a:pt x="4266" y="3366"/>
                  </a:cubicBezTo>
                  <a:cubicBezTo>
                    <a:pt x="4156" y="3366"/>
                    <a:pt x="4026" y="3423"/>
                    <a:pt x="3987" y="3490"/>
                  </a:cubicBezTo>
                  <a:cubicBezTo>
                    <a:pt x="3967" y="3519"/>
                    <a:pt x="3967" y="3558"/>
                    <a:pt x="3997" y="3588"/>
                  </a:cubicBezTo>
                  <a:cubicBezTo>
                    <a:pt x="4203" y="379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9" y="5378"/>
                    <a:pt x="4638" y="5408"/>
                    <a:pt x="4504" y="5408"/>
                  </a:cubicBezTo>
                  <a:cubicBezTo>
                    <a:pt x="4365" y="5408"/>
                    <a:pt x="4224" y="5376"/>
                    <a:pt x="4134" y="5326"/>
                  </a:cubicBezTo>
                  <a:cubicBezTo>
                    <a:pt x="3957" y="5238"/>
                    <a:pt x="3869" y="5051"/>
                    <a:pt x="3820" y="4864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64"/>
                    <a:pt x="3820" y="4226"/>
                    <a:pt x="3830" y="4099"/>
                  </a:cubicBezTo>
                  <a:cubicBezTo>
                    <a:pt x="3830" y="4008"/>
                    <a:pt x="3758" y="3971"/>
                    <a:pt x="3673" y="3971"/>
                  </a:cubicBezTo>
                  <a:cubicBezTo>
                    <a:pt x="3555" y="3971"/>
                    <a:pt x="3410" y="4041"/>
                    <a:pt x="3388" y="4138"/>
                  </a:cubicBezTo>
                  <a:cubicBezTo>
                    <a:pt x="3358" y="4275"/>
                    <a:pt x="3348" y="4413"/>
                    <a:pt x="3348" y="4560"/>
                  </a:cubicBezTo>
                  <a:cubicBezTo>
                    <a:pt x="3268" y="5098"/>
                    <a:pt x="3063" y="5840"/>
                    <a:pt x="2647" y="5840"/>
                  </a:cubicBezTo>
                  <a:cubicBezTo>
                    <a:pt x="2555" y="5840"/>
                    <a:pt x="2452" y="5803"/>
                    <a:pt x="2337" y="5719"/>
                  </a:cubicBezTo>
                  <a:cubicBezTo>
                    <a:pt x="1650" y="5238"/>
                    <a:pt x="2592" y="3932"/>
                    <a:pt x="2936" y="3490"/>
                  </a:cubicBezTo>
                  <a:cubicBezTo>
                    <a:pt x="3036" y="3361"/>
                    <a:pt x="2929" y="3298"/>
                    <a:pt x="2803" y="3298"/>
                  </a:cubicBezTo>
                  <a:cubicBezTo>
                    <a:pt x="2719" y="3298"/>
                    <a:pt x="2626" y="3326"/>
                    <a:pt x="2583" y="3382"/>
                  </a:cubicBezTo>
                  <a:cubicBezTo>
                    <a:pt x="2357" y="3666"/>
                    <a:pt x="209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09"/>
                    <a:pt x="1090" y="4285"/>
                  </a:cubicBezTo>
                  <a:cubicBezTo>
                    <a:pt x="874" y="4207"/>
                    <a:pt x="589" y="3892"/>
                    <a:pt x="599" y="3647"/>
                  </a:cubicBezTo>
                  <a:cubicBezTo>
                    <a:pt x="619" y="3244"/>
                    <a:pt x="1375" y="3126"/>
                    <a:pt x="1660" y="3068"/>
                  </a:cubicBezTo>
                  <a:cubicBezTo>
                    <a:pt x="1974" y="3009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5" y="2679"/>
                    <a:pt x="2304" y="2691"/>
                    <a:pt x="2106" y="2691"/>
                  </a:cubicBezTo>
                  <a:cubicBezTo>
                    <a:pt x="1611" y="2691"/>
                    <a:pt x="1069" y="2618"/>
                    <a:pt x="746" y="2331"/>
                  </a:cubicBezTo>
                  <a:cubicBezTo>
                    <a:pt x="472" y="2086"/>
                    <a:pt x="540" y="1457"/>
                    <a:pt x="913" y="1339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0"/>
                  </a:cubicBezTo>
                  <a:cubicBezTo>
                    <a:pt x="2425" y="2037"/>
                    <a:pt x="2691" y="2262"/>
                    <a:pt x="2946" y="2518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73"/>
                  </a:cubicBezTo>
                  <a:cubicBezTo>
                    <a:pt x="2691" y="1369"/>
                    <a:pt x="2416" y="848"/>
                    <a:pt x="2641" y="515"/>
                  </a:cubicBezTo>
                  <a:cubicBezTo>
                    <a:pt x="2756" y="356"/>
                    <a:pt x="2939" y="285"/>
                    <a:pt x="3125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72" y="466"/>
                    <a:pt x="2062" y="966"/>
                    <a:pt x="2249" y="1418"/>
                  </a:cubicBezTo>
                  <a:cubicBezTo>
                    <a:pt x="2259" y="1438"/>
                    <a:pt x="2259" y="1447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91"/>
                  </a:cubicBezTo>
                  <a:cubicBezTo>
                    <a:pt x="933" y="2969"/>
                    <a:pt x="619" y="3087"/>
                    <a:pt x="383" y="3293"/>
                  </a:cubicBezTo>
                  <a:cubicBezTo>
                    <a:pt x="0" y="3647"/>
                    <a:pt x="206" y="4118"/>
                    <a:pt x="570" y="4403"/>
                  </a:cubicBezTo>
                  <a:cubicBezTo>
                    <a:pt x="747" y="4547"/>
                    <a:pt x="951" y="4605"/>
                    <a:pt x="1158" y="4605"/>
                  </a:cubicBezTo>
                  <a:cubicBezTo>
                    <a:pt x="1432" y="4605"/>
                    <a:pt x="1714" y="4503"/>
                    <a:pt x="1954" y="4364"/>
                  </a:cubicBezTo>
                  <a:lnTo>
                    <a:pt x="1954" y="436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13"/>
                    <a:pt x="3417" y="5689"/>
                    <a:pt x="3564" y="5336"/>
                  </a:cubicBezTo>
                  <a:cubicBezTo>
                    <a:pt x="3682" y="5493"/>
                    <a:pt x="3859" y="5620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6"/>
                    <a:pt x="5322" y="5257"/>
                  </a:cubicBezTo>
                  <a:cubicBezTo>
                    <a:pt x="5440" y="5022"/>
                    <a:pt x="536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601" y="4635"/>
                    <a:pt x="5786" y="4635"/>
                  </a:cubicBezTo>
                  <a:cubicBezTo>
                    <a:pt x="5912" y="4635"/>
                    <a:pt x="6037" y="4612"/>
                    <a:pt x="6157" y="4560"/>
                  </a:cubicBezTo>
                  <a:cubicBezTo>
                    <a:pt x="6569" y="4393"/>
                    <a:pt x="6805" y="3804"/>
                    <a:pt x="6579" y="3401"/>
                  </a:cubicBezTo>
                  <a:cubicBezTo>
                    <a:pt x="6402" y="3087"/>
                    <a:pt x="6019" y="2969"/>
                    <a:pt x="5666" y="2910"/>
                  </a:cubicBezTo>
                  <a:cubicBezTo>
                    <a:pt x="5950" y="2802"/>
                    <a:pt x="6196" y="2655"/>
                    <a:pt x="6373" y="243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3" y="1156"/>
                    <a:pt x="5685" y="1108"/>
                    <a:pt x="5508" y="1108"/>
                  </a:cubicBezTo>
                  <a:cubicBezTo>
                    <a:pt x="5184" y="1108"/>
                    <a:pt x="4859" y="1271"/>
                    <a:pt x="4605" y="148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9" y="122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3"/>
            <p:cNvSpPr/>
            <p:nvPr/>
          </p:nvSpPr>
          <p:spPr>
            <a:xfrm>
              <a:off x="8252204" y="898816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5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3"/>
                    <a:pt x="5136" y="5042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6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5"/>
                    <a:pt x="2680" y="2665"/>
                  </a:cubicBezTo>
                  <a:cubicBezTo>
                    <a:pt x="2671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7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795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3"/>
            <p:cNvSpPr/>
            <p:nvPr/>
          </p:nvSpPr>
          <p:spPr>
            <a:xfrm>
              <a:off x="8591524" y="899670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67" y="2762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8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7"/>
                    <a:pt x="3044" y="2153"/>
                    <a:pt x="3127" y="2153"/>
                  </a:cubicBezTo>
                  <a:cubicBezTo>
                    <a:pt x="3246" y="2153"/>
                    <a:pt x="3394" y="2081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8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3"/>
            <p:cNvSpPr/>
            <p:nvPr/>
          </p:nvSpPr>
          <p:spPr>
            <a:xfrm>
              <a:off x="8931437" y="898816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5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3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9" y="5836"/>
                    <a:pt x="2638" y="5836"/>
                  </a:cubicBezTo>
                  <a:cubicBezTo>
                    <a:pt x="2546" y="5836"/>
                    <a:pt x="2442" y="5801"/>
                    <a:pt x="2327" y="571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30" y="4224"/>
                    <a:pt x="1454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5"/>
                    <a:pt x="2680" y="2665"/>
                  </a:cubicBezTo>
                  <a:cubicBezTo>
                    <a:pt x="2671" y="2665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03" y="1183"/>
                    <a:pt x="0" y="1733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38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795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0" y="1109"/>
                    <a:pt x="5503" y="1109"/>
                  </a:cubicBezTo>
                  <a:cubicBezTo>
                    <a:pt x="5178" y="1109"/>
                    <a:pt x="4850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3"/>
            <p:cNvSpPr/>
            <p:nvPr/>
          </p:nvSpPr>
          <p:spPr>
            <a:xfrm>
              <a:off x="80660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8"/>
                    <a:pt x="3756" y="3972"/>
                    <a:pt x="3673" y="3972"/>
                  </a:cubicBezTo>
                  <a:cubicBezTo>
                    <a:pt x="3555" y="3972"/>
                    <a:pt x="3406" y="4044"/>
                    <a:pt x="3388" y="4136"/>
                  </a:cubicBezTo>
                  <a:cubicBezTo>
                    <a:pt x="3359" y="4274"/>
                    <a:pt x="3339" y="4421"/>
                    <a:pt x="3339" y="4568"/>
                  </a:cubicBezTo>
                  <a:cubicBezTo>
                    <a:pt x="3259" y="5100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4" y="1331"/>
                    <a:pt x="1016" y="1324"/>
                    <a:pt x="1071" y="1324"/>
                  </a:cubicBezTo>
                  <a:cubicBezTo>
                    <a:pt x="1435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3"/>
            <p:cNvSpPr/>
            <p:nvPr/>
          </p:nvSpPr>
          <p:spPr>
            <a:xfrm>
              <a:off x="84053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62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3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3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3"/>
            <p:cNvSpPr/>
            <p:nvPr/>
          </p:nvSpPr>
          <p:spPr>
            <a:xfrm>
              <a:off x="8745247" y="9187577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1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2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44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8"/>
                    <a:pt x="3758" y="3972"/>
                    <a:pt x="3676" y="3972"/>
                  </a:cubicBezTo>
                  <a:cubicBezTo>
                    <a:pt x="3559" y="3972"/>
                    <a:pt x="3411" y="4044"/>
                    <a:pt x="3388" y="4136"/>
                  </a:cubicBezTo>
                  <a:cubicBezTo>
                    <a:pt x="3358" y="4274"/>
                    <a:pt x="3348" y="4421"/>
                    <a:pt x="3348" y="4568"/>
                  </a:cubicBezTo>
                  <a:cubicBezTo>
                    <a:pt x="3268" y="5100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58"/>
                  </a:cubicBezTo>
                  <a:cubicBezTo>
                    <a:pt x="2830" y="2939"/>
                    <a:pt x="2948" y="2672"/>
                    <a:pt x="2689" y="2672"/>
                  </a:cubicBezTo>
                  <a:cubicBezTo>
                    <a:pt x="2680" y="2672"/>
                    <a:pt x="2671" y="2673"/>
                    <a:pt x="2661" y="2673"/>
                  </a:cubicBezTo>
                  <a:cubicBezTo>
                    <a:pt x="2499" y="2684"/>
                    <a:pt x="2313" y="2695"/>
                    <a:pt x="2120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42" y="1324"/>
                    <a:pt x="1883" y="1659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4" y="4553"/>
                    <a:pt x="943" y="4609"/>
                    <a:pt x="1147" y="4609"/>
                  </a:cubicBezTo>
                  <a:cubicBezTo>
                    <a:pt x="1425" y="4609"/>
                    <a:pt x="1711" y="4504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3"/>
            <p:cNvSpPr/>
            <p:nvPr/>
          </p:nvSpPr>
          <p:spPr>
            <a:xfrm>
              <a:off x="7912291" y="944718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8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3"/>
            <p:cNvSpPr/>
            <p:nvPr/>
          </p:nvSpPr>
          <p:spPr>
            <a:xfrm>
              <a:off x="8252204" y="943866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4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2"/>
                    <a:pt x="397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4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2" y="4045"/>
                    <a:pt x="3378" y="4137"/>
                  </a:cubicBezTo>
                  <a:cubicBezTo>
                    <a:pt x="3349" y="4274"/>
                    <a:pt x="3339" y="4422"/>
                    <a:pt x="3339" y="4569"/>
                  </a:cubicBezTo>
                  <a:cubicBezTo>
                    <a:pt x="3259" y="5101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3"/>
            <p:cNvSpPr/>
            <p:nvPr/>
          </p:nvSpPr>
          <p:spPr>
            <a:xfrm>
              <a:off x="8591524" y="944718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6" y="290"/>
                  </a:moveTo>
                  <a:cubicBezTo>
                    <a:pt x="4249" y="290"/>
                    <a:pt x="4352" y="326"/>
                    <a:pt x="4468" y="40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3"/>
            <p:cNvSpPr/>
            <p:nvPr/>
          </p:nvSpPr>
          <p:spPr>
            <a:xfrm>
              <a:off x="8931437" y="943866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2"/>
                    <a:pt x="3987" y="3489"/>
                  </a:cubicBezTo>
                  <a:cubicBezTo>
                    <a:pt x="3967" y="352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4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3" y="1332"/>
                    <a:pt x="1016" y="1324"/>
                    <a:pt x="1070" y="1324"/>
                  </a:cubicBezTo>
                  <a:cubicBezTo>
                    <a:pt x="1435" y="1324"/>
                    <a:pt x="1883" y="1660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4" y="4553"/>
                    <a:pt x="943" y="4610"/>
                    <a:pt x="1147" y="4610"/>
                  </a:cubicBezTo>
                  <a:cubicBezTo>
                    <a:pt x="1425" y="4610"/>
                    <a:pt x="1711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6"/>
                    <a:pt x="5793" y="4636"/>
                  </a:cubicBezTo>
                  <a:cubicBezTo>
                    <a:pt x="5915" y="4636"/>
                    <a:pt x="6037" y="4615"/>
                    <a:pt x="6157" y="456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3"/>
            <p:cNvSpPr/>
            <p:nvPr/>
          </p:nvSpPr>
          <p:spPr>
            <a:xfrm>
              <a:off x="6367387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58" y="3392"/>
                    <a:pt x="2043" y="3264"/>
                    <a:pt x="2485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4" y="113"/>
                    <a:pt x="3398" y="437"/>
                    <a:pt x="325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3" y="1579"/>
                    <a:pt x="5858" y="1521"/>
                    <a:pt x="5649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3"/>
            <p:cNvSpPr/>
            <p:nvPr/>
          </p:nvSpPr>
          <p:spPr>
            <a:xfrm>
              <a:off x="6707300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59" y="5412"/>
                    <a:pt x="4226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3"/>
            <p:cNvSpPr/>
            <p:nvPr/>
          </p:nvSpPr>
          <p:spPr>
            <a:xfrm>
              <a:off x="7046901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3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1" y="2322"/>
                    <a:pt x="226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30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2" y="1521"/>
                  </a:cubicBezTo>
                  <a:cubicBezTo>
                    <a:pt x="5368" y="1521"/>
                    <a:pt x="5087" y="1622"/>
                    <a:pt x="4841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3"/>
            <p:cNvSpPr/>
            <p:nvPr/>
          </p:nvSpPr>
          <p:spPr>
            <a:xfrm>
              <a:off x="7386813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9" y="3300"/>
                  </a:cubicBezTo>
                  <a:cubicBezTo>
                    <a:pt x="2705" y="3300"/>
                    <a:pt x="2616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3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8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1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3"/>
            <p:cNvSpPr/>
            <p:nvPr/>
          </p:nvSpPr>
          <p:spPr>
            <a:xfrm>
              <a:off x="7726102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5"/>
                    <a:pt x="4698" y="3435"/>
                  </a:cubicBezTo>
                  <a:cubicBezTo>
                    <a:pt x="5191" y="3435"/>
                    <a:pt x="5730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7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3"/>
            <p:cNvSpPr/>
            <p:nvPr/>
          </p:nvSpPr>
          <p:spPr>
            <a:xfrm>
              <a:off x="80660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3"/>
            <p:cNvSpPr/>
            <p:nvPr/>
          </p:nvSpPr>
          <p:spPr>
            <a:xfrm>
              <a:off x="84053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3"/>
            <p:cNvSpPr/>
            <p:nvPr/>
          </p:nvSpPr>
          <p:spPr>
            <a:xfrm>
              <a:off x="874524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0" y="4006"/>
                    <a:pt x="3758" y="3969"/>
                    <a:pt x="3673" y="3969"/>
                  </a:cubicBezTo>
                  <a:cubicBezTo>
                    <a:pt x="3555" y="3969"/>
                    <a:pt x="3410" y="4040"/>
                    <a:pt x="3388" y="4136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19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5" y="1331"/>
                    <a:pt x="1020" y="1323"/>
                    <a:pt x="1076" y="1323"/>
                  </a:cubicBezTo>
                  <a:cubicBezTo>
                    <a:pt x="1444" y="1323"/>
                    <a:pt x="1884" y="1651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3"/>
            <p:cNvSpPr/>
            <p:nvPr/>
          </p:nvSpPr>
          <p:spPr>
            <a:xfrm>
              <a:off x="6553577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9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4" y="2941"/>
                  </a:cubicBezTo>
                  <a:cubicBezTo>
                    <a:pt x="2426" y="2951"/>
                    <a:pt x="2318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3"/>
            <p:cNvSpPr/>
            <p:nvPr/>
          </p:nvSpPr>
          <p:spPr>
            <a:xfrm>
              <a:off x="6893489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3"/>
            <p:cNvSpPr/>
            <p:nvPr/>
          </p:nvSpPr>
          <p:spPr>
            <a:xfrm>
              <a:off x="7232778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80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3"/>
            <p:cNvSpPr/>
            <p:nvPr/>
          </p:nvSpPr>
          <p:spPr>
            <a:xfrm>
              <a:off x="7572691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3"/>
            <p:cNvSpPr/>
            <p:nvPr/>
          </p:nvSpPr>
          <p:spPr>
            <a:xfrm>
              <a:off x="7912291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3"/>
            <p:cNvSpPr/>
            <p:nvPr/>
          </p:nvSpPr>
          <p:spPr>
            <a:xfrm>
              <a:off x="8252204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3"/>
            <p:cNvSpPr/>
            <p:nvPr/>
          </p:nvSpPr>
          <p:spPr>
            <a:xfrm>
              <a:off x="859152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3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3"/>
            <p:cNvSpPr/>
            <p:nvPr/>
          </p:nvSpPr>
          <p:spPr>
            <a:xfrm>
              <a:off x="89314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2" y="1110"/>
                    <a:pt x="4847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3"/>
            <p:cNvSpPr/>
            <p:nvPr/>
          </p:nvSpPr>
          <p:spPr>
            <a:xfrm>
              <a:off x="6367387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1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5" y="3236"/>
                  </a:cubicBezTo>
                  <a:cubicBezTo>
                    <a:pt x="2699" y="3208"/>
                    <a:pt x="2825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23"/>
                    <a:pt x="3398" y="447"/>
                    <a:pt x="325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7" y="5019"/>
                    <a:pt x="1305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45" y="1724"/>
                  </a:cubicBezTo>
                  <a:cubicBezTo>
                    <a:pt x="6066" y="1582"/>
                    <a:pt x="5865" y="1525"/>
                    <a:pt x="5660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3"/>
            <p:cNvSpPr/>
            <p:nvPr/>
          </p:nvSpPr>
          <p:spPr>
            <a:xfrm>
              <a:off x="6707300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59" y="5407"/>
                    <a:pt x="4226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80" y="1319"/>
                  </a:cubicBezTo>
                  <a:cubicBezTo>
                    <a:pt x="1442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4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7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3"/>
            <p:cNvSpPr/>
            <p:nvPr/>
          </p:nvSpPr>
          <p:spPr>
            <a:xfrm>
              <a:off x="7046901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5" y="755"/>
                    <a:pt x="2171" y="723"/>
                    <a:pt x="2310" y="723"/>
                  </a:cubicBezTo>
                  <a:cubicBezTo>
                    <a:pt x="2444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3" y="1543"/>
                    <a:pt x="1195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6" y="1724"/>
                  </a:cubicBezTo>
                  <a:cubicBezTo>
                    <a:pt x="6057" y="1582"/>
                    <a:pt x="5857" y="1525"/>
                    <a:pt x="5653" y="1525"/>
                  </a:cubicBezTo>
                  <a:cubicBezTo>
                    <a:pt x="5376" y="1525"/>
                    <a:pt x="5090" y="1631"/>
                    <a:pt x="4841" y="1773"/>
                  </a:cubicBezTo>
                  <a:cubicBezTo>
                    <a:pt x="5028" y="1409"/>
                    <a:pt x="5195" y="97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3"/>
            <p:cNvSpPr/>
            <p:nvPr/>
          </p:nvSpPr>
          <p:spPr>
            <a:xfrm>
              <a:off x="7386813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7"/>
                    <a:pt x="3755" y="3972"/>
                    <a:pt x="3671" y="3972"/>
                  </a:cubicBezTo>
                  <a:cubicBezTo>
                    <a:pt x="3553" y="3972"/>
                    <a:pt x="3405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3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2" y="2680"/>
                    <a:pt x="2309" y="2690"/>
                    <a:pt x="2116" y="2690"/>
                  </a:cubicBezTo>
                  <a:cubicBezTo>
                    <a:pt x="1621" y="2690"/>
                    <a:pt x="1069" y="2622"/>
                    <a:pt x="73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1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3"/>
            <p:cNvSpPr/>
            <p:nvPr/>
          </p:nvSpPr>
          <p:spPr>
            <a:xfrm>
              <a:off x="7726102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2" y="4476"/>
                    <a:pt x="467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5" y="2987"/>
                    <a:pt x="1979" y="2992"/>
                    <a:pt x="1860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7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3"/>
            <p:cNvSpPr/>
            <p:nvPr/>
          </p:nvSpPr>
          <p:spPr>
            <a:xfrm>
              <a:off x="80660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0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4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8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3"/>
            <p:cNvSpPr/>
            <p:nvPr/>
          </p:nvSpPr>
          <p:spPr>
            <a:xfrm>
              <a:off x="84053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8" y="380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5" y="3585"/>
                    <a:pt x="3781" y="3570"/>
                    <a:pt x="3722" y="3570"/>
                  </a:cubicBezTo>
                  <a:cubicBezTo>
                    <a:pt x="3561" y="3570"/>
                    <a:pt x="3365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99" y="5278"/>
                    <a:pt x="4163" y="5612"/>
                  </a:cubicBezTo>
                  <a:cubicBezTo>
                    <a:pt x="4050" y="5774"/>
                    <a:pt x="3870" y="5846"/>
                    <a:pt x="3686" y="5846"/>
                  </a:cubicBezTo>
                  <a:cubicBezTo>
                    <a:pt x="3457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3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3" y="2951"/>
                  </a:cubicBezTo>
                  <a:cubicBezTo>
                    <a:pt x="2435" y="2961"/>
                    <a:pt x="2317" y="2971"/>
                    <a:pt x="2209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5" y="1779"/>
                    <a:pt x="922" y="1779"/>
                  </a:cubicBezTo>
                  <a:cubicBezTo>
                    <a:pt x="1130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8" y="2713"/>
                    <a:pt x="2818" y="2647"/>
                  </a:cubicBezTo>
                  <a:cubicBezTo>
                    <a:pt x="2838" y="2607"/>
                    <a:pt x="2838" y="257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88" y="447"/>
                    <a:pt x="324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4" y="554"/>
                    <a:pt x="1483" y="869"/>
                  </a:cubicBezTo>
                  <a:cubicBezTo>
                    <a:pt x="1365" y="1115"/>
                    <a:pt x="1453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0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2" y="4600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4" y="5019"/>
                    <a:pt x="1950" y="4859"/>
                    <a:pt x="2209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2" y="6130"/>
                    <a:pt x="4047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3"/>
            <p:cNvSpPr/>
            <p:nvPr/>
          </p:nvSpPr>
          <p:spPr>
            <a:xfrm>
              <a:off x="874524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1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5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1" y="3180"/>
                  </a:cubicBezTo>
                  <a:cubicBezTo>
                    <a:pt x="4379" y="3170"/>
                    <a:pt x="4487" y="3160"/>
                    <a:pt x="4595" y="3150"/>
                  </a:cubicBezTo>
                  <a:cubicBezTo>
                    <a:pt x="4702" y="3143"/>
                    <a:pt x="4819" y="3139"/>
                    <a:pt x="4940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899" y="4351"/>
                    <a:pt x="5883" y="4351"/>
                  </a:cubicBezTo>
                  <a:cubicBezTo>
                    <a:pt x="5674" y="4351"/>
                    <a:pt x="5417" y="4184"/>
                    <a:pt x="525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0" y="4623"/>
                    <a:pt x="3780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4"/>
                    <a:pt x="3388" y="4142"/>
                  </a:cubicBezTo>
                  <a:cubicBezTo>
                    <a:pt x="3358" y="4270"/>
                    <a:pt x="3348" y="4417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7" y="2680"/>
                    <a:pt x="2309" y="2690"/>
                    <a:pt x="2114" y="2690"/>
                  </a:cubicBezTo>
                  <a:cubicBezTo>
                    <a:pt x="1617" y="2690"/>
                    <a:pt x="1070" y="2624"/>
                    <a:pt x="746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41"/>
                    <a:pt x="269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39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41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8" y="1461"/>
                  </a:cubicBezTo>
                  <a:cubicBezTo>
                    <a:pt x="1934" y="1241"/>
                    <a:pt x="1533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5" y="4638"/>
                    <a:pt x="6038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0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5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3"/>
            <p:cNvSpPr/>
            <p:nvPr/>
          </p:nvSpPr>
          <p:spPr>
            <a:xfrm>
              <a:off x="310698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39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6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7" y="3457"/>
                    <a:pt x="2656" y="3516"/>
                    <a:pt x="262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6" y="713"/>
                    <a:pt x="2313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0"/>
                    <a:pt x="2976" y="2028"/>
                  </a:cubicBezTo>
                  <a:cubicBezTo>
                    <a:pt x="2971" y="2114"/>
                    <a:pt x="3041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85" y="1534"/>
                    <a:pt x="1198" y="1487"/>
                    <a:pt x="1016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6" y="6120"/>
                  </a:cubicBezTo>
                  <a:cubicBezTo>
                    <a:pt x="3775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57" y="1572"/>
                    <a:pt x="5857" y="1515"/>
                    <a:pt x="5653" y="1515"/>
                  </a:cubicBezTo>
                  <a:cubicBezTo>
                    <a:pt x="5375" y="1515"/>
                    <a:pt x="5090" y="1621"/>
                    <a:pt x="484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3"/>
            <p:cNvSpPr/>
            <p:nvPr/>
          </p:nvSpPr>
          <p:spPr>
            <a:xfrm>
              <a:off x="3446896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0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1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2" y="3140"/>
                    <a:pt x="4820" y="3135"/>
                    <a:pt x="4940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8" y="4347"/>
                    <a:pt x="5881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5" y="3667"/>
                    <a:pt x="4389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71" y="4619"/>
                    <a:pt x="378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599" y="3637"/>
                  </a:cubicBezTo>
                  <a:cubicBezTo>
                    <a:pt x="609" y="3235"/>
                    <a:pt x="1365" y="3127"/>
                    <a:pt x="166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2" y="2664"/>
                    <a:pt x="2651" y="2665"/>
                  </a:cubicBezTo>
                  <a:cubicBezTo>
                    <a:pt x="2491" y="2676"/>
                    <a:pt x="2304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0" y="1457"/>
                    <a:pt x="914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0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20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9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9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805" y="3794"/>
                    <a:pt x="6569" y="3402"/>
                  </a:cubicBezTo>
                  <a:cubicBezTo>
                    <a:pt x="6392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6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3"/>
            <p:cNvSpPr/>
            <p:nvPr/>
          </p:nvSpPr>
          <p:spPr>
            <a:xfrm>
              <a:off x="3786185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8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2" y="3430"/>
                    <a:pt x="4686" y="3430"/>
                  </a:cubicBezTo>
                  <a:cubicBezTo>
                    <a:pt x="5184" y="3430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3" y="4801"/>
                    <a:pt x="4922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86" y="3835"/>
                    <a:pt x="3045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2" y="2114"/>
                    <a:pt x="3049" y="2148"/>
                    <a:pt x="3132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3"/>
                    <a:pt x="2429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96" y="314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0" y="5011"/>
                    <a:pt x="1308" y="5011"/>
                  </a:cubicBezTo>
                  <a:cubicBezTo>
                    <a:pt x="1628" y="5011"/>
                    <a:pt x="1948" y="4854"/>
                    <a:pt x="2200" y="4640"/>
                  </a:cubicBezTo>
                  <a:cubicBezTo>
                    <a:pt x="2298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4" y="5079"/>
                  </a:cubicBezTo>
                  <a:cubicBezTo>
                    <a:pt x="5757" y="5079"/>
                    <a:pt x="5840" y="5070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3"/>
            <p:cNvSpPr/>
            <p:nvPr/>
          </p:nvSpPr>
          <p:spPr>
            <a:xfrm>
              <a:off x="4126098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8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8" y="3519"/>
                    <a:pt x="3968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2" y="1325"/>
                    <a:pt x="1013" y="1318"/>
                    <a:pt x="1066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7" y="281"/>
                    <a:pt x="3122" y="281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50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3"/>
            <p:cNvSpPr/>
            <p:nvPr/>
          </p:nvSpPr>
          <p:spPr>
            <a:xfrm>
              <a:off x="4465418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6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7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4" y="3186"/>
                    <a:pt x="3857" y="3453"/>
                    <a:pt x="4124" y="3453"/>
                  </a:cubicBezTo>
                  <a:cubicBezTo>
                    <a:pt x="4134" y="3453"/>
                    <a:pt x="4143" y="3452"/>
                    <a:pt x="4153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3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1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7" y="3575"/>
                    <a:pt x="3784" y="3560"/>
                    <a:pt x="3726" y="3560"/>
                  </a:cubicBezTo>
                  <a:cubicBezTo>
                    <a:pt x="3566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47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6" y="5199"/>
                    <a:pt x="2906" y="4757"/>
                    <a:pt x="293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34" y="4463"/>
                  </a:cubicBezTo>
                  <a:cubicBezTo>
                    <a:pt x="1784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20"/>
                    <a:pt x="776" y="4306"/>
                    <a:pt x="736" y="4051"/>
                  </a:cubicBezTo>
                  <a:cubicBezTo>
                    <a:pt x="648" y="3383"/>
                    <a:pt x="2042" y="3255"/>
                    <a:pt x="2484" y="3226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3"/>
                    <a:pt x="579" y="2332"/>
                  </a:cubicBezTo>
                  <a:cubicBezTo>
                    <a:pt x="579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2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58" y="1881"/>
                  </a:cubicBezTo>
                  <a:cubicBezTo>
                    <a:pt x="2092" y="1665"/>
                    <a:pt x="1659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0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4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50" y="2148"/>
                    <a:pt x="3134" y="2148"/>
                  </a:cubicBezTo>
                  <a:cubicBezTo>
                    <a:pt x="3252" y="2148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7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6" y="544"/>
                    <a:pt x="1493" y="859"/>
                  </a:cubicBezTo>
                  <a:cubicBezTo>
                    <a:pt x="1365" y="1105"/>
                    <a:pt x="1453" y="1370"/>
                    <a:pt x="1571" y="1615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29"/>
                    <a:pt x="795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31" y="5011"/>
                    <a:pt x="1311" y="5011"/>
                  </a:cubicBezTo>
                  <a:cubicBezTo>
                    <a:pt x="1633" y="5011"/>
                    <a:pt x="1957" y="4854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1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9" y="4879"/>
                    <a:pt x="5275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37" y="1399"/>
                    <a:pt x="5204" y="967"/>
                    <a:pt x="5106" y="575"/>
                  </a:cubicBezTo>
                  <a:cubicBezTo>
                    <a:pt x="5016" y="199"/>
                    <a:pt x="4621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3"/>
            <p:cNvSpPr/>
            <p:nvPr/>
          </p:nvSpPr>
          <p:spPr>
            <a:xfrm>
              <a:off x="4805330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7" y="285"/>
                  </a:moveTo>
                  <a:cubicBezTo>
                    <a:pt x="3354" y="285"/>
                    <a:pt x="3588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9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9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0" y="2891"/>
                  </a:cubicBezTo>
                  <a:cubicBezTo>
                    <a:pt x="4106" y="2919"/>
                    <a:pt x="3989" y="3178"/>
                    <a:pt x="4239" y="3178"/>
                  </a:cubicBezTo>
                  <a:cubicBezTo>
                    <a:pt x="4252" y="3178"/>
                    <a:pt x="4266" y="3177"/>
                    <a:pt x="4281" y="3176"/>
                  </a:cubicBezTo>
                  <a:cubicBezTo>
                    <a:pt x="4379" y="3176"/>
                    <a:pt x="4487" y="3156"/>
                    <a:pt x="4605" y="3146"/>
                  </a:cubicBezTo>
                  <a:cubicBezTo>
                    <a:pt x="4710" y="3140"/>
                    <a:pt x="4826" y="3135"/>
                    <a:pt x="4946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8" y="4180"/>
                    <a:pt x="526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9" y="3378"/>
                    <a:pt x="4320" y="3364"/>
                    <a:pt x="4266" y="3364"/>
                  </a:cubicBezTo>
                  <a:cubicBezTo>
                    <a:pt x="4159" y="3364"/>
                    <a:pt x="4032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5" y="5405"/>
                    <a:pt x="4500" y="5405"/>
                  </a:cubicBezTo>
                  <a:cubicBezTo>
                    <a:pt x="4365" y="5405"/>
                    <a:pt x="4227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9" y="4089"/>
                  </a:cubicBezTo>
                  <a:cubicBezTo>
                    <a:pt x="3833" y="4004"/>
                    <a:pt x="3766" y="3969"/>
                    <a:pt x="3682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9" y="5836"/>
                    <a:pt x="2648" y="5836"/>
                  </a:cubicBezTo>
                  <a:cubicBezTo>
                    <a:pt x="2556" y="5836"/>
                    <a:pt x="2452" y="5800"/>
                    <a:pt x="2337" y="5719"/>
                  </a:cubicBezTo>
                  <a:cubicBezTo>
                    <a:pt x="1650" y="5238"/>
                    <a:pt x="259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91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75" y="3127"/>
                    <a:pt x="1659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7" y="2676"/>
                    <a:pt x="2310" y="2687"/>
                    <a:pt x="2115" y="2687"/>
                  </a:cubicBezTo>
                  <a:cubicBezTo>
                    <a:pt x="1621" y="2687"/>
                    <a:pt x="1077" y="2620"/>
                    <a:pt x="746" y="2331"/>
                  </a:cubicBezTo>
                  <a:cubicBezTo>
                    <a:pt x="471" y="2086"/>
                    <a:pt x="540" y="1457"/>
                    <a:pt x="923" y="1340"/>
                  </a:cubicBezTo>
                  <a:cubicBezTo>
                    <a:pt x="970" y="1325"/>
                    <a:pt x="1020" y="1318"/>
                    <a:pt x="1072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25" y="2037"/>
                    <a:pt x="2700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8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16" y="849"/>
                    <a:pt x="2651" y="515"/>
                  </a:cubicBezTo>
                  <a:cubicBezTo>
                    <a:pt x="2761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82" y="456"/>
                    <a:pt x="2062" y="957"/>
                    <a:pt x="2249" y="1418"/>
                  </a:cubicBezTo>
                  <a:cubicBezTo>
                    <a:pt x="2258" y="1438"/>
                    <a:pt x="2268" y="1448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2" y="1182"/>
                    <a:pt x="1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59" y="5621"/>
                    <a:pt x="4104" y="5660"/>
                  </a:cubicBezTo>
                  <a:cubicBezTo>
                    <a:pt x="4187" y="5675"/>
                    <a:pt x="4282" y="5683"/>
                    <a:pt x="4381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2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5" y="1156"/>
                    <a:pt x="5688" y="1108"/>
                    <a:pt x="5510" y="1108"/>
                  </a:cubicBezTo>
                  <a:cubicBezTo>
                    <a:pt x="5186" y="1108"/>
                    <a:pt x="4859" y="1268"/>
                    <a:pt x="4605" y="1477"/>
                  </a:cubicBezTo>
                  <a:cubicBezTo>
                    <a:pt x="4507" y="1565"/>
                    <a:pt x="4419" y="1654"/>
                    <a:pt x="4330" y="1752"/>
                  </a:cubicBezTo>
                  <a:cubicBezTo>
                    <a:pt x="4379" y="121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3"/>
            <p:cNvSpPr/>
            <p:nvPr/>
          </p:nvSpPr>
          <p:spPr>
            <a:xfrm>
              <a:off x="5144931" y="5185722"/>
              <a:ext cx="211919" cy="190899"/>
            </a:xfrm>
            <a:custGeom>
              <a:avLst/>
              <a:gdLst/>
              <a:ahLst/>
              <a:cxnLst/>
              <a:rect l="l" t="t" r="r" b="b"/>
              <a:pathLst>
                <a:path w="679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59" y="2637"/>
                  </a:cubicBezTo>
                  <a:cubicBezTo>
                    <a:pt x="3766" y="2759"/>
                    <a:pt x="3873" y="2819"/>
                    <a:pt x="3998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38" y="2450"/>
                    <a:pt x="4713" y="2185"/>
                    <a:pt x="5018" y="1989"/>
                  </a:cubicBezTo>
                  <a:cubicBezTo>
                    <a:pt x="5167" y="1892"/>
                    <a:pt x="5349" y="1801"/>
                    <a:pt x="5531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3" y="3441"/>
                    <a:pt x="4487" y="3430"/>
                    <a:pt x="4679" y="3430"/>
                  </a:cubicBezTo>
                  <a:cubicBezTo>
                    <a:pt x="5175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79" y="4080"/>
                    <a:pt x="4105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89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34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5" y="3457"/>
                    <a:pt x="2652" y="3516"/>
                    <a:pt x="261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3"/>
                    <a:pt x="580" y="2332"/>
                  </a:cubicBezTo>
                  <a:cubicBezTo>
                    <a:pt x="570" y="2136"/>
                    <a:pt x="64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4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4" y="745"/>
                    <a:pt x="2171" y="713"/>
                    <a:pt x="2310" y="713"/>
                  </a:cubicBezTo>
                  <a:cubicBezTo>
                    <a:pt x="2443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0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1" y="2114"/>
                    <a:pt x="3040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5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61" y="1615"/>
                  </a:cubicBezTo>
                  <a:cubicBezTo>
                    <a:pt x="1381" y="1534"/>
                    <a:pt x="1196" y="1487"/>
                    <a:pt x="1015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5" y="6120"/>
                  </a:cubicBezTo>
                  <a:cubicBezTo>
                    <a:pt x="3775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46" y="4699"/>
                  </a:cubicBezTo>
                  <a:cubicBezTo>
                    <a:pt x="4546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48" y="3236"/>
                  </a:cubicBezTo>
                  <a:cubicBezTo>
                    <a:pt x="5872" y="3157"/>
                    <a:pt x="6186" y="3039"/>
                    <a:pt x="6412" y="2823"/>
                  </a:cubicBezTo>
                  <a:cubicBezTo>
                    <a:pt x="6795" y="2479"/>
                    <a:pt x="6599" y="2008"/>
                    <a:pt x="6235" y="1714"/>
                  </a:cubicBezTo>
                  <a:cubicBezTo>
                    <a:pt x="6057" y="1572"/>
                    <a:pt x="5855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4" y="967"/>
                    <a:pt x="5096" y="575"/>
                  </a:cubicBezTo>
                  <a:cubicBezTo>
                    <a:pt x="5006" y="199"/>
                    <a:pt x="4611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3"/>
            <p:cNvSpPr/>
            <p:nvPr/>
          </p:nvSpPr>
          <p:spPr>
            <a:xfrm>
              <a:off x="5484844" y="5177176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17" y="285"/>
                  </a:moveTo>
                  <a:cubicBezTo>
                    <a:pt x="3345" y="285"/>
                    <a:pt x="3578" y="394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70" y="1654"/>
                  </a:cubicBezTo>
                  <a:cubicBezTo>
                    <a:pt x="5021" y="1527"/>
                    <a:pt x="5197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64" y="1506"/>
                    <a:pt x="6029" y="1811"/>
                    <a:pt x="6059" y="2066"/>
                  </a:cubicBezTo>
                  <a:cubicBezTo>
                    <a:pt x="6147" y="2734"/>
                    <a:pt x="4762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78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27" y="3135"/>
                    <a:pt x="6199" y="3247"/>
                    <a:pt x="6216" y="3784"/>
                  </a:cubicBezTo>
                  <a:cubicBezTo>
                    <a:pt x="6225" y="3981"/>
                    <a:pt x="6147" y="4305"/>
                    <a:pt x="5921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4" y="3667"/>
                    <a:pt x="4389" y="3411"/>
                  </a:cubicBezTo>
                  <a:cubicBezTo>
                    <a:pt x="4359" y="3378"/>
                    <a:pt x="4311" y="3364"/>
                    <a:pt x="4256" y="3364"/>
                  </a:cubicBezTo>
                  <a:cubicBezTo>
                    <a:pt x="4150" y="3364"/>
                    <a:pt x="4022" y="3418"/>
                    <a:pt x="397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79" y="4010"/>
                    <a:pt x="4546" y="4236"/>
                  </a:cubicBezTo>
                  <a:cubicBezTo>
                    <a:pt x="4703" y="4452"/>
                    <a:pt x="5136" y="5041"/>
                    <a:pt x="4841" y="5306"/>
                  </a:cubicBezTo>
                  <a:cubicBezTo>
                    <a:pt x="4762" y="5375"/>
                    <a:pt x="4630" y="5405"/>
                    <a:pt x="4494" y="5405"/>
                  </a:cubicBezTo>
                  <a:cubicBezTo>
                    <a:pt x="4357" y="5405"/>
                    <a:pt x="4217" y="5375"/>
                    <a:pt x="4124" y="5326"/>
                  </a:cubicBezTo>
                  <a:cubicBezTo>
                    <a:pt x="3947" y="5228"/>
                    <a:pt x="3859" y="5051"/>
                    <a:pt x="3810" y="4865"/>
                  </a:cubicBezTo>
                  <a:cubicBezTo>
                    <a:pt x="3790" y="4747"/>
                    <a:pt x="3771" y="4619"/>
                    <a:pt x="377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2" y="3969"/>
                  </a:cubicBezTo>
                  <a:cubicBezTo>
                    <a:pt x="3553" y="3969"/>
                    <a:pt x="3401" y="4040"/>
                    <a:pt x="3378" y="4138"/>
                  </a:cubicBezTo>
                  <a:cubicBezTo>
                    <a:pt x="334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5" y="4316"/>
                    <a:pt x="1147" y="4307"/>
                    <a:pt x="1090" y="4285"/>
                  </a:cubicBezTo>
                  <a:cubicBezTo>
                    <a:pt x="874" y="4207"/>
                    <a:pt x="580" y="3892"/>
                    <a:pt x="599" y="3637"/>
                  </a:cubicBezTo>
                  <a:cubicBezTo>
                    <a:pt x="609" y="3235"/>
                    <a:pt x="1365" y="3127"/>
                    <a:pt x="165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39" y="2664"/>
                    <a:pt x="2679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6" y="2687"/>
                    <a:pt x="1068" y="2620"/>
                    <a:pt x="737" y="2331"/>
                  </a:cubicBezTo>
                  <a:cubicBezTo>
                    <a:pt x="472" y="2086"/>
                    <a:pt x="53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6"/>
                    <a:pt x="2932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5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7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8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795" y="3794"/>
                    <a:pt x="656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3"/>
            <p:cNvSpPr/>
            <p:nvPr/>
          </p:nvSpPr>
          <p:spPr>
            <a:xfrm>
              <a:off x="582413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1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3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3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6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5" y="2756"/>
                    <a:pt x="2537" y="2756"/>
                  </a:cubicBezTo>
                  <a:cubicBezTo>
                    <a:pt x="2645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6" y="2114"/>
                    <a:pt x="3046" y="2148"/>
                    <a:pt x="3130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8" y="442"/>
                    <a:pt x="2523" y="433"/>
                    <a:pt x="2424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5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6" y="575"/>
                  </a:cubicBezTo>
                  <a:cubicBezTo>
                    <a:pt x="5008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3"/>
            <p:cNvSpPr/>
            <p:nvPr/>
          </p:nvSpPr>
          <p:spPr>
            <a:xfrm>
              <a:off x="616404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2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9" y="1418"/>
                  </a:cubicBezTo>
                  <a:cubicBezTo>
                    <a:pt x="5774" y="1506"/>
                    <a:pt x="6029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7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4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5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1" y="4225"/>
                    <a:pt x="1453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600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9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9" y="2548"/>
                    <a:pt x="3019" y="2560"/>
                    <a:pt x="3075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2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7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60" y="4383"/>
                    <a:pt x="6805" y="3794"/>
                    <a:pt x="6569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49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3"/>
            <p:cNvSpPr/>
            <p:nvPr/>
          </p:nvSpPr>
          <p:spPr>
            <a:xfrm>
              <a:off x="2920794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2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4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8" y="1409"/>
                    <a:pt x="5205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3"/>
            <p:cNvSpPr/>
            <p:nvPr/>
          </p:nvSpPr>
          <p:spPr>
            <a:xfrm>
              <a:off x="326070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74" y="1506"/>
                    <a:pt x="6029" y="1810"/>
                    <a:pt x="6069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2" y="4223"/>
                    <a:pt x="1455" y="4319"/>
                    <a:pt x="1273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90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65" y="6125"/>
                  </a:cubicBezTo>
                  <a:cubicBezTo>
                    <a:pt x="2638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6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3"/>
            <p:cNvSpPr/>
            <p:nvPr/>
          </p:nvSpPr>
          <p:spPr>
            <a:xfrm>
              <a:off x="3599996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894"/>
                    <a:pt x="5355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7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5" y="4802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4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4" y="5838"/>
                    <a:pt x="3229" y="5725"/>
                    <a:pt x="3113" y="553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35" y="4473"/>
                  </a:cubicBezTo>
                  <a:cubicBezTo>
                    <a:pt x="1783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59" y="3393"/>
                    <a:pt x="2043" y="3265"/>
                    <a:pt x="2485" y="3226"/>
                  </a:cubicBezTo>
                  <a:cubicBezTo>
                    <a:pt x="2703" y="3197"/>
                    <a:pt x="2830" y="2940"/>
                    <a:pt x="2564" y="2940"/>
                  </a:cubicBezTo>
                  <a:cubicBezTo>
                    <a:pt x="2555" y="2940"/>
                    <a:pt x="2545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13"/>
                    <a:pt x="3398" y="437"/>
                    <a:pt x="325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36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10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3" y="5018"/>
                  </a:cubicBezTo>
                  <a:cubicBezTo>
                    <a:pt x="1628" y="5018"/>
                    <a:pt x="1956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79" y="6042"/>
                    <a:pt x="3242" y="6125"/>
                    <a:pt x="3513" y="6125"/>
                  </a:cubicBezTo>
                  <a:cubicBezTo>
                    <a:pt x="3777" y="6125"/>
                    <a:pt x="4050" y="6047"/>
                    <a:pt x="426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5" y="4886"/>
                    <a:pt x="5265" y="5083"/>
                    <a:pt x="5659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403" y="4944"/>
                    <a:pt x="680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46" y="1724"/>
                  </a:cubicBezTo>
                  <a:cubicBezTo>
                    <a:pt x="6064" y="1580"/>
                    <a:pt x="5858" y="1522"/>
                    <a:pt x="5649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3"/>
            <p:cNvSpPr/>
            <p:nvPr/>
          </p:nvSpPr>
          <p:spPr>
            <a:xfrm>
              <a:off x="3939908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5" y="1393"/>
                  </a:cubicBezTo>
                  <a:cubicBezTo>
                    <a:pt x="5442" y="1393"/>
                    <a:pt x="5490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1" y="3139"/>
                    <a:pt x="4826" y="3134"/>
                    <a:pt x="4945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5" y="4186"/>
                    <a:pt x="526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71" y="3379"/>
                    <a:pt x="4325" y="3365"/>
                    <a:pt x="4273" y="3365"/>
                  </a:cubicBezTo>
                  <a:cubicBezTo>
                    <a:pt x="4165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41" y="5407"/>
                    <a:pt x="4508" y="5407"/>
                  </a:cubicBezTo>
                  <a:cubicBezTo>
                    <a:pt x="4371" y="5407"/>
                    <a:pt x="4230" y="5375"/>
                    <a:pt x="4135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7" y="4319"/>
                  </a:cubicBezTo>
                  <a:cubicBezTo>
                    <a:pt x="1218" y="4319"/>
                    <a:pt x="1159" y="4309"/>
                    <a:pt x="1101" y="4284"/>
                  </a:cubicBezTo>
                  <a:cubicBezTo>
                    <a:pt x="88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3" y="2949"/>
                  </a:cubicBezTo>
                  <a:cubicBezTo>
                    <a:pt x="2844" y="2939"/>
                    <a:pt x="2953" y="2664"/>
                    <a:pt x="2676" y="2664"/>
                  </a:cubicBezTo>
                  <a:cubicBezTo>
                    <a:pt x="2672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40" y="1240"/>
                    <a:pt x="1545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4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5" y="4604"/>
                    <a:pt x="1719" y="4503"/>
                    <a:pt x="1965" y="4363"/>
                  </a:cubicBezTo>
                  <a:lnTo>
                    <a:pt x="196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1" y="6125"/>
                  </a:cubicBezTo>
                  <a:cubicBezTo>
                    <a:pt x="2645" y="6125"/>
                    <a:pt x="2719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5" y="5683"/>
                    <a:pt x="4275" y="5691"/>
                    <a:pt x="4369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1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12"/>
                    <a:pt x="6197" y="2654"/>
                    <a:pt x="6373" y="2438"/>
                  </a:cubicBezTo>
                  <a:cubicBezTo>
                    <a:pt x="6688" y="2036"/>
                    <a:pt x="6393" y="1525"/>
                    <a:pt x="6030" y="1270"/>
                  </a:cubicBezTo>
                  <a:cubicBezTo>
                    <a:pt x="5867" y="1156"/>
                    <a:pt x="5691" y="1107"/>
                    <a:pt x="5513" y="1107"/>
                  </a:cubicBezTo>
                  <a:cubicBezTo>
                    <a:pt x="5188" y="1107"/>
                    <a:pt x="4860" y="1270"/>
                    <a:pt x="4606" y="1486"/>
                  </a:cubicBezTo>
                  <a:cubicBezTo>
                    <a:pt x="4508" y="1565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3"/>
            <p:cNvSpPr/>
            <p:nvPr/>
          </p:nvSpPr>
          <p:spPr>
            <a:xfrm>
              <a:off x="427950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9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6" y="1802"/>
                    <a:pt x="5651" y="1811"/>
                    <a:pt x="5706" y="1832"/>
                  </a:cubicBezTo>
                  <a:cubicBezTo>
                    <a:pt x="5922" y="1920"/>
                    <a:pt x="6216" y="2234"/>
                    <a:pt x="619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3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3" y="4787"/>
                  </a:cubicBezTo>
                  <a:cubicBezTo>
                    <a:pt x="5835" y="4802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6" y="4473"/>
                  </a:cubicBezTo>
                  <a:cubicBezTo>
                    <a:pt x="1773" y="4601"/>
                    <a:pt x="1595" y="4729"/>
                    <a:pt x="1401" y="4729"/>
                  </a:cubicBezTo>
                  <a:cubicBezTo>
                    <a:pt x="1357" y="4729"/>
                    <a:pt x="1313" y="4723"/>
                    <a:pt x="1268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4" y="326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2" y="2986"/>
                    <a:pt x="1817" y="2986"/>
                  </a:cubicBezTo>
                  <a:cubicBezTo>
                    <a:pt x="1240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1" y="1940"/>
                    <a:pt x="1543" y="2038"/>
                  </a:cubicBezTo>
                  <a:cubicBezTo>
                    <a:pt x="1857" y="2224"/>
                    <a:pt x="2142" y="2460"/>
                    <a:pt x="2407" y="2715"/>
                  </a:cubicBezTo>
                  <a:cubicBezTo>
                    <a:pt x="2435" y="2747"/>
                    <a:pt x="2482" y="2760"/>
                    <a:pt x="2533" y="2760"/>
                  </a:cubicBezTo>
                  <a:cubicBezTo>
                    <a:pt x="2641" y="2760"/>
                    <a:pt x="2773" y="2703"/>
                    <a:pt x="2819" y="2637"/>
                  </a:cubicBezTo>
                  <a:cubicBezTo>
                    <a:pt x="2839" y="2607"/>
                    <a:pt x="2839" y="2568"/>
                    <a:pt x="2799" y="2539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9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9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0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62" y="1616"/>
                  </a:cubicBezTo>
                  <a:cubicBezTo>
                    <a:pt x="1382" y="1540"/>
                    <a:pt x="1198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87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40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9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6" y="5474"/>
                    <a:pt x="2790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8" y="6125"/>
                    <a:pt x="4040" y="6047"/>
                    <a:pt x="4253" y="5926"/>
                  </a:cubicBezTo>
                  <a:cubicBezTo>
                    <a:pt x="4724" y="5661"/>
                    <a:pt x="4744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5" y="5074"/>
                    <a:pt x="591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61" y="3314"/>
                    <a:pt x="5549" y="3236"/>
                  </a:cubicBezTo>
                  <a:cubicBezTo>
                    <a:pt x="5873" y="3157"/>
                    <a:pt x="6187" y="3039"/>
                    <a:pt x="6413" y="2833"/>
                  </a:cubicBezTo>
                  <a:cubicBezTo>
                    <a:pt x="6796" y="2480"/>
                    <a:pt x="6599" y="2008"/>
                    <a:pt x="6236" y="1724"/>
                  </a:cubicBezTo>
                  <a:cubicBezTo>
                    <a:pt x="6054" y="1580"/>
                    <a:pt x="5849" y="1522"/>
                    <a:pt x="5640" y="1522"/>
                  </a:cubicBezTo>
                  <a:cubicBezTo>
                    <a:pt x="5364" y="1522"/>
                    <a:pt x="5082" y="1623"/>
                    <a:pt x="4842" y="1763"/>
                  </a:cubicBezTo>
                  <a:cubicBezTo>
                    <a:pt x="5028" y="1409"/>
                    <a:pt x="5195" y="96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3"/>
            <p:cNvSpPr/>
            <p:nvPr/>
          </p:nvSpPr>
          <p:spPr>
            <a:xfrm>
              <a:off x="4619422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7"/>
                    <a:pt x="3693" y="583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3"/>
                  </a:cubicBezTo>
                  <a:cubicBezTo>
                    <a:pt x="5022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65" y="1506"/>
                    <a:pt x="6030" y="1810"/>
                    <a:pt x="6059" y="2065"/>
                  </a:cubicBezTo>
                  <a:cubicBezTo>
                    <a:pt x="6148" y="2733"/>
                    <a:pt x="4763" y="2861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3" y="3139"/>
                    <a:pt x="4819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8" y="4304"/>
                    <a:pt x="5922" y="4343"/>
                  </a:cubicBezTo>
                  <a:cubicBezTo>
                    <a:pt x="5902" y="4347"/>
                    <a:pt x="5881" y="4349"/>
                    <a:pt x="5860" y="4349"/>
                  </a:cubicBezTo>
                  <a:cubicBezTo>
                    <a:pt x="5654" y="4349"/>
                    <a:pt x="5406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6" y="3365"/>
                    <a:pt x="4024" y="3423"/>
                    <a:pt x="3978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2" y="5306"/>
                  </a:cubicBezTo>
                  <a:cubicBezTo>
                    <a:pt x="4765" y="5378"/>
                    <a:pt x="4636" y="5407"/>
                    <a:pt x="4503" y="5407"/>
                  </a:cubicBezTo>
                  <a:cubicBezTo>
                    <a:pt x="4364" y="5407"/>
                    <a:pt x="4220" y="5375"/>
                    <a:pt x="4125" y="5325"/>
                  </a:cubicBezTo>
                  <a:cubicBezTo>
                    <a:pt x="3948" y="5237"/>
                    <a:pt x="3860" y="5050"/>
                    <a:pt x="3821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1" y="4225"/>
                    <a:pt x="3821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6" y="4040"/>
                    <a:pt x="3389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1" y="3360"/>
                    <a:pt x="2921" y="3297"/>
                    <a:pt x="2795" y="3297"/>
                  </a:cubicBezTo>
                  <a:cubicBezTo>
                    <a:pt x="2710" y="3297"/>
                    <a:pt x="2617" y="3326"/>
                    <a:pt x="2574" y="3381"/>
                  </a:cubicBezTo>
                  <a:cubicBezTo>
                    <a:pt x="2358" y="3666"/>
                    <a:pt x="2083" y="3931"/>
                    <a:pt x="1778" y="4127"/>
                  </a:cubicBezTo>
                  <a:cubicBezTo>
                    <a:pt x="1627" y="4225"/>
                    <a:pt x="1447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0" y="3244"/>
                    <a:pt x="1366" y="3126"/>
                    <a:pt x="1651" y="3077"/>
                  </a:cubicBezTo>
                  <a:cubicBezTo>
                    <a:pt x="1965" y="3008"/>
                    <a:pt x="2289" y="2969"/>
                    <a:pt x="2603" y="2949"/>
                  </a:cubicBezTo>
                  <a:cubicBezTo>
                    <a:pt x="2835" y="2939"/>
                    <a:pt x="2943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2" y="1324"/>
                    <a:pt x="1011" y="1317"/>
                    <a:pt x="1063" y="1317"/>
                  </a:cubicBezTo>
                  <a:cubicBezTo>
                    <a:pt x="1427" y="1317"/>
                    <a:pt x="1874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0"/>
                  </a:cubicBezTo>
                  <a:cubicBezTo>
                    <a:pt x="3163" y="2134"/>
                    <a:pt x="2996" y="1898"/>
                    <a:pt x="2858" y="1673"/>
                  </a:cubicBezTo>
                  <a:cubicBezTo>
                    <a:pt x="2682" y="1378"/>
                    <a:pt x="2407" y="848"/>
                    <a:pt x="2642" y="514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6"/>
                    <a:pt x="2250" y="1427"/>
                  </a:cubicBezTo>
                  <a:cubicBezTo>
                    <a:pt x="2250" y="1437"/>
                    <a:pt x="2259" y="1447"/>
                    <a:pt x="2259" y="1457"/>
                  </a:cubicBezTo>
                  <a:cubicBezTo>
                    <a:pt x="1930" y="1240"/>
                    <a:pt x="1541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04" y="1182"/>
                    <a:pt x="1" y="1741"/>
                    <a:pt x="15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24" y="2969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1" y="4402"/>
                  </a:cubicBezTo>
                  <a:cubicBezTo>
                    <a:pt x="743" y="4546"/>
                    <a:pt x="948" y="4604"/>
                    <a:pt x="1157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5" y="4634"/>
                    <a:pt x="6028" y="4611"/>
                    <a:pt x="6148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1" y="1107"/>
                    <a:pt x="5504" y="1107"/>
                  </a:cubicBezTo>
                  <a:cubicBezTo>
                    <a:pt x="5179" y="1107"/>
                    <a:pt x="4850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3"/>
            <p:cNvSpPr/>
            <p:nvPr/>
          </p:nvSpPr>
          <p:spPr>
            <a:xfrm>
              <a:off x="4958742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4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3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28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3"/>
            <p:cNvSpPr/>
            <p:nvPr/>
          </p:nvSpPr>
          <p:spPr>
            <a:xfrm>
              <a:off x="5298654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8" y="1417"/>
                  </a:cubicBezTo>
                  <a:cubicBezTo>
                    <a:pt x="5774" y="1506"/>
                    <a:pt x="6029" y="1810"/>
                    <a:pt x="6068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5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8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1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8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8" y="2547"/>
                    <a:pt x="3019" y="2560"/>
                    <a:pt x="3074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7" y="1565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3"/>
            <p:cNvSpPr/>
            <p:nvPr/>
          </p:nvSpPr>
          <p:spPr>
            <a:xfrm>
              <a:off x="563794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7" y="1900"/>
                    <a:pt x="5358" y="1802"/>
                    <a:pt x="5545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6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7" y="3579"/>
                    <a:pt x="3786" y="3566"/>
                    <a:pt x="3730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2" y="5838"/>
                  </a:cubicBezTo>
                  <a:cubicBezTo>
                    <a:pt x="3462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6" y="4316"/>
                    <a:pt x="737" y="4051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27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09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89" y="5838"/>
                  </a:cubicBezTo>
                  <a:cubicBezTo>
                    <a:pt x="2974" y="6042"/>
                    <a:pt x="3239" y="6125"/>
                    <a:pt x="3511" y="6125"/>
                  </a:cubicBezTo>
                  <a:cubicBezTo>
                    <a:pt x="3775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3"/>
            <p:cNvSpPr/>
            <p:nvPr/>
          </p:nvSpPr>
          <p:spPr>
            <a:xfrm>
              <a:off x="5977856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3" y="1526"/>
                    <a:pt x="5198" y="1393"/>
                    <a:pt x="5395" y="1393"/>
                  </a:cubicBezTo>
                  <a:cubicBezTo>
                    <a:pt x="5441" y="1393"/>
                    <a:pt x="5489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8" y="3365"/>
                  </a:cubicBezTo>
                  <a:cubicBezTo>
                    <a:pt x="4161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0" y="4007"/>
                    <a:pt x="3759" y="3970"/>
                    <a:pt x="3674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3" y="2949"/>
                  </a:cubicBezTo>
                  <a:cubicBezTo>
                    <a:pt x="2835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2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42" y="514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72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3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0" y="6125"/>
                  </a:cubicBezTo>
                  <a:cubicBezTo>
                    <a:pt x="2645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3" y="1525"/>
                    <a:pt x="6029" y="1270"/>
                  </a:cubicBezTo>
                  <a:cubicBezTo>
                    <a:pt x="5863" y="1156"/>
                    <a:pt x="5686" y="1107"/>
                    <a:pt x="5509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09" y="1653"/>
                    <a:pt x="432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3"/>
            <p:cNvSpPr/>
            <p:nvPr/>
          </p:nvSpPr>
          <p:spPr>
            <a:xfrm>
              <a:off x="310698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4"/>
                  </a:cubicBezTo>
                  <a:cubicBezTo>
                    <a:pt x="4439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4" y="1800"/>
                  </a:cubicBezTo>
                  <a:cubicBezTo>
                    <a:pt x="5591" y="1800"/>
                    <a:pt x="5649" y="1810"/>
                    <a:pt x="5705" y="1831"/>
                  </a:cubicBezTo>
                  <a:cubicBezTo>
                    <a:pt x="592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6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4" y="3458"/>
                  </a:cubicBezTo>
                  <a:cubicBezTo>
                    <a:pt x="2802" y="3458"/>
                    <a:pt x="2656" y="3517"/>
                    <a:pt x="262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83" y="4598"/>
                    <a:pt x="1604" y="4724"/>
                    <a:pt x="1413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5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7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79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3"/>
            <p:cNvSpPr/>
            <p:nvPr/>
          </p:nvSpPr>
          <p:spPr>
            <a:xfrm>
              <a:off x="3446896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2" y="287"/>
                  </a:moveTo>
                  <a:cubicBezTo>
                    <a:pt x="3341" y="287"/>
                    <a:pt x="3578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1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0" y="4346"/>
                    <a:pt x="5889" y="4348"/>
                    <a:pt x="5867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5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4" y="3297"/>
                    <a:pt x="2798" y="3297"/>
                  </a:cubicBezTo>
                  <a:cubicBezTo>
                    <a:pt x="2714" y="3297"/>
                    <a:pt x="2620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599" y="3646"/>
                  </a:cubicBezTo>
                  <a:cubicBezTo>
                    <a:pt x="609" y="3243"/>
                    <a:pt x="1365" y="3125"/>
                    <a:pt x="166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0" y="1456"/>
                    <a:pt x="914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20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9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3"/>
            <p:cNvSpPr/>
            <p:nvPr/>
          </p:nvSpPr>
          <p:spPr>
            <a:xfrm>
              <a:off x="3786185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6" y="3434"/>
                    <a:pt x="4723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80" y="4089"/>
                    <a:pt x="411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64" y="5611"/>
                  </a:cubicBezTo>
                  <a:cubicBezTo>
                    <a:pt x="4051" y="5767"/>
                    <a:pt x="3872" y="5837"/>
                    <a:pt x="3689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7" y="6124"/>
                    <a:pt x="3507" y="6124"/>
                  </a:cubicBezTo>
                  <a:cubicBezTo>
                    <a:pt x="3770" y="6124"/>
                    <a:pt x="4040" y="6046"/>
                    <a:pt x="425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2" y="5083"/>
                    <a:pt x="5658" y="5083"/>
                  </a:cubicBezTo>
                  <a:cubicBezTo>
                    <a:pt x="5746" y="5083"/>
                    <a:pt x="5834" y="5073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3"/>
            <p:cNvSpPr/>
            <p:nvPr/>
          </p:nvSpPr>
          <p:spPr>
            <a:xfrm>
              <a:off x="4126098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39" y="4559"/>
                  </a:cubicBezTo>
                  <a:cubicBezTo>
                    <a:pt x="3267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2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5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8"/>
                    <a:pt x="2192" y="6124"/>
                    <a:pt x="2565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69"/>
                    <a:pt x="4596" y="1485"/>
                  </a:cubicBezTo>
                  <a:cubicBezTo>
                    <a:pt x="450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17" y="288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3"/>
            <p:cNvSpPr/>
            <p:nvPr/>
          </p:nvSpPr>
          <p:spPr>
            <a:xfrm>
              <a:off x="4465418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23" y="2194"/>
                    <a:pt x="5027" y="1998"/>
                  </a:cubicBezTo>
                  <a:cubicBezTo>
                    <a:pt x="5177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38" y="3461"/>
                  </a:cubicBezTo>
                  <a:cubicBezTo>
                    <a:pt x="4143" y="3461"/>
                    <a:pt x="4148" y="3461"/>
                    <a:pt x="4153" y="3461"/>
                  </a:cubicBezTo>
                  <a:cubicBezTo>
                    <a:pt x="4323" y="3446"/>
                    <a:pt x="4520" y="3434"/>
                    <a:pt x="4726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6"/>
                    <a:pt x="4674" y="4296"/>
                  </a:cubicBezTo>
                  <a:cubicBezTo>
                    <a:pt x="4389" y="4089"/>
                    <a:pt x="4114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2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47" y="4453"/>
                  </a:cubicBezTo>
                  <a:cubicBezTo>
                    <a:pt x="4114" y="4747"/>
                    <a:pt x="4399" y="5278"/>
                    <a:pt x="4163" y="5611"/>
                  </a:cubicBezTo>
                  <a:cubicBezTo>
                    <a:pt x="4051" y="5767"/>
                    <a:pt x="3873" y="5837"/>
                    <a:pt x="3692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6" y="5209"/>
                    <a:pt x="2906" y="475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5" y="3517"/>
                    <a:pt x="2622" y="3579"/>
                  </a:cubicBezTo>
                  <a:cubicBezTo>
                    <a:pt x="2445" y="3903"/>
                    <a:pt x="2209" y="4227"/>
                    <a:pt x="1934" y="4472"/>
                  </a:cubicBezTo>
                  <a:cubicBezTo>
                    <a:pt x="1785" y="4598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1" y="4620"/>
                    <a:pt x="776" y="4315"/>
                    <a:pt x="736" y="4050"/>
                  </a:cubicBezTo>
                  <a:cubicBezTo>
                    <a:pt x="648" y="3382"/>
                    <a:pt x="2042" y="3265"/>
                    <a:pt x="2484" y="3225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0"/>
                    <a:pt x="2317" y="2960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2"/>
                    <a:pt x="579" y="2332"/>
                  </a:cubicBezTo>
                  <a:cubicBezTo>
                    <a:pt x="579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37"/>
                  </a:cubicBezTo>
                  <a:cubicBezTo>
                    <a:pt x="1866" y="2224"/>
                    <a:pt x="2150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64"/>
                    <a:pt x="1659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2" y="746"/>
                    <a:pt x="2671" y="790"/>
                  </a:cubicBezTo>
                  <a:cubicBezTo>
                    <a:pt x="2848" y="888"/>
                    <a:pt x="2946" y="1075"/>
                    <a:pt x="2985" y="1262"/>
                  </a:cubicBezTo>
                  <a:cubicBezTo>
                    <a:pt x="3014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1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03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7" y="437"/>
                    <a:pt x="3240" y="790"/>
                  </a:cubicBezTo>
                  <a:cubicBezTo>
                    <a:pt x="3122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3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4" y="5474"/>
                    <a:pt x="2798" y="5837"/>
                  </a:cubicBezTo>
                  <a:cubicBezTo>
                    <a:pt x="2978" y="6042"/>
                    <a:pt x="3241" y="6124"/>
                    <a:pt x="3511" y="6124"/>
                  </a:cubicBezTo>
                  <a:cubicBezTo>
                    <a:pt x="3774" y="6124"/>
                    <a:pt x="4044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5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3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399"/>
                    <a:pt x="5204" y="967"/>
                    <a:pt x="5106" y="584"/>
                  </a:cubicBezTo>
                  <a:cubicBezTo>
                    <a:pt x="5016" y="206"/>
                    <a:pt x="4616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3"/>
            <p:cNvSpPr/>
            <p:nvPr/>
          </p:nvSpPr>
          <p:spPr>
            <a:xfrm>
              <a:off x="4805330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8" y="2075"/>
                  </a:cubicBezTo>
                  <a:cubicBezTo>
                    <a:pt x="6157" y="2732"/>
                    <a:pt x="4772" y="2860"/>
                    <a:pt x="4320" y="2899"/>
                  </a:cubicBezTo>
                  <a:cubicBezTo>
                    <a:pt x="4102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79" y="3174"/>
                    <a:pt x="4487" y="3165"/>
                    <a:pt x="4605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0" y="3378"/>
                    <a:pt x="4324" y="3365"/>
                    <a:pt x="4272" y="3365"/>
                  </a:cubicBezTo>
                  <a:cubicBezTo>
                    <a:pt x="4164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9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8" y="3969"/>
                    <a:pt x="3410" y="4040"/>
                    <a:pt x="3388" y="4137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8"/>
                    <a:pt x="2337" y="5727"/>
                  </a:cubicBezTo>
                  <a:cubicBezTo>
                    <a:pt x="1650" y="5236"/>
                    <a:pt x="2592" y="3930"/>
                    <a:pt x="2936" y="3489"/>
                  </a:cubicBezTo>
                  <a:cubicBezTo>
                    <a:pt x="3036" y="3359"/>
                    <a:pt x="2928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91" y="3930"/>
                    <a:pt x="1787" y="4127"/>
                  </a:cubicBezTo>
                  <a:cubicBezTo>
                    <a:pt x="1632" y="4223"/>
                    <a:pt x="1455" y="4319"/>
                    <a:pt x="1276" y="4319"/>
                  </a:cubicBezTo>
                  <a:cubicBezTo>
                    <a:pt x="1217" y="4319"/>
                    <a:pt x="1158" y="4308"/>
                    <a:pt x="1100" y="4284"/>
                  </a:cubicBezTo>
                  <a:cubicBezTo>
                    <a:pt x="884" y="4205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59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0" y="2620"/>
                    <a:pt x="746" y="2330"/>
                  </a:cubicBezTo>
                  <a:cubicBezTo>
                    <a:pt x="481" y="2084"/>
                    <a:pt x="540" y="1456"/>
                    <a:pt x="923" y="1338"/>
                  </a:cubicBezTo>
                  <a:cubicBezTo>
                    <a:pt x="970" y="1324"/>
                    <a:pt x="1020" y="1317"/>
                    <a:pt x="1072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25" y="2035"/>
                    <a:pt x="2700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8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16" y="847"/>
                    <a:pt x="2651" y="513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7"/>
                  </a:cubicBezTo>
                  <a:cubicBezTo>
                    <a:pt x="2258" y="1436"/>
                    <a:pt x="2268" y="1446"/>
                    <a:pt x="2268" y="1456"/>
                  </a:cubicBezTo>
                  <a:cubicBezTo>
                    <a:pt x="1939" y="1239"/>
                    <a:pt x="1544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70" y="6124"/>
                  </a:cubicBezTo>
                  <a:cubicBezTo>
                    <a:pt x="2644" y="6124"/>
                    <a:pt x="2718" y="6116"/>
                    <a:pt x="278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104" y="5668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1" y="4633"/>
                    <a:pt x="5785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5"/>
                    <a:pt x="6392" y="1525"/>
                    <a:pt x="6029" y="1269"/>
                  </a:cubicBezTo>
                  <a:cubicBezTo>
                    <a:pt x="5866" y="1155"/>
                    <a:pt x="5690" y="1107"/>
                    <a:pt x="5513" y="1107"/>
                  </a:cubicBezTo>
                  <a:cubicBezTo>
                    <a:pt x="5188" y="1107"/>
                    <a:pt x="4859" y="1269"/>
                    <a:pt x="4605" y="1485"/>
                  </a:cubicBezTo>
                  <a:cubicBezTo>
                    <a:pt x="4507" y="1564"/>
                    <a:pt x="4409" y="1652"/>
                    <a:pt x="4330" y="1751"/>
                  </a:cubicBezTo>
                  <a:cubicBezTo>
                    <a:pt x="4379" y="1220"/>
                    <a:pt x="4330" y="651"/>
                    <a:pt x="4016" y="288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3"/>
            <p:cNvSpPr/>
            <p:nvPr/>
          </p:nvSpPr>
          <p:spPr>
            <a:xfrm>
              <a:off x="5144931" y="5636194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8"/>
                    <a:pt x="4213" y="2194"/>
                    <a:pt x="3859" y="2636"/>
                  </a:cubicBezTo>
                  <a:cubicBezTo>
                    <a:pt x="3765" y="2765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38" y="2459"/>
                    <a:pt x="4713" y="2194"/>
                    <a:pt x="5018" y="1998"/>
                  </a:cubicBezTo>
                  <a:cubicBezTo>
                    <a:pt x="5167" y="1894"/>
                    <a:pt x="5350" y="1800"/>
                    <a:pt x="5533" y="1800"/>
                  </a:cubicBezTo>
                  <a:cubicBezTo>
                    <a:pt x="5591" y="1800"/>
                    <a:pt x="5648" y="1810"/>
                    <a:pt x="5705" y="1831"/>
                  </a:cubicBezTo>
                  <a:cubicBezTo>
                    <a:pt x="5921" y="1919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3" y="3446"/>
                    <a:pt x="4511" y="3434"/>
                    <a:pt x="4716" y="3434"/>
                  </a:cubicBezTo>
                  <a:cubicBezTo>
                    <a:pt x="5202" y="3434"/>
                    <a:pt x="5734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79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3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897" y="5209"/>
                    <a:pt x="2897" y="4757"/>
                    <a:pt x="2926" y="4394"/>
                  </a:cubicBezTo>
                  <a:cubicBezTo>
                    <a:pt x="2936" y="4119"/>
                    <a:pt x="2975" y="3844"/>
                    <a:pt x="3034" y="3579"/>
                  </a:cubicBezTo>
                  <a:cubicBezTo>
                    <a:pt x="3055" y="3491"/>
                    <a:pt x="2992" y="3458"/>
                    <a:pt x="2908" y="3458"/>
                  </a:cubicBezTo>
                  <a:cubicBezTo>
                    <a:pt x="2796" y="3458"/>
                    <a:pt x="2646" y="3517"/>
                    <a:pt x="261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76" y="4598"/>
                    <a:pt x="1601" y="4724"/>
                    <a:pt x="1412" y="4724"/>
                  </a:cubicBezTo>
                  <a:cubicBezTo>
                    <a:pt x="1364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4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3" y="746"/>
                    <a:pt x="2165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4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5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19" y="442"/>
                    <a:pt x="2527" y="434"/>
                    <a:pt x="2431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1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1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46" y="4698"/>
                  </a:cubicBezTo>
                  <a:cubicBezTo>
                    <a:pt x="4546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4" y="5083"/>
                    <a:pt x="5648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48" y="3235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79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2"/>
                  </a:cubicBezTo>
                  <a:cubicBezTo>
                    <a:pt x="5028" y="1409"/>
                    <a:pt x="5194" y="96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3"/>
            <p:cNvSpPr/>
            <p:nvPr/>
          </p:nvSpPr>
          <p:spPr>
            <a:xfrm>
              <a:off x="5484844" y="5627680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3112" y="287"/>
                  </a:moveTo>
                  <a:cubicBezTo>
                    <a:pt x="3341" y="287"/>
                    <a:pt x="3577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1" y="2666"/>
                    <a:pt x="3884" y="2666"/>
                  </a:cubicBezTo>
                  <a:cubicBezTo>
                    <a:pt x="3995" y="2666"/>
                    <a:pt x="4144" y="2608"/>
                    <a:pt x="4183" y="2546"/>
                  </a:cubicBezTo>
                  <a:cubicBezTo>
                    <a:pt x="4360" y="2222"/>
                    <a:pt x="4595" y="1898"/>
                    <a:pt x="4870" y="1652"/>
                  </a:cubicBezTo>
                  <a:cubicBezTo>
                    <a:pt x="5021" y="1525"/>
                    <a:pt x="5197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64" y="1505"/>
                    <a:pt x="6029" y="1809"/>
                    <a:pt x="6059" y="2075"/>
                  </a:cubicBezTo>
                  <a:cubicBezTo>
                    <a:pt x="6147" y="2732"/>
                    <a:pt x="4762" y="2860"/>
                    <a:pt x="4321" y="2899"/>
                  </a:cubicBezTo>
                  <a:cubicBezTo>
                    <a:pt x="4102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1" y="3184"/>
                  </a:cubicBezTo>
                  <a:cubicBezTo>
                    <a:pt x="4370" y="3174"/>
                    <a:pt x="4478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199" y="3246"/>
                    <a:pt x="6216" y="3793"/>
                  </a:cubicBezTo>
                  <a:cubicBezTo>
                    <a:pt x="6225" y="3979"/>
                    <a:pt x="6147" y="4303"/>
                    <a:pt x="5921" y="4343"/>
                  </a:cubicBezTo>
                  <a:cubicBezTo>
                    <a:pt x="5901" y="4346"/>
                    <a:pt x="5880" y="4348"/>
                    <a:pt x="5859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4" y="3665"/>
                    <a:pt x="4389" y="3410"/>
                  </a:cubicBezTo>
                  <a:cubicBezTo>
                    <a:pt x="4361" y="3378"/>
                    <a:pt x="4314" y="3365"/>
                    <a:pt x="4263" y="3365"/>
                  </a:cubicBezTo>
                  <a:cubicBezTo>
                    <a:pt x="4155" y="3365"/>
                    <a:pt x="4023" y="3422"/>
                    <a:pt x="397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4" y="5377"/>
                    <a:pt x="4635" y="5407"/>
                    <a:pt x="4502" y="5407"/>
                  </a:cubicBezTo>
                  <a:cubicBezTo>
                    <a:pt x="4363" y="5407"/>
                    <a:pt x="4219" y="5375"/>
                    <a:pt x="4124" y="5325"/>
                  </a:cubicBezTo>
                  <a:cubicBezTo>
                    <a:pt x="3947" y="5236"/>
                    <a:pt x="3859" y="5050"/>
                    <a:pt x="3810" y="4863"/>
                  </a:cubicBezTo>
                  <a:cubicBezTo>
                    <a:pt x="3790" y="4745"/>
                    <a:pt x="3771" y="4618"/>
                    <a:pt x="3771" y="4490"/>
                  </a:cubicBezTo>
                  <a:cubicBezTo>
                    <a:pt x="3790" y="4362"/>
                    <a:pt x="381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0" y="3297"/>
                    <a:pt x="2794" y="3297"/>
                  </a:cubicBezTo>
                  <a:cubicBezTo>
                    <a:pt x="2709" y="3297"/>
                    <a:pt x="2616" y="3325"/>
                    <a:pt x="2573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8" y="4319"/>
                    <a:pt x="1149" y="4308"/>
                    <a:pt x="1090" y="4284"/>
                  </a:cubicBezTo>
                  <a:cubicBezTo>
                    <a:pt x="874" y="4205"/>
                    <a:pt x="580" y="3891"/>
                    <a:pt x="599" y="3646"/>
                  </a:cubicBezTo>
                  <a:cubicBezTo>
                    <a:pt x="609" y="3243"/>
                    <a:pt x="1365" y="312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3" y="2691"/>
                    <a:pt x="1061" y="2620"/>
                    <a:pt x="737" y="2330"/>
                  </a:cubicBezTo>
                  <a:cubicBezTo>
                    <a:pt x="472" y="2084"/>
                    <a:pt x="53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0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29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7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7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3"/>
            <p:cNvSpPr/>
            <p:nvPr/>
          </p:nvSpPr>
          <p:spPr>
            <a:xfrm>
              <a:off x="582413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3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3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6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21" y="442"/>
                    <a:pt x="2531" y="434"/>
                    <a:pt x="2437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6" y="6124"/>
                    <a:pt x="3507" y="6124"/>
                  </a:cubicBezTo>
                  <a:cubicBezTo>
                    <a:pt x="3770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409"/>
                    <a:pt x="5205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3"/>
            <p:cNvSpPr/>
            <p:nvPr/>
          </p:nvSpPr>
          <p:spPr>
            <a:xfrm>
              <a:off x="616404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6"/>
                    <a:pt x="3702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9" y="1417"/>
                  </a:cubicBezTo>
                  <a:cubicBezTo>
                    <a:pt x="5774" y="1505"/>
                    <a:pt x="6029" y="1809"/>
                    <a:pt x="6069" y="2075"/>
                  </a:cubicBezTo>
                  <a:cubicBezTo>
                    <a:pt x="6157" y="273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8" y="5236"/>
                    <a:pt x="385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600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6" y="2559"/>
                    <a:pt x="3070" y="2559"/>
                  </a:cubicBezTo>
                  <a:cubicBezTo>
                    <a:pt x="3232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1" y="78"/>
                    <a:pt x="2554" y="199"/>
                  </a:cubicBezTo>
                  <a:cubicBezTo>
                    <a:pt x="2072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8" y="4633"/>
                    <a:pt x="5782" y="4633"/>
                  </a:cubicBezTo>
                  <a:cubicBezTo>
                    <a:pt x="5908" y="4633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20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3"/>
            <p:cNvSpPr/>
            <p:nvPr/>
          </p:nvSpPr>
          <p:spPr>
            <a:xfrm>
              <a:off x="2920794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48" y="2459"/>
                    <a:pt x="471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49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9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03" y="3039"/>
                    <a:pt x="796" y="3156"/>
                    <a:pt x="1139" y="3215"/>
                  </a:cubicBezTo>
                  <a:cubicBezTo>
                    <a:pt x="865" y="3323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299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3"/>
            <p:cNvSpPr/>
            <p:nvPr/>
          </p:nvSpPr>
          <p:spPr>
            <a:xfrm>
              <a:off x="326070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74" y="1505"/>
                    <a:pt x="6029" y="1809"/>
                    <a:pt x="6069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90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6" y="1323"/>
                  </a:cubicBezTo>
                  <a:cubicBezTo>
                    <a:pt x="1445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29" y="1247"/>
                    <a:pt x="1537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16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3"/>
            <p:cNvSpPr/>
            <p:nvPr/>
          </p:nvSpPr>
          <p:spPr>
            <a:xfrm>
              <a:off x="3599996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24" y="2194"/>
                    <a:pt x="5028" y="1998"/>
                  </a:cubicBezTo>
                  <a:cubicBezTo>
                    <a:pt x="5176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1" y="2999"/>
                    <a:pt x="5146" y="3058"/>
                  </a:cubicBezTo>
                  <a:cubicBezTo>
                    <a:pt x="484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40" y="3578"/>
                    <a:pt x="3790" y="3565"/>
                    <a:pt x="3736" y="3565"/>
                  </a:cubicBezTo>
                  <a:cubicBezTo>
                    <a:pt x="3574" y="3565"/>
                    <a:pt x="3364" y="3677"/>
                    <a:pt x="3467" y="3795"/>
                  </a:cubicBezTo>
                  <a:cubicBezTo>
                    <a:pt x="3644" y="4001"/>
                    <a:pt x="3811" y="4227"/>
                    <a:pt x="394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5" y="5841"/>
                  </a:cubicBezTo>
                  <a:cubicBezTo>
                    <a:pt x="3458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7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59" y="3392"/>
                    <a:pt x="2043" y="3264"/>
                    <a:pt x="2485" y="3225"/>
                  </a:cubicBezTo>
                  <a:cubicBezTo>
                    <a:pt x="2703" y="3206"/>
                    <a:pt x="2830" y="2939"/>
                    <a:pt x="2563" y="2939"/>
                  </a:cubicBezTo>
                  <a:cubicBezTo>
                    <a:pt x="2554" y="2939"/>
                    <a:pt x="2544" y="2940"/>
                    <a:pt x="2534" y="2940"/>
                  </a:cubicBezTo>
                  <a:cubicBezTo>
                    <a:pt x="243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7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10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3" y="5018"/>
                  </a:cubicBezTo>
                  <a:cubicBezTo>
                    <a:pt x="1628" y="5018"/>
                    <a:pt x="1956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80" y="6043"/>
                    <a:pt x="3246" y="6126"/>
                    <a:pt x="3520" y="6126"/>
                  </a:cubicBezTo>
                  <a:cubicBezTo>
                    <a:pt x="3782" y="6126"/>
                    <a:pt x="4051" y="6050"/>
                    <a:pt x="426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46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3"/>
            <p:cNvSpPr/>
            <p:nvPr/>
          </p:nvSpPr>
          <p:spPr>
            <a:xfrm>
              <a:off x="3939908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8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4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5" y="4185"/>
                    <a:pt x="526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71" y="3381"/>
                    <a:pt x="4325" y="3369"/>
                    <a:pt x="4273" y="3369"/>
                  </a:cubicBezTo>
                  <a:cubicBezTo>
                    <a:pt x="4166" y="3369"/>
                    <a:pt x="4034" y="3422"/>
                    <a:pt x="3987" y="3488"/>
                  </a:cubicBezTo>
                  <a:cubicBezTo>
                    <a:pt x="3968" y="3518"/>
                    <a:pt x="3968" y="3557"/>
                    <a:pt x="400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2"/>
                    <a:pt x="4135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72" y="4324"/>
                  </a:cubicBezTo>
                  <a:cubicBezTo>
                    <a:pt x="1214" y="4324"/>
                    <a:pt x="1157" y="4315"/>
                    <a:pt x="1101" y="4294"/>
                  </a:cubicBezTo>
                  <a:cubicBezTo>
                    <a:pt x="88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3" y="2663"/>
                    <a:pt x="2676" y="2663"/>
                  </a:cubicBezTo>
                  <a:cubicBezTo>
                    <a:pt x="2672" y="2663"/>
                    <a:pt x="2667" y="2663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19"/>
                    <a:pt x="747" y="2330"/>
                  </a:cubicBezTo>
                  <a:cubicBezTo>
                    <a:pt x="482" y="2084"/>
                    <a:pt x="541" y="1466"/>
                    <a:pt x="924" y="1348"/>
                  </a:cubicBezTo>
                  <a:cubicBezTo>
                    <a:pt x="974" y="1331"/>
                    <a:pt x="1028" y="1323"/>
                    <a:pt x="1083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52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2" y="4605"/>
                  </a:cubicBezTo>
                  <a:cubicBezTo>
                    <a:pt x="1429" y="4605"/>
                    <a:pt x="1716" y="4503"/>
                    <a:pt x="1965" y="4362"/>
                  </a:cubicBezTo>
                  <a:lnTo>
                    <a:pt x="196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8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5" y="5682"/>
                    <a:pt x="4275" y="5690"/>
                    <a:pt x="4369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5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7" y="2654"/>
                    <a:pt x="6373" y="2438"/>
                  </a:cubicBezTo>
                  <a:cubicBezTo>
                    <a:pt x="6688" y="2035"/>
                    <a:pt x="6393" y="1534"/>
                    <a:pt x="6030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6" y="1485"/>
                  </a:cubicBezTo>
                  <a:cubicBezTo>
                    <a:pt x="4508" y="1564"/>
                    <a:pt x="4419" y="1652"/>
                    <a:pt x="433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3"/>
            <p:cNvSpPr/>
            <p:nvPr/>
          </p:nvSpPr>
          <p:spPr>
            <a:xfrm>
              <a:off x="427950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7"/>
                  </a:cubicBezTo>
                  <a:cubicBezTo>
                    <a:pt x="5146" y="888"/>
                    <a:pt x="4213" y="2194"/>
                    <a:pt x="3860" y="2636"/>
                  </a:cubicBezTo>
                  <a:cubicBezTo>
                    <a:pt x="3766" y="2765"/>
                    <a:pt x="3875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19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47"/>
                    <a:pt x="4497" y="3435"/>
                    <a:pt x="4694" y="3435"/>
                  </a:cubicBezTo>
                  <a:cubicBezTo>
                    <a:pt x="5186" y="3435"/>
                    <a:pt x="5730" y="3507"/>
                    <a:pt x="6059" y="3795"/>
                  </a:cubicBezTo>
                  <a:cubicBezTo>
                    <a:pt x="6324" y="4040"/>
                    <a:pt x="6265" y="4669"/>
                    <a:pt x="5883" y="4786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6" y="4472"/>
                  </a:cubicBezTo>
                  <a:cubicBezTo>
                    <a:pt x="1783" y="4599"/>
                    <a:pt x="1602" y="4732"/>
                    <a:pt x="1408" y="4732"/>
                  </a:cubicBezTo>
                  <a:cubicBezTo>
                    <a:pt x="1362" y="4732"/>
                    <a:pt x="1315" y="4725"/>
                    <a:pt x="1268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4" y="3264"/>
                    <a:pt x="2475" y="3225"/>
                  </a:cubicBezTo>
                  <a:cubicBezTo>
                    <a:pt x="2694" y="3206"/>
                    <a:pt x="2820" y="2939"/>
                    <a:pt x="2553" y="2939"/>
                  </a:cubicBezTo>
                  <a:cubicBezTo>
                    <a:pt x="2544" y="2939"/>
                    <a:pt x="2535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8" y="2991"/>
                    <a:pt x="1858" y="2991"/>
                  </a:cubicBezTo>
                  <a:cubicBezTo>
                    <a:pt x="1270" y="2991"/>
                    <a:pt x="597" y="2878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1" y="1939"/>
                    <a:pt x="1543" y="2037"/>
                  </a:cubicBezTo>
                  <a:cubicBezTo>
                    <a:pt x="1857" y="2224"/>
                    <a:pt x="2142" y="2459"/>
                    <a:pt x="2407" y="2715"/>
                  </a:cubicBezTo>
                  <a:cubicBezTo>
                    <a:pt x="2435" y="2746"/>
                    <a:pt x="2482" y="2760"/>
                    <a:pt x="2533" y="2760"/>
                  </a:cubicBezTo>
                  <a:cubicBezTo>
                    <a:pt x="2641" y="2760"/>
                    <a:pt x="2773" y="2702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7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06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9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9" y="437"/>
                    <a:pt x="3241" y="790"/>
                  </a:cubicBezTo>
                  <a:cubicBezTo>
                    <a:pt x="3123" y="633"/>
                    <a:pt x="2947" y="505"/>
                    <a:pt x="2701" y="456"/>
                  </a:cubicBezTo>
                  <a:cubicBezTo>
                    <a:pt x="2620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87" y="3156"/>
                    <a:pt x="1140" y="3215"/>
                  </a:cubicBezTo>
                  <a:cubicBezTo>
                    <a:pt x="855" y="3323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9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6" y="5474"/>
                    <a:pt x="2790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2" y="6050"/>
                    <a:pt x="4253" y="5935"/>
                  </a:cubicBezTo>
                  <a:cubicBezTo>
                    <a:pt x="4724" y="5660"/>
                    <a:pt x="4744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6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61" y="3314"/>
                    <a:pt x="5549" y="3235"/>
                  </a:cubicBezTo>
                  <a:cubicBezTo>
                    <a:pt x="5873" y="3156"/>
                    <a:pt x="6187" y="3039"/>
                    <a:pt x="6413" y="2832"/>
                  </a:cubicBezTo>
                  <a:cubicBezTo>
                    <a:pt x="6796" y="2479"/>
                    <a:pt x="6599" y="2008"/>
                    <a:pt x="6236" y="1723"/>
                  </a:cubicBezTo>
                  <a:cubicBezTo>
                    <a:pt x="6054" y="1579"/>
                    <a:pt x="5849" y="1521"/>
                    <a:pt x="5640" y="1521"/>
                  </a:cubicBezTo>
                  <a:cubicBezTo>
                    <a:pt x="5364" y="1521"/>
                    <a:pt x="5082" y="1622"/>
                    <a:pt x="4842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7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3"/>
            <p:cNvSpPr/>
            <p:nvPr/>
          </p:nvSpPr>
          <p:spPr>
            <a:xfrm>
              <a:off x="4619422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40" y="287"/>
                    <a:pt x="3578" y="400"/>
                    <a:pt x="3693" y="592"/>
                  </a:cubicBezTo>
                  <a:cubicBezTo>
                    <a:pt x="3899" y="916"/>
                    <a:pt x="3899" y="1367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2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65" y="1505"/>
                    <a:pt x="6030" y="1809"/>
                    <a:pt x="6059" y="2074"/>
                  </a:cubicBezTo>
                  <a:cubicBezTo>
                    <a:pt x="6148" y="274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6" y="3140"/>
                    <a:pt x="6200" y="3262"/>
                    <a:pt x="6216" y="3793"/>
                  </a:cubicBezTo>
                  <a:cubicBezTo>
                    <a:pt x="6226" y="3979"/>
                    <a:pt x="6148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6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4" y="3369"/>
                  </a:cubicBezTo>
                  <a:cubicBezTo>
                    <a:pt x="4156" y="3369"/>
                    <a:pt x="4024" y="3422"/>
                    <a:pt x="3978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2" y="5305"/>
                  </a:cubicBezTo>
                  <a:cubicBezTo>
                    <a:pt x="4762" y="5380"/>
                    <a:pt x="4625" y="5412"/>
                    <a:pt x="4486" y="5412"/>
                  </a:cubicBezTo>
                  <a:cubicBezTo>
                    <a:pt x="4353" y="5412"/>
                    <a:pt x="4216" y="5382"/>
                    <a:pt x="4125" y="5334"/>
                  </a:cubicBezTo>
                  <a:cubicBezTo>
                    <a:pt x="3948" y="5236"/>
                    <a:pt x="3860" y="5059"/>
                    <a:pt x="3821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1" y="4225"/>
                    <a:pt x="3821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6" y="4040"/>
                    <a:pt x="3389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2" y="3363"/>
                    <a:pt x="2918" y="3300"/>
                    <a:pt x="2789" y="3300"/>
                  </a:cubicBezTo>
                  <a:cubicBezTo>
                    <a:pt x="2706" y="3300"/>
                    <a:pt x="2616" y="3326"/>
                    <a:pt x="2574" y="3380"/>
                  </a:cubicBezTo>
                  <a:cubicBezTo>
                    <a:pt x="2358" y="3665"/>
                    <a:pt x="2083" y="3930"/>
                    <a:pt x="1778" y="4127"/>
                  </a:cubicBezTo>
                  <a:cubicBezTo>
                    <a:pt x="1629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80" y="3891"/>
                    <a:pt x="600" y="3645"/>
                  </a:cubicBezTo>
                  <a:cubicBezTo>
                    <a:pt x="610" y="3243"/>
                    <a:pt x="1366" y="3135"/>
                    <a:pt x="1651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43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79" y="2691"/>
                  </a:cubicBezTo>
                  <a:cubicBezTo>
                    <a:pt x="1594" y="2691"/>
                    <a:pt x="1062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5" y="1331"/>
                    <a:pt x="1018" y="1323"/>
                    <a:pt x="1073" y="1323"/>
                  </a:cubicBezTo>
                  <a:cubicBezTo>
                    <a:pt x="1436" y="1323"/>
                    <a:pt x="1876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7" y="2546"/>
                    <a:pt x="3016" y="2559"/>
                    <a:pt x="3070" y="2559"/>
                  </a:cubicBezTo>
                  <a:cubicBezTo>
                    <a:pt x="3230" y="2559"/>
                    <a:pt x="3435" y="2449"/>
                    <a:pt x="3339" y="2340"/>
                  </a:cubicBezTo>
                  <a:cubicBezTo>
                    <a:pt x="3163" y="2133"/>
                    <a:pt x="2996" y="1908"/>
                    <a:pt x="285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1" y="357"/>
                    <a:pt x="2928" y="287"/>
                    <a:pt x="3109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50" y="1426"/>
                  </a:cubicBezTo>
                  <a:cubicBezTo>
                    <a:pt x="2250" y="1436"/>
                    <a:pt x="2259" y="1446"/>
                    <a:pt x="2259" y="1466"/>
                  </a:cubicBezTo>
                  <a:cubicBezTo>
                    <a:pt x="1928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04" y="1181"/>
                    <a:pt x="1" y="1741"/>
                    <a:pt x="15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5"/>
                    <a:pt x="197" y="4117"/>
                    <a:pt x="561" y="4411"/>
                  </a:cubicBezTo>
                  <a:cubicBezTo>
                    <a:pt x="740" y="4549"/>
                    <a:pt x="943" y="4605"/>
                    <a:pt x="1150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0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2" y="4635"/>
                  </a:cubicBezTo>
                  <a:cubicBezTo>
                    <a:pt x="5912" y="4635"/>
                    <a:pt x="6032" y="4615"/>
                    <a:pt x="6148" y="4568"/>
                  </a:cubicBezTo>
                  <a:cubicBezTo>
                    <a:pt x="6560" y="4392"/>
                    <a:pt x="6796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6" y="1109"/>
                    <a:pt x="5496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3"/>
            <p:cNvSpPr/>
            <p:nvPr/>
          </p:nvSpPr>
          <p:spPr>
            <a:xfrm>
              <a:off x="4958742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0" y="4089"/>
                    <a:pt x="4114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3"/>
            <p:cNvSpPr/>
            <p:nvPr/>
          </p:nvSpPr>
          <p:spPr>
            <a:xfrm>
              <a:off x="5298654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4" y="287"/>
                  </a:moveTo>
                  <a:cubicBezTo>
                    <a:pt x="3344" y="287"/>
                    <a:pt x="3581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8" y="1426"/>
                  </a:cubicBezTo>
                  <a:cubicBezTo>
                    <a:pt x="5774" y="1505"/>
                    <a:pt x="6029" y="1809"/>
                    <a:pt x="6068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5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7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2" y="287"/>
                    <a:pt x="3114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29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4" y="4635"/>
                  </a:cubicBezTo>
                  <a:cubicBezTo>
                    <a:pt x="5915" y="4635"/>
                    <a:pt x="6037" y="4615"/>
                    <a:pt x="6157" y="4568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7" y="1109"/>
                    <a:pt x="4854" y="1271"/>
                    <a:pt x="4596" y="1485"/>
                  </a:cubicBezTo>
                  <a:cubicBezTo>
                    <a:pt x="4497" y="1564"/>
                    <a:pt x="4409" y="1652"/>
                    <a:pt x="4321" y="1750"/>
                  </a:cubicBezTo>
                  <a:cubicBezTo>
                    <a:pt x="4370" y="1220"/>
                    <a:pt x="4330" y="651"/>
                    <a:pt x="4006" y="287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3"/>
            <p:cNvSpPr/>
            <p:nvPr/>
          </p:nvSpPr>
          <p:spPr>
            <a:xfrm>
              <a:off x="563794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49" y="2459"/>
                    <a:pt x="472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0" y="2999"/>
                    <a:pt x="5146" y="3058"/>
                  </a:cubicBezTo>
                  <a:cubicBezTo>
                    <a:pt x="4832" y="3117"/>
                    <a:pt x="4517" y="3156"/>
                    <a:pt x="4193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37" y="3578"/>
                    <a:pt x="3787" y="3565"/>
                    <a:pt x="3731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4" y="5841"/>
                  </a:cubicBezTo>
                  <a:cubicBezTo>
                    <a:pt x="3456" y="5841"/>
                    <a:pt x="3223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2" y="4599"/>
                    <a:pt x="1608" y="4732"/>
                    <a:pt x="1416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09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9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3"/>
            <p:cNvSpPr/>
            <p:nvPr/>
          </p:nvSpPr>
          <p:spPr>
            <a:xfrm>
              <a:off x="5977856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0" y="4006"/>
                    <a:pt x="3759" y="3969"/>
                    <a:pt x="3674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1" y="2663"/>
                    <a:pt x="2667" y="2663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0"/>
                    <a:pt x="2131" y="1829"/>
                  </a:cubicBezTo>
                  <a:cubicBezTo>
                    <a:pt x="242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72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3" y="1534"/>
                    <a:pt x="6029" y="1279"/>
                  </a:cubicBezTo>
                  <a:cubicBezTo>
                    <a:pt x="5861" y="1160"/>
                    <a:pt x="5681" y="1109"/>
                    <a:pt x="5501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09" y="1652"/>
                    <a:pt x="432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3"/>
            <p:cNvSpPr/>
            <p:nvPr/>
          </p:nvSpPr>
          <p:spPr>
            <a:xfrm>
              <a:off x="310698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4" y="3459"/>
                  </a:cubicBezTo>
                  <a:cubicBezTo>
                    <a:pt x="2802" y="3459"/>
                    <a:pt x="2656" y="3517"/>
                    <a:pt x="262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5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7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80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3"/>
            <p:cNvSpPr/>
            <p:nvPr/>
          </p:nvSpPr>
          <p:spPr>
            <a:xfrm>
              <a:off x="3446896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0" y="4347"/>
                    <a:pt x="5889" y="4348"/>
                    <a:pt x="5867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5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71" y="4618"/>
                    <a:pt x="378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2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8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90" y="3891"/>
                    <a:pt x="599" y="3646"/>
                  </a:cubicBezTo>
                  <a:cubicBezTo>
                    <a:pt x="609" y="3243"/>
                    <a:pt x="1365" y="3135"/>
                    <a:pt x="166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48" y="2673"/>
                    <a:pt x="2681" y="2673"/>
                  </a:cubicBezTo>
                  <a:cubicBezTo>
                    <a:pt x="2671" y="2673"/>
                    <a:pt x="2662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0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20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1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3"/>
            <p:cNvSpPr/>
            <p:nvPr/>
          </p:nvSpPr>
          <p:spPr>
            <a:xfrm>
              <a:off x="3786185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700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64" y="5612"/>
                  </a:cubicBezTo>
                  <a:cubicBezTo>
                    <a:pt x="4050" y="5770"/>
                    <a:pt x="3866" y="5842"/>
                    <a:pt x="3680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1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16"/>
                  </a:cubicBezTo>
                  <a:cubicBezTo>
                    <a:pt x="865" y="332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4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3"/>
            <p:cNvSpPr/>
            <p:nvPr/>
          </p:nvSpPr>
          <p:spPr>
            <a:xfrm>
              <a:off x="4126098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6" y="1331"/>
                    <a:pt x="1020" y="1324"/>
                    <a:pt x="1076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6" y="2560"/>
                    <a:pt x="3080" y="2560"/>
                  </a:cubicBezTo>
                  <a:cubicBezTo>
                    <a:pt x="3239" y="2560"/>
                    <a:pt x="3442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7" y="1110"/>
                    <a:pt x="5498" y="1110"/>
                  </a:cubicBezTo>
                  <a:cubicBezTo>
                    <a:pt x="5178" y="1110"/>
                    <a:pt x="4854" y="1272"/>
                    <a:pt x="4596" y="1486"/>
                  </a:cubicBezTo>
                  <a:cubicBezTo>
                    <a:pt x="450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3"/>
            <p:cNvSpPr/>
            <p:nvPr/>
          </p:nvSpPr>
          <p:spPr>
            <a:xfrm>
              <a:off x="4465418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7" y="1998"/>
                  </a:cubicBezTo>
                  <a:cubicBezTo>
                    <a:pt x="5175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4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38" y="3462"/>
                  </a:cubicBezTo>
                  <a:cubicBezTo>
                    <a:pt x="4143" y="3462"/>
                    <a:pt x="4148" y="3462"/>
                    <a:pt x="4153" y="3461"/>
                  </a:cubicBezTo>
                  <a:cubicBezTo>
                    <a:pt x="4317" y="3447"/>
                    <a:pt x="4505" y="3436"/>
                    <a:pt x="4703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7"/>
                    <a:pt x="4674" y="4296"/>
                  </a:cubicBezTo>
                  <a:cubicBezTo>
                    <a:pt x="4389" y="4090"/>
                    <a:pt x="4114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3" y="3678"/>
                    <a:pt x="3466" y="3795"/>
                  </a:cubicBezTo>
                  <a:cubicBezTo>
                    <a:pt x="3643" y="4001"/>
                    <a:pt x="3800" y="4227"/>
                    <a:pt x="3947" y="4453"/>
                  </a:cubicBezTo>
                  <a:cubicBezTo>
                    <a:pt x="4114" y="4757"/>
                    <a:pt x="4399" y="5278"/>
                    <a:pt x="4163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7" y="5842"/>
                    <a:pt x="3227" y="5733"/>
                    <a:pt x="3113" y="5543"/>
                  </a:cubicBezTo>
                  <a:cubicBezTo>
                    <a:pt x="2906" y="5209"/>
                    <a:pt x="2906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5" y="3517"/>
                    <a:pt x="2622" y="3579"/>
                  </a:cubicBezTo>
                  <a:cubicBezTo>
                    <a:pt x="2445" y="3913"/>
                    <a:pt x="2209" y="4227"/>
                    <a:pt x="1934" y="4473"/>
                  </a:cubicBezTo>
                  <a:cubicBezTo>
                    <a:pt x="1784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6" y="4060"/>
                  </a:cubicBezTo>
                  <a:cubicBezTo>
                    <a:pt x="648" y="3393"/>
                    <a:pt x="2042" y="3265"/>
                    <a:pt x="2484" y="3226"/>
                  </a:cubicBezTo>
                  <a:cubicBezTo>
                    <a:pt x="2703" y="3207"/>
                    <a:pt x="2829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3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9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1" y="203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74"/>
                    <a:pt x="1659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39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4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1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14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2"/>
                    <a:pt x="1023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38"/>
                  </a:cubicBezTo>
                  <a:cubicBezTo>
                    <a:pt x="2979" y="6043"/>
                    <a:pt x="3245" y="6126"/>
                    <a:pt x="3519" y="6126"/>
                  </a:cubicBezTo>
                  <a:cubicBezTo>
                    <a:pt x="3781" y="6126"/>
                    <a:pt x="4050" y="6051"/>
                    <a:pt x="4261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5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9" y="4889"/>
                    <a:pt x="5275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6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3"/>
            <p:cNvSpPr/>
            <p:nvPr/>
          </p:nvSpPr>
          <p:spPr>
            <a:xfrm>
              <a:off x="4805330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8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3"/>
                  </a:cubicBezTo>
                  <a:cubicBezTo>
                    <a:pt x="5021" y="1527"/>
                    <a:pt x="5194" y="1401"/>
                    <a:pt x="5388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8" y="2075"/>
                  </a:cubicBezTo>
                  <a:cubicBezTo>
                    <a:pt x="6157" y="2743"/>
                    <a:pt x="4772" y="2860"/>
                    <a:pt x="4320" y="2900"/>
                  </a:cubicBezTo>
                  <a:cubicBezTo>
                    <a:pt x="4102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79" y="3175"/>
                    <a:pt x="4487" y="3165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82"/>
                    <a:pt x="4324" y="3370"/>
                    <a:pt x="4273" y="3370"/>
                  </a:cubicBezTo>
                  <a:cubicBezTo>
                    <a:pt x="4165" y="3370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5" y="5381"/>
                    <a:pt x="4629" y="5412"/>
                    <a:pt x="4491" y="5412"/>
                  </a:cubicBezTo>
                  <a:cubicBezTo>
                    <a:pt x="4359" y="5412"/>
                    <a:pt x="4225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9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8" y="3970"/>
                    <a:pt x="3410" y="4040"/>
                    <a:pt x="3388" y="4137"/>
                  </a:cubicBezTo>
                  <a:cubicBezTo>
                    <a:pt x="3358" y="4274"/>
                    <a:pt x="3348" y="4422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9"/>
                    <a:pt x="2337" y="5728"/>
                  </a:cubicBezTo>
                  <a:cubicBezTo>
                    <a:pt x="1650" y="5246"/>
                    <a:pt x="259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91" y="3931"/>
                    <a:pt x="1787" y="4127"/>
                  </a:cubicBezTo>
                  <a:cubicBezTo>
                    <a:pt x="1630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35"/>
                    <a:pt x="1659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0" y="2939"/>
                    <a:pt x="2948" y="2673"/>
                    <a:pt x="2689" y="2673"/>
                  </a:cubicBezTo>
                  <a:cubicBezTo>
                    <a:pt x="2680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1" y="2695"/>
                  </a:cubicBezTo>
                  <a:cubicBezTo>
                    <a:pt x="1625" y="2695"/>
                    <a:pt x="1079" y="2627"/>
                    <a:pt x="746" y="2330"/>
                  </a:cubicBezTo>
                  <a:cubicBezTo>
                    <a:pt x="471" y="2085"/>
                    <a:pt x="540" y="1466"/>
                    <a:pt x="923" y="1348"/>
                  </a:cubicBezTo>
                  <a:cubicBezTo>
                    <a:pt x="974" y="1331"/>
                    <a:pt x="1027" y="1324"/>
                    <a:pt x="1082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25" y="2036"/>
                    <a:pt x="2700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8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16" y="848"/>
                    <a:pt x="2651" y="514"/>
                  </a:cubicBezTo>
                  <a:cubicBezTo>
                    <a:pt x="2759" y="358"/>
                    <a:pt x="2936" y="288"/>
                    <a:pt x="3118" y="288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5"/>
                    <a:pt x="2249" y="1427"/>
                  </a:cubicBezTo>
                  <a:cubicBezTo>
                    <a:pt x="2258" y="1437"/>
                    <a:pt x="2268" y="1447"/>
                    <a:pt x="2268" y="1466"/>
                  </a:cubicBezTo>
                  <a:cubicBezTo>
                    <a:pt x="1937" y="1248"/>
                    <a:pt x="1539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104" y="5669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5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6"/>
                    <a:pt x="6392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2" y="1110"/>
                    <a:pt x="4857" y="1272"/>
                    <a:pt x="4605" y="1486"/>
                  </a:cubicBezTo>
                  <a:cubicBezTo>
                    <a:pt x="4507" y="1564"/>
                    <a:pt x="4419" y="1653"/>
                    <a:pt x="4330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3"/>
            <p:cNvSpPr/>
            <p:nvPr/>
          </p:nvSpPr>
          <p:spPr>
            <a:xfrm>
              <a:off x="5144931" y="9949394"/>
              <a:ext cx="211919" cy="191086"/>
            </a:xfrm>
            <a:custGeom>
              <a:avLst/>
              <a:gdLst/>
              <a:ahLst/>
              <a:cxnLst/>
              <a:rect l="l" t="t" r="r" b="b"/>
              <a:pathLst>
                <a:path w="6795" h="6127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9"/>
                    <a:pt x="4213" y="2195"/>
                    <a:pt x="3859" y="2637"/>
                  </a:cubicBezTo>
                  <a:cubicBezTo>
                    <a:pt x="3765" y="2766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38" y="2460"/>
                    <a:pt x="4713" y="2195"/>
                    <a:pt x="5018" y="1998"/>
                  </a:cubicBezTo>
                  <a:cubicBezTo>
                    <a:pt x="5165" y="1902"/>
                    <a:pt x="5346" y="1806"/>
                    <a:pt x="5527" y="1806"/>
                  </a:cubicBezTo>
                  <a:cubicBezTo>
                    <a:pt x="5587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19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3" y="3436"/>
                  </a:cubicBezTo>
                  <a:cubicBezTo>
                    <a:pt x="5185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79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89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34" y="3579"/>
                  </a:cubicBezTo>
                  <a:cubicBezTo>
                    <a:pt x="3055" y="3491"/>
                    <a:pt x="2994" y="3459"/>
                    <a:pt x="2911" y="3459"/>
                  </a:cubicBezTo>
                  <a:cubicBezTo>
                    <a:pt x="2801" y="3459"/>
                    <a:pt x="2651" y="3517"/>
                    <a:pt x="261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19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3" y="2987"/>
                    <a:pt x="1977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1" y="748"/>
                    <a:pt x="2160" y="718"/>
                    <a:pt x="2293" y="718"/>
                  </a:cubicBezTo>
                  <a:cubicBezTo>
                    <a:pt x="2432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0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4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5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19" y="443"/>
                    <a:pt x="2527" y="435"/>
                    <a:pt x="2431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1" y="1615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1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46" y="4708"/>
                  </a:cubicBezTo>
                  <a:cubicBezTo>
                    <a:pt x="4546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80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3"/>
                  </a:cubicBezTo>
                  <a:cubicBezTo>
                    <a:pt x="5028" y="1409"/>
                    <a:pt x="5194" y="977"/>
                    <a:pt x="5096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3"/>
            <p:cNvSpPr/>
            <p:nvPr/>
          </p:nvSpPr>
          <p:spPr>
            <a:xfrm>
              <a:off x="5484844" y="9940880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70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64" y="1505"/>
                    <a:pt x="6029" y="1810"/>
                    <a:pt x="6059" y="2075"/>
                  </a:cubicBezTo>
                  <a:cubicBezTo>
                    <a:pt x="6147" y="2743"/>
                    <a:pt x="4762" y="2860"/>
                    <a:pt x="4321" y="2900"/>
                  </a:cubicBezTo>
                  <a:cubicBezTo>
                    <a:pt x="4102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1" y="3185"/>
                  </a:cubicBezTo>
                  <a:cubicBezTo>
                    <a:pt x="4370" y="3175"/>
                    <a:pt x="4478" y="3165"/>
                    <a:pt x="4595" y="3155"/>
                  </a:cubicBezTo>
                  <a:cubicBezTo>
                    <a:pt x="4709" y="3146"/>
                    <a:pt x="4834" y="3140"/>
                    <a:pt x="4963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5" y="3980"/>
                    <a:pt x="6147" y="4304"/>
                    <a:pt x="5921" y="4343"/>
                  </a:cubicBezTo>
                  <a:cubicBezTo>
                    <a:pt x="5901" y="4347"/>
                    <a:pt x="5880" y="4348"/>
                    <a:pt x="5859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4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5" y="3370"/>
                    <a:pt x="4023" y="3423"/>
                    <a:pt x="397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5" y="5412"/>
                  </a:cubicBezTo>
                  <a:cubicBezTo>
                    <a:pt x="4352" y="5412"/>
                    <a:pt x="4216" y="5383"/>
                    <a:pt x="4124" y="5335"/>
                  </a:cubicBezTo>
                  <a:cubicBezTo>
                    <a:pt x="3947" y="5237"/>
                    <a:pt x="3859" y="5060"/>
                    <a:pt x="3810" y="4864"/>
                  </a:cubicBezTo>
                  <a:cubicBezTo>
                    <a:pt x="3790" y="4746"/>
                    <a:pt x="3771" y="4618"/>
                    <a:pt x="377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1" y="4045"/>
                    <a:pt x="3378" y="4137"/>
                  </a:cubicBezTo>
                  <a:cubicBezTo>
                    <a:pt x="334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1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45" y="4325"/>
                    <a:pt x="1262" y="4325"/>
                  </a:cubicBezTo>
                  <a:cubicBezTo>
                    <a:pt x="1205" y="4325"/>
                    <a:pt x="1147" y="4315"/>
                    <a:pt x="1090" y="4294"/>
                  </a:cubicBezTo>
                  <a:cubicBezTo>
                    <a:pt x="874" y="4206"/>
                    <a:pt x="580" y="3891"/>
                    <a:pt x="599" y="3646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39" y="2673"/>
                    <a:pt x="2679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69" y="2627"/>
                    <a:pt x="737" y="2330"/>
                  </a:cubicBezTo>
                  <a:cubicBezTo>
                    <a:pt x="472" y="2085"/>
                    <a:pt x="53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7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12"/>
                  </a:cubicBezTo>
                  <a:cubicBezTo>
                    <a:pt x="740" y="4550"/>
                    <a:pt x="942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72" y="6012"/>
                    <a:pt x="3407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5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3"/>
            <p:cNvSpPr/>
            <p:nvPr/>
          </p:nvSpPr>
          <p:spPr>
            <a:xfrm>
              <a:off x="582413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7" y="2882"/>
                    <a:pt x="5430" y="300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30" y="3508"/>
                    <a:pt x="6059" y="3795"/>
                  </a:cubicBezTo>
                  <a:cubicBezTo>
                    <a:pt x="633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7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5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3"/>
            <p:cNvSpPr/>
            <p:nvPr/>
          </p:nvSpPr>
          <p:spPr>
            <a:xfrm>
              <a:off x="616404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8"/>
                  </a:moveTo>
                  <a:cubicBezTo>
                    <a:pt x="3344" y="288"/>
                    <a:pt x="3582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29" y="1810"/>
                    <a:pt x="6069" y="2075"/>
                  </a:cubicBezTo>
                  <a:cubicBezTo>
                    <a:pt x="6157" y="2743"/>
                    <a:pt x="4763" y="2860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8" y="3382"/>
                    <a:pt x="4319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5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0" y="4294"/>
                  </a:cubicBezTo>
                  <a:cubicBezTo>
                    <a:pt x="874" y="4206"/>
                    <a:pt x="590" y="3891"/>
                    <a:pt x="600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6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2" y="288"/>
                    <a:pt x="3114" y="288"/>
                  </a:cubicBezTo>
                  <a:close/>
                  <a:moveTo>
                    <a:pt x="3294" y="1"/>
                  </a:moveTo>
                  <a:cubicBezTo>
                    <a:pt x="3031" y="1"/>
                    <a:pt x="2761" y="79"/>
                    <a:pt x="2554" y="200"/>
                  </a:cubicBezTo>
                  <a:cubicBezTo>
                    <a:pt x="2072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8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69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3"/>
            <p:cNvSpPr/>
            <p:nvPr/>
          </p:nvSpPr>
          <p:spPr>
            <a:xfrm>
              <a:off x="2920794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8" y="5846"/>
                    <a:pt x="3683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699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8" y="723"/>
                    <a:pt x="2317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7" y="2158"/>
                    <a:pt x="3129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5" y="3324"/>
                    <a:pt x="609" y="3471"/>
                    <a:pt x="43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5" y="5019"/>
                    <a:pt x="1302" y="5019"/>
                  </a:cubicBezTo>
                  <a:cubicBezTo>
                    <a:pt x="1623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3"/>
            <p:cNvSpPr/>
            <p:nvPr/>
          </p:nvSpPr>
          <p:spPr>
            <a:xfrm>
              <a:off x="326070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74" y="1510"/>
                    <a:pt x="6029" y="1815"/>
                    <a:pt x="6069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8" y="3377"/>
                    <a:pt x="4319" y="3365"/>
                    <a:pt x="4267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90" y="4014"/>
                    <a:pt x="4556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44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1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90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1" y="2935"/>
                    <a:pt x="2948" y="2668"/>
                    <a:pt x="2689" y="2668"/>
                  </a:cubicBezTo>
                  <a:cubicBezTo>
                    <a:pt x="2681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0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4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9" y="5927"/>
                    <a:pt x="2198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16" y="293"/>
                  </a:cubicBezTo>
                  <a:cubicBezTo>
                    <a:pt x="3829" y="85"/>
                    <a:pt x="3559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3"/>
            <p:cNvSpPr/>
            <p:nvPr/>
          </p:nvSpPr>
          <p:spPr>
            <a:xfrm>
              <a:off x="3599996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902"/>
                    <a:pt x="5354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90" y="4811"/>
                    <a:pt x="5736" y="4811"/>
                  </a:cubicBezTo>
                  <a:cubicBezTo>
                    <a:pt x="5371" y="4811"/>
                    <a:pt x="4922" y="4476"/>
                    <a:pt x="4675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8" y="3585"/>
                    <a:pt x="3785" y="3570"/>
                    <a:pt x="3727" y="3570"/>
                  </a:cubicBezTo>
                  <a:cubicBezTo>
                    <a:pt x="3566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4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1" y="5846"/>
                    <a:pt x="3688" y="5846"/>
                  </a:cubicBezTo>
                  <a:cubicBezTo>
                    <a:pt x="3460" y="5846"/>
                    <a:pt x="3228" y="5734"/>
                    <a:pt x="3113" y="554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7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59" y="3393"/>
                    <a:pt x="2043" y="3265"/>
                    <a:pt x="2485" y="3236"/>
                  </a:cubicBezTo>
                  <a:cubicBezTo>
                    <a:pt x="2700" y="3208"/>
                    <a:pt x="2826" y="2949"/>
                    <a:pt x="2576" y="2949"/>
                  </a:cubicBezTo>
                  <a:cubicBezTo>
                    <a:pt x="2563" y="2949"/>
                    <a:pt x="2549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3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23"/>
                    <a:pt x="3398" y="447"/>
                    <a:pt x="325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36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10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7" y="5019"/>
                    <a:pt x="1305" y="5019"/>
                  </a:cubicBezTo>
                  <a:cubicBezTo>
                    <a:pt x="1629" y="5019"/>
                    <a:pt x="1957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6" y="6130"/>
                  </a:cubicBezTo>
                  <a:cubicBezTo>
                    <a:pt x="3786" y="6130"/>
                    <a:pt x="4053" y="6055"/>
                    <a:pt x="426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403" y="4954"/>
                    <a:pt x="680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46" y="1724"/>
                  </a:cubicBezTo>
                  <a:cubicBezTo>
                    <a:pt x="6067" y="1582"/>
                    <a:pt x="5865" y="1525"/>
                    <a:pt x="5660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3"/>
            <p:cNvSpPr/>
            <p:nvPr/>
          </p:nvSpPr>
          <p:spPr>
            <a:xfrm>
              <a:off x="3939908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4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5" y="1397"/>
                  </a:cubicBezTo>
                  <a:cubicBezTo>
                    <a:pt x="5442" y="1397"/>
                    <a:pt x="5490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7" y="3181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9" y="4184"/>
                    <a:pt x="526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6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5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9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73" y="4320"/>
                  </a:cubicBezTo>
                  <a:cubicBezTo>
                    <a:pt x="1215" y="4320"/>
                    <a:pt x="1158" y="4311"/>
                    <a:pt x="1101" y="4289"/>
                  </a:cubicBezTo>
                  <a:cubicBezTo>
                    <a:pt x="88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2" y="2668"/>
                    <a:pt x="2662" y="2669"/>
                  </a:cubicBezTo>
                  <a:cubicBezTo>
                    <a:pt x="2500" y="2680"/>
                    <a:pt x="2315" y="2690"/>
                    <a:pt x="2122" y="2690"/>
                  </a:cubicBezTo>
                  <a:cubicBezTo>
                    <a:pt x="1626" y="2690"/>
                    <a:pt x="1079" y="2622"/>
                    <a:pt x="747" y="2325"/>
                  </a:cubicBezTo>
                  <a:cubicBezTo>
                    <a:pt x="482" y="2090"/>
                    <a:pt x="541" y="1461"/>
                    <a:pt x="924" y="1343"/>
                  </a:cubicBezTo>
                  <a:cubicBezTo>
                    <a:pt x="974" y="1327"/>
                    <a:pt x="1026" y="1319"/>
                    <a:pt x="1080" y="1319"/>
                  </a:cubicBezTo>
                  <a:cubicBezTo>
                    <a:pt x="1443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52" y="519"/>
                  </a:cubicBezTo>
                  <a:cubicBezTo>
                    <a:pt x="2761" y="357"/>
                    <a:pt x="2941" y="285"/>
                    <a:pt x="3124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2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4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7" y="4605"/>
                    <a:pt x="1715" y="4499"/>
                    <a:pt x="1965" y="4358"/>
                  </a:cubicBezTo>
                  <a:lnTo>
                    <a:pt x="196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2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8" y="5679"/>
                    <a:pt x="4282" y="5687"/>
                    <a:pt x="4382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8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7" y="2659"/>
                    <a:pt x="6373" y="2433"/>
                  </a:cubicBezTo>
                  <a:cubicBezTo>
                    <a:pt x="6688" y="2031"/>
                    <a:pt x="6393" y="1530"/>
                    <a:pt x="6030" y="1275"/>
                  </a:cubicBezTo>
                  <a:cubicBezTo>
                    <a:pt x="5866" y="1160"/>
                    <a:pt x="5689" y="1112"/>
                    <a:pt x="5511" y="1112"/>
                  </a:cubicBezTo>
                  <a:cubicBezTo>
                    <a:pt x="5187" y="1112"/>
                    <a:pt x="4859" y="1272"/>
                    <a:pt x="4606" y="1481"/>
                  </a:cubicBezTo>
                  <a:cubicBezTo>
                    <a:pt x="4508" y="1569"/>
                    <a:pt x="4419" y="1658"/>
                    <a:pt x="433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3"/>
            <p:cNvSpPr/>
            <p:nvPr/>
          </p:nvSpPr>
          <p:spPr>
            <a:xfrm>
              <a:off x="427950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8"/>
                  </a:cubicBezTo>
                  <a:cubicBezTo>
                    <a:pt x="514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50" y="1811"/>
                    <a:pt x="5532" y="1811"/>
                  </a:cubicBezTo>
                  <a:cubicBezTo>
                    <a:pt x="5590" y="1811"/>
                    <a:pt x="5649" y="1820"/>
                    <a:pt x="5706" y="1841"/>
                  </a:cubicBezTo>
                  <a:cubicBezTo>
                    <a:pt x="5922" y="1920"/>
                    <a:pt x="6216" y="2234"/>
                    <a:pt x="619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4" y="3450"/>
                    <a:pt x="4488" y="3440"/>
                    <a:pt x="4680" y="3440"/>
                  </a:cubicBezTo>
                  <a:cubicBezTo>
                    <a:pt x="5175" y="3440"/>
                    <a:pt x="5727" y="3508"/>
                    <a:pt x="6059" y="3805"/>
                  </a:cubicBezTo>
                  <a:cubicBezTo>
                    <a:pt x="6324" y="4041"/>
                    <a:pt x="6265" y="4669"/>
                    <a:pt x="5883" y="4787"/>
                  </a:cubicBezTo>
                  <a:cubicBezTo>
                    <a:pt x="5833" y="4804"/>
                    <a:pt x="5780" y="4811"/>
                    <a:pt x="5726" y="4811"/>
                  </a:cubicBezTo>
                  <a:cubicBezTo>
                    <a:pt x="5364" y="4811"/>
                    <a:pt x="4921" y="4476"/>
                    <a:pt x="466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4" y="3680"/>
                    <a:pt x="345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7"/>
                    <a:pt x="2997" y="3467"/>
                    <a:pt x="2917" y="3467"/>
                  </a:cubicBezTo>
                  <a:cubicBezTo>
                    <a:pt x="2806" y="3467"/>
                    <a:pt x="2653" y="3526"/>
                    <a:pt x="2613" y="3589"/>
                  </a:cubicBezTo>
                  <a:cubicBezTo>
                    <a:pt x="2436" y="3913"/>
                    <a:pt x="2200" y="4227"/>
                    <a:pt x="1926" y="4473"/>
                  </a:cubicBezTo>
                  <a:cubicBezTo>
                    <a:pt x="1775" y="4600"/>
                    <a:pt x="1599" y="4733"/>
                    <a:pt x="1407" y="4733"/>
                  </a:cubicBezTo>
                  <a:cubicBezTo>
                    <a:pt x="1361" y="4733"/>
                    <a:pt x="1315" y="4725"/>
                    <a:pt x="1268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4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4" y="2987"/>
                    <a:pt x="1977" y="2992"/>
                    <a:pt x="1856" y="2992"/>
                  </a:cubicBezTo>
                  <a:cubicBezTo>
                    <a:pt x="1269" y="2992"/>
                    <a:pt x="597" y="2880"/>
                    <a:pt x="580" y="234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43" y="2038"/>
                  </a:cubicBezTo>
                  <a:cubicBezTo>
                    <a:pt x="1857" y="2234"/>
                    <a:pt x="2142" y="2460"/>
                    <a:pt x="2407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1" y="2766"/>
                    <a:pt x="2773" y="2713"/>
                    <a:pt x="2819" y="2647"/>
                  </a:cubicBezTo>
                  <a:cubicBezTo>
                    <a:pt x="2839" y="2607"/>
                    <a:pt x="2839" y="2578"/>
                    <a:pt x="2799" y="2538"/>
                  </a:cubicBezTo>
                  <a:cubicBezTo>
                    <a:pt x="2603" y="234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35" y="755"/>
                    <a:pt x="2171" y="723"/>
                    <a:pt x="2311" y="723"/>
                  </a:cubicBezTo>
                  <a:cubicBezTo>
                    <a:pt x="2444" y="723"/>
                    <a:pt x="2580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76" y="2038"/>
                  </a:cubicBezTo>
                  <a:cubicBezTo>
                    <a:pt x="2972" y="2123"/>
                    <a:pt x="3040" y="2158"/>
                    <a:pt x="3124" y="2158"/>
                  </a:cubicBezTo>
                  <a:cubicBezTo>
                    <a:pt x="3243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23"/>
                    <a:pt x="3389" y="447"/>
                    <a:pt x="3241" y="801"/>
                  </a:cubicBezTo>
                  <a:cubicBezTo>
                    <a:pt x="3123" y="634"/>
                    <a:pt x="2947" y="506"/>
                    <a:pt x="2701" y="467"/>
                  </a:cubicBezTo>
                  <a:cubicBezTo>
                    <a:pt x="2616" y="452"/>
                    <a:pt x="2520" y="443"/>
                    <a:pt x="2420" y="443"/>
                  </a:cubicBezTo>
                  <a:cubicBezTo>
                    <a:pt x="2057" y="443"/>
                    <a:pt x="1638" y="554"/>
                    <a:pt x="1484" y="869"/>
                  </a:cubicBezTo>
                  <a:cubicBezTo>
                    <a:pt x="1366" y="1115"/>
                    <a:pt x="1444" y="1380"/>
                    <a:pt x="1562" y="1625"/>
                  </a:cubicBezTo>
                  <a:cubicBezTo>
                    <a:pt x="1380" y="1543"/>
                    <a:pt x="1194" y="1492"/>
                    <a:pt x="1011" y="1492"/>
                  </a:cubicBezTo>
                  <a:cubicBezTo>
                    <a:pt x="889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87" y="3157"/>
                    <a:pt x="1140" y="3216"/>
                  </a:cubicBezTo>
                  <a:cubicBezTo>
                    <a:pt x="855" y="3324"/>
                    <a:pt x="60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9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6" y="5484"/>
                    <a:pt x="2790" y="5838"/>
                  </a:cubicBezTo>
                  <a:cubicBezTo>
                    <a:pt x="2972" y="6045"/>
                    <a:pt x="3240" y="6130"/>
                    <a:pt x="3516" y="6130"/>
                  </a:cubicBezTo>
                  <a:cubicBezTo>
                    <a:pt x="3776" y="6130"/>
                    <a:pt x="4043" y="6055"/>
                    <a:pt x="4253" y="5936"/>
                  </a:cubicBezTo>
                  <a:cubicBezTo>
                    <a:pt x="4724" y="5671"/>
                    <a:pt x="4744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6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61" y="3314"/>
                    <a:pt x="5549" y="3245"/>
                  </a:cubicBezTo>
                  <a:cubicBezTo>
                    <a:pt x="5873" y="3157"/>
                    <a:pt x="6187" y="3049"/>
                    <a:pt x="6413" y="2833"/>
                  </a:cubicBezTo>
                  <a:cubicBezTo>
                    <a:pt x="6796" y="2489"/>
                    <a:pt x="6599" y="2018"/>
                    <a:pt x="6236" y="1724"/>
                  </a:cubicBezTo>
                  <a:cubicBezTo>
                    <a:pt x="6057" y="1582"/>
                    <a:pt x="5856" y="1525"/>
                    <a:pt x="5651" y="1525"/>
                  </a:cubicBezTo>
                  <a:cubicBezTo>
                    <a:pt x="5371" y="1525"/>
                    <a:pt x="5085" y="1631"/>
                    <a:pt x="4842" y="1773"/>
                  </a:cubicBezTo>
                  <a:cubicBezTo>
                    <a:pt x="5028" y="1409"/>
                    <a:pt x="5195" y="97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3"/>
            <p:cNvSpPr/>
            <p:nvPr/>
          </p:nvSpPr>
          <p:spPr>
            <a:xfrm>
              <a:off x="4619422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5" y="285"/>
                  </a:moveTo>
                  <a:cubicBezTo>
                    <a:pt x="3343" y="285"/>
                    <a:pt x="3579" y="397"/>
                    <a:pt x="3693" y="587"/>
                  </a:cubicBezTo>
                  <a:cubicBezTo>
                    <a:pt x="3899" y="921"/>
                    <a:pt x="3899" y="1363"/>
                    <a:pt x="3870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50" y="2604"/>
                    <a:pt x="4184" y="2541"/>
                  </a:cubicBezTo>
                  <a:cubicBezTo>
                    <a:pt x="4361" y="2217"/>
                    <a:pt x="4596" y="1903"/>
                    <a:pt x="4871" y="1658"/>
                  </a:cubicBezTo>
                  <a:cubicBezTo>
                    <a:pt x="5022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65" y="1510"/>
                    <a:pt x="6030" y="1815"/>
                    <a:pt x="6059" y="2070"/>
                  </a:cubicBezTo>
                  <a:cubicBezTo>
                    <a:pt x="6148" y="2738"/>
                    <a:pt x="4763" y="2865"/>
                    <a:pt x="4321" y="2895"/>
                  </a:cubicBezTo>
                  <a:cubicBezTo>
                    <a:pt x="4107" y="2923"/>
                    <a:pt x="3981" y="3182"/>
                    <a:pt x="4231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28" y="3139"/>
                    <a:pt x="6200" y="3251"/>
                    <a:pt x="6216" y="3788"/>
                  </a:cubicBezTo>
                  <a:cubicBezTo>
                    <a:pt x="6226" y="3985"/>
                    <a:pt x="6148" y="4309"/>
                    <a:pt x="5922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40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6" y="3365"/>
                    <a:pt x="4024" y="3418"/>
                    <a:pt x="3978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2" y="5300"/>
                  </a:cubicBezTo>
                  <a:cubicBezTo>
                    <a:pt x="4762" y="5376"/>
                    <a:pt x="4625" y="5407"/>
                    <a:pt x="4486" y="5407"/>
                  </a:cubicBezTo>
                  <a:cubicBezTo>
                    <a:pt x="4353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21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1" y="4230"/>
                    <a:pt x="3821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9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0" y="3362"/>
                    <a:pt x="2923" y="3302"/>
                    <a:pt x="2798" y="3302"/>
                  </a:cubicBezTo>
                  <a:cubicBezTo>
                    <a:pt x="2712" y="3302"/>
                    <a:pt x="2617" y="3330"/>
                    <a:pt x="2574" y="3386"/>
                  </a:cubicBezTo>
                  <a:cubicBezTo>
                    <a:pt x="2358" y="3671"/>
                    <a:pt x="2083" y="3936"/>
                    <a:pt x="1778" y="4132"/>
                  </a:cubicBezTo>
                  <a:cubicBezTo>
                    <a:pt x="1629" y="4229"/>
                    <a:pt x="1452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0" y="3239"/>
                    <a:pt x="1366" y="3131"/>
                    <a:pt x="1651" y="3072"/>
                  </a:cubicBezTo>
                  <a:cubicBezTo>
                    <a:pt x="1965" y="3013"/>
                    <a:pt x="2289" y="2973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4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68" y="2546"/>
                    <a:pt x="3021" y="2560"/>
                    <a:pt x="3078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82" y="1373"/>
                    <a:pt x="2407" y="853"/>
                    <a:pt x="2642" y="519"/>
                  </a:cubicBezTo>
                  <a:cubicBezTo>
                    <a:pt x="2752" y="357"/>
                    <a:pt x="2931" y="285"/>
                    <a:pt x="3115" y="285"/>
                  </a:cubicBezTo>
                  <a:close/>
                  <a:moveTo>
                    <a:pt x="3281" y="1"/>
                  </a:moveTo>
                  <a:cubicBezTo>
                    <a:pt x="3021" y="1"/>
                    <a:pt x="2754" y="76"/>
                    <a:pt x="2544" y="195"/>
                  </a:cubicBezTo>
                  <a:cubicBezTo>
                    <a:pt x="2073" y="460"/>
                    <a:pt x="2063" y="961"/>
                    <a:pt x="2250" y="1422"/>
                  </a:cubicBezTo>
                  <a:cubicBezTo>
                    <a:pt x="2250" y="1432"/>
                    <a:pt x="2259" y="1451"/>
                    <a:pt x="2259" y="1461"/>
                  </a:cubicBezTo>
                  <a:cubicBezTo>
                    <a:pt x="1925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04" y="1177"/>
                    <a:pt x="1" y="1736"/>
                    <a:pt x="15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24" y="2973"/>
                    <a:pt x="610" y="3081"/>
                    <a:pt x="384" y="3297"/>
                  </a:cubicBezTo>
                  <a:cubicBezTo>
                    <a:pt x="1" y="3641"/>
                    <a:pt x="197" y="4112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1" y="5679"/>
                    <a:pt x="4277" y="5687"/>
                    <a:pt x="4377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8" y="4564"/>
                  </a:cubicBezTo>
                  <a:cubicBezTo>
                    <a:pt x="6560" y="4387"/>
                    <a:pt x="6805" y="3798"/>
                    <a:pt x="657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50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3"/>
            <p:cNvSpPr/>
            <p:nvPr/>
          </p:nvSpPr>
          <p:spPr>
            <a:xfrm>
              <a:off x="4958742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89" y="5278"/>
                    <a:pt x="4154" y="5612"/>
                  </a:cubicBezTo>
                  <a:cubicBezTo>
                    <a:pt x="4044" y="5774"/>
                    <a:pt x="3865" y="5846"/>
                    <a:pt x="3681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3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5" y="3236"/>
                  </a:cubicBezTo>
                  <a:cubicBezTo>
                    <a:pt x="2699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5" y="2766"/>
                    <a:pt x="2537" y="2766"/>
                  </a:cubicBezTo>
                  <a:cubicBezTo>
                    <a:pt x="2645" y="2766"/>
                    <a:pt x="2772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5" y="2038"/>
                  </a:cubicBezTo>
                  <a:cubicBezTo>
                    <a:pt x="2975" y="2123"/>
                    <a:pt x="3044" y="2158"/>
                    <a:pt x="3127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8" y="452"/>
                    <a:pt x="2523" y="443"/>
                    <a:pt x="2424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1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609" y="3471"/>
                    <a:pt x="432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28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3"/>
            <p:cNvSpPr/>
            <p:nvPr/>
          </p:nvSpPr>
          <p:spPr>
            <a:xfrm>
              <a:off x="5298654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19" y="285"/>
                  </a:moveTo>
                  <a:cubicBezTo>
                    <a:pt x="3348" y="285"/>
                    <a:pt x="3582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8" y="1422"/>
                  </a:cubicBezTo>
                  <a:cubicBezTo>
                    <a:pt x="5774" y="1510"/>
                    <a:pt x="6029" y="1815"/>
                    <a:pt x="6068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2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5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5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2" y="2668"/>
                    <a:pt x="2651" y="2669"/>
                  </a:cubicBezTo>
                  <a:cubicBezTo>
                    <a:pt x="2490" y="2680"/>
                    <a:pt x="2304" y="2690"/>
                    <a:pt x="2110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5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70" y="2546"/>
                    <a:pt x="3024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5" y="285"/>
                    <a:pt x="3119" y="285"/>
                  </a:cubicBezTo>
                  <a:close/>
                  <a:moveTo>
                    <a:pt x="3281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6" y="1241"/>
                    <a:pt x="1530" y="1042"/>
                    <a:pt x="1130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59" y="4387"/>
                    <a:pt x="6805" y="3798"/>
                    <a:pt x="6579" y="3405"/>
                  </a:cubicBezTo>
                  <a:cubicBezTo>
                    <a:pt x="639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6" y="1112"/>
                    <a:pt x="4849" y="1272"/>
                    <a:pt x="4596" y="1481"/>
                  </a:cubicBezTo>
                  <a:cubicBezTo>
                    <a:pt x="4497" y="1569"/>
                    <a:pt x="4409" y="1658"/>
                    <a:pt x="4321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5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3"/>
            <p:cNvSpPr/>
            <p:nvPr/>
          </p:nvSpPr>
          <p:spPr>
            <a:xfrm>
              <a:off x="563794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0" y="3000"/>
                    <a:pt x="5146" y="305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5" y="3585"/>
                    <a:pt x="3781" y="3570"/>
                    <a:pt x="3723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58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36"/>
                  </a:cubicBezTo>
                  <a:cubicBezTo>
                    <a:pt x="2700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2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27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09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5" y="5019"/>
                    <a:pt x="1950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3" y="6130"/>
                    <a:pt x="4048" y="6055"/>
                    <a:pt x="4252" y="5936"/>
                  </a:cubicBezTo>
                  <a:cubicBezTo>
                    <a:pt x="4733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2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3"/>
            <p:cNvSpPr/>
            <p:nvPr/>
          </p:nvSpPr>
          <p:spPr>
            <a:xfrm>
              <a:off x="5977856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3" y="1531"/>
                    <a:pt x="5198" y="1397"/>
                    <a:pt x="5395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0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400" y="3405"/>
                  </a:cubicBezTo>
                  <a:cubicBezTo>
                    <a:pt x="4368" y="3377"/>
                    <a:pt x="4321" y="3365"/>
                    <a:pt x="4269" y="3365"/>
                  </a:cubicBezTo>
                  <a:cubicBezTo>
                    <a:pt x="4161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0" y="4008"/>
                    <a:pt x="3762" y="3973"/>
                    <a:pt x="3678" y="3973"/>
                  </a:cubicBezTo>
                  <a:cubicBezTo>
                    <a:pt x="3560" y="3973"/>
                    <a:pt x="3411" y="4044"/>
                    <a:pt x="3388" y="414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3" y="5840"/>
                    <a:pt x="2645" y="5840"/>
                  </a:cubicBezTo>
                  <a:cubicBezTo>
                    <a:pt x="2553" y="5840"/>
                    <a:pt x="2451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3" y="4320"/>
                    <a:pt x="1268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3" y="2954"/>
                  </a:cubicBezTo>
                  <a:cubicBezTo>
                    <a:pt x="2831" y="2935"/>
                    <a:pt x="2948" y="2668"/>
                    <a:pt x="2690" y="2668"/>
                  </a:cubicBezTo>
                  <a:cubicBezTo>
                    <a:pt x="2681" y="2668"/>
                    <a:pt x="2671" y="2668"/>
                    <a:pt x="2662" y="2669"/>
                  </a:cubicBezTo>
                  <a:cubicBezTo>
                    <a:pt x="2498" y="2680"/>
                    <a:pt x="2310" y="2690"/>
                    <a:pt x="2114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3" y="1319"/>
                    <a:pt x="1884" y="1655"/>
                    <a:pt x="2131" y="1834"/>
                  </a:cubicBezTo>
                  <a:cubicBezTo>
                    <a:pt x="242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42" y="519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2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3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1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6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8" y="1569"/>
                    <a:pt x="4409" y="1658"/>
                    <a:pt x="432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3"/>
            <p:cNvSpPr/>
            <p:nvPr/>
          </p:nvSpPr>
          <p:spPr>
            <a:xfrm>
              <a:off x="-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8"/>
                    <a:pt x="259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4" y="2449"/>
                    <a:pt x="334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60" y="5621"/>
                    <a:pt x="4105" y="5660"/>
                  </a:cubicBezTo>
                  <a:cubicBezTo>
                    <a:pt x="4190" y="5675"/>
                    <a:pt x="4286" y="5683"/>
                    <a:pt x="4386" y="5683"/>
                  </a:cubicBezTo>
                  <a:cubicBezTo>
                    <a:pt x="4750" y="5683"/>
                    <a:pt x="5169" y="5573"/>
                    <a:pt x="5323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20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7" y="1108"/>
                    <a:pt x="4859" y="1268"/>
                    <a:pt x="4606" y="1477"/>
                  </a:cubicBezTo>
                  <a:cubicBezTo>
                    <a:pt x="4508" y="1565"/>
                    <a:pt x="4419" y="1654"/>
                    <a:pt x="4331" y="1752"/>
                  </a:cubicBezTo>
                  <a:cubicBezTo>
                    <a:pt x="4380" y="1212"/>
                    <a:pt x="4341" y="65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3"/>
            <p:cNvSpPr/>
            <p:nvPr/>
          </p:nvSpPr>
          <p:spPr>
            <a:xfrm>
              <a:off x="33959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3" y="1801"/>
                  </a:cubicBezTo>
                  <a:cubicBezTo>
                    <a:pt x="5591" y="1801"/>
                    <a:pt x="5649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4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7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20" y="3457"/>
                  </a:cubicBezTo>
                  <a:cubicBezTo>
                    <a:pt x="2808" y="3457"/>
                    <a:pt x="2657" y="3516"/>
                    <a:pt x="262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2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597"/>
                    <a:pt x="2839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496"/>
                    <a:pt x="2701" y="457"/>
                  </a:cubicBezTo>
                  <a:cubicBezTo>
                    <a:pt x="2618" y="442"/>
                    <a:pt x="2523" y="433"/>
                    <a:pt x="2423" y="433"/>
                  </a:cubicBezTo>
                  <a:cubicBezTo>
                    <a:pt x="2062" y="433"/>
                    <a:pt x="1637" y="544"/>
                    <a:pt x="1484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85" y="1534"/>
                    <a:pt x="1199" y="1487"/>
                    <a:pt x="1016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2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8" y="5079"/>
                    <a:pt x="5830" y="5070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52"/>
                    <a:pt x="5961" y="3304"/>
                    <a:pt x="5558" y="3236"/>
                  </a:cubicBezTo>
                  <a:cubicBezTo>
                    <a:pt x="5873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57" y="1572"/>
                    <a:pt x="5857" y="1515"/>
                    <a:pt x="5654" y="1515"/>
                  </a:cubicBezTo>
                  <a:cubicBezTo>
                    <a:pt x="5376" y="1515"/>
                    <a:pt x="5091" y="1621"/>
                    <a:pt x="4842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3"/>
            <p:cNvSpPr/>
            <p:nvPr/>
          </p:nvSpPr>
          <p:spPr>
            <a:xfrm>
              <a:off x="67950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48" y="522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8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0" y="323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63" y="2125"/>
                    <a:pt x="2996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6"/>
                    <a:pt x="254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2"/>
                  </a:cubicBezTo>
                  <a:cubicBezTo>
                    <a:pt x="6393" y="3087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3"/>
            <p:cNvSpPr/>
            <p:nvPr/>
          </p:nvSpPr>
          <p:spPr>
            <a:xfrm>
              <a:off x="1018825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3"/>
            <p:cNvSpPr/>
            <p:nvPr/>
          </p:nvSpPr>
          <p:spPr>
            <a:xfrm>
              <a:off x="13587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8" y="2548"/>
                    <a:pt x="3019" y="2560"/>
                    <a:pt x="3074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3"/>
            <p:cNvSpPr/>
            <p:nvPr/>
          </p:nvSpPr>
          <p:spPr>
            <a:xfrm>
              <a:off x="1698026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5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28" y="1989"/>
                  </a:cubicBezTo>
                  <a:cubicBezTo>
                    <a:pt x="5177" y="1892"/>
                    <a:pt x="5354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0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5" y="3903"/>
                    <a:pt x="2210" y="4217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3"/>
            <p:cNvSpPr/>
            <p:nvPr/>
          </p:nvSpPr>
          <p:spPr>
            <a:xfrm>
              <a:off x="203793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7" y="285"/>
                  </a:moveTo>
                  <a:cubicBezTo>
                    <a:pt x="3355" y="285"/>
                    <a:pt x="3588" y="394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1" y="2931"/>
                    <a:pt x="2948" y="2664"/>
                    <a:pt x="2690" y="2664"/>
                  </a:cubicBezTo>
                  <a:cubicBezTo>
                    <a:pt x="2681" y="2664"/>
                    <a:pt x="2671" y="2664"/>
                    <a:pt x="2661" y="2665"/>
                  </a:cubicBezTo>
                  <a:cubicBezTo>
                    <a:pt x="2498" y="2676"/>
                    <a:pt x="2310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2" y="0"/>
                    <a:pt x="2764" y="76"/>
                    <a:pt x="2553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1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7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09" y="1654"/>
                    <a:pt x="4331" y="1752"/>
                  </a:cubicBezTo>
                  <a:cubicBezTo>
                    <a:pt x="4380" y="1212"/>
                    <a:pt x="4331" y="652"/>
                    <a:pt x="4016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3"/>
            <p:cNvSpPr/>
            <p:nvPr/>
          </p:nvSpPr>
          <p:spPr>
            <a:xfrm>
              <a:off x="2377539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0" y="2637"/>
                  </a:cubicBezTo>
                  <a:cubicBezTo>
                    <a:pt x="3766" y="2759"/>
                    <a:pt x="3874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35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5" y="745"/>
                    <a:pt x="2171" y="713"/>
                    <a:pt x="2310" y="713"/>
                  </a:cubicBezTo>
                  <a:cubicBezTo>
                    <a:pt x="2444" y="713"/>
                    <a:pt x="2580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2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3"/>
            <p:cNvSpPr/>
            <p:nvPr/>
          </p:nvSpPr>
          <p:spPr>
            <a:xfrm>
              <a:off x="2717452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6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09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09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3"/>
            <p:cNvSpPr/>
            <p:nvPr/>
          </p:nvSpPr>
          <p:spPr>
            <a:xfrm>
              <a:off x="15340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8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3"/>
            <p:cNvSpPr/>
            <p:nvPr/>
          </p:nvSpPr>
          <p:spPr>
            <a:xfrm>
              <a:off x="4933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12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3"/>
            <p:cNvSpPr/>
            <p:nvPr/>
          </p:nvSpPr>
          <p:spPr>
            <a:xfrm>
              <a:off x="8326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3"/>
            <p:cNvSpPr/>
            <p:nvPr/>
          </p:nvSpPr>
          <p:spPr>
            <a:xfrm>
              <a:off x="1172548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29" y="4225"/>
                    <a:pt x="1447" y="4323"/>
                    <a:pt x="1265" y="4323"/>
                  </a:cubicBezTo>
                  <a:cubicBezTo>
                    <a:pt x="1210" y="4323"/>
                    <a:pt x="1155" y="4315"/>
                    <a:pt x="1100" y="429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0" y="1317"/>
                    <a:pt x="1072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8" y="1447"/>
                    <a:pt x="2268" y="1457"/>
                  </a:cubicBezTo>
                  <a:cubicBezTo>
                    <a:pt x="1939" y="1240"/>
                    <a:pt x="1544" y="1042"/>
                    <a:pt x="1153" y="1042"/>
                  </a:cubicBezTo>
                  <a:cubicBezTo>
                    <a:pt x="1066" y="1042"/>
                    <a:pt x="980" y="1052"/>
                    <a:pt x="89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3"/>
            <p:cNvSpPr/>
            <p:nvPr/>
          </p:nvSpPr>
          <p:spPr>
            <a:xfrm>
              <a:off x="151214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5" y="1802"/>
                    <a:pt x="5651" y="1811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6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2" y="1616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8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5" y="1724"/>
                  </a:cubicBezTo>
                  <a:cubicBezTo>
                    <a:pt x="6054" y="1580"/>
                    <a:pt x="5848" y="1522"/>
                    <a:pt x="5639" y="1522"/>
                  </a:cubicBezTo>
                  <a:cubicBezTo>
                    <a:pt x="5363" y="1522"/>
                    <a:pt x="5082" y="1623"/>
                    <a:pt x="4841" y="1763"/>
                  </a:cubicBezTo>
                  <a:cubicBezTo>
                    <a:pt x="5028" y="1409"/>
                    <a:pt x="5195" y="96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3"/>
            <p:cNvSpPr/>
            <p:nvPr/>
          </p:nvSpPr>
          <p:spPr>
            <a:xfrm>
              <a:off x="1852061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1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7" y="3518"/>
                    <a:pt x="3957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6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2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53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0" y="1741"/>
                    <a:pt x="158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3"/>
            <p:cNvSpPr/>
            <p:nvPr/>
          </p:nvSpPr>
          <p:spPr>
            <a:xfrm>
              <a:off x="2191350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3"/>
            <p:cNvSpPr/>
            <p:nvPr/>
          </p:nvSpPr>
          <p:spPr>
            <a:xfrm>
              <a:off x="2531263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3"/>
            <p:cNvSpPr/>
            <p:nvPr/>
          </p:nvSpPr>
          <p:spPr>
            <a:xfrm>
              <a:off x="-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6"/>
                    <a:pt x="3891" y="2666"/>
                  </a:cubicBezTo>
                  <a:cubicBezTo>
                    <a:pt x="4003" y="2666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5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6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92" y="2678"/>
                    <a:pt x="2295" y="2691"/>
                    <a:pt x="2089" y="2691"/>
                  </a:cubicBezTo>
                  <a:cubicBezTo>
                    <a:pt x="1603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3"/>
            <p:cNvSpPr/>
            <p:nvPr/>
          </p:nvSpPr>
          <p:spPr>
            <a:xfrm>
              <a:off x="33959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5" y="1800"/>
                  </a:cubicBezTo>
                  <a:cubicBezTo>
                    <a:pt x="5592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4" y="2979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3"/>
            <p:cNvSpPr/>
            <p:nvPr/>
          </p:nvSpPr>
          <p:spPr>
            <a:xfrm>
              <a:off x="67950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6"/>
                    <a:pt x="3860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3"/>
            <p:cNvSpPr/>
            <p:nvPr/>
          </p:nvSpPr>
          <p:spPr>
            <a:xfrm>
              <a:off x="1018825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7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5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3"/>
            <p:cNvSpPr/>
            <p:nvPr/>
          </p:nvSpPr>
          <p:spPr>
            <a:xfrm>
              <a:off x="13587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0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2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1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3"/>
            <p:cNvSpPr/>
            <p:nvPr/>
          </p:nvSpPr>
          <p:spPr>
            <a:xfrm>
              <a:off x="1698026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0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2" y="5837"/>
                  </a:cubicBezTo>
                  <a:cubicBezTo>
                    <a:pt x="3461" y="5837"/>
                    <a:pt x="3224" y="5725"/>
                    <a:pt x="310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40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3"/>
            <p:cNvSpPr/>
            <p:nvPr/>
          </p:nvSpPr>
          <p:spPr>
            <a:xfrm>
              <a:off x="203793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8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6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3"/>
            <p:cNvSpPr/>
            <p:nvPr/>
          </p:nvSpPr>
          <p:spPr>
            <a:xfrm>
              <a:off x="2377539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897" y="4757"/>
                    <a:pt x="2927" y="4394"/>
                  </a:cubicBezTo>
                  <a:cubicBezTo>
                    <a:pt x="2937" y="4119"/>
                    <a:pt x="2976" y="3844"/>
                    <a:pt x="3035" y="3579"/>
                  </a:cubicBezTo>
                  <a:cubicBezTo>
                    <a:pt x="3056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76" y="4598"/>
                    <a:pt x="1602" y="4724"/>
                    <a:pt x="1412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1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40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3"/>
            <p:cNvSpPr/>
            <p:nvPr/>
          </p:nvSpPr>
          <p:spPr>
            <a:xfrm>
              <a:off x="2717452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8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0" y="3359"/>
                    <a:pt x="2921" y="3297"/>
                    <a:pt x="2794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09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4" y="2447"/>
                    <a:pt x="3339" y="2330"/>
                  </a:cubicBezTo>
                  <a:cubicBezTo>
                    <a:pt x="3153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09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3"/>
            <p:cNvSpPr/>
            <p:nvPr/>
          </p:nvSpPr>
          <p:spPr>
            <a:xfrm>
              <a:off x="153403" y="5887285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58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4" y="4599"/>
                    <a:pt x="1611" y="4724"/>
                    <a:pt x="1417" y="4724"/>
                  </a:cubicBezTo>
                  <a:cubicBezTo>
                    <a:pt x="1369" y="4724"/>
                    <a:pt x="1319" y="4716"/>
                    <a:pt x="1268" y="4699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8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79"/>
                    <a:pt x="1971" y="2985"/>
                    <a:pt x="1842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38" y="747"/>
                    <a:pt x="2173" y="717"/>
                    <a:pt x="2310" y="717"/>
                  </a:cubicBezTo>
                  <a:cubicBezTo>
                    <a:pt x="2446" y="717"/>
                    <a:pt x="2583" y="747"/>
                    <a:pt x="2672" y="791"/>
                  </a:cubicBezTo>
                  <a:cubicBezTo>
                    <a:pt x="2848" y="889"/>
                    <a:pt x="2937" y="107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2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3"/>
            <p:cNvSpPr/>
            <p:nvPr/>
          </p:nvSpPr>
          <p:spPr>
            <a:xfrm>
              <a:off x="4933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4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5" y="1"/>
                  </a:moveTo>
                  <a:cubicBezTo>
                    <a:pt x="3032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3"/>
            <p:cNvSpPr/>
            <p:nvPr/>
          </p:nvSpPr>
          <p:spPr>
            <a:xfrm>
              <a:off x="8326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7" y="1894"/>
                    <a:pt x="5354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58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5" y="4599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3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1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3"/>
            <p:cNvSpPr/>
            <p:nvPr/>
          </p:nvSpPr>
          <p:spPr>
            <a:xfrm>
              <a:off x="-9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7" y="283"/>
                  </a:moveTo>
                  <a:cubicBezTo>
                    <a:pt x="3355" y="283"/>
                    <a:pt x="3589" y="392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6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10"/>
                    <a:pt x="6069" y="206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4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7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9"/>
                  </a:cubicBezTo>
                  <a:cubicBezTo>
                    <a:pt x="2844" y="2929"/>
                    <a:pt x="2952" y="2663"/>
                    <a:pt x="2677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98" y="2678"/>
                    <a:pt x="2310" y="2689"/>
                    <a:pt x="2112" y="2689"/>
                  </a:cubicBezTo>
                  <a:cubicBezTo>
                    <a:pt x="1621" y="2689"/>
                    <a:pt x="1076" y="2617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2" y="355"/>
                    <a:pt x="2943" y="283"/>
                    <a:pt x="3127" y="283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492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3"/>
            <p:cNvSpPr/>
            <p:nvPr/>
          </p:nvSpPr>
          <p:spPr>
            <a:xfrm>
              <a:off x="339592" y="6138406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3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3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2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6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3"/>
            <p:cNvSpPr/>
            <p:nvPr/>
          </p:nvSpPr>
          <p:spPr>
            <a:xfrm>
              <a:off x="679505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8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4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4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5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48" y="5236"/>
                    <a:pt x="3860" y="5050"/>
                    <a:pt x="3820" y="4863"/>
                  </a:cubicBezTo>
                  <a:cubicBezTo>
                    <a:pt x="3791" y="4745"/>
                    <a:pt x="377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7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52" y="2663"/>
                    <a:pt x="2668" y="2663"/>
                  </a:cubicBezTo>
                  <a:cubicBezTo>
                    <a:pt x="2663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3" y="2689"/>
                  </a:cubicBezTo>
                  <a:cubicBezTo>
                    <a:pt x="1612" y="2689"/>
                    <a:pt x="1069" y="2617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8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3"/>
            <p:cNvSpPr/>
            <p:nvPr/>
          </p:nvSpPr>
          <p:spPr>
            <a:xfrm>
              <a:off x="153403" y="633775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4"/>
                    <a:pt x="3006" y="3462"/>
                    <a:pt x="2927" y="3462"/>
                  </a:cubicBezTo>
                  <a:cubicBezTo>
                    <a:pt x="2813" y="3462"/>
                    <a:pt x="2657" y="3525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3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6" y="2991"/>
                    <a:pt x="597" y="2880"/>
                    <a:pt x="580" y="234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3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8" y="751"/>
                    <a:pt x="2173" y="722"/>
                    <a:pt x="2310" y="722"/>
                  </a:cubicBezTo>
                  <a:cubicBezTo>
                    <a:pt x="2446" y="722"/>
                    <a:pt x="2583" y="751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37"/>
                  </a:cubicBezTo>
                  <a:cubicBezTo>
                    <a:pt x="2982" y="2122"/>
                    <a:pt x="3048" y="2157"/>
                    <a:pt x="3130" y="2157"/>
                  </a:cubicBezTo>
                  <a:cubicBezTo>
                    <a:pt x="3246" y="2157"/>
                    <a:pt x="3395" y="2086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5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3"/>
            <p:cNvSpPr/>
            <p:nvPr/>
          </p:nvSpPr>
          <p:spPr>
            <a:xfrm>
              <a:off x="4933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5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7" y="0"/>
                  </a:moveTo>
                  <a:cubicBezTo>
                    <a:pt x="3028" y="0"/>
                    <a:pt x="2763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5" y="4586"/>
                    <a:pt x="5603" y="4634"/>
                    <a:pt x="5787" y="4634"/>
                  </a:cubicBezTo>
                  <a:cubicBezTo>
                    <a:pt x="5913" y="4634"/>
                    <a:pt x="6038" y="4612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73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17" y="293"/>
                  </a:cubicBezTo>
                  <a:cubicBezTo>
                    <a:pt x="3830" y="85"/>
                    <a:pt x="3562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3"/>
            <p:cNvSpPr/>
            <p:nvPr/>
          </p:nvSpPr>
          <p:spPr>
            <a:xfrm>
              <a:off x="8326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3" y="3462"/>
                    <a:pt x="2656" y="3525"/>
                    <a:pt x="2622" y="358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3"/>
            <p:cNvSpPr/>
            <p:nvPr/>
          </p:nvSpPr>
          <p:spPr>
            <a:xfrm>
              <a:off x="-9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58"/>
                  </a:cubicBezTo>
                  <a:cubicBezTo>
                    <a:pt x="5022" y="1524"/>
                    <a:pt x="5202" y="1397"/>
                    <a:pt x="5394" y="1397"/>
                  </a:cubicBezTo>
                  <a:cubicBezTo>
                    <a:pt x="5441" y="1397"/>
                    <a:pt x="5490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6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2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6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3"/>
            <p:cNvSpPr/>
            <p:nvPr/>
          </p:nvSpPr>
          <p:spPr>
            <a:xfrm>
              <a:off x="339592" y="658887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8" y="3450"/>
                    <a:pt x="4495" y="3439"/>
                    <a:pt x="4690" y="3439"/>
                  </a:cubicBezTo>
                  <a:cubicBezTo>
                    <a:pt x="5185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1"/>
                    <a:pt x="2999" y="3459"/>
                    <a:pt x="2917" y="3459"/>
                  </a:cubicBezTo>
                  <a:cubicBezTo>
                    <a:pt x="2805" y="3459"/>
                    <a:pt x="2657" y="3520"/>
                    <a:pt x="2623" y="358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3" y="2986"/>
                    <a:pt x="1977" y="2991"/>
                    <a:pt x="1856" y="2991"/>
                  </a:cubicBezTo>
                  <a:cubicBezTo>
                    <a:pt x="1269" y="2991"/>
                    <a:pt x="596" y="2879"/>
                    <a:pt x="580" y="234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33"/>
                    <a:pt x="215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7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3"/>
            <p:cNvSpPr/>
            <p:nvPr/>
          </p:nvSpPr>
          <p:spPr>
            <a:xfrm>
              <a:off x="679505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20" y="1524"/>
                    <a:pt x="5195" y="1397"/>
                    <a:pt x="5385" y="1397"/>
                  </a:cubicBezTo>
                  <a:cubicBezTo>
                    <a:pt x="5432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400" y="3406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3"/>
            <p:cNvSpPr/>
            <p:nvPr/>
          </p:nvSpPr>
          <p:spPr>
            <a:xfrm>
              <a:off x="153403" y="683996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5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2"/>
                    <a:pt x="3004" y="3459"/>
                    <a:pt x="2922" y="3459"/>
                  </a:cubicBezTo>
                  <a:cubicBezTo>
                    <a:pt x="2809" y="3459"/>
                    <a:pt x="2657" y="3521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4" y="2987"/>
                    <a:pt x="1987" y="2991"/>
                    <a:pt x="1867" y="2991"/>
                  </a:cubicBezTo>
                  <a:cubicBezTo>
                    <a:pt x="1277" y="2991"/>
                    <a:pt x="597" y="2879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28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40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6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3"/>
            <p:cNvSpPr/>
            <p:nvPr/>
          </p:nvSpPr>
          <p:spPr>
            <a:xfrm>
              <a:off x="4933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5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3" y="0"/>
                  </a:moveTo>
                  <a:cubicBezTo>
                    <a:pt x="3023" y="0"/>
                    <a:pt x="2759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11" y="4631"/>
                    <a:pt x="5798" y="4631"/>
                  </a:cubicBezTo>
                  <a:cubicBezTo>
                    <a:pt x="5921" y="4631"/>
                    <a:pt x="6041" y="4610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59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3"/>
            <p:cNvSpPr/>
            <p:nvPr/>
          </p:nvSpPr>
          <p:spPr>
            <a:xfrm>
              <a:off x="8326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1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25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3"/>
            <p:cNvSpPr/>
            <p:nvPr/>
          </p:nvSpPr>
          <p:spPr>
            <a:xfrm>
              <a:off x="-9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48"/>
                  </a:cubicBezTo>
                  <a:cubicBezTo>
                    <a:pt x="5022" y="1522"/>
                    <a:pt x="5201" y="1397"/>
                    <a:pt x="5393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5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3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1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7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3"/>
            <p:cNvSpPr/>
            <p:nvPr/>
          </p:nvSpPr>
          <p:spPr>
            <a:xfrm>
              <a:off x="339592" y="7091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5" y="3450"/>
                    <a:pt x="4491" y="3439"/>
                    <a:pt x="4686" y="3439"/>
                  </a:cubicBezTo>
                  <a:cubicBezTo>
                    <a:pt x="5180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0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23"/>
                    <a:pt x="214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6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2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1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3"/>
            <p:cNvSpPr/>
            <p:nvPr/>
          </p:nvSpPr>
          <p:spPr>
            <a:xfrm>
              <a:off x="679505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48"/>
                  </a:cubicBezTo>
                  <a:cubicBezTo>
                    <a:pt x="5020" y="1522"/>
                    <a:pt x="5195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48" y="5232"/>
                    <a:pt x="3860" y="5055"/>
                    <a:pt x="3820" y="4869"/>
                  </a:cubicBezTo>
                  <a:cubicBezTo>
                    <a:pt x="3791" y="4741"/>
                    <a:pt x="377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3"/>
            <p:cNvSpPr/>
            <p:nvPr/>
          </p:nvSpPr>
          <p:spPr>
            <a:xfrm>
              <a:off x="153403" y="7290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9" y="1509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3"/>
            <p:cNvSpPr/>
            <p:nvPr/>
          </p:nvSpPr>
          <p:spPr>
            <a:xfrm>
              <a:off x="4933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6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1" y="5405"/>
                    <a:pt x="4223" y="5375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4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93" y="1"/>
                  </a:moveTo>
                  <a:cubicBezTo>
                    <a:pt x="3032" y="1"/>
                    <a:pt x="2765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4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73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3"/>
            <p:cNvSpPr/>
            <p:nvPr/>
          </p:nvSpPr>
          <p:spPr>
            <a:xfrm>
              <a:off x="8326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2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90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3"/>
            <p:cNvSpPr/>
            <p:nvPr/>
          </p:nvSpPr>
          <p:spPr>
            <a:xfrm>
              <a:off x="-9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0"/>
                  </a:moveTo>
                  <a:cubicBezTo>
                    <a:pt x="3353" y="280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65" y="3666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4"/>
                    <a:pt x="4500" y="5404"/>
                  </a:cubicBezTo>
                  <a:cubicBezTo>
                    <a:pt x="4365" y="5404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7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0"/>
                    <a:pt x="3124" y="280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21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3"/>
            <p:cNvSpPr/>
            <p:nvPr/>
          </p:nvSpPr>
          <p:spPr>
            <a:xfrm>
              <a:off x="339592" y="7541813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3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6" y="3441"/>
                    <a:pt x="4491" y="3431"/>
                    <a:pt x="4684" y="3431"/>
                  </a:cubicBezTo>
                  <a:cubicBezTo>
                    <a:pt x="5180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51" y="246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80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1" y="2149"/>
                    <a:pt x="3126" y="2149"/>
                  </a:cubicBezTo>
                  <a:cubicBezTo>
                    <a:pt x="3245" y="2149"/>
                    <a:pt x="3395" y="2081"/>
                    <a:pt x="3418" y="1989"/>
                  </a:cubicBezTo>
                  <a:cubicBezTo>
                    <a:pt x="3447" y="1852"/>
                    <a:pt x="3457" y="1704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7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3"/>
            <p:cNvSpPr/>
            <p:nvPr/>
          </p:nvSpPr>
          <p:spPr>
            <a:xfrm>
              <a:off x="679505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400" y="3411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4"/>
                    <a:pt x="4497" y="5404"/>
                  </a:cubicBezTo>
                  <a:cubicBezTo>
                    <a:pt x="4360" y="5404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3"/>
            <p:cNvSpPr/>
            <p:nvPr/>
          </p:nvSpPr>
          <p:spPr>
            <a:xfrm>
              <a:off x="153403" y="7792934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0" y="3198"/>
                    <a:pt x="2817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5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0" y="1533"/>
                    <a:pt x="1201" y="1483"/>
                    <a:pt x="1015" y="1483"/>
                  </a:cubicBezTo>
                  <a:cubicBezTo>
                    <a:pt x="890" y="1483"/>
                    <a:pt x="767" y="1505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3"/>
            <p:cNvSpPr/>
            <p:nvPr/>
          </p:nvSpPr>
          <p:spPr>
            <a:xfrm>
              <a:off x="4933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8" y="5404"/>
                    <a:pt x="4489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5" y="1323"/>
                    <a:pt x="1019" y="1316"/>
                    <a:pt x="1074" y="1316"/>
                  </a:cubicBezTo>
                  <a:cubicBezTo>
                    <a:pt x="1443" y="1316"/>
                    <a:pt x="1884" y="1651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89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5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3" y="1"/>
                    <a:pt x="3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3"/>
            <p:cNvSpPr/>
            <p:nvPr/>
          </p:nvSpPr>
          <p:spPr>
            <a:xfrm>
              <a:off x="8326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25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1" y="1505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62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3"/>
            <p:cNvSpPr/>
            <p:nvPr/>
          </p:nvSpPr>
          <p:spPr>
            <a:xfrm>
              <a:off x="-9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6"/>
                    <a:pt x="4400" y="3401"/>
                  </a:cubicBezTo>
                  <a:cubicBezTo>
                    <a:pt x="4371" y="3373"/>
                    <a:pt x="4325" y="3360"/>
                    <a:pt x="4273" y="3360"/>
                  </a:cubicBezTo>
                  <a:cubicBezTo>
                    <a:pt x="4165" y="3360"/>
                    <a:pt x="4034" y="3413"/>
                    <a:pt x="3987" y="348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296"/>
                  </a:cubicBezTo>
                  <a:cubicBezTo>
                    <a:pt x="4766" y="5371"/>
                    <a:pt x="4630" y="5403"/>
                    <a:pt x="4492" y="5403"/>
                  </a:cubicBezTo>
                  <a:cubicBezTo>
                    <a:pt x="4360" y="5403"/>
                    <a:pt x="4226" y="5374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8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3" y="1323"/>
                    <a:pt x="1026" y="1315"/>
                    <a:pt x="1080" y="1315"/>
                  </a:cubicBezTo>
                  <a:cubicBezTo>
                    <a:pt x="1443" y="1315"/>
                    <a:pt x="1885" y="1651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7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12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3"/>
            <p:cNvSpPr/>
            <p:nvPr/>
          </p:nvSpPr>
          <p:spPr>
            <a:xfrm>
              <a:off x="339592" y="8044025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2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41" y="245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71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0" y="2149"/>
                    <a:pt x="3123" y="2149"/>
                  </a:cubicBezTo>
                  <a:cubicBezTo>
                    <a:pt x="3243" y="2149"/>
                    <a:pt x="3395" y="2078"/>
                    <a:pt x="3418" y="1979"/>
                  </a:cubicBezTo>
                  <a:cubicBezTo>
                    <a:pt x="3447" y="1852"/>
                    <a:pt x="3457" y="1705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8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62"/>
                    <a:pt x="433" y="3688"/>
                  </a:cubicBezTo>
                  <a:cubicBezTo>
                    <a:pt x="119" y="4091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3"/>
            <p:cNvSpPr/>
            <p:nvPr/>
          </p:nvSpPr>
          <p:spPr>
            <a:xfrm>
              <a:off x="679505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4" y="3360"/>
                  </a:cubicBezTo>
                  <a:cubicBezTo>
                    <a:pt x="4157" y="3360"/>
                    <a:pt x="4027" y="3413"/>
                    <a:pt x="398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5" y="5403"/>
                    <a:pt x="4221" y="5374"/>
                    <a:pt x="4135" y="5326"/>
                  </a:cubicBezTo>
                  <a:cubicBezTo>
                    <a:pt x="3948" y="5228"/>
                    <a:pt x="3860" y="5051"/>
                    <a:pt x="3820" y="4864"/>
                  </a:cubicBezTo>
                  <a:cubicBezTo>
                    <a:pt x="3791" y="4746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4" y="1323"/>
                    <a:pt x="1016" y="1315"/>
                    <a:pt x="1070" y="1315"/>
                  </a:cubicBezTo>
                  <a:cubicBezTo>
                    <a:pt x="1433" y="1315"/>
                    <a:pt x="1875" y="1651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3"/>
            <p:cNvSpPr/>
            <p:nvPr/>
          </p:nvSpPr>
          <p:spPr>
            <a:xfrm>
              <a:off x="153403" y="8243375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70" y="2767"/>
                    <a:pt x="3877" y="2829"/>
                    <a:pt x="4003" y="2829"/>
                  </a:cubicBezTo>
                  <a:cubicBezTo>
                    <a:pt x="4087" y="2829"/>
                    <a:pt x="4180" y="2801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09"/>
                  </a:cubicBezTo>
                  <a:cubicBezTo>
                    <a:pt x="3830" y="3579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38" y="747"/>
                    <a:pt x="2173" y="718"/>
                    <a:pt x="2310" y="718"/>
                  </a:cubicBezTo>
                  <a:cubicBezTo>
                    <a:pt x="2446" y="718"/>
                    <a:pt x="2583" y="747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2" y="5019"/>
                    <a:pt x="1946" y="4857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3"/>
            <p:cNvSpPr/>
            <p:nvPr/>
          </p:nvSpPr>
          <p:spPr>
            <a:xfrm>
              <a:off x="4933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6" y="284"/>
                  </a:moveTo>
                  <a:cubicBezTo>
                    <a:pt x="3355" y="284"/>
                    <a:pt x="3589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73" y="2860"/>
                    <a:pt x="4321" y="2900"/>
                  </a:cubicBezTo>
                  <a:cubicBezTo>
                    <a:pt x="4103" y="2919"/>
                    <a:pt x="3986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20" y="3365"/>
                    <a:pt x="4267" y="3365"/>
                  </a:cubicBezTo>
                  <a:cubicBezTo>
                    <a:pt x="4157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7"/>
                    <a:pt x="3061" y="5839"/>
                    <a:pt x="2642" y="5839"/>
                  </a:cubicBezTo>
                  <a:cubicBezTo>
                    <a:pt x="2549" y="5839"/>
                    <a:pt x="2444" y="5802"/>
                    <a:pt x="2328" y="571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20" y="3243"/>
                    <a:pt x="1366" y="3125"/>
                    <a:pt x="1660" y="3076"/>
                  </a:cubicBezTo>
                  <a:cubicBezTo>
                    <a:pt x="1975" y="3008"/>
                    <a:pt x="2289" y="2968"/>
                    <a:pt x="2613" y="2949"/>
                  </a:cubicBezTo>
                  <a:cubicBezTo>
                    <a:pt x="2831" y="2930"/>
                    <a:pt x="2948" y="2663"/>
                    <a:pt x="2681" y="2663"/>
                  </a:cubicBezTo>
                  <a:cubicBezTo>
                    <a:pt x="2672" y="2663"/>
                    <a:pt x="2662" y="2663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47" y="2517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6" y="1898"/>
                    <a:pt x="2868" y="1672"/>
                  </a:cubicBezTo>
                  <a:cubicBezTo>
                    <a:pt x="2691" y="1368"/>
                    <a:pt x="2407" y="847"/>
                    <a:pt x="2642" y="514"/>
                  </a:cubicBezTo>
                  <a:cubicBezTo>
                    <a:pt x="2757" y="355"/>
                    <a:pt x="2940" y="284"/>
                    <a:pt x="3126" y="284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11"/>
                    <a:pt x="1248" y="2890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3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3"/>
            <p:cNvSpPr/>
            <p:nvPr/>
          </p:nvSpPr>
          <p:spPr>
            <a:xfrm>
              <a:off x="8326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7" y="4802"/>
                    <a:pt x="5732" y="4802"/>
                  </a:cubicBezTo>
                  <a:cubicBezTo>
                    <a:pt x="5368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9" y="3579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4"/>
                  </a:cubicBezTo>
                  <a:cubicBezTo>
                    <a:pt x="4114" y="4748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0" y="2941"/>
                    <a:pt x="2563" y="2941"/>
                  </a:cubicBezTo>
                  <a:cubicBezTo>
                    <a:pt x="2553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2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7" y="5019"/>
                    <a:pt x="1955" y="4857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3"/>
            <p:cNvSpPr/>
            <p:nvPr/>
          </p:nvSpPr>
          <p:spPr>
            <a:xfrm>
              <a:off x="-9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6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45"/>
                    <a:pt x="2647" y="5845"/>
                  </a:cubicBezTo>
                  <a:cubicBezTo>
                    <a:pt x="2555" y="5845"/>
                    <a:pt x="2452" y="5810"/>
                    <a:pt x="2338" y="572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7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42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47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804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3"/>
            <p:cNvSpPr/>
            <p:nvPr/>
          </p:nvSpPr>
          <p:spPr>
            <a:xfrm>
              <a:off x="339592" y="849449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9"/>
                    <a:pt x="4002" y="2829"/>
                  </a:cubicBezTo>
                  <a:cubicBezTo>
                    <a:pt x="4087" y="2829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7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2"/>
                  </a:cubicBezTo>
                  <a:cubicBezTo>
                    <a:pt x="4317" y="3447"/>
                    <a:pt x="4515" y="3434"/>
                    <a:pt x="4721" y="3434"/>
                  </a:cubicBezTo>
                  <a:cubicBezTo>
                    <a:pt x="5207" y="3434"/>
                    <a:pt x="5735" y="3506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9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6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3"/>
            <p:cNvSpPr/>
            <p:nvPr/>
          </p:nvSpPr>
          <p:spPr>
            <a:xfrm>
              <a:off x="679505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400" y="3412"/>
                  </a:cubicBezTo>
                  <a:cubicBezTo>
                    <a:pt x="4368" y="3380"/>
                    <a:pt x="4319" y="3367"/>
                    <a:pt x="4267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2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42"/>
                    <a:pt x="16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34" y="2970"/>
                    <a:pt x="610" y="3088"/>
                    <a:pt x="384" y="3294"/>
                  </a:cubicBezTo>
                  <a:cubicBezTo>
                    <a:pt x="1" y="3647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804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3"/>
            <p:cNvSpPr/>
            <p:nvPr/>
          </p:nvSpPr>
          <p:spPr>
            <a:xfrm>
              <a:off x="153403" y="874558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10"/>
                  </a:cubicBezTo>
                  <a:cubicBezTo>
                    <a:pt x="3830" y="3580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9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9" y="714"/>
                    <a:pt x="2318" y="714"/>
                  </a:cubicBezTo>
                  <a:cubicBezTo>
                    <a:pt x="2451" y="714"/>
                    <a:pt x="2585" y="743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47"/>
                  </a:cubicBezTo>
                  <a:cubicBezTo>
                    <a:pt x="952" y="4966"/>
                    <a:pt x="1130" y="5017"/>
                    <a:pt x="1308" y="5017"/>
                  </a:cubicBezTo>
                  <a:cubicBezTo>
                    <a:pt x="1627" y="5017"/>
                    <a:pt x="1948" y="4855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3"/>
            <p:cNvSpPr/>
            <p:nvPr/>
          </p:nvSpPr>
          <p:spPr>
            <a:xfrm>
              <a:off x="4933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6" y="285"/>
                  </a:moveTo>
                  <a:cubicBezTo>
                    <a:pt x="3355" y="285"/>
                    <a:pt x="3589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1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6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3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2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20" y="3366"/>
                    <a:pt x="4267" y="3366"/>
                  </a:cubicBezTo>
                  <a:cubicBezTo>
                    <a:pt x="4157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70" y="5051"/>
                    <a:pt x="3821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1" y="4226"/>
                    <a:pt x="3821" y="4099"/>
                  </a:cubicBezTo>
                  <a:cubicBezTo>
                    <a:pt x="3825" y="4008"/>
                    <a:pt x="3756" y="3971"/>
                    <a:pt x="3672" y="3971"/>
                  </a:cubicBezTo>
                  <a:cubicBezTo>
                    <a:pt x="3556" y="3971"/>
                    <a:pt x="3411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1" y="5840"/>
                    <a:pt x="2642" y="5840"/>
                  </a:cubicBezTo>
                  <a:cubicBezTo>
                    <a:pt x="2549" y="5840"/>
                    <a:pt x="2444" y="5803"/>
                    <a:pt x="2328" y="5719"/>
                  </a:cubicBezTo>
                  <a:cubicBezTo>
                    <a:pt x="1651" y="5238"/>
                    <a:pt x="2583" y="3932"/>
                    <a:pt x="2937" y="3490"/>
                  </a:cubicBezTo>
                  <a:cubicBezTo>
                    <a:pt x="3037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9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20" y="3244"/>
                    <a:pt x="1366" y="3126"/>
                    <a:pt x="1660" y="3068"/>
                  </a:cubicBezTo>
                  <a:cubicBezTo>
                    <a:pt x="1975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4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47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6" y="1899"/>
                    <a:pt x="2868" y="1673"/>
                  </a:cubicBezTo>
                  <a:cubicBezTo>
                    <a:pt x="2691" y="1369"/>
                    <a:pt x="2407" y="848"/>
                    <a:pt x="2642" y="515"/>
                  </a:cubicBezTo>
                  <a:cubicBezTo>
                    <a:pt x="2757" y="356"/>
                    <a:pt x="2940" y="285"/>
                    <a:pt x="3126" y="285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5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6" y="2812"/>
                    <a:pt x="1248" y="2891"/>
                  </a:cubicBezTo>
                  <a:cubicBezTo>
                    <a:pt x="934" y="2969"/>
                    <a:pt x="620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9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602" y="4635"/>
                    <a:pt x="5786" y="4635"/>
                  </a:cubicBezTo>
                  <a:cubicBezTo>
                    <a:pt x="5913" y="4635"/>
                    <a:pt x="6037" y="4612"/>
                    <a:pt x="6157" y="4560"/>
                  </a:cubicBezTo>
                  <a:cubicBezTo>
                    <a:pt x="6570" y="4393"/>
                    <a:pt x="6805" y="3804"/>
                    <a:pt x="6580" y="3401"/>
                  </a:cubicBezTo>
                  <a:cubicBezTo>
                    <a:pt x="640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4" y="1108"/>
                    <a:pt x="4860" y="1271"/>
                    <a:pt x="4606" y="1487"/>
                  </a:cubicBezTo>
                  <a:cubicBezTo>
                    <a:pt x="450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3"/>
            <p:cNvSpPr/>
            <p:nvPr/>
          </p:nvSpPr>
          <p:spPr>
            <a:xfrm>
              <a:off x="8326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8" y="4802"/>
                    <a:pt x="5732" y="4802"/>
                  </a:cubicBezTo>
                  <a:cubicBezTo>
                    <a:pt x="5368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9" y="3580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4"/>
                  </a:cubicBezTo>
                  <a:cubicBezTo>
                    <a:pt x="4114" y="4749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35" y="4474"/>
                  </a:cubicBezTo>
                  <a:cubicBezTo>
                    <a:pt x="1785" y="4599"/>
                    <a:pt x="1611" y="4725"/>
                    <a:pt x="1422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9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1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47"/>
                  </a:cubicBezTo>
                  <a:cubicBezTo>
                    <a:pt x="951" y="4966"/>
                    <a:pt x="1130" y="5017"/>
                    <a:pt x="1310" y="5017"/>
                  </a:cubicBezTo>
                  <a:cubicBezTo>
                    <a:pt x="1632" y="5017"/>
                    <a:pt x="1957" y="4855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3"/>
            <p:cNvSpPr/>
            <p:nvPr/>
          </p:nvSpPr>
          <p:spPr>
            <a:xfrm>
              <a:off x="-9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5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5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3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36"/>
                    <a:pt x="2649" y="5836"/>
                  </a:cubicBezTo>
                  <a:cubicBezTo>
                    <a:pt x="2556" y="5836"/>
                    <a:pt x="2453" y="5801"/>
                    <a:pt x="2338" y="571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5"/>
                    <a:pt x="2690" y="2665"/>
                  </a:cubicBezTo>
                  <a:cubicBezTo>
                    <a:pt x="2681" y="2665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38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795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3"/>
            <p:cNvSpPr/>
            <p:nvPr/>
          </p:nvSpPr>
          <p:spPr>
            <a:xfrm>
              <a:off x="339592" y="899670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68" y="2762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8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7"/>
                    <a:pt x="3040" y="2153"/>
                    <a:pt x="3124" y="2153"/>
                  </a:cubicBezTo>
                  <a:cubicBezTo>
                    <a:pt x="3243" y="2153"/>
                    <a:pt x="3395" y="2081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8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3"/>
            <p:cNvSpPr/>
            <p:nvPr/>
          </p:nvSpPr>
          <p:spPr>
            <a:xfrm>
              <a:off x="679505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5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4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3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48" y="523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5"/>
                    <a:pt x="2681" y="2665"/>
                  </a:cubicBezTo>
                  <a:cubicBezTo>
                    <a:pt x="2672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795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3"/>
            <p:cNvSpPr/>
            <p:nvPr/>
          </p:nvSpPr>
          <p:spPr>
            <a:xfrm>
              <a:off x="153403" y="9196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1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3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8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3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3"/>
            <p:cNvSpPr/>
            <p:nvPr/>
          </p:nvSpPr>
          <p:spPr>
            <a:xfrm>
              <a:off x="4933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8"/>
                    <a:pt x="3758" y="3972"/>
                    <a:pt x="3676" y="3972"/>
                  </a:cubicBezTo>
                  <a:cubicBezTo>
                    <a:pt x="3560" y="3972"/>
                    <a:pt x="3412" y="4044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3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9" y="1324"/>
                    <a:pt x="1074" y="1324"/>
                  </a:cubicBezTo>
                  <a:cubicBezTo>
                    <a:pt x="1443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7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7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3"/>
            <p:cNvSpPr/>
            <p:nvPr/>
          </p:nvSpPr>
          <p:spPr>
            <a:xfrm>
              <a:off x="8326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48" y="4462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3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3"/>
            <p:cNvSpPr/>
            <p:nvPr/>
          </p:nvSpPr>
          <p:spPr>
            <a:xfrm>
              <a:off x="-9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4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6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2"/>
                    <a:pt x="3987" y="3489"/>
                  </a:cubicBezTo>
                  <a:cubicBezTo>
                    <a:pt x="3968" y="352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4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3" y="1332"/>
                    <a:pt x="1026" y="1324"/>
                    <a:pt x="1080" y="1324"/>
                  </a:cubicBezTo>
                  <a:cubicBezTo>
                    <a:pt x="1443" y="1324"/>
                    <a:pt x="1885" y="1660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9" y="4553"/>
                    <a:pt x="949" y="4610"/>
                    <a:pt x="1152" y="4610"/>
                  </a:cubicBezTo>
                  <a:cubicBezTo>
                    <a:pt x="1430" y="4610"/>
                    <a:pt x="1715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3"/>
            <p:cNvSpPr/>
            <p:nvPr/>
          </p:nvSpPr>
          <p:spPr>
            <a:xfrm>
              <a:off x="339592" y="944718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1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3"/>
            <p:cNvSpPr/>
            <p:nvPr/>
          </p:nvSpPr>
          <p:spPr>
            <a:xfrm>
              <a:off x="679505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4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2"/>
                    <a:pt x="398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4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58" y="5237"/>
                    <a:pt x="3860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6" y="4045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48" y="2673"/>
                    <a:pt x="2681" y="2673"/>
                  </a:cubicBezTo>
                  <a:cubicBezTo>
                    <a:pt x="2672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30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3"/>
            <p:cNvSpPr/>
            <p:nvPr/>
          </p:nvSpPr>
          <p:spPr>
            <a:xfrm>
              <a:off x="15340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3"/>
            <p:cNvSpPr/>
            <p:nvPr/>
          </p:nvSpPr>
          <p:spPr>
            <a:xfrm>
              <a:off x="4933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1" y="1323"/>
                    <a:pt x="1077" y="1323"/>
                  </a:cubicBezTo>
                  <a:cubicBezTo>
                    <a:pt x="1445" y="1323"/>
                    <a:pt x="1885" y="1651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2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3"/>
            <p:cNvSpPr/>
            <p:nvPr/>
          </p:nvSpPr>
          <p:spPr>
            <a:xfrm>
              <a:off x="8326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3"/>
            <p:cNvSpPr/>
            <p:nvPr/>
          </p:nvSpPr>
          <p:spPr>
            <a:xfrm>
              <a:off x="1172548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8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9" y="5412"/>
                    <a:pt x="4492" y="5412"/>
                  </a:cubicBezTo>
                  <a:cubicBezTo>
                    <a:pt x="4359" y="5412"/>
                    <a:pt x="4225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8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8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4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2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3"/>
            <p:cNvSpPr/>
            <p:nvPr/>
          </p:nvSpPr>
          <p:spPr>
            <a:xfrm>
              <a:off x="151214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5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2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29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2"/>
                    <a:pt x="4841" y="1762"/>
                  </a:cubicBezTo>
                  <a:cubicBezTo>
                    <a:pt x="5028" y="1409"/>
                    <a:pt x="5195" y="97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3"/>
            <p:cNvSpPr/>
            <p:nvPr/>
          </p:nvSpPr>
          <p:spPr>
            <a:xfrm>
              <a:off x="1852061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7" y="3518"/>
                    <a:pt x="3957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8" y="3300"/>
                  </a:cubicBezTo>
                  <a:cubicBezTo>
                    <a:pt x="2705" y="3300"/>
                    <a:pt x="2615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53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7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0" y="1741"/>
                    <a:pt x="158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3"/>
            <p:cNvSpPr/>
            <p:nvPr/>
          </p:nvSpPr>
          <p:spPr>
            <a:xfrm>
              <a:off x="2191350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7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8" y="2760"/>
                  </a:cubicBezTo>
                  <a:cubicBezTo>
                    <a:pt x="2645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3"/>
            <p:cNvSpPr/>
            <p:nvPr/>
          </p:nvSpPr>
          <p:spPr>
            <a:xfrm>
              <a:off x="2531263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8" y="1323"/>
                    <a:pt x="1074" y="1323"/>
                  </a:cubicBezTo>
                  <a:cubicBezTo>
                    <a:pt x="1438" y="1323"/>
                    <a:pt x="1884" y="1650"/>
                    <a:pt x="2132" y="182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3"/>
            <p:cNvSpPr/>
            <p:nvPr/>
          </p:nvSpPr>
          <p:spPr>
            <a:xfrm>
              <a:off x="-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6" y="1652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50" y="4550"/>
                    <a:pt x="951" y="4606"/>
                    <a:pt x="1156" y="4606"/>
                  </a:cubicBezTo>
                  <a:cubicBezTo>
                    <a:pt x="1433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3"/>
            <p:cNvSpPr/>
            <p:nvPr/>
          </p:nvSpPr>
          <p:spPr>
            <a:xfrm>
              <a:off x="33959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8" y="3447"/>
                    <a:pt x="4496" y="3436"/>
                    <a:pt x="4694" y="3436"/>
                  </a:cubicBezTo>
                  <a:cubicBezTo>
                    <a:pt x="5186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6" y="2987"/>
                    <a:pt x="1981" y="2992"/>
                    <a:pt x="1862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3"/>
            <p:cNvSpPr/>
            <p:nvPr/>
          </p:nvSpPr>
          <p:spPr>
            <a:xfrm>
              <a:off x="67950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4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48" y="5237"/>
                    <a:pt x="3860" y="5060"/>
                    <a:pt x="3820" y="4864"/>
                  </a:cubicBezTo>
                  <a:cubicBezTo>
                    <a:pt x="3791" y="4746"/>
                    <a:pt x="377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3"/>
            <p:cNvSpPr/>
            <p:nvPr/>
          </p:nvSpPr>
          <p:spPr>
            <a:xfrm>
              <a:off x="1018825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3"/>
            <p:cNvSpPr/>
            <p:nvPr/>
          </p:nvSpPr>
          <p:spPr>
            <a:xfrm>
              <a:off x="13587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3"/>
            <p:cNvSpPr/>
            <p:nvPr/>
          </p:nvSpPr>
          <p:spPr>
            <a:xfrm>
              <a:off x="1698026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0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3"/>
            <p:cNvSpPr/>
            <p:nvPr/>
          </p:nvSpPr>
          <p:spPr>
            <a:xfrm>
              <a:off x="203793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8"/>
                    <a:pt x="3761" y="3973"/>
                    <a:pt x="3678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46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1" y="2939"/>
                    <a:pt x="2948" y="2673"/>
                    <a:pt x="2690" y="2673"/>
                  </a:cubicBezTo>
                  <a:cubicBezTo>
                    <a:pt x="2681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2" y="2695"/>
                  </a:cubicBezTo>
                  <a:cubicBezTo>
                    <a:pt x="1626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2" y="4606"/>
                  </a:cubicBezTo>
                  <a:cubicBezTo>
                    <a:pt x="1429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09" y="1653"/>
                    <a:pt x="4331" y="1751"/>
                  </a:cubicBezTo>
                  <a:cubicBezTo>
                    <a:pt x="4380" y="1221"/>
                    <a:pt x="4331" y="651"/>
                    <a:pt x="4016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3"/>
            <p:cNvSpPr/>
            <p:nvPr/>
          </p:nvSpPr>
          <p:spPr>
            <a:xfrm>
              <a:off x="2377539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0" y="2637"/>
                  </a:cubicBezTo>
                  <a:cubicBezTo>
                    <a:pt x="3766" y="2766"/>
                    <a:pt x="3875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6" y="3491"/>
                    <a:pt x="2994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1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3"/>
            <p:cNvSpPr/>
            <p:nvPr/>
          </p:nvSpPr>
          <p:spPr>
            <a:xfrm>
              <a:off x="2717452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99" y="136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1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09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4" y="2939"/>
                    <a:pt x="2943" y="2664"/>
                    <a:pt x="2666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09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3"/>
            <p:cNvSpPr/>
            <p:nvPr/>
          </p:nvSpPr>
          <p:spPr>
            <a:xfrm>
              <a:off x="15340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6" y="1841"/>
                  </a:cubicBezTo>
                  <a:cubicBezTo>
                    <a:pt x="5932" y="1920"/>
                    <a:pt x="6216" y="2234"/>
                    <a:pt x="620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7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3" y="4476"/>
                    <a:pt x="4675" y="4296"/>
                  </a:cubicBezTo>
                  <a:cubicBezTo>
                    <a:pt x="439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1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7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7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50" y="2766"/>
                    <a:pt x="2779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86" y="2038"/>
                  </a:cubicBezTo>
                  <a:cubicBezTo>
                    <a:pt x="2982" y="2123"/>
                    <a:pt x="3048" y="2158"/>
                    <a:pt x="3130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1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97"/>
                  </a:cubicBezTo>
                  <a:cubicBezTo>
                    <a:pt x="129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4" y="5019"/>
                    <a:pt x="1947" y="4859"/>
                    <a:pt x="2200" y="4650"/>
                  </a:cubicBezTo>
                  <a:cubicBezTo>
                    <a:pt x="2299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90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3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3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2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3"/>
            <p:cNvSpPr/>
            <p:nvPr/>
          </p:nvSpPr>
          <p:spPr>
            <a:xfrm>
              <a:off x="4933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3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1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7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2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70" y="5055"/>
                    <a:pt x="3821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1" y="4230"/>
                    <a:pt x="3821" y="4093"/>
                  </a:cubicBezTo>
                  <a:cubicBezTo>
                    <a:pt x="3825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20" y="3239"/>
                    <a:pt x="1366" y="3131"/>
                    <a:pt x="1660" y="3072"/>
                  </a:cubicBezTo>
                  <a:cubicBezTo>
                    <a:pt x="1975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47" y="2512"/>
                  </a:cubicBezTo>
                  <a:cubicBezTo>
                    <a:pt x="2978" y="2546"/>
                    <a:pt x="3030" y="2560"/>
                    <a:pt x="3088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6" y="1903"/>
                    <a:pt x="2868" y="1668"/>
                  </a:cubicBezTo>
                  <a:cubicBezTo>
                    <a:pt x="2691" y="1373"/>
                    <a:pt x="2407" y="853"/>
                    <a:pt x="2642" y="519"/>
                  </a:cubicBezTo>
                  <a:cubicBezTo>
                    <a:pt x="2756" y="357"/>
                    <a:pt x="2938" y="285"/>
                    <a:pt x="3123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34" y="297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9" y="5927"/>
                    <a:pt x="2199" y="6126"/>
                    <a:pt x="2575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7" y="5687"/>
                    <a:pt x="4377" y="5687"/>
                  </a:cubicBezTo>
                  <a:cubicBezTo>
                    <a:pt x="4741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6" y="4638"/>
                    <a:pt x="5792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80" y="3405"/>
                  </a:cubicBezTo>
                  <a:cubicBezTo>
                    <a:pt x="640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7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1" y="1112"/>
                    <a:pt x="5504" y="1112"/>
                  </a:cubicBezTo>
                  <a:cubicBezTo>
                    <a:pt x="5183" y="1112"/>
                    <a:pt x="4860" y="1272"/>
                    <a:pt x="4606" y="1481"/>
                  </a:cubicBezTo>
                  <a:cubicBezTo>
                    <a:pt x="450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3"/>
            <p:cNvSpPr/>
            <p:nvPr/>
          </p:nvSpPr>
          <p:spPr>
            <a:xfrm>
              <a:off x="8326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9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6" y="5019"/>
                    <a:pt x="1304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3"/>
            <p:cNvSpPr/>
            <p:nvPr/>
          </p:nvSpPr>
          <p:spPr>
            <a:xfrm>
              <a:off x="1172548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2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9" y="5407"/>
                    <a:pt x="4492" y="5407"/>
                  </a:cubicBezTo>
                  <a:cubicBezTo>
                    <a:pt x="4359" y="5407"/>
                    <a:pt x="4225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8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79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8" y="1451"/>
                    <a:pt x="2268" y="1461"/>
                  </a:cubicBezTo>
                  <a:cubicBezTo>
                    <a:pt x="1935" y="1241"/>
                    <a:pt x="1533" y="1042"/>
                    <a:pt x="1137" y="1042"/>
                  </a:cubicBezTo>
                  <a:cubicBezTo>
                    <a:pt x="1055" y="1042"/>
                    <a:pt x="974" y="1050"/>
                    <a:pt x="89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6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3"/>
            <p:cNvSpPr/>
            <p:nvPr/>
          </p:nvSpPr>
          <p:spPr>
            <a:xfrm>
              <a:off x="151214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2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6" y="723"/>
                    <a:pt x="2314" y="723"/>
                  </a:cubicBezTo>
                  <a:cubicBezTo>
                    <a:pt x="2446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62" y="1625"/>
                  </a:cubicBezTo>
                  <a:cubicBezTo>
                    <a:pt x="1379" y="1543"/>
                    <a:pt x="1194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6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5" y="1724"/>
                  </a:cubicBezTo>
                  <a:cubicBezTo>
                    <a:pt x="6057" y="1582"/>
                    <a:pt x="5855" y="1525"/>
                    <a:pt x="5650" y="1525"/>
                  </a:cubicBezTo>
                  <a:cubicBezTo>
                    <a:pt x="5371" y="1525"/>
                    <a:pt x="5085" y="1631"/>
                    <a:pt x="4841" y="1773"/>
                  </a:cubicBezTo>
                  <a:cubicBezTo>
                    <a:pt x="5028" y="1409"/>
                    <a:pt x="5195" y="97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3"/>
            <p:cNvSpPr/>
            <p:nvPr/>
          </p:nvSpPr>
          <p:spPr>
            <a:xfrm>
              <a:off x="1852061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7" y="3523"/>
                    <a:pt x="3957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2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1" y="2680"/>
                    <a:pt x="2305" y="2690"/>
                    <a:pt x="2110" y="2690"/>
                  </a:cubicBezTo>
                  <a:cubicBezTo>
                    <a:pt x="1616" y="2690"/>
                    <a:pt x="1068" y="2624"/>
                    <a:pt x="737" y="233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53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0" y="1736"/>
                    <a:pt x="158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0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7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3"/>
            <p:cNvSpPr/>
            <p:nvPr/>
          </p:nvSpPr>
          <p:spPr>
            <a:xfrm>
              <a:off x="2191350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8"/>
                  </a:cubicBezTo>
                  <a:cubicBezTo>
                    <a:pt x="515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5" y="4296"/>
                  </a:cubicBezTo>
                  <a:cubicBezTo>
                    <a:pt x="438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3"/>
            <p:cNvSpPr/>
            <p:nvPr/>
          </p:nvSpPr>
          <p:spPr>
            <a:xfrm>
              <a:off x="2531263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60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4" y="4008"/>
                    <a:pt x="3757" y="3973"/>
                    <a:pt x="3674" y="3973"/>
                  </a:cubicBezTo>
                  <a:cubicBezTo>
                    <a:pt x="3555" y="3973"/>
                    <a:pt x="3406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1" y="2680"/>
                    <a:pt x="2305" y="2690"/>
                    <a:pt x="2111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79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5" name="Google Shape;5065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066" name="Google Shape;5066;p23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67" name="Google Shape;5067;p23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5068" name="Google Shape;5068;p23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3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3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3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3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3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3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3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3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3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3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9" name="Google Shape;5079;p23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5080" name="Google Shape;5080;p23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3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3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3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3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3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3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3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3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3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3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91" name="Google Shape;5091;p23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2">
    <p:bg>
      <p:bgPr>
        <a:solidFill>
          <a:schemeClr val="accent3"/>
        </a:solidFill>
        <a:effectLst/>
      </p:bgPr>
    </p:bg>
    <p:spTree>
      <p:nvGrpSpPr>
        <p:cNvPr id="1" name="Shape 5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3" name="Google Shape;5093;p24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5094" name="Google Shape;5094;p24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4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4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4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4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4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4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4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4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4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4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4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4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4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4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4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4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4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4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4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4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4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4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4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4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4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4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4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4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4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4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4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4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4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4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4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4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4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4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4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4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4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4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4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4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4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4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4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4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4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4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4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4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4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4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4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4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4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4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4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4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4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4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4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4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4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4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4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4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4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4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4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4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4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4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4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4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4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4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4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4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4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4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4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4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4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4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4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4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4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4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4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4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4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4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4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4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4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4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4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4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4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4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4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4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4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4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4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4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4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4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4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4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4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4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4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4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4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4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4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4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4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4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4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4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4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4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4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4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4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4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4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4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4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4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4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4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4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4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4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4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4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4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4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4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4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4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4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4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4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4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4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4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4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4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4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4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4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4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4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4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4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4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4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4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4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60" name="Google Shape;5260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261" name="Google Shape;5261;p24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2" name="Google Shape;5262;p24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5263" name="Google Shape;5263;p24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4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4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4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4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4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4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4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4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4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4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4" name="Google Shape;5274;p24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5275" name="Google Shape;5275;p24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4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4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4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4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4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4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4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4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4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4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86" name="Google Shape;5286;p24"/>
          <p:cNvSpPr txBox="1">
            <a:spLocks noGrp="1"/>
          </p:cNvSpPr>
          <p:nvPr>
            <p:ph type="title"/>
          </p:nvPr>
        </p:nvSpPr>
        <p:spPr>
          <a:xfrm>
            <a:off x="986975" y="962623"/>
            <a:ext cx="3938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87" name="Google Shape;5287;p24"/>
          <p:cNvSpPr txBox="1">
            <a:spLocks noGrp="1"/>
          </p:cNvSpPr>
          <p:nvPr>
            <p:ph type="subTitle" idx="1"/>
          </p:nvPr>
        </p:nvSpPr>
        <p:spPr>
          <a:xfrm>
            <a:off x="986975" y="1658506"/>
            <a:ext cx="3362100" cy="9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8" name="Google Shape;5288;p24"/>
          <p:cNvSpPr txBox="1"/>
          <p:nvPr/>
        </p:nvSpPr>
        <p:spPr>
          <a:xfrm>
            <a:off x="986975" y="3222500"/>
            <a:ext cx="3362100" cy="6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Credits:</a:t>
            </a:r>
            <a:r>
              <a:rPr lang="en" sz="12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 Semi Condensed"/>
                <a:ea typeface="Barlow Semi Condensed"/>
                <a:cs typeface="Barlow Semi Condensed"/>
                <a:sym typeface="Barlow Semi Condense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 Semi Condensed"/>
                <a:ea typeface="Barlow Semi Condensed"/>
                <a:cs typeface="Barlow Semi Condensed"/>
                <a:sym typeface="Barlow Semi Condense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 Semi Condensed"/>
                <a:ea typeface="Barlow Semi Condensed"/>
                <a:cs typeface="Barlow Semi Condensed"/>
                <a:sym typeface="Barlow Semi Condense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.</a:t>
            </a:r>
            <a:endParaRPr sz="1200">
              <a:solidFill>
                <a:schemeClr val="dk1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3">
    <p:bg>
      <p:bgPr>
        <a:solidFill>
          <a:schemeClr val="dk2"/>
        </a:solidFill>
        <a:effectLst/>
      </p:bgPr>
    </p:bg>
    <p:spTree>
      <p:nvGrpSpPr>
        <p:cNvPr id="1" name="Shape 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0" name="Google Shape;5290;p25"/>
          <p:cNvGrpSpPr/>
          <p:nvPr/>
        </p:nvGrpSpPr>
        <p:grpSpPr>
          <a:xfrm>
            <a:off x="-9" y="-9624"/>
            <a:ext cx="9143676" cy="5162748"/>
            <a:chOff x="-9" y="5177176"/>
            <a:chExt cx="9143676" cy="5162748"/>
          </a:xfrm>
        </p:grpSpPr>
        <p:sp>
          <p:nvSpPr>
            <p:cNvPr id="5291" name="Google Shape;5291;p25"/>
            <p:cNvSpPr/>
            <p:nvPr/>
          </p:nvSpPr>
          <p:spPr>
            <a:xfrm>
              <a:off x="6553577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5"/>
            <p:cNvSpPr/>
            <p:nvPr/>
          </p:nvSpPr>
          <p:spPr>
            <a:xfrm>
              <a:off x="6893489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5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5"/>
            <p:cNvSpPr/>
            <p:nvPr/>
          </p:nvSpPr>
          <p:spPr>
            <a:xfrm>
              <a:off x="7232778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6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8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45" y="1714"/>
                  </a:cubicBezTo>
                  <a:cubicBezTo>
                    <a:pt x="6067" y="1572"/>
                    <a:pt x="5865" y="1515"/>
                    <a:pt x="5660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5"/>
            <p:cNvSpPr/>
            <p:nvPr/>
          </p:nvSpPr>
          <p:spPr>
            <a:xfrm>
              <a:off x="7572691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6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2" y="0"/>
                  </a:moveTo>
                  <a:cubicBezTo>
                    <a:pt x="3032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6" y="4634"/>
                    <a:pt x="5791" y="4634"/>
                  </a:cubicBezTo>
                  <a:cubicBezTo>
                    <a:pt x="5916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19" y="1654"/>
                    <a:pt x="4331" y="1752"/>
                  </a:cubicBezTo>
                  <a:cubicBezTo>
                    <a:pt x="4380" y="1212"/>
                    <a:pt x="4331" y="652"/>
                    <a:pt x="4017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5"/>
            <p:cNvSpPr/>
            <p:nvPr/>
          </p:nvSpPr>
          <p:spPr>
            <a:xfrm>
              <a:off x="7912291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7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3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1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5"/>
            <p:cNvSpPr/>
            <p:nvPr/>
          </p:nvSpPr>
          <p:spPr>
            <a:xfrm>
              <a:off x="8252204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10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53" y="2125"/>
                    <a:pt x="2996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6"/>
                    <a:pt x="2933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5"/>
            <p:cNvSpPr/>
            <p:nvPr/>
          </p:nvSpPr>
          <p:spPr>
            <a:xfrm>
              <a:off x="859152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6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3" y="3430"/>
                  </a:cubicBezTo>
                  <a:cubicBezTo>
                    <a:pt x="5180" y="3430"/>
                    <a:pt x="5726" y="3498"/>
                    <a:pt x="6058" y="3795"/>
                  </a:cubicBezTo>
                  <a:cubicBezTo>
                    <a:pt x="6333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5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79" y="4080"/>
                    <a:pt x="410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3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79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5" y="713"/>
                    <a:pt x="2313" y="713"/>
                  </a:cubicBezTo>
                  <a:cubicBezTo>
                    <a:pt x="2446" y="713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5" y="2114"/>
                    <a:pt x="3045" y="2148"/>
                    <a:pt x="3129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36" y="281"/>
                    <a:pt x="4156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7" y="442"/>
                    <a:pt x="2523" y="433"/>
                    <a:pt x="2424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3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7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0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5"/>
            <p:cNvSpPr/>
            <p:nvPr/>
          </p:nvSpPr>
          <p:spPr>
            <a:xfrm>
              <a:off x="89314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2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8"/>
                    <a:pt x="258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0"/>
                    <a:pt x="3070" y="2560"/>
                  </a:cubicBezTo>
                  <a:cubicBezTo>
                    <a:pt x="3232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8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78" y="1108"/>
                    <a:pt x="5500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0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5"/>
            <p:cNvSpPr/>
            <p:nvPr/>
          </p:nvSpPr>
          <p:spPr>
            <a:xfrm>
              <a:off x="6367387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9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2" y="4601"/>
                    <a:pt x="1604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5" y="3226"/>
                  </a:cubicBezTo>
                  <a:cubicBezTo>
                    <a:pt x="2703" y="3197"/>
                    <a:pt x="2829" y="2940"/>
                    <a:pt x="2564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13"/>
                    <a:pt x="3398" y="437"/>
                    <a:pt x="325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45" y="1724"/>
                  </a:cubicBezTo>
                  <a:cubicBezTo>
                    <a:pt x="6063" y="1580"/>
                    <a:pt x="5858" y="1522"/>
                    <a:pt x="5649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5"/>
            <p:cNvSpPr/>
            <p:nvPr/>
          </p:nvSpPr>
          <p:spPr>
            <a:xfrm>
              <a:off x="6707300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7" y="4319"/>
                  </a:cubicBezTo>
                  <a:cubicBezTo>
                    <a:pt x="1218" y="4319"/>
                    <a:pt x="1159" y="4309"/>
                    <a:pt x="1100" y="428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4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1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5"/>
            <p:cNvSpPr/>
            <p:nvPr/>
          </p:nvSpPr>
          <p:spPr>
            <a:xfrm>
              <a:off x="7046901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894"/>
                    <a:pt x="5350" y="1801"/>
                    <a:pt x="5533" y="1801"/>
                  </a:cubicBezTo>
                  <a:cubicBezTo>
                    <a:pt x="5591" y="1801"/>
                    <a:pt x="5649" y="1810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1" y="748"/>
                    <a:pt x="2160" y="718"/>
                    <a:pt x="2294" y="718"/>
                  </a:cubicBezTo>
                  <a:cubicBezTo>
                    <a:pt x="2432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1" y="2323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9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6" y="1724"/>
                  </a:cubicBezTo>
                  <a:cubicBezTo>
                    <a:pt x="6054" y="1580"/>
                    <a:pt x="5850" y="1522"/>
                    <a:pt x="5642" y="1522"/>
                  </a:cubicBezTo>
                  <a:cubicBezTo>
                    <a:pt x="5368" y="1522"/>
                    <a:pt x="5087" y="1623"/>
                    <a:pt x="4841" y="1763"/>
                  </a:cubicBezTo>
                  <a:cubicBezTo>
                    <a:pt x="5028" y="1400"/>
                    <a:pt x="5195" y="96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5"/>
            <p:cNvSpPr/>
            <p:nvPr/>
          </p:nvSpPr>
          <p:spPr>
            <a:xfrm>
              <a:off x="7386813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7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3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7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1" y="1741"/>
                    <a:pt x="15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5"/>
            <p:cNvSpPr/>
            <p:nvPr/>
          </p:nvSpPr>
          <p:spPr>
            <a:xfrm>
              <a:off x="7726102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4" y="2980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9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5"/>
            <p:cNvSpPr/>
            <p:nvPr/>
          </p:nvSpPr>
          <p:spPr>
            <a:xfrm>
              <a:off x="80660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29" y="4225"/>
                    <a:pt x="1448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5"/>
            <p:cNvSpPr/>
            <p:nvPr/>
          </p:nvSpPr>
          <p:spPr>
            <a:xfrm>
              <a:off x="84053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1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0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5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5"/>
            <p:cNvSpPr/>
            <p:nvPr/>
          </p:nvSpPr>
          <p:spPr>
            <a:xfrm>
              <a:off x="874524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5"/>
            <p:cNvSpPr/>
            <p:nvPr/>
          </p:nvSpPr>
          <p:spPr>
            <a:xfrm>
              <a:off x="6553577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9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7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5"/>
            <p:cNvSpPr/>
            <p:nvPr/>
          </p:nvSpPr>
          <p:spPr>
            <a:xfrm>
              <a:off x="6893489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1" y="4040"/>
                    <a:pt x="3388" y="4137"/>
                  </a:cubicBezTo>
                  <a:cubicBezTo>
                    <a:pt x="3358" y="4274"/>
                    <a:pt x="3348" y="4421"/>
                    <a:pt x="3339" y="4559"/>
                  </a:cubicBezTo>
                  <a:cubicBezTo>
                    <a:pt x="3266" y="5099"/>
                    <a:pt x="3061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5"/>
            <p:cNvSpPr/>
            <p:nvPr/>
          </p:nvSpPr>
          <p:spPr>
            <a:xfrm>
              <a:off x="7232778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5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3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3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39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5"/>
            <p:cNvSpPr/>
            <p:nvPr/>
          </p:nvSpPr>
          <p:spPr>
            <a:xfrm>
              <a:off x="7572691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7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5"/>
            <p:cNvSpPr/>
            <p:nvPr/>
          </p:nvSpPr>
          <p:spPr>
            <a:xfrm>
              <a:off x="7912291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7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4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39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5"/>
            <p:cNvSpPr/>
            <p:nvPr/>
          </p:nvSpPr>
          <p:spPr>
            <a:xfrm>
              <a:off x="8252204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5"/>
            <p:cNvSpPr/>
            <p:nvPr/>
          </p:nvSpPr>
          <p:spPr>
            <a:xfrm>
              <a:off x="859152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0" y="2970"/>
                  </a:cubicBezTo>
                  <a:cubicBezTo>
                    <a:pt x="2087" y="2979"/>
                    <a:pt x="1964" y="2985"/>
                    <a:pt x="1835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40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5"/>
            <p:cNvSpPr/>
            <p:nvPr/>
          </p:nvSpPr>
          <p:spPr>
            <a:xfrm>
              <a:off x="89314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6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5"/>
            <p:cNvSpPr/>
            <p:nvPr/>
          </p:nvSpPr>
          <p:spPr>
            <a:xfrm>
              <a:off x="80660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3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5"/>
            <p:cNvSpPr/>
            <p:nvPr/>
          </p:nvSpPr>
          <p:spPr>
            <a:xfrm>
              <a:off x="84053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894"/>
                    <a:pt x="5354" y="1801"/>
                    <a:pt x="5538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7"/>
                    <a:pt x="4520" y="3434"/>
                    <a:pt x="4726" y="3434"/>
                  </a:cubicBezTo>
                  <a:cubicBezTo>
                    <a:pt x="5211" y="3434"/>
                    <a:pt x="5741" y="3506"/>
                    <a:pt x="6058" y="3795"/>
                  </a:cubicBezTo>
                  <a:cubicBezTo>
                    <a:pt x="6333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6" y="3579"/>
                    <a:pt x="3785" y="3566"/>
                    <a:pt x="3730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5"/>
                    <a:pt x="3103" y="5533"/>
                  </a:cubicBezTo>
                  <a:cubicBezTo>
                    <a:pt x="2907" y="5209"/>
                    <a:pt x="2907" y="4758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3"/>
                  </a:cubicBezTo>
                  <a:cubicBezTo>
                    <a:pt x="1783" y="4599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53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38"/>
                  </a:cubicBezTo>
                  <a:cubicBezTo>
                    <a:pt x="2973" y="6042"/>
                    <a:pt x="3239" y="6125"/>
                    <a:pt x="3510" y="6125"/>
                  </a:cubicBezTo>
                  <a:cubicBezTo>
                    <a:pt x="3774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5"/>
            <p:cNvSpPr/>
            <p:nvPr/>
          </p:nvSpPr>
          <p:spPr>
            <a:xfrm>
              <a:off x="8745247" y="587877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0" y="4618"/>
                    <a:pt x="3780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7"/>
                    <a:pt x="3758" y="3970"/>
                    <a:pt x="3673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5"/>
                    <a:pt x="3348" y="442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89" y="2692"/>
                    <a:pt x="2082" y="2692"/>
                  </a:cubicBezTo>
                  <a:cubicBezTo>
                    <a:pt x="1594" y="2692"/>
                    <a:pt x="1064" y="2620"/>
                    <a:pt x="746" y="2330"/>
                  </a:cubicBezTo>
                  <a:cubicBezTo>
                    <a:pt x="472" y="2085"/>
                    <a:pt x="540" y="1457"/>
                    <a:pt x="913" y="1339"/>
                  </a:cubicBezTo>
                  <a:cubicBezTo>
                    <a:pt x="962" y="1324"/>
                    <a:pt x="1013" y="1318"/>
                    <a:pt x="1065" y="1318"/>
                  </a:cubicBezTo>
                  <a:cubicBezTo>
                    <a:pt x="1436" y="1318"/>
                    <a:pt x="1881" y="1649"/>
                    <a:pt x="2131" y="1830"/>
                  </a:cubicBezTo>
                  <a:cubicBezTo>
                    <a:pt x="2425" y="2036"/>
                    <a:pt x="269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41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8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1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0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6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5"/>
            <p:cNvSpPr/>
            <p:nvPr/>
          </p:nvSpPr>
          <p:spPr>
            <a:xfrm>
              <a:off x="8252204" y="612989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7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89" y="135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6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4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5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7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10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43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2" y="2689"/>
                  </a:cubicBezTo>
                  <a:cubicBezTo>
                    <a:pt x="1611" y="2689"/>
                    <a:pt x="1066" y="2617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53" y="2134"/>
                    <a:pt x="2996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7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7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5"/>
            <p:cNvSpPr/>
            <p:nvPr/>
          </p:nvSpPr>
          <p:spPr>
            <a:xfrm>
              <a:off x="8591524" y="6138406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4" y="3505"/>
                    <a:pt x="6058" y="3795"/>
                  </a:cubicBezTo>
                  <a:cubicBezTo>
                    <a:pt x="6333" y="4040"/>
                    <a:pt x="6265" y="465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6"/>
                    <a:pt x="4674" y="4296"/>
                  </a:cubicBezTo>
                  <a:cubicBezTo>
                    <a:pt x="4379" y="4089"/>
                    <a:pt x="410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7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6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35" y="3903"/>
                    <a:pt x="2209" y="4227"/>
                    <a:pt x="1925" y="4472"/>
                  </a:cubicBezTo>
                  <a:cubicBezTo>
                    <a:pt x="1783" y="4598"/>
                    <a:pt x="1610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79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0" y="2459"/>
                    <a:pt x="2406" y="2715"/>
                  </a:cubicBezTo>
                  <a:cubicBezTo>
                    <a:pt x="2438" y="2743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808" y="252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6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21" y="442"/>
                    <a:pt x="2531" y="434"/>
                    <a:pt x="2436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3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5"/>
            <p:cNvSpPr/>
            <p:nvPr/>
          </p:nvSpPr>
          <p:spPr>
            <a:xfrm>
              <a:off x="8931437" y="6129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3"/>
                  </a:moveTo>
                  <a:cubicBezTo>
                    <a:pt x="3350" y="283"/>
                    <a:pt x="3583" y="392"/>
                    <a:pt x="370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6"/>
                    <a:pt x="5198" y="1392"/>
                    <a:pt x="5389" y="1392"/>
                  </a:cubicBezTo>
                  <a:cubicBezTo>
                    <a:pt x="5434" y="1392"/>
                    <a:pt x="5481" y="1400"/>
                    <a:pt x="5528" y="1417"/>
                  </a:cubicBezTo>
                  <a:cubicBezTo>
                    <a:pt x="5774" y="1505"/>
                    <a:pt x="6029" y="1810"/>
                    <a:pt x="6068" y="2065"/>
                  </a:cubicBezTo>
                  <a:cubicBezTo>
                    <a:pt x="6157" y="2732"/>
                    <a:pt x="4762" y="2860"/>
                    <a:pt x="4320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25" y="3979"/>
                    <a:pt x="6147" y="4304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5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7"/>
                    <a:pt x="3753" y="3969"/>
                    <a:pt x="3668" y="3969"/>
                  </a:cubicBezTo>
                  <a:cubicBezTo>
                    <a:pt x="3550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6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2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54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9"/>
                  </a:cubicBezTo>
                  <a:cubicBezTo>
                    <a:pt x="2834" y="2929"/>
                    <a:pt x="2951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8" y="2678"/>
                    <a:pt x="2299" y="2689"/>
                    <a:pt x="2102" y="2689"/>
                  </a:cubicBezTo>
                  <a:cubicBezTo>
                    <a:pt x="1611" y="2689"/>
                    <a:pt x="1069" y="2617"/>
                    <a:pt x="746" y="2330"/>
                  </a:cubicBezTo>
                  <a:cubicBezTo>
                    <a:pt x="471" y="2084"/>
                    <a:pt x="54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8" y="1317"/>
                    <a:pt x="1881" y="1648"/>
                    <a:pt x="2131" y="1829"/>
                  </a:cubicBezTo>
                  <a:cubicBezTo>
                    <a:pt x="2416" y="2035"/>
                    <a:pt x="2690" y="226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32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06" y="847"/>
                    <a:pt x="2641" y="513"/>
                  </a:cubicBezTo>
                  <a:cubicBezTo>
                    <a:pt x="2756" y="355"/>
                    <a:pt x="2937" y="283"/>
                    <a:pt x="3122" y="283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8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3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0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5"/>
            <p:cNvSpPr/>
            <p:nvPr/>
          </p:nvSpPr>
          <p:spPr>
            <a:xfrm>
              <a:off x="80660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6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7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4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5"/>
            <p:cNvSpPr/>
            <p:nvPr/>
          </p:nvSpPr>
          <p:spPr>
            <a:xfrm>
              <a:off x="84053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2" y="3462"/>
                    <a:pt x="2656" y="3525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35" y="2951"/>
                    <a:pt x="2317" y="2960"/>
                    <a:pt x="2209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5"/>
            <p:cNvSpPr/>
            <p:nvPr/>
          </p:nvSpPr>
          <p:spPr>
            <a:xfrm>
              <a:off x="8745247" y="632939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6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20" y="4092"/>
                  </a:cubicBezTo>
                  <a:cubicBezTo>
                    <a:pt x="3824" y="4003"/>
                    <a:pt x="3758" y="3968"/>
                    <a:pt x="3676" y="3968"/>
                  </a:cubicBezTo>
                  <a:cubicBezTo>
                    <a:pt x="3559" y="3968"/>
                    <a:pt x="3411" y="4039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6" y="3361"/>
                    <a:pt x="2929" y="3297"/>
                    <a:pt x="2804" y="3297"/>
                  </a:cubicBezTo>
                  <a:cubicBezTo>
                    <a:pt x="2719" y="3297"/>
                    <a:pt x="2626" y="3326"/>
                    <a:pt x="2583" y="3385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1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5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5"/>
            <p:cNvSpPr/>
            <p:nvPr/>
          </p:nvSpPr>
          <p:spPr>
            <a:xfrm>
              <a:off x="8252204" y="6580489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5"/>
            <p:cNvSpPr/>
            <p:nvPr/>
          </p:nvSpPr>
          <p:spPr>
            <a:xfrm>
              <a:off x="8591524" y="658887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3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7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86" y="4472"/>
                    <a:pt x="2474" y="4374"/>
                  </a:cubicBezTo>
                  <a:lnTo>
                    <a:pt x="2474" y="4374"/>
                  </a:lnTo>
                  <a:cubicBezTo>
                    <a:pt x="2425" y="490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5"/>
            <p:cNvSpPr/>
            <p:nvPr/>
          </p:nvSpPr>
          <p:spPr>
            <a:xfrm>
              <a:off x="8931437" y="6580489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87" y="4122"/>
                  </a:cubicBezTo>
                  <a:cubicBezTo>
                    <a:pt x="1631" y="4227"/>
                    <a:pt x="1451" y="4320"/>
                    <a:pt x="1267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2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5" y="1109"/>
                    <a:pt x="5496" y="1109"/>
                  </a:cubicBezTo>
                  <a:cubicBezTo>
                    <a:pt x="5176" y="1109"/>
                    <a:pt x="4854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5"/>
            <p:cNvSpPr/>
            <p:nvPr/>
          </p:nvSpPr>
          <p:spPr>
            <a:xfrm>
              <a:off x="80660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4" y="283"/>
                  </a:moveTo>
                  <a:cubicBezTo>
                    <a:pt x="3345" y="283"/>
                    <a:pt x="3582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0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0" y="2217"/>
                    <a:pt x="4596" y="1903"/>
                    <a:pt x="4881" y="1657"/>
                  </a:cubicBezTo>
                  <a:cubicBezTo>
                    <a:pt x="5022" y="1524"/>
                    <a:pt x="5195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1" y="4338"/>
                  </a:cubicBezTo>
                  <a:cubicBezTo>
                    <a:pt x="5911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60" y="5055"/>
                    <a:pt x="3820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0" y="4220"/>
                    <a:pt x="3820" y="4092"/>
                  </a:cubicBezTo>
                  <a:cubicBezTo>
                    <a:pt x="3824" y="4003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0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8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19" y="3238"/>
                    <a:pt x="1366" y="3130"/>
                    <a:pt x="1660" y="3071"/>
                  </a:cubicBezTo>
                  <a:cubicBezTo>
                    <a:pt x="1974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37" y="2512"/>
                  </a:cubicBezTo>
                  <a:cubicBezTo>
                    <a:pt x="2969" y="2542"/>
                    <a:pt x="3020" y="2554"/>
                    <a:pt x="3076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5" y="1903"/>
                    <a:pt x="2868" y="1667"/>
                  </a:cubicBezTo>
                  <a:cubicBezTo>
                    <a:pt x="2691" y="1373"/>
                    <a:pt x="2406" y="842"/>
                    <a:pt x="2642" y="509"/>
                  </a:cubicBezTo>
                  <a:cubicBezTo>
                    <a:pt x="2755" y="353"/>
                    <a:pt x="2932" y="283"/>
                    <a:pt x="3114" y="283"/>
                  </a:cubicBezTo>
                  <a:close/>
                  <a:moveTo>
                    <a:pt x="3282" y="0"/>
                  </a:moveTo>
                  <a:cubicBezTo>
                    <a:pt x="3023" y="0"/>
                    <a:pt x="2758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4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07" y="4631"/>
                    <a:pt x="5794" y="4631"/>
                  </a:cubicBezTo>
                  <a:cubicBezTo>
                    <a:pt x="5916" y="4631"/>
                    <a:pt x="6037" y="4610"/>
                    <a:pt x="6157" y="4564"/>
                  </a:cubicBezTo>
                  <a:cubicBezTo>
                    <a:pt x="6560" y="4387"/>
                    <a:pt x="6805" y="3798"/>
                    <a:pt x="6580" y="3395"/>
                  </a:cubicBezTo>
                  <a:cubicBezTo>
                    <a:pt x="639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7" y="1109"/>
                  </a:cubicBezTo>
                  <a:cubicBezTo>
                    <a:pt x="5177" y="1109"/>
                    <a:pt x="4854" y="1266"/>
                    <a:pt x="4596" y="1481"/>
                  </a:cubicBezTo>
                  <a:cubicBezTo>
                    <a:pt x="449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0"/>
                    <a:pt x="3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5"/>
            <p:cNvSpPr/>
            <p:nvPr/>
          </p:nvSpPr>
          <p:spPr>
            <a:xfrm>
              <a:off x="84053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7" y="3579"/>
                    <a:pt x="3786" y="3566"/>
                    <a:pt x="3731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63"/>
                  </a:cubicBezTo>
                  <a:cubicBezTo>
                    <a:pt x="4114" y="4757"/>
                    <a:pt x="4399" y="5278"/>
                    <a:pt x="4163" y="5611"/>
                  </a:cubicBezTo>
                  <a:cubicBezTo>
                    <a:pt x="4049" y="5770"/>
                    <a:pt x="3868" y="5841"/>
                    <a:pt x="3683" y="5841"/>
                  </a:cubicBezTo>
                  <a:cubicBezTo>
                    <a:pt x="3455" y="5841"/>
                    <a:pt x="3222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3" y="2951"/>
                  </a:cubicBezTo>
                  <a:cubicBezTo>
                    <a:pt x="2425" y="2951"/>
                    <a:pt x="2317" y="2960"/>
                    <a:pt x="2209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88" y="437"/>
                    <a:pt x="3240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2" y="449"/>
                    <a:pt x="2523" y="439"/>
                    <a:pt x="2419" y="439"/>
                  </a:cubicBezTo>
                  <a:cubicBezTo>
                    <a:pt x="2058" y="439"/>
                    <a:pt x="1643" y="556"/>
                    <a:pt x="148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4" y="5018"/>
                    <a:pt x="1950" y="4858"/>
                    <a:pt x="2209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1"/>
                    <a:pt x="425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5"/>
            <p:cNvSpPr/>
            <p:nvPr/>
          </p:nvSpPr>
          <p:spPr>
            <a:xfrm>
              <a:off x="8745247" y="683161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2" y="587"/>
                  </a:cubicBezTo>
                  <a:cubicBezTo>
                    <a:pt x="3898" y="911"/>
                    <a:pt x="3898" y="1363"/>
                    <a:pt x="3879" y="1736"/>
                  </a:cubicBezTo>
                  <a:cubicBezTo>
                    <a:pt x="3859" y="2001"/>
                    <a:pt x="3820" y="2276"/>
                    <a:pt x="3761" y="2541"/>
                  </a:cubicBezTo>
                  <a:cubicBezTo>
                    <a:pt x="3740" y="2629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1"/>
                  </a:cubicBezTo>
                  <a:cubicBezTo>
                    <a:pt x="4370" y="2217"/>
                    <a:pt x="4595" y="1903"/>
                    <a:pt x="4880" y="1657"/>
                  </a:cubicBezTo>
                  <a:cubicBezTo>
                    <a:pt x="5022" y="1524"/>
                    <a:pt x="5195" y="1396"/>
                    <a:pt x="5389" y="1396"/>
                  </a:cubicBezTo>
                  <a:cubicBezTo>
                    <a:pt x="5438" y="1396"/>
                    <a:pt x="5487" y="1404"/>
                    <a:pt x="5538" y="1422"/>
                  </a:cubicBezTo>
                  <a:cubicBezTo>
                    <a:pt x="5774" y="1500"/>
                    <a:pt x="6039" y="1814"/>
                    <a:pt x="6068" y="2070"/>
                  </a:cubicBezTo>
                  <a:cubicBezTo>
                    <a:pt x="6157" y="2737"/>
                    <a:pt x="4772" y="2855"/>
                    <a:pt x="4321" y="2895"/>
                  </a:cubicBezTo>
                  <a:cubicBezTo>
                    <a:pt x="4102" y="2923"/>
                    <a:pt x="3985" y="3180"/>
                    <a:pt x="4242" y="3180"/>
                  </a:cubicBezTo>
                  <a:cubicBezTo>
                    <a:pt x="4252" y="3180"/>
                    <a:pt x="4261" y="3180"/>
                    <a:pt x="4271" y="3179"/>
                  </a:cubicBezTo>
                  <a:cubicBezTo>
                    <a:pt x="4379" y="3169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7"/>
                    <a:pt x="6225" y="3788"/>
                  </a:cubicBezTo>
                  <a:cubicBezTo>
                    <a:pt x="6235" y="3975"/>
                    <a:pt x="6147" y="4299"/>
                    <a:pt x="5931" y="4338"/>
                  </a:cubicBezTo>
                  <a:cubicBezTo>
                    <a:pt x="5911" y="4342"/>
                    <a:pt x="5890" y="4343"/>
                    <a:pt x="5869" y="4343"/>
                  </a:cubicBezTo>
                  <a:cubicBezTo>
                    <a:pt x="5663" y="4343"/>
                    <a:pt x="5414" y="4181"/>
                    <a:pt x="5253" y="4083"/>
                  </a:cubicBezTo>
                  <a:cubicBezTo>
                    <a:pt x="4949" y="3896"/>
                    <a:pt x="4654" y="3660"/>
                    <a:pt x="4399" y="3405"/>
                  </a:cubicBezTo>
                  <a:cubicBezTo>
                    <a:pt x="4367" y="3376"/>
                    <a:pt x="4319" y="3364"/>
                    <a:pt x="4266" y="3364"/>
                  </a:cubicBezTo>
                  <a:cubicBezTo>
                    <a:pt x="4156" y="3364"/>
                    <a:pt x="4027" y="3417"/>
                    <a:pt x="3987" y="3484"/>
                  </a:cubicBezTo>
                  <a:cubicBezTo>
                    <a:pt x="3967" y="3523"/>
                    <a:pt x="3967" y="3552"/>
                    <a:pt x="3997" y="3592"/>
                  </a:cubicBezTo>
                  <a:cubicBezTo>
                    <a:pt x="4203" y="3788"/>
                    <a:pt x="4389" y="400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5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1"/>
                    <a:pt x="3869" y="5055"/>
                    <a:pt x="3820" y="4868"/>
                  </a:cubicBezTo>
                  <a:cubicBezTo>
                    <a:pt x="3790" y="4740"/>
                    <a:pt x="3780" y="4613"/>
                    <a:pt x="3780" y="4485"/>
                  </a:cubicBezTo>
                  <a:cubicBezTo>
                    <a:pt x="3800" y="4358"/>
                    <a:pt x="3820" y="4220"/>
                    <a:pt x="3830" y="4092"/>
                  </a:cubicBezTo>
                  <a:cubicBezTo>
                    <a:pt x="3830" y="4003"/>
                    <a:pt x="3761" y="3968"/>
                    <a:pt x="3677" y="3968"/>
                  </a:cubicBezTo>
                  <a:cubicBezTo>
                    <a:pt x="3559" y="3968"/>
                    <a:pt x="3411" y="4040"/>
                    <a:pt x="3388" y="4132"/>
                  </a:cubicBezTo>
                  <a:cubicBezTo>
                    <a:pt x="3358" y="4269"/>
                    <a:pt x="3348" y="4416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2"/>
                  </a:cubicBezTo>
                  <a:cubicBezTo>
                    <a:pt x="1650" y="5241"/>
                    <a:pt x="259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5" y="3295"/>
                    <a:pt x="2625" y="3322"/>
                    <a:pt x="2583" y="3376"/>
                  </a:cubicBezTo>
                  <a:cubicBezTo>
                    <a:pt x="2357" y="3660"/>
                    <a:pt x="2092" y="3935"/>
                    <a:pt x="1787" y="4122"/>
                  </a:cubicBezTo>
                  <a:cubicBezTo>
                    <a:pt x="1631" y="4226"/>
                    <a:pt x="1451" y="4319"/>
                    <a:pt x="1267" y="4319"/>
                  </a:cubicBezTo>
                  <a:cubicBezTo>
                    <a:pt x="1208" y="4319"/>
                    <a:pt x="1149" y="4310"/>
                    <a:pt x="1090" y="4289"/>
                  </a:cubicBezTo>
                  <a:cubicBezTo>
                    <a:pt x="874" y="4200"/>
                    <a:pt x="589" y="3886"/>
                    <a:pt x="599" y="3641"/>
                  </a:cubicBezTo>
                  <a:cubicBezTo>
                    <a:pt x="619" y="3238"/>
                    <a:pt x="1375" y="3130"/>
                    <a:pt x="1660" y="3071"/>
                  </a:cubicBezTo>
                  <a:cubicBezTo>
                    <a:pt x="1974" y="3012"/>
                    <a:pt x="2288" y="2963"/>
                    <a:pt x="2612" y="2953"/>
                  </a:cubicBezTo>
                  <a:cubicBezTo>
                    <a:pt x="2830" y="2934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3" y="2690"/>
                    <a:pt x="2120" y="2690"/>
                  </a:cubicBezTo>
                  <a:cubicBezTo>
                    <a:pt x="1621" y="2690"/>
                    <a:pt x="1072" y="2622"/>
                    <a:pt x="746" y="2325"/>
                  </a:cubicBezTo>
                  <a:cubicBezTo>
                    <a:pt x="472" y="208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30"/>
                    <a:pt x="2691" y="2266"/>
                    <a:pt x="2946" y="2512"/>
                  </a:cubicBezTo>
                  <a:cubicBezTo>
                    <a:pt x="2976" y="2542"/>
                    <a:pt x="3025" y="2554"/>
                    <a:pt x="3079" y="2554"/>
                  </a:cubicBezTo>
                  <a:cubicBezTo>
                    <a:pt x="3238" y="2554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7"/>
                  </a:cubicBezTo>
                  <a:cubicBezTo>
                    <a:pt x="2691" y="1373"/>
                    <a:pt x="2416" y="842"/>
                    <a:pt x="2641" y="509"/>
                  </a:cubicBezTo>
                  <a:cubicBezTo>
                    <a:pt x="2754" y="353"/>
                    <a:pt x="2934" y="283"/>
                    <a:pt x="3117" y="283"/>
                  </a:cubicBezTo>
                  <a:close/>
                  <a:moveTo>
                    <a:pt x="3286" y="0"/>
                  </a:moveTo>
                  <a:cubicBezTo>
                    <a:pt x="3027" y="0"/>
                    <a:pt x="2763" y="75"/>
                    <a:pt x="2553" y="194"/>
                  </a:cubicBezTo>
                  <a:cubicBezTo>
                    <a:pt x="2072" y="459"/>
                    <a:pt x="2062" y="960"/>
                    <a:pt x="2249" y="1422"/>
                  </a:cubicBezTo>
                  <a:cubicBezTo>
                    <a:pt x="2259" y="1432"/>
                    <a:pt x="2259" y="1441"/>
                    <a:pt x="2268" y="1461"/>
                  </a:cubicBezTo>
                  <a:cubicBezTo>
                    <a:pt x="1937" y="1243"/>
                    <a:pt x="1539" y="1038"/>
                    <a:pt x="1141" y="1038"/>
                  </a:cubicBezTo>
                  <a:cubicBezTo>
                    <a:pt x="1055" y="1038"/>
                    <a:pt x="969" y="1047"/>
                    <a:pt x="884" y="1068"/>
                  </a:cubicBezTo>
                  <a:cubicBezTo>
                    <a:pt x="413" y="1176"/>
                    <a:pt x="10" y="1736"/>
                    <a:pt x="167" y="2227"/>
                  </a:cubicBezTo>
                  <a:cubicBezTo>
                    <a:pt x="305" y="2659"/>
                    <a:pt x="835" y="2816"/>
                    <a:pt x="1247" y="2885"/>
                  </a:cubicBezTo>
                  <a:cubicBezTo>
                    <a:pt x="933" y="296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36"/>
                  </a:cubicBezTo>
                  <a:cubicBezTo>
                    <a:pt x="1797" y="5920"/>
                    <a:pt x="2187" y="6120"/>
                    <a:pt x="2564" y="6120"/>
                  </a:cubicBezTo>
                  <a:cubicBezTo>
                    <a:pt x="2640" y="6120"/>
                    <a:pt x="2716" y="6112"/>
                    <a:pt x="2789" y="6095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14"/>
                    <a:pt x="4095" y="5663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0"/>
                    <a:pt x="5322" y="5251"/>
                  </a:cubicBezTo>
                  <a:cubicBezTo>
                    <a:pt x="5440" y="5015"/>
                    <a:pt x="5361" y="4750"/>
                    <a:pt x="5234" y="4505"/>
                  </a:cubicBezTo>
                  <a:lnTo>
                    <a:pt x="5234" y="4505"/>
                  </a:lnTo>
                  <a:cubicBezTo>
                    <a:pt x="5418" y="4582"/>
                    <a:pt x="5610" y="4631"/>
                    <a:pt x="5798" y="4631"/>
                  </a:cubicBezTo>
                  <a:cubicBezTo>
                    <a:pt x="5920" y="4631"/>
                    <a:pt x="6041" y="4610"/>
                    <a:pt x="6157" y="4564"/>
                  </a:cubicBezTo>
                  <a:cubicBezTo>
                    <a:pt x="6569" y="4387"/>
                    <a:pt x="6805" y="3798"/>
                    <a:pt x="6579" y="3395"/>
                  </a:cubicBezTo>
                  <a:cubicBezTo>
                    <a:pt x="6402" y="3091"/>
                    <a:pt x="6019" y="2973"/>
                    <a:pt x="5666" y="2914"/>
                  </a:cubicBezTo>
                  <a:cubicBezTo>
                    <a:pt x="5950" y="2806"/>
                    <a:pt x="6196" y="2649"/>
                    <a:pt x="6373" y="2433"/>
                  </a:cubicBezTo>
                  <a:cubicBezTo>
                    <a:pt x="6687" y="2030"/>
                    <a:pt x="6392" y="1530"/>
                    <a:pt x="6029" y="1274"/>
                  </a:cubicBezTo>
                  <a:cubicBezTo>
                    <a:pt x="5860" y="1158"/>
                    <a:pt x="5680" y="1109"/>
                    <a:pt x="5500" y="1109"/>
                  </a:cubicBezTo>
                  <a:cubicBezTo>
                    <a:pt x="5178" y="1109"/>
                    <a:pt x="4857" y="1266"/>
                    <a:pt x="4605" y="1481"/>
                  </a:cubicBezTo>
                  <a:cubicBezTo>
                    <a:pt x="4507" y="1559"/>
                    <a:pt x="4409" y="1657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5"/>
            <p:cNvSpPr/>
            <p:nvPr/>
          </p:nvSpPr>
          <p:spPr>
            <a:xfrm>
              <a:off x="8252204" y="7082701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3109" y="283"/>
                  </a:moveTo>
                  <a:cubicBezTo>
                    <a:pt x="3339" y="283"/>
                    <a:pt x="3577" y="396"/>
                    <a:pt x="3693" y="588"/>
                  </a:cubicBezTo>
                  <a:cubicBezTo>
                    <a:pt x="3899" y="912"/>
                    <a:pt x="3889" y="1363"/>
                    <a:pt x="3869" y="1736"/>
                  </a:cubicBezTo>
                  <a:cubicBezTo>
                    <a:pt x="3850" y="2002"/>
                    <a:pt x="3820" y="2276"/>
                    <a:pt x="3761" y="2542"/>
                  </a:cubicBezTo>
                  <a:cubicBezTo>
                    <a:pt x="3740" y="2630"/>
                    <a:pt x="3802" y="2662"/>
                    <a:pt x="3884" y="2662"/>
                  </a:cubicBezTo>
                  <a:cubicBezTo>
                    <a:pt x="3995" y="2662"/>
                    <a:pt x="4144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13" y="1524"/>
                    <a:pt x="5192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6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4" y="3135"/>
                  </a:cubicBezTo>
                  <a:cubicBezTo>
                    <a:pt x="5545" y="3135"/>
                    <a:pt x="6200" y="3258"/>
                    <a:pt x="6216" y="3789"/>
                  </a:cubicBezTo>
                  <a:cubicBezTo>
                    <a:pt x="6226" y="3975"/>
                    <a:pt x="6147" y="4299"/>
                    <a:pt x="5922" y="4338"/>
                  </a:cubicBezTo>
                  <a:cubicBezTo>
                    <a:pt x="5902" y="4342"/>
                    <a:pt x="5881" y="4344"/>
                    <a:pt x="5860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6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9"/>
                    <a:pt x="4380" y="4005"/>
                    <a:pt x="4547" y="4240"/>
                  </a:cubicBezTo>
                  <a:cubicBezTo>
                    <a:pt x="4704" y="4456"/>
                    <a:pt x="5136" y="5045"/>
                    <a:pt x="4841" y="5301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10" y="4869"/>
                  </a:cubicBezTo>
                  <a:cubicBezTo>
                    <a:pt x="3791" y="4741"/>
                    <a:pt x="3771" y="4613"/>
                    <a:pt x="3771" y="4486"/>
                  </a:cubicBezTo>
                  <a:cubicBezTo>
                    <a:pt x="3791" y="4358"/>
                    <a:pt x="381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3" y="3968"/>
                    <a:pt x="3402" y="4040"/>
                    <a:pt x="3378" y="4132"/>
                  </a:cubicBezTo>
                  <a:cubicBezTo>
                    <a:pt x="334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46" y="4320"/>
                    <a:pt x="1263" y="4320"/>
                  </a:cubicBezTo>
                  <a:cubicBezTo>
                    <a:pt x="1205" y="4320"/>
                    <a:pt x="1147" y="4311"/>
                    <a:pt x="1091" y="4289"/>
                  </a:cubicBezTo>
                  <a:cubicBezTo>
                    <a:pt x="875" y="4201"/>
                    <a:pt x="580" y="3887"/>
                    <a:pt x="600" y="3641"/>
                  </a:cubicBezTo>
                  <a:cubicBezTo>
                    <a:pt x="610" y="3239"/>
                    <a:pt x="1366" y="3131"/>
                    <a:pt x="165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6" y="2690"/>
                  </a:cubicBezTo>
                  <a:cubicBezTo>
                    <a:pt x="1621" y="2690"/>
                    <a:pt x="1070" y="2623"/>
                    <a:pt x="737" y="2326"/>
                  </a:cubicBezTo>
                  <a:cubicBezTo>
                    <a:pt x="472" y="2080"/>
                    <a:pt x="53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1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29" y="2555"/>
                    <a:pt x="3434" y="2445"/>
                    <a:pt x="3339" y="2335"/>
                  </a:cubicBezTo>
                  <a:cubicBezTo>
                    <a:pt x="3153" y="2129"/>
                    <a:pt x="2996" y="1903"/>
                    <a:pt x="2858" y="1668"/>
                  </a:cubicBezTo>
                  <a:cubicBezTo>
                    <a:pt x="268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5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197" y="4113"/>
                    <a:pt x="560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7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795" y="3798"/>
                    <a:pt x="6570" y="3396"/>
                  </a:cubicBezTo>
                  <a:cubicBezTo>
                    <a:pt x="6393" y="3091"/>
                    <a:pt x="6010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09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5"/>
            <p:cNvSpPr/>
            <p:nvPr/>
          </p:nvSpPr>
          <p:spPr>
            <a:xfrm>
              <a:off x="8591524" y="7091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6" y="290"/>
                  </a:moveTo>
                  <a:cubicBezTo>
                    <a:pt x="4249" y="290"/>
                    <a:pt x="4352" y="325"/>
                    <a:pt x="4468" y="407"/>
                  </a:cubicBezTo>
                  <a:cubicBezTo>
                    <a:pt x="5155" y="888"/>
                    <a:pt x="4212" y="2194"/>
                    <a:pt x="3869" y="2636"/>
                  </a:cubicBezTo>
                  <a:cubicBezTo>
                    <a:pt x="3769" y="2765"/>
                    <a:pt x="3876" y="2827"/>
                    <a:pt x="4002" y="2827"/>
                  </a:cubicBezTo>
                  <a:cubicBezTo>
                    <a:pt x="4086" y="2827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5" y="2233"/>
                    <a:pt x="6206" y="2479"/>
                  </a:cubicBezTo>
                  <a:cubicBezTo>
                    <a:pt x="6186" y="2881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4" y="3195"/>
                    <a:pt x="3857" y="3462"/>
                    <a:pt x="4116" y="3462"/>
                  </a:cubicBezTo>
                  <a:cubicBezTo>
                    <a:pt x="4125" y="3462"/>
                    <a:pt x="4134" y="3461"/>
                    <a:pt x="4144" y="3461"/>
                  </a:cubicBezTo>
                  <a:cubicBezTo>
                    <a:pt x="4307" y="3450"/>
                    <a:pt x="4495" y="3439"/>
                    <a:pt x="4690" y="3439"/>
                  </a:cubicBezTo>
                  <a:cubicBezTo>
                    <a:pt x="5184" y="3439"/>
                    <a:pt x="5727" y="3506"/>
                    <a:pt x="6058" y="3794"/>
                  </a:cubicBezTo>
                  <a:cubicBezTo>
                    <a:pt x="6333" y="4040"/>
                    <a:pt x="6265" y="4668"/>
                    <a:pt x="5882" y="4786"/>
                  </a:cubicBezTo>
                  <a:cubicBezTo>
                    <a:pt x="5834" y="4801"/>
                    <a:pt x="5784" y="4807"/>
                    <a:pt x="5733" y="4807"/>
                  </a:cubicBezTo>
                  <a:cubicBezTo>
                    <a:pt x="5369" y="4807"/>
                    <a:pt x="4923" y="4476"/>
                    <a:pt x="4674" y="4295"/>
                  </a:cubicBezTo>
                  <a:cubicBezTo>
                    <a:pt x="4379" y="4089"/>
                    <a:pt x="4104" y="3863"/>
                    <a:pt x="3859" y="3608"/>
                  </a:cubicBezTo>
                  <a:cubicBezTo>
                    <a:pt x="3829" y="3578"/>
                    <a:pt x="3780" y="3565"/>
                    <a:pt x="3727" y="3565"/>
                  </a:cubicBezTo>
                  <a:cubicBezTo>
                    <a:pt x="3568" y="3565"/>
                    <a:pt x="3364" y="3677"/>
                    <a:pt x="3466" y="3794"/>
                  </a:cubicBezTo>
                  <a:cubicBezTo>
                    <a:pt x="3643" y="4001"/>
                    <a:pt x="3800" y="4227"/>
                    <a:pt x="3937" y="4462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0" y="5841"/>
                    <a:pt x="3217" y="5732"/>
                    <a:pt x="3103" y="5542"/>
                  </a:cubicBezTo>
                  <a:cubicBezTo>
                    <a:pt x="2907" y="5208"/>
                    <a:pt x="2907" y="4767"/>
                    <a:pt x="2926" y="4393"/>
                  </a:cubicBezTo>
                  <a:cubicBezTo>
                    <a:pt x="2946" y="4119"/>
                    <a:pt x="2975" y="3844"/>
                    <a:pt x="3044" y="3578"/>
                  </a:cubicBezTo>
                  <a:cubicBezTo>
                    <a:pt x="3065" y="3490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8"/>
                  </a:cubicBezTo>
                  <a:cubicBezTo>
                    <a:pt x="2435" y="3912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4" y="3225"/>
                  </a:cubicBezTo>
                  <a:cubicBezTo>
                    <a:pt x="2699" y="3206"/>
                    <a:pt x="2816" y="2948"/>
                    <a:pt x="2565" y="2948"/>
                  </a:cubicBezTo>
                  <a:cubicBezTo>
                    <a:pt x="2552" y="2948"/>
                    <a:pt x="2539" y="2949"/>
                    <a:pt x="2524" y="295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6" y="2991"/>
                  </a:cubicBezTo>
                  <a:cubicBezTo>
                    <a:pt x="1276" y="2991"/>
                    <a:pt x="596" y="2878"/>
                    <a:pt x="579" y="2331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3"/>
                    <a:pt x="2150" y="2459"/>
                    <a:pt x="2406" y="2714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6"/>
                    <a:pt x="2838" y="2567"/>
                    <a:pt x="2808" y="2538"/>
                  </a:cubicBezTo>
                  <a:cubicBezTo>
                    <a:pt x="2602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4" y="819"/>
                  </a:cubicBezTo>
                  <a:cubicBezTo>
                    <a:pt x="2036" y="747"/>
                    <a:pt x="2165" y="717"/>
                    <a:pt x="2297" y="717"/>
                  </a:cubicBezTo>
                  <a:cubicBezTo>
                    <a:pt x="2435" y="717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4" y="1507"/>
                    <a:pt x="3024" y="1634"/>
                  </a:cubicBezTo>
                  <a:cubicBezTo>
                    <a:pt x="3005" y="1762"/>
                    <a:pt x="2985" y="1899"/>
                    <a:pt x="2975" y="2027"/>
                  </a:cubicBezTo>
                  <a:cubicBezTo>
                    <a:pt x="2975" y="2118"/>
                    <a:pt x="3046" y="2155"/>
                    <a:pt x="3132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0"/>
                    <a:pt x="3456" y="1713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22"/>
                    <a:pt x="3388" y="436"/>
                    <a:pt x="3240" y="790"/>
                  </a:cubicBezTo>
                  <a:cubicBezTo>
                    <a:pt x="3123" y="633"/>
                    <a:pt x="2946" y="505"/>
                    <a:pt x="2700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8" y="439"/>
                    <a:pt x="1643" y="556"/>
                    <a:pt x="1483" y="868"/>
                  </a:cubicBezTo>
                  <a:cubicBezTo>
                    <a:pt x="1365" y="1104"/>
                    <a:pt x="1443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42"/>
                    <a:pt x="0" y="2331"/>
                    <a:pt x="226" y="2724"/>
                  </a:cubicBezTo>
                  <a:cubicBezTo>
                    <a:pt x="403" y="3038"/>
                    <a:pt x="786" y="3156"/>
                    <a:pt x="1139" y="3215"/>
                  </a:cubicBezTo>
                  <a:cubicBezTo>
                    <a:pt x="854" y="3323"/>
                    <a:pt x="609" y="3470"/>
                    <a:pt x="432" y="3686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6" y="5018"/>
                    <a:pt x="1294" y="5018"/>
                  </a:cubicBezTo>
                  <a:cubicBezTo>
                    <a:pt x="1619" y="5018"/>
                    <a:pt x="1946" y="4858"/>
                    <a:pt x="2200" y="4649"/>
                  </a:cubicBezTo>
                  <a:cubicBezTo>
                    <a:pt x="2298" y="4560"/>
                    <a:pt x="2396" y="4472"/>
                    <a:pt x="2474" y="4374"/>
                  </a:cubicBezTo>
                  <a:lnTo>
                    <a:pt x="2474" y="4374"/>
                  </a:lnTo>
                  <a:cubicBezTo>
                    <a:pt x="2425" y="4914"/>
                    <a:pt x="2474" y="5474"/>
                    <a:pt x="2789" y="5837"/>
                  </a:cubicBezTo>
                  <a:cubicBezTo>
                    <a:pt x="2975" y="6043"/>
                    <a:pt x="3240" y="6125"/>
                    <a:pt x="3513" y="6125"/>
                  </a:cubicBezTo>
                  <a:cubicBezTo>
                    <a:pt x="3773" y="6125"/>
                    <a:pt x="4041" y="6050"/>
                    <a:pt x="4252" y="5935"/>
                  </a:cubicBezTo>
                  <a:cubicBezTo>
                    <a:pt x="4723" y="5660"/>
                    <a:pt x="4743" y="5169"/>
                    <a:pt x="4556" y="4708"/>
                  </a:cubicBezTo>
                  <a:cubicBezTo>
                    <a:pt x="4546" y="4688"/>
                    <a:pt x="4546" y="4678"/>
                    <a:pt x="4536" y="4668"/>
                  </a:cubicBezTo>
                  <a:lnTo>
                    <a:pt x="4536" y="4668"/>
                  </a:lnTo>
                  <a:cubicBezTo>
                    <a:pt x="4870" y="4888"/>
                    <a:pt x="5272" y="5088"/>
                    <a:pt x="5674" y="5088"/>
                  </a:cubicBezTo>
                  <a:cubicBezTo>
                    <a:pt x="5756" y="5088"/>
                    <a:pt x="5839" y="5080"/>
                    <a:pt x="5921" y="5061"/>
                  </a:cubicBezTo>
                  <a:cubicBezTo>
                    <a:pt x="6392" y="4943"/>
                    <a:pt x="6795" y="4393"/>
                    <a:pt x="6638" y="3893"/>
                  </a:cubicBezTo>
                  <a:cubicBezTo>
                    <a:pt x="6500" y="3461"/>
                    <a:pt x="5970" y="3313"/>
                    <a:pt x="5558" y="3235"/>
                  </a:cubicBezTo>
                  <a:cubicBezTo>
                    <a:pt x="5872" y="3156"/>
                    <a:pt x="6186" y="3038"/>
                    <a:pt x="6422" y="2832"/>
                  </a:cubicBezTo>
                  <a:cubicBezTo>
                    <a:pt x="6805" y="2489"/>
                    <a:pt x="6598" y="2007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7" y="1408"/>
                    <a:pt x="5204" y="976"/>
                    <a:pt x="5106" y="584"/>
                  </a:cubicBezTo>
                  <a:cubicBezTo>
                    <a:pt x="5007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5"/>
            <p:cNvSpPr/>
            <p:nvPr/>
          </p:nvSpPr>
          <p:spPr>
            <a:xfrm>
              <a:off x="8931437" y="7082701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3113" y="283"/>
                  </a:moveTo>
                  <a:cubicBezTo>
                    <a:pt x="3344" y="283"/>
                    <a:pt x="3581" y="396"/>
                    <a:pt x="3702" y="588"/>
                  </a:cubicBezTo>
                  <a:cubicBezTo>
                    <a:pt x="3898" y="912"/>
                    <a:pt x="3898" y="1363"/>
                    <a:pt x="3869" y="1736"/>
                  </a:cubicBezTo>
                  <a:cubicBezTo>
                    <a:pt x="3859" y="2002"/>
                    <a:pt x="3820" y="2276"/>
                    <a:pt x="3761" y="2542"/>
                  </a:cubicBezTo>
                  <a:cubicBezTo>
                    <a:pt x="3740" y="2630"/>
                    <a:pt x="3803" y="2662"/>
                    <a:pt x="3887" y="2662"/>
                  </a:cubicBezTo>
                  <a:cubicBezTo>
                    <a:pt x="3999" y="2662"/>
                    <a:pt x="4149" y="2603"/>
                    <a:pt x="4183" y="2542"/>
                  </a:cubicBezTo>
                  <a:cubicBezTo>
                    <a:pt x="4360" y="2218"/>
                    <a:pt x="4595" y="1903"/>
                    <a:pt x="4880" y="1658"/>
                  </a:cubicBezTo>
                  <a:cubicBezTo>
                    <a:pt x="5022" y="1524"/>
                    <a:pt x="5195" y="1397"/>
                    <a:pt x="5384" y="1397"/>
                  </a:cubicBezTo>
                  <a:cubicBezTo>
                    <a:pt x="5431" y="1397"/>
                    <a:pt x="5479" y="1405"/>
                    <a:pt x="5528" y="1422"/>
                  </a:cubicBezTo>
                  <a:cubicBezTo>
                    <a:pt x="5774" y="1501"/>
                    <a:pt x="6029" y="1815"/>
                    <a:pt x="6068" y="2070"/>
                  </a:cubicBezTo>
                  <a:cubicBezTo>
                    <a:pt x="6157" y="2738"/>
                    <a:pt x="4762" y="2856"/>
                    <a:pt x="4320" y="2895"/>
                  </a:cubicBezTo>
                  <a:cubicBezTo>
                    <a:pt x="4102" y="2923"/>
                    <a:pt x="3985" y="3181"/>
                    <a:pt x="4242" y="3181"/>
                  </a:cubicBezTo>
                  <a:cubicBezTo>
                    <a:pt x="4252" y="3181"/>
                    <a:pt x="4261" y="3180"/>
                    <a:pt x="4271" y="3180"/>
                  </a:cubicBezTo>
                  <a:cubicBezTo>
                    <a:pt x="4370" y="3170"/>
                    <a:pt x="4487" y="3160"/>
                    <a:pt x="4595" y="3150"/>
                  </a:cubicBezTo>
                  <a:cubicBezTo>
                    <a:pt x="4709" y="3141"/>
                    <a:pt x="4835" y="3135"/>
                    <a:pt x="4964" y="3135"/>
                  </a:cubicBezTo>
                  <a:cubicBezTo>
                    <a:pt x="5548" y="3135"/>
                    <a:pt x="6209" y="3258"/>
                    <a:pt x="6225" y="3789"/>
                  </a:cubicBezTo>
                  <a:cubicBezTo>
                    <a:pt x="6225" y="3975"/>
                    <a:pt x="6147" y="4299"/>
                    <a:pt x="5931" y="4338"/>
                  </a:cubicBezTo>
                  <a:cubicBezTo>
                    <a:pt x="5911" y="4342"/>
                    <a:pt x="5890" y="4344"/>
                    <a:pt x="5869" y="4344"/>
                  </a:cubicBezTo>
                  <a:cubicBezTo>
                    <a:pt x="5663" y="4344"/>
                    <a:pt x="5414" y="4181"/>
                    <a:pt x="5253" y="4083"/>
                  </a:cubicBezTo>
                  <a:cubicBezTo>
                    <a:pt x="4949" y="3897"/>
                    <a:pt x="4654" y="3661"/>
                    <a:pt x="4399" y="3406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6" y="3418"/>
                    <a:pt x="3987" y="3484"/>
                  </a:cubicBezTo>
                  <a:cubicBezTo>
                    <a:pt x="3967" y="3523"/>
                    <a:pt x="3967" y="3553"/>
                    <a:pt x="3996" y="3592"/>
                  </a:cubicBezTo>
                  <a:cubicBezTo>
                    <a:pt x="4203" y="3789"/>
                    <a:pt x="4389" y="4005"/>
                    <a:pt x="4546" y="4240"/>
                  </a:cubicBezTo>
                  <a:cubicBezTo>
                    <a:pt x="4713" y="4456"/>
                    <a:pt x="5145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0" y="5378"/>
                    <a:pt x="4134" y="5330"/>
                  </a:cubicBezTo>
                  <a:cubicBezTo>
                    <a:pt x="3957" y="5232"/>
                    <a:pt x="3859" y="5055"/>
                    <a:pt x="3820" y="4869"/>
                  </a:cubicBezTo>
                  <a:cubicBezTo>
                    <a:pt x="3790" y="4741"/>
                    <a:pt x="3780" y="4613"/>
                    <a:pt x="3780" y="4486"/>
                  </a:cubicBezTo>
                  <a:cubicBezTo>
                    <a:pt x="3800" y="4358"/>
                    <a:pt x="3820" y="4221"/>
                    <a:pt x="3820" y="4093"/>
                  </a:cubicBezTo>
                  <a:cubicBezTo>
                    <a:pt x="3824" y="4004"/>
                    <a:pt x="3756" y="3968"/>
                    <a:pt x="3672" y="3968"/>
                  </a:cubicBezTo>
                  <a:cubicBezTo>
                    <a:pt x="3554" y="3968"/>
                    <a:pt x="3405" y="4040"/>
                    <a:pt x="3388" y="413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8" y="5840"/>
                  </a:cubicBezTo>
                  <a:cubicBezTo>
                    <a:pt x="2546" y="5840"/>
                    <a:pt x="2442" y="5804"/>
                    <a:pt x="2327" y="5723"/>
                  </a:cubicBezTo>
                  <a:cubicBezTo>
                    <a:pt x="1650" y="5242"/>
                    <a:pt x="2582" y="3926"/>
                    <a:pt x="2936" y="3484"/>
                  </a:cubicBezTo>
                  <a:cubicBezTo>
                    <a:pt x="3037" y="3359"/>
                    <a:pt x="2925" y="3295"/>
                    <a:pt x="2797" y="3295"/>
                  </a:cubicBezTo>
                  <a:cubicBezTo>
                    <a:pt x="2714" y="3295"/>
                    <a:pt x="2625" y="3322"/>
                    <a:pt x="2582" y="3376"/>
                  </a:cubicBezTo>
                  <a:cubicBezTo>
                    <a:pt x="2357" y="3661"/>
                    <a:pt x="2082" y="3936"/>
                    <a:pt x="1777" y="4122"/>
                  </a:cubicBezTo>
                  <a:cubicBezTo>
                    <a:pt x="1628" y="4227"/>
                    <a:pt x="1451" y="4320"/>
                    <a:pt x="1266" y="4320"/>
                  </a:cubicBezTo>
                  <a:cubicBezTo>
                    <a:pt x="1208" y="4320"/>
                    <a:pt x="1149" y="4311"/>
                    <a:pt x="1090" y="4289"/>
                  </a:cubicBezTo>
                  <a:cubicBezTo>
                    <a:pt x="874" y="4201"/>
                    <a:pt x="589" y="3887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64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1" y="2669"/>
                    <a:pt x="2651" y="2669"/>
                  </a:cubicBezTo>
                  <a:cubicBezTo>
                    <a:pt x="2492" y="2680"/>
                    <a:pt x="2308" y="2690"/>
                    <a:pt x="2116" y="2690"/>
                  </a:cubicBezTo>
                  <a:cubicBezTo>
                    <a:pt x="1621" y="2690"/>
                    <a:pt x="1072" y="2623"/>
                    <a:pt x="746" y="2326"/>
                  </a:cubicBezTo>
                  <a:cubicBezTo>
                    <a:pt x="471" y="2080"/>
                    <a:pt x="540" y="1461"/>
                    <a:pt x="913" y="1344"/>
                  </a:cubicBezTo>
                  <a:cubicBezTo>
                    <a:pt x="963" y="1327"/>
                    <a:pt x="1016" y="1320"/>
                    <a:pt x="1070" y="1320"/>
                  </a:cubicBezTo>
                  <a:cubicBezTo>
                    <a:pt x="1435" y="1320"/>
                    <a:pt x="1883" y="1655"/>
                    <a:pt x="2131" y="1835"/>
                  </a:cubicBezTo>
                  <a:cubicBezTo>
                    <a:pt x="2416" y="2031"/>
                    <a:pt x="2690" y="2267"/>
                    <a:pt x="2936" y="2512"/>
                  </a:cubicBezTo>
                  <a:cubicBezTo>
                    <a:pt x="2966" y="2542"/>
                    <a:pt x="3016" y="2555"/>
                    <a:pt x="3071" y="2555"/>
                  </a:cubicBezTo>
                  <a:cubicBezTo>
                    <a:pt x="3233" y="2555"/>
                    <a:pt x="3441" y="2445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0" y="1373"/>
                    <a:pt x="2406" y="843"/>
                    <a:pt x="2641" y="509"/>
                  </a:cubicBezTo>
                  <a:cubicBezTo>
                    <a:pt x="2754" y="353"/>
                    <a:pt x="2932" y="283"/>
                    <a:pt x="3113" y="283"/>
                  </a:cubicBezTo>
                  <a:close/>
                  <a:moveTo>
                    <a:pt x="3281" y="1"/>
                  </a:moveTo>
                  <a:cubicBezTo>
                    <a:pt x="3022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8" y="1442"/>
                    <a:pt x="2268" y="1461"/>
                  </a:cubicBezTo>
                  <a:cubicBezTo>
                    <a:pt x="1929" y="1243"/>
                    <a:pt x="1536" y="1038"/>
                    <a:pt x="1140" y="1038"/>
                  </a:cubicBezTo>
                  <a:cubicBezTo>
                    <a:pt x="1054" y="1038"/>
                    <a:pt x="969" y="1048"/>
                    <a:pt x="884" y="1069"/>
                  </a:cubicBezTo>
                  <a:cubicBezTo>
                    <a:pt x="403" y="1177"/>
                    <a:pt x="0" y="1736"/>
                    <a:pt x="167" y="2227"/>
                  </a:cubicBezTo>
                  <a:cubicBezTo>
                    <a:pt x="304" y="2659"/>
                    <a:pt x="835" y="2816"/>
                    <a:pt x="1247" y="2885"/>
                  </a:cubicBezTo>
                  <a:cubicBezTo>
                    <a:pt x="933" y="2964"/>
                    <a:pt x="619" y="3082"/>
                    <a:pt x="383" y="3298"/>
                  </a:cubicBezTo>
                  <a:cubicBezTo>
                    <a:pt x="0" y="3641"/>
                    <a:pt x="206" y="4113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500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36"/>
                  </a:cubicBezTo>
                  <a:cubicBezTo>
                    <a:pt x="1789" y="5920"/>
                    <a:pt x="2184" y="6121"/>
                    <a:pt x="2558" y="6121"/>
                  </a:cubicBezTo>
                  <a:cubicBezTo>
                    <a:pt x="2633" y="6121"/>
                    <a:pt x="2708" y="6113"/>
                    <a:pt x="2779" y="6096"/>
                  </a:cubicBezTo>
                  <a:cubicBezTo>
                    <a:pt x="3181" y="6008"/>
                    <a:pt x="3417" y="5684"/>
                    <a:pt x="3564" y="5330"/>
                  </a:cubicBezTo>
                  <a:cubicBezTo>
                    <a:pt x="3682" y="5497"/>
                    <a:pt x="3849" y="5615"/>
                    <a:pt x="4095" y="5664"/>
                  </a:cubicBezTo>
                  <a:cubicBezTo>
                    <a:pt x="4176" y="5678"/>
                    <a:pt x="4268" y="5686"/>
                    <a:pt x="4364" y="5686"/>
                  </a:cubicBezTo>
                  <a:cubicBezTo>
                    <a:pt x="4730" y="5686"/>
                    <a:pt x="5159" y="5571"/>
                    <a:pt x="5322" y="5252"/>
                  </a:cubicBezTo>
                  <a:cubicBezTo>
                    <a:pt x="5440" y="5016"/>
                    <a:pt x="5351" y="4751"/>
                    <a:pt x="5234" y="4505"/>
                  </a:cubicBezTo>
                  <a:lnTo>
                    <a:pt x="5234" y="4505"/>
                  </a:lnTo>
                  <a:cubicBezTo>
                    <a:pt x="5418" y="4583"/>
                    <a:pt x="5606" y="4631"/>
                    <a:pt x="5793" y="4631"/>
                  </a:cubicBezTo>
                  <a:cubicBezTo>
                    <a:pt x="5915" y="4631"/>
                    <a:pt x="6037" y="4611"/>
                    <a:pt x="6157" y="4564"/>
                  </a:cubicBezTo>
                  <a:cubicBezTo>
                    <a:pt x="6559" y="4388"/>
                    <a:pt x="6805" y="3798"/>
                    <a:pt x="6579" y="3396"/>
                  </a:cubicBezTo>
                  <a:cubicBezTo>
                    <a:pt x="6392" y="3091"/>
                    <a:pt x="6009" y="2974"/>
                    <a:pt x="5656" y="2915"/>
                  </a:cubicBezTo>
                  <a:cubicBezTo>
                    <a:pt x="5941" y="2807"/>
                    <a:pt x="6196" y="2650"/>
                    <a:pt x="6363" y="2434"/>
                  </a:cubicBezTo>
                  <a:cubicBezTo>
                    <a:pt x="6677" y="2031"/>
                    <a:pt x="6382" y="1530"/>
                    <a:pt x="6019" y="1275"/>
                  </a:cubicBezTo>
                  <a:cubicBezTo>
                    <a:pt x="5854" y="1159"/>
                    <a:pt x="5674" y="1109"/>
                    <a:pt x="5494" y="1109"/>
                  </a:cubicBezTo>
                  <a:cubicBezTo>
                    <a:pt x="5172" y="1109"/>
                    <a:pt x="4847" y="1267"/>
                    <a:pt x="4595" y="1481"/>
                  </a:cubicBezTo>
                  <a:cubicBezTo>
                    <a:pt x="4497" y="1560"/>
                    <a:pt x="4409" y="1658"/>
                    <a:pt x="4320" y="1746"/>
                  </a:cubicBezTo>
                  <a:cubicBezTo>
                    <a:pt x="4370" y="1216"/>
                    <a:pt x="4330" y="647"/>
                    <a:pt x="4006" y="293"/>
                  </a:cubicBezTo>
                  <a:cubicBezTo>
                    <a:pt x="3824" y="86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5"/>
            <p:cNvSpPr/>
            <p:nvPr/>
          </p:nvSpPr>
          <p:spPr>
            <a:xfrm>
              <a:off x="80660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7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4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9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4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5"/>
            <p:cNvSpPr/>
            <p:nvPr/>
          </p:nvSpPr>
          <p:spPr>
            <a:xfrm>
              <a:off x="84053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5"/>
            <p:cNvSpPr/>
            <p:nvPr/>
          </p:nvSpPr>
          <p:spPr>
            <a:xfrm>
              <a:off x="8745247" y="728217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9"/>
                    <a:pt x="3987" y="349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1"/>
                    <a:pt x="4851" y="5307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2" y="1325"/>
                    <a:pt x="1013" y="1319"/>
                    <a:pt x="1065" y="1319"/>
                  </a:cubicBezTo>
                  <a:cubicBezTo>
                    <a:pt x="1436" y="1319"/>
                    <a:pt x="1881" y="1650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4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5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5"/>
            <p:cNvSpPr/>
            <p:nvPr/>
          </p:nvSpPr>
          <p:spPr>
            <a:xfrm>
              <a:off x="8252204" y="753329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4"/>
                    <a:pt x="4494" y="5404"/>
                  </a:cubicBezTo>
                  <a:cubicBezTo>
                    <a:pt x="4358" y="5404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5"/>
            <p:cNvSpPr/>
            <p:nvPr/>
          </p:nvSpPr>
          <p:spPr>
            <a:xfrm>
              <a:off x="8591524" y="7541813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3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6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80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5" y="2149"/>
                    <a:pt x="3129" y="2149"/>
                  </a:cubicBezTo>
                  <a:cubicBezTo>
                    <a:pt x="3248" y="2149"/>
                    <a:pt x="3394" y="2081"/>
                    <a:pt x="3417" y="1989"/>
                  </a:cubicBezTo>
                  <a:cubicBezTo>
                    <a:pt x="3447" y="1852"/>
                    <a:pt x="3456" y="1704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7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8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5"/>
            <p:cNvSpPr/>
            <p:nvPr/>
          </p:nvSpPr>
          <p:spPr>
            <a:xfrm>
              <a:off x="8931437" y="753329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0"/>
                  </a:moveTo>
                  <a:cubicBezTo>
                    <a:pt x="3347" y="280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4"/>
                    <a:pt x="4496" y="5404"/>
                  </a:cubicBezTo>
                  <a:cubicBezTo>
                    <a:pt x="4360" y="5404"/>
                    <a:pt x="4222" y="5375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7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0"/>
                    <a:pt x="3119" y="280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21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80" y="1107"/>
                    <a:pt x="5503" y="1107"/>
                  </a:cubicBezTo>
                  <a:cubicBezTo>
                    <a:pt x="5181" y="1107"/>
                    <a:pt x="4855" y="1268"/>
                    <a:pt x="4595" y="1477"/>
                  </a:cubicBezTo>
                  <a:cubicBezTo>
                    <a:pt x="4497" y="1565"/>
                    <a:pt x="4409" y="1653"/>
                    <a:pt x="4320" y="175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5"/>
            <p:cNvSpPr/>
            <p:nvPr/>
          </p:nvSpPr>
          <p:spPr>
            <a:xfrm>
              <a:off x="80660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3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0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0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0" y="4227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3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9" y="2548"/>
                    <a:pt x="3020" y="2561"/>
                    <a:pt x="3075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6" y="281"/>
                    <a:pt x="3119" y="281"/>
                  </a:cubicBezTo>
                  <a:close/>
                  <a:moveTo>
                    <a:pt x="3288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5" y="2813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7" y="4634"/>
                  </a:cubicBezTo>
                  <a:cubicBezTo>
                    <a:pt x="5911" y="4634"/>
                    <a:pt x="6035" y="4612"/>
                    <a:pt x="6157" y="4560"/>
                  </a:cubicBezTo>
                  <a:cubicBezTo>
                    <a:pt x="6560" y="4384"/>
                    <a:pt x="6805" y="3795"/>
                    <a:pt x="658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4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49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07" y="289"/>
                  </a:cubicBezTo>
                  <a:cubicBezTo>
                    <a:pt x="3826" y="83"/>
                    <a:pt x="3560" y="1"/>
                    <a:pt x="3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5"/>
            <p:cNvSpPr/>
            <p:nvPr/>
          </p:nvSpPr>
          <p:spPr>
            <a:xfrm>
              <a:off x="84053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3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5" y="3575"/>
                    <a:pt x="3781" y="3560"/>
                    <a:pt x="3722" y="3560"/>
                  </a:cubicBezTo>
                  <a:cubicBezTo>
                    <a:pt x="3561" y="3560"/>
                    <a:pt x="3365" y="3670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99" y="5278"/>
                    <a:pt x="4163" y="5602"/>
                  </a:cubicBezTo>
                  <a:cubicBezTo>
                    <a:pt x="4050" y="5764"/>
                    <a:pt x="3870" y="5836"/>
                    <a:pt x="3686" y="5836"/>
                  </a:cubicBezTo>
                  <a:cubicBezTo>
                    <a:pt x="3457" y="5836"/>
                    <a:pt x="3223" y="5724"/>
                    <a:pt x="3103" y="5533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3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09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16" y="2939"/>
                    <a:pt x="2574" y="2939"/>
                  </a:cubicBezTo>
                  <a:cubicBezTo>
                    <a:pt x="2561" y="2939"/>
                    <a:pt x="2548" y="2940"/>
                    <a:pt x="2533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4" y="2149"/>
                  </a:cubicBezTo>
                  <a:cubicBezTo>
                    <a:pt x="3252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5" y="434"/>
                    <a:pt x="1644" y="544"/>
                    <a:pt x="1483" y="860"/>
                  </a:cubicBezTo>
                  <a:cubicBezTo>
                    <a:pt x="1365" y="1105"/>
                    <a:pt x="1453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0" y="1505"/>
                    <a:pt x="648" y="1557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49" y="4961"/>
                    <a:pt x="1125" y="5009"/>
                    <a:pt x="1302" y="5009"/>
                  </a:cubicBezTo>
                  <a:cubicBezTo>
                    <a:pt x="1624" y="5009"/>
                    <a:pt x="1950" y="4849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89" y="5828"/>
                  </a:cubicBezTo>
                  <a:cubicBezTo>
                    <a:pt x="2976" y="6035"/>
                    <a:pt x="3247" y="6120"/>
                    <a:pt x="3523" y="6120"/>
                  </a:cubicBezTo>
                  <a:cubicBezTo>
                    <a:pt x="3782" y="6120"/>
                    <a:pt x="4047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08" y="199"/>
                    <a:pt x="4618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5"/>
            <p:cNvSpPr/>
            <p:nvPr/>
          </p:nvSpPr>
          <p:spPr>
            <a:xfrm>
              <a:off x="8745247" y="778438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1"/>
                  </a:moveTo>
                  <a:cubicBezTo>
                    <a:pt x="3352" y="281"/>
                    <a:pt x="3588" y="393"/>
                    <a:pt x="3702" y="584"/>
                  </a:cubicBezTo>
                  <a:cubicBezTo>
                    <a:pt x="3898" y="918"/>
                    <a:pt x="3898" y="1359"/>
                    <a:pt x="3879" y="1733"/>
                  </a:cubicBezTo>
                  <a:cubicBezTo>
                    <a:pt x="3859" y="2007"/>
                    <a:pt x="3820" y="2282"/>
                    <a:pt x="3761" y="2548"/>
                  </a:cubicBezTo>
                  <a:cubicBezTo>
                    <a:pt x="3740" y="2630"/>
                    <a:pt x="3800" y="2660"/>
                    <a:pt x="3881" y="2660"/>
                  </a:cubicBezTo>
                  <a:cubicBezTo>
                    <a:pt x="3995" y="2660"/>
                    <a:pt x="4149" y="2601"/>
                    <a:pt x="4183" y="2538"/>
                  </a:cubicBezTo>
                  <a:cubicBezTo>
                    <a:pt x="4370" y="2214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7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6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5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3"/>
                    <a:pt x="4654" y="3667"/>
                    <a:pt x="4399" y="3412"/>
                  </a:cubicBezTo>
                  <a:cubicBezTo>
                    <a:pt x="4365" y="3378"/>
                    <a:pt x="4313" y="3364"/>
                    <a:pt x="4257" y="3364"/>
                  </a:cubicBezTo>
                  <a:cubicBezTo>
                    <a:pt x="4149" y="3364"/>
                    <a:pt x="4025" y="3416"/>
                    <a:pt x="3987" y="3480"/>
                  </a:cubicBezTo>
                  <a:cubicBezTo>
                    <a:pt x="3967" y="3520"/>
                    <a:pt x="3967" y="3559"/>
                    <a:pt x="3997" y="3588"/>
                  </a:cubicBezTo>
                  <a:cubicBezTo>
                    <a:pt x="4203" y="3785"/>
                    <a:pt x="4389" y="4011"/>
                    <a:pt x="4556" y="4236"/>
                  </a:cubicBezTo>
                  <a:cubicBezTo>
                    <a:pt x="4713" y="4452"/>
                    <a:pt x="5145" y="5042"/>
                    <a:pt x="4851" y="5297"/>
                  </a:cubicBezTo>
                  <a:cubicBezTo>
                    <a:pt x="4766" y="5372"/>
                    <a:pt x="4627" y="5404"/>
                    <a:pt x="4488" y="5404"/>
                  </a:cubicBezTo>
                  <a:cubicBezTo>
                    <a:pt x="4354" y="5404"/>
                    <a:pt x="4221" y="5374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54"/>
                    <a:pt x="3820" y="4227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2" y="5836"/>
                    <a:pt x="2645" y="5836"/>
                  </a:cubicBezTo>
                  <a:cubicBezTo>
                    <a:pt x="2553" y="5836"/>
                    <a:pt x="2451" y="5801"/>
                    <a:pt x="2337" y="5719"/>
                  </a:cubicBezTo>
                  <a:cubicBezTo>
                    <a:pt x="1650" y="5238"/>
                    <a:pt x="2592" y="392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3"/>
                    <a:pt x="599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5"/>
                    <a:pt x="2661" y="2665"/>
                  </a:cubicBezTo>
                  <a:cubicBezTo>
                    <a:pt x="2497" y="2676"/>
                    <a:pt x="2309" y="2687"/>
                    <a:pt x="2114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8"/>
                    <a:pt x="913" y="1340"/>
                  </a:cubicBezTo>
                  <a:cubicBezTo>
                    <a:pt x="964" y="1323"/>
                    <a:pt x="1018" y="1316"/>
                    <a:pt x="1073" y="1316"/>
                  </a:cubicBezTo>
                  <a:cubicBezTo>
                    <a:pt x="1442" y="1316"/>
                    <a:pt x="1883" y="1651"/>
                    <a:pt x="2131" y="1831"/>
                  </a:cubicBezTo>
                  <a:cubicBezTo>
                    <a:pt x="2425" y="2037"/>
                    <a:pt x="2691" y="2263"/>
                    <a:pt x="2946" y="2518"/>
                  </a:cubicBezTo>
                  <a:cubicBezTo>
                    <a:pt x="2976" y="2548"/>
                    <a:pt x="3024" y="2561"/>
                    <a:pt x="3078" y="2561"/>
                  </a:cubicBezTo>
                  <a:cubicBezTo>
                    <a:pt x="3237" y="2561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16" y="849"/>
                    <a:pt x="2641" y="515"/>
                  </a:cubicBezTo>
                  <a:cubicBezTo>
                    <a:pt x="2755" y="353"/>
                    <a:pt x="2937" y="281"/>
                    <a:pt x="3122" y="281"/>
                  </a:cubicBezTo>
                  <a:close/>
                  <a:moveTo>
                    <a:pt x="3292" y="1"/>
                  </a:moveTo>
                  <a:cubicBezTo>
                    <a:pt x="3031" y="1"/>
                    <a:pt x="2764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28"/>
                    <a:pt x="2259" y="1448"/>
                    <a:pt x="2268" y="1458"/>
                  </a:cubicBezTo>
                  <a:cubicBezTo>
                    <a:pt x="1934" y="1238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3"/>
                    <a:pt x="10" y="1733"/>
                    <a:pt x="167" y="2233"/>
                  </a:cubicBezTo>
                  <a:cubicBezTo>
                    <a:pt x="305" y="2665"/>
                    <a:pt x="835" y="2813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9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50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04"/>
                    <a:pt x="3417" y="5690"/>
                    <a:pt x="3564" y="5326"/>
                  </a:cubicBezTo>
                  <a:cubicBezTo>
                    <a:pt x="3682" y="5493"/>
                    <a:pt x="385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1" y="5573"/>
                    <a:pt x="5322" y="5258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2"/>
                    <a:pt x="6157" y="4560"/>
                  </a:cubicBezTo>
                  <a:cubicBezTo>
                    <a:pt x="6569" y="4384"/>
                    <a:pt x="6805" y="3795"/>
                    <a:pt x="6579" y="3402"/>
                  </a:cubicBezTo>
                  <a:cubicBezTo>
                    <a:pt x="6402" y="3088"/>
                    <a:pt x="6019" y="2970"/>
                    <a:pt x="5666" y="2911"/>
                  </a:cubicBezTo>
                  <a:cubicBezTo>
                    <a:pt x="5950" y="2803"/>
                    <a:pt x="6196" y="2656"/>
                    <a:pt x="6373" y="2430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2" y="1156"/>
                    <a:pt x="5684" y="1108"/>
                    <a:pt x="5506" y="1108"/>
                  </a:cubicBezTo>
                  <a:cubicBezTo>
                    <a:pt x="5182" y="1108"/>
                    <a:pt x="4859" y="1268"/>
                    <a:pt x="4605" y="1477"/>
                  </a:cubicBezTo>
                  <a:cubicBezTo>
                    <a:pt x="4507" y="1566"/>
                    <a:pt x="4409" y="1654"/>
                    <a:pt x="4321" y="1742"/>
                  </a:cubicBezTo>
                  <a:cubicBezTo>
                    <a:pt x="4379" y="1212"/>
                    <a:pt x="4330" y="643"/>
                    <a:pt x="4016" y="289"/>
                  </a:cubicBezTo>
                  <a:cubicBezTo>
                    <a:pt x="3830" y="83"/>
                    <a:pt x="3565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5"/>
            <p:cNvSpPr/>
            <p:nvPr/>
          </p:nvSpPr>
          <p:spPr>
            <a:xfrm>
              <a:off x="8252204" y="8035511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89" y="1359"/>
                    <a:pt x="3869" y="1732"/>
                  </a:cubicBezTo>
                  <a:cubicBezTo>
                    <a:pt x="385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14" y="1527"/>
                    <a:pt x="5195" y="1393"/>
                    <a:pt x="5389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0" y="3135"/>
                  </a:cubicBezTo>
                  <a:cubicBezTo>
                    <a:pt x="5527" y="3135"/>
                    <a:pt x="6200" y="3246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3" y="3360"/>
                  </a:cubicBezTo>
                  <a:cubicBezTo>
                    <a:pt x="4156" y="3360"/>
                    <a:pt x="4024" y="3413"/>
                    <a:pt x="397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296"/>
                  </a:cubicBezTo>
                  <a:cubicBezTo>
                    <a:pt x="4761" y="5371"/>
                    <a:pt x="4625" y="5403"/>
                    <a:pt x="4486" y="5403"/>
                  </a:cubicBezTo>
                  <a:cubicBezTo>
                    <a:pt x="4352" y="5403"/>
                    <a:pt x="4216" y="5374"/>
                    <a:pt x="4125" y="5326"/>
                  </a:cubicBezTo>
                  <a:cubicBezTo>
                    <a:pt x="3948" y="5228"/>
                    <a:pt x="3860" y="5051"/>
                    <a:pt x="3810" y="4864"/>
                  </a:cubicBezTo>
                  <a:cubicBezTo>
                    <a:pt x="3791" y="4746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7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47" y="4316"/>
                    <a:pt x="1264" y="4316"/>
                  </a:cubicBezTo>
                  <a:cubicBezTo>
                    <a:pt x="1206" y="4316"/>
                    <a:pt x="1148" y="4306"/>
                    <a:pt x="1091" y="4285"/>
                  </a:cubicBezTo>
                  <a:cubicBezTo>
                    <a:pt x="875" y="4206"/>
                    <a:pt x="580" y="3892"/>
                    <a:pt x="600" y="3637"/>
                  </a:cubicBezTo>
                  <a:cubicBezTo>
                    <a:pt x="610" y="3234"/>
                    <a:pt x="1366" y="3126"/>
                    <a:pt x="165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0" y="2686"/>
                  </a:cubicBezTo>
                  <a:cubicBezTo>
                    <a:pt x="1617" y="2686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53" y="2125"/>
                    <a:pt x="2996" y="1899"/>
                    <a:pt x="2858" y="1663"/>
                  </a:cubicBezTo>
                  <a:cubicBezTo>
                    <a:pt x="268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5"/>
                    <a:pt x="2544" y="190"/>
                  </a:cubicBezTo>
                  <a:cubicBezTo>
                    <a:pt x="2073" y="456"/>
                    <a:pt x="205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7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1"/>
                  </a:cubicBezTo>
                  <a:cubicBezTo>
                    <a:pt x="6393" y="3087"/>
                    <a:pt x="6010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09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5"/>
            <p:cNvSpPr/>
            <p:nvPr/>
          </p:nvSpPr>
          <p:spPr>
            <a:xfrm>
              <a:off x="8591524" y="8044025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6" y="281"/>
                  </a:moveTo>
                  <a:cubicBezTo>
                    <a:pt x="4249" y="281"/>
                    <a:pt x="4352" y="317"/>
                    <a:pt x="4468" y="399"/>
                  </a:cubicBezTo>
                  <a:cubicBezTo>
                    <a:pt x="5155" y="880"/>
                    <a:pt x="4212" y="2195"/>
                    <a:pt x="3869" y="2637"/>
                  </a:cubicBezTo>
                  <a:cubicBezTo>
                    <a:pt x="3770" y="2760"/>
                    <a:pt x="3875" y="2820"/>
                    <a:pt x="3999" y="2820"/>
                  </a:cubicBezTo>
                  <a:cubicBezTo>
                    <a:pt x="4084" y="2820"/>
                    <a:pt x="4178" y="2791"/>
                    <a:pt x="4222" y="2735"/>
                  </a:cubicBezTo>
                  <a:cubicBezTo>
                    <a:pt x="4448" y="2451"/>
                    <a:pt x="4713" y="2186"/>
                    <a:pt x="5018" y="1989"/>
                  </a:cubicBezTo>
                  <a:cubicBezTo>
                    <a:pt x="5174" y="1893"/>
                    <a:pt x="5353" y="1801"/>
                    <a:pt x="5537" y="1801"/>
                  </a:cubicBezTo>
                  <a:cubicBezTo>
                    <a:pt x="5596" y="1801"/>
                    <a:pt x="5655" y="1811"/>
                    <a:pt x="5715" y="1832"/>
                  </a:cubicBezTo>
                  <a:cubicBezTo>
                    <a:pt x="5931" y="1911"/>
                    <a:pt x="6215" y="2225"/>
                    <a:pt x="6206" y="2480"/>
                  </a:cubicBezTo>
                  <a:cubicBezTo>
                    <a:pt x="6186" y="2883"/>
                    <a:pt x="5430" y="2991"/>
                    <a:pt x="5145" y="3050"/>
                  </a:cubicBezTo>
                  <a:cubicBezTo>
                    <a:pt x="4831" y="3109"/>
                    <a:pt x="4507" y="3148"/>
                    <a:pt x="4193" y="3168"/>
                  </a:cubicBezTo>
                  <a:cubicBezTo>
                    <a:pt x="3974" y="3187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32"/>
                    <a:pt x="6265" y="4660"/>
                    <a:pt x="5882" y="4778"/>
                  </a:cubicBezTo>
                  <a:cubicBezTo>
                    <a:pt x="5832" y="4794"/>
                    <a:pt x="5780" y="4802"/>
                    <a:pt x="5725" y="4802"/>
                  </a:cubicBezTo>
                  <a:cubicBezTo>
                    <a:pt x="5363" y="4802"/>
                    <a:pt x="4922" y="4466"/>
                    <a:pt x="4674" y="4287"/>
                  </a:cubicBezTo>
                  <a:cubicBezTo>
                    <a:pt x="4379" y="4081"/>
                    <a:pt x="4104" y="3855"/>
                    <a:pt x="3859" y="3609"/>
                  </a:cubicBezTo>
                  <a:cubicBezTo>
                    <a:pt x="3828" y="3575"/>
                    <a:pt x="3775" y="3561"/>
                    <a:pt x="3718" y="3561"/>
                  </a:cubicBezTo>
                  <a:cubicBezTo>
                    <a:pt x="3560" y="3561"/>
                    <a:pt x="3365" y="3671"/>
                    <a:pt x="3466" y="3786"/>
                  </a:cubicBezTo>
                  <a:cubicBezTo>
                    <a:pt x="3643" y="3992"/>
                    <a:pt x="3800" y="4218"/>
                    <a:pt x="3937" y="4454"/>
                  </a:cubicBezTo>
                  <a:cubicBezTo>
                    <a:pt x="4114" y="4748"/>
                    <a:pt x="4389" y="5279"/>
                    <a:pt x="4154" y="5603"/>
                  </a:cubicBezTo>
                  <a:cubicBezTo>
                    <a:pt x="4044" y="5764"/>
                    <a:pt x="3865" y="5837"/>
                    <a:pt x="3681" y="5837"/>
                  </a:cubicBezTo>
                  <a:cubicBezTo>
                    <a:pt x="3453" y="5837"/>
                    <a:pt x="3217" y="5725"/>
                    <a:pt x="3103" y="5534"/>
                  </a:cubicBezTo>
                  <a:cubicBezTo>
                    <a:pt x="2907" y="5200"/>
                    <a:pt x="2907" y="4758"/>
                    <a:pt x="2926" y="4385"/>
                  </a:cubicBezTo>
                  <a:cubicBezTo>
                    <a:pt x="2946" y="4110"/>
                    <a:pt x="2975" y="3835"/>
                    <a:pt x="3044" y="3570"/>
                  </a:cubicBezTo>
                  <a:cubicBezTo>
                    <a:pt x="3064" y="3488"/>
                    <a:pt x="3004" y="3457"/>
                    <a:pt x="2923" y="3457"/>
                  </a:cubicBezTo>
                  <a:cubicBezTo>
                    <a:pt x="2810" y="3457"/>
                    <a:pt x="2656" y="3517"/>
                    <a:pt x="2622" y="3580"/>
                  </a:cubicBezTo>
                  <a:cubicBezTo>
                    <a:pt x="2435" y="3904"/>
                    <a:pt x="2209" y="4218"/>
                    <a:pt x="1925" y="4464"/>
                  </a:cubicBezTo>
                  <a:cubicBezTo>
                    <a:pt x="1782" y="4591"/>
                    <a:pt x="1607" y="4724"/>
                    <a:pt x="1411" y="4724"/>
                  </a:cubicBezTo>
                  <a:cubicBezTo>
                    <a:pt x="1364" y="4724"/>
                    <a:pt x="1316" y="4716"/>
                    <a:pt x="1267" y="4699"/>
                  </a:cubicBezTo>
                  <a:cubicBezTo>
                    <a:pt x="1031" y="4611"/>
                    <a:pt x="766" y="4307"/>
                    <a:pt x="737" y="4051"/>
                  </a:cubicBezTo>
                  <a:cubicBezTo>
                    <a:pt x="648" y="3384"/>
                    <a:pt x="2033" y="3256"/>
                    <a:pt x="2484" y="3226"/>
                  </a:cubicBezTo>
                  <a:cubicBezTo>
                    <a:pt x="2699" y="3198"/>
                    <a:pt x="2816" y="2940"/>
                    <a:pt x="2565" y="2940"/>
                  </a:cubicBezTo>
                  <a:cubicBezTo>
                    <a:pt x="2552" y="2940"/>
                    <a:pt x="2539" y="2940"/>
                    <a:pt x="2524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79" y="2333"/>
                  </a:cubicBezTo>
                  <a:cubicBezTo>
                    <a:pt x="570" y="2137"/>
                    <a:pt x="658" y="1813"/>
                    <a:pt x="874" y="1783"/>
                  </a:cubicBezTo>
                  <a:cubicBezTo>
                    <a:pt x="894" y="1779"/>
                    <a:pt x="915" y="1778"/>
                    <a:pt x="936" y="1778"/>
                  </a:cubicBezTo>
                  <a:cubicBezTo>
                    <a:pt x="1142" y="1778"/>
                    <a:pt x="1391" y="1939"/>
                    <a:pt x="1552" y="2029"/>
                  </a:cubicBezTo>
                  <a:cubicBezTo>
                    <a:pt x="1856" y="2225"/>
                    <a:pt x="2150" y="2451"/>
                    <a:pt x="2406" y="2716"/>
                  </a:cubicBezTo>
                  <a:cubicBezTo>
                    <a:pt x="2438" y="2744"/>
                    <a:pt x="2485" y="2757"/>
                    <a:pt x="2536" y="2757"/>
                  </a:cubicBezTo>
                  <a:cubicBezTo>
                    <a:pt x="2644" y="2757"/>
                    <a:pt x="2772" y="2704"/>
                    <a:pt x="2818" y="2637"/>
                  </a:cubicBezTo>
                  <a:cubicBezTo>
                    <a:pt x="2838" y="2598"/>
                    <a:pt x="2838" y="2569"/>
                    <a:pt x="2808" y="2529"/>
                  </a:cubicBezTo>
                  <a:cubicBezTo>
                    <a:pt x="2602" y="2333"/>
                    <a:pt x="2416" y="2107"/>
                    <a:pt x="2249" y="188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90"/>
                    <a:pt x="2936" y="1066"/>
                    <a:pt x="2985" y="1253"/>
                  </a:cubicBezTo>
                  <a:cubicBezTo>
                    <a:pt x="3015" y="1371"/>
                    <a:pt x="3024" y="1498"/>
                    <a:pt x="3024" y="1626"/>
                  </a:cubicBezTo>
                  <a:cubicBezTo>
                    <a:pt x="3005" y="1763"/>
                    <a:pt x="2985" y="1891"/>
                    <a:pt x="2975" y="2029"/>
                  </a:cubicBezTo>
                  <a:cubicBezTo>
                    <a:pt x="2975" y="2114"/>
                    <a:pt x="3044" y="2149"/>
                    <a:pt x="3127" y="2149"/>
                  </a:cubicBezTo>
                  <a:cubicBezTo>
                    <a:pt x="3245" y="2149"/>
                    <a:pt x="3394" y="2078"/>
                    <a:pt x="3417" y="1979"/>
                  </a:cubicBezTo>
                  <a:cubicBezTo>
                    <a:pt x="3447" y="1852"/>
                    <a:pt x="3456" y="1705"/>
                    <a:pt x="3456" y="1557"/>
                  </a:cubicBezTo>
                  <a:cubicBezTo>
                    <a:pt x="3537" y="1018"/>
                    <a:pt x="3736" y="281"/>
                    <a:pt x="4156" y="281"/>
                  </a:cubicBezTo>
                  <a:close/>
                  <a:moveTo>
                    <a:pt x="4241" y="1"/>
                  </a:moveTo>
                  <a:cubicBezTo>
                    <a:pt x="4165" y="1"/>
                    <a:pt x="4089" y="9"/>
                    <a:pt x="4016" y="25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4"/>
                    <a:pt x="2946" y="497"/>
                    <a:pt x="2700" y="458"/>
                  </a:cubicBezTo>
                  <a:cubicBezTo>
                    <a:pt x="2617" y="443"/>
                    <a:pt x="2523" y="434"/>
                    <a:pt x="2424" y="434"/>
                  </a:cubicBezTo>
                  <a:cubicBezTo>
                    <a:pt x="2065" y="434"/>
                    <a:pt x="1644" y="545"/>
                    <a:pt x="1483" y="860"/>
                  </a:cubicBezTo>
                  <a:cubicBezTo>
                    <a:pt x="1365" y="1106"/>
                    <a:pt x="1443" y="1371"/>
                    <a:pt x="1571" y="1616"/>
                  </a:cubicBezTo>
                  <a:cubicBezTo>
                    <a:pt x="1389" y="1534"/>
                    <a:pt x="1200" y="1483"/>
                    <a:pt x="1014" y="1483"/>
                  </a:cubicBezTo>
                  <a:cubicBezTo>
                    <a:pt x="889" y="1483"/>
                    <a:pt x="766" y="1506"/>
                    <a:pt x="648" y="155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03" y="3030"/>
                    <a:pt x="786" y="3148"/>
                    <a:pt x="1139" y="3207"/>
                  </a:cubicBezTo>
                  <a:cubicBezTo>
                    <a:pt x="854" y="3315"/>
                    <a:pt x="609" y="3462"/>
                    <a:pt x="432" y="3688"/>
                  </a:cubicBezTo>
                  <a:cubicBezTo>
                    <a:pt x="118" y="4091"/>
                    <a:pt x="413" y="4591"/>
                    <a:pt x="776" y="4847"/>
                  </a:cubicBezTo>
                  <a:cubicBezTo>
                    <a:pt x="939" y="4961"/>
                    <a:pt x="1116" y="5010"/>
                    <a:pt x="1294" y="5010"/>
                  </a:cubicBezTo>
                  <a:cubicBezTo>
                    <a:pt x="1619" y="5010"/>
                    <a:pt x="1946" y="4850"/>
                    <a:pt x="2200" y="4640"/>
                  </a:cubicBezTo>
                  <a:cubicBezTo>
                    <a:pt x="2298" y="4562"/>
                    <a:pt x="2396" y="4464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28"/>
                  </a:cubicBezTo>
                  <a:cubicBezTo>
                    <a:pt x="2976" y="6036"/>
                    <a:pt x="3244" y="6121"/>
                    <a:pt x="3519" y="6121"/>
                  </a:cubicBezTo>
                  <a:cubicBezTo>
                    <a:pt x="3777" y="6121"/>
                    <a:pt x="4042" y="6046"/>
                    <a:pt x="4252" y="5927"/>
                  </a:cubicBezTo>
                  <a:cubicBezTo>
                    <a:pt x="4723" y="5662"/>
                    <a:pt x="4743" y="5161"/>
                    <a:pt x="4556" y="4699"/>
                  </a:cubicBezTo>
                  <a:cubicBezTo>
                    <a:pt x="4546" y="4689"/>
                    <a:pt x="4546" y="4670"/>
                    <a:pt x="4536" y="4660"/>
                  </a:cubicBezTo>
                  <a:lnTo>
                    <a:pt x="4536" y="4660"/>
                  </a:lnTo>
                  <a:cubicBezTo>
                    <a:pt x="4870" y="4880"/>
                    <a:pt x="5272" y="5080"/>
                    <a:pt x="5674" y="5080"/>
                  </a:cubicBezTo>
                  <a:cubicBezTo>
                    <a:pt x="5756" y="5080"/>
                    <a:pt x="5839" y="5071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5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24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1" y="1573"/>
                    <a:pt x="5861" y="1516"/>
                    <a:pt x="5658" y="1516"/>
                  </a:cubicBezTo>
                  <a:cubicBezTo>
                    <a:pt x="5380" y="1516"/>
                    <a:pt x="5094" y="1622"/>
                    <a:pt x="4851" y="1763"/>
                  </a:cubicBezTo>
                  <a:cubicBezTo>
                    <a:pt x="5027" y="1400"/>
                    <a:pt x="5204" y="968"/>
                    <a:pt x="5106" y="575"/>
                  </a:cubicBezTo>
                  <a:cubicBezTo>
                    <a:pt x="5008" y="200"/>
                    <a:pt x="4618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5"/>
            <p:cNvSpPr/>
            <p:nvPr/>
          </p:nvSpPr>
          <p:spPr>
            <a:xfrm>
              <a:off x="8931437" y="803551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9" y="281"/>
                  </a:moveTo>
                  <a:cubicBezTo>
                    <a:pt x="3347" y="281"/>
                    <a:pt x="3582" y="393"/>
                    <a:pt x="3702" y="583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3"/>
                  </a:cubicBezTo>
                  <a:cubicBezTo>
                    <a:pt x="5023" y="1527"/>
                    <a:pt x="5198" y="1393"/>
                    <a:pt x="5389" y="1393"/>
                  </a:cubicBezTo>
                  <a:cubicBezTo>
                    <a:pt x="5434" y="1393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62" y="2861"/>
                    <a:pt x="4320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3" y="3178"/>
                    <a:pt x="4257" y="3177"/>
                    <a:pt x="4271" y="3175"/>
                  </a:cubicBezTo>
                  <a:cubicBezTo>
                    <a:pt x="4370" y="3166"/>
                    <a:pt x="4487" y="3156"/>
                    <a:pt x="4595" y="3146"/>
                  </a:cubicBezTo>
                  <a:cubicBezTo>
                    <a:pt x="4702" y="3139"/>
                    <a:pt x="4819" y="3135"/>
                    <a:pt x="4940" y="3135"/>
                  </a:cubicBezTo>
                  <a:cubicBezTo>
                    <a:pt x="5530" y="3135"/>
                    <a:pt x="6209" y="3246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6"/>
                    <a:pt x="4399" y="3401"/>
                  </a:cubicBezTo>
                  <a:cubicBezTo>
                    <a:pt x="4367" y="3373"/>
                    <a:pt x="4319" y="3360"/>
                    <a:pt x="4266" y="3360"/>
                  </a:cubicBezTo>
                  <a:cubicBezTo>
                    <a:pt x="4156" y="3360"/>
                    <a:pt x="4026" y="3413"/>
                    <a:pt x="3987" y="3480"/>
                  </a:cubicBezTo>
                  <a:cubicBezTo>
                    <a:pt x="3967" y="3519"/>
                    <a:pt x="3967" y="3558"/>
                    <a:pt x="3996" y="3588"/>
                  </a:cubicBezTo>
                  <a:cubicBezTo>
                    <a:pt x="4203" y="3784"/>
                    <a:pt x="4389" y="4010"/>
                    <a:pt x="4546" y="4236"/>
                  </a:cubicBezTo>
                  <a:cubicBezTo>
                    <a:pt x="4713" y="4452"/>
                    <a:pt x="5145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4" y="5403"/>
                    <a:pt x="4220" y="5374"/>
                    <a:pt x="4134" y="5326"/>
                  </a:cubicBezTo>
                  <a:cubicBezTo>
                    <a:pt x="3957" y="5228"/>
                    <a:pt x="3859" y="5051"/>
                    <a:pt x="3820" y="4864"/>
                  </a:cubicBezTo>
                  <a:cubicBezTo>
                    <a:pt x="3790" y="4746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4" y="3969"/>
                    <a:pt x="3405" y="4040"/>
                    <a:pt x="3388" y="4138"/>
                  </a:cubicBezTo>
                  <a:cubicBezTo>
                    <a:pt x="3358" y="4265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8" y="5836"/>
                  </a:cubicBezTo>
                  <a:cubicBezTo>
                    <a:pt x="2546" y="5836"/>
                    <a:pt x="2442" y="5800"/>
                    <a:pt x="2327" y="5719"/>
                  </a:cubicBezTo>
                  <a:cubicBezTo>
                    <a:pt x="1650" y="5237"/>
                    <a:pt x="2582" y="3922"/>
                    <a:pt x="2936" y="3480"/>
                  </a:cubicBezTo>
                  <a:cubicBezTo>
                    <a:pt x="3035" y="3358"/>
                    <a:pt x="2930" y="3297"/>
                    <a:pt x="2806" y="3297"/>
                  </a:cubicBezTo>
                  <a:cubicBezTo>
                    <a:pt x="2721" y="3297"/>
                    <a:pt x="2626" y="3326"/>
                    <a:pt x="2582" y="3382"/>
                  </a:cubicBezTo>
                  <a:cubicBezTo>
                    <a:pt x="2357" y="3666"/>
                    <a:pt x="2082" y="3931"/>
                    <a:pt x="1777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49" y="4306"/>
                    <a:pt x="1090" y="4285"/>
                  </a:cubicBezTo>
                  <a:cubicBezTo>
                    <a:pt x="874" y="4206"/>
                    <a:pt x="589" y="3892"/>
                    <a:pt x="599" y="3637"/>
                  </a:cubicBezTo>
                  <a:cubicBezTo>
                    <a:pt x="619" y="3234"/>
                    <a:pt x="1365" y="3126"/>
                    <a:pt x="1660" y="3067"/>
                  </a:cubicBezTo>
                  <a:cubicBezTo>
                    <a:pt x="1974" y="3008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6"/>
                    <a:pt x="2110" y="2686"/>
                  </a:cubicBezTo>
                  <a:cubicBezTo>
                    <a:pt x="1617" y="2686"/>
                    <a:pt x="1070" y="2620"/>
                    <a:pt x="746" y="2331"/>
                  </a:cubicBezTo>
                  <a:cubicBezTo>
                    <a:pt x="471" y="2086"/>
                    <a:pt x="540" y="1457"/>
                    <a:pt x="913" y="1339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8" y="1318"/>
                    <a:pt x="1881" y="1650"/>
                    <a:pt x="2131" y="1830"/>
                  </a:cubicBezTo>
                  <a:cubicBezTo>
                    <a:pt x="2416" y="2036"/>
                    <a:pt x="2690" y="2262"/>
                    <a:pt x="2936" y="2518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32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63"/>
                  </a:cubicBezTo>
                  <a:cubicBezTo>
                    <a:pt x="2690" y="1369"/>
                    <a:pt x="2406" y="848"/>
                    <a:pt x="2641" y="514"/>
                  </a:cubicBezTo>
                  <a:cubicBezTo>
                    <a:pt x="2755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6" y="0"/>
                    <a:pt x="2759" y="75"/>
                    <a:pt x="2553" y="190"/>
                  </a:cubicBezTo>
                  <a:cubicBezTo>
                    <a:pt x="2072" y="456"/>
                    <a:pt x="2062" y="956"/>
                    <a:pt x="2249" y="1418"/>
                  </a:cubicBezTo>
                  <a:cubicBezTo>
                    <a:pt x="2249" y="1428"/>
                    <a:pt x="2258" y="1447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03" y="1172"/>
                    <a:pt x="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69"/>
                    <a:pt x="619" y="3077"/>
                    <a:pt x="383" y="3293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19"/>
                    <a:pt x="2188" y="6125"/>
                    <a:pt x="2563" y="6125"/>
                  </a:cubicBezTo>
                  <a:cubicBezTo>
                    <a:pt x="2637" y="6125"/>
                    <a:pt x="2710" y="6118"/>
                    <a:pt x="2779" y="6101"/>
                  </a:cubicBezTo>
                  <a:cubicBezTo>
                    <a:pt x="3181" y="6003"/>
                    <a:pt x="3417" y="5689"/>
                    <a:pt x="3564" y="5326"/>
                  </a:cubicBezTo>
                  <a:cubicBezTo>
                    <a:pt x="3682" y="5493"/>
                    <a:pt x="3849" y="5620"/>
                    <a:pt x="4095" y="5660"/>
                  </a:cubicBezTo>
                  <a:cubicBezTo>
                    <a:pt x="4180" y="5674"/>
                    <a:pt x="4276" y="5683"/>
                    <a:pt x="4376" y="5683"/>
                  </a:cubicBezTo>
                  <a:cubicBezTo>
                    <a:pt x="4740" y="5683"/>
                    <a:pt x="5160" y="5572"/>
                    <a:pt x="5322" y="5257"/>
                  </a:cubicBezTo>
                  <a:cubicBezTo>
                    <a:pt x="5440" y="5012"/>
                    <a:pt x="5351" y="4746"/>
                    <a:pt x="5234" y="4501"/>
                  </a:cubicBezTo>
                  <a:lnTo>
                    <a:pt x="5234" y="4501"/>
                  </a:lnTo>
                  <a:cubicBezTo>
                    <a:pt x="5416" y="4583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59" y="4383"/>
                    <a:pt x="6805" y="3794"/>
                    <a:pt x="6579" y="3401"/>
                  </a:cubicBezTo>
                  <a:cubicBezTo>
                    <a:pt x="6392" y="3087"/>
                    <a:pt x="6009" y="2969"/>
                    <a:pt x="5656" y="2910"/>
                  </a:cubicBezTo>
                  <a:cubicBezTo>
                    <a:pt x="5941" y="2802"/>
                    <a:pt x="6196" y="2655"/>
                    <a:pt x="6363" y="2429"/>
                  </a:cubicBezTo>
                  <a:cubicBezTo>
                    <a:pt x="6677" y="2036"/>
                    <a:pt x="6382" y="1526"/>
                    <a:pt x="6019" y="1271"/>
                  </a:cubicBezTo>
                  <a:cubicBezTo>
                    <a:pt x="5856" y="1156"/>
                    <a:pt x="5678" y="1107"/>
                    <a:pt x="5500" y="1107"/>
                  </a:cubicBezTo>
                  <a:cubicBezTo>
                    <a:pt x="5176" y="1107"/>
                    <a:pt x="4849" y="1268"/>
                    <a:pt x="4595" y="1477"/>
                  </a:cubicBezTo>
                  <a:cubicBezTo>
                    <a:pt x="4497" y="1565"/>
                    <a:pt x="4409" y="1653"/>
                    <a:pt x="4320" y="1742"/>
                  </a:cubicBezTo>
                  <a:cubicBezTo>
                    <a:pt x="4370" y="1212"/>
                    <a:pt x="4330" y="642"/>
                    <a:pt x="4006" y="289"/>
                  </a:cubicBezTo>
                  <a:cubicBezTo>
                    <a:pt x="3825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5"/>
            <p:cNvSpPr/>
            <p:nvPr/>
          </p:nvSpPr>
          <p:spPr>
            <a:xfrm>
              <a:off x="80660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4"/>
                  </a:moveTo>
                  <a:cubicBezTo>
                    <a:pt x="3350" y="284"/>
                    <a:pt x="3583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63" y="2860"/>
                    <a:pt x="4321" y="2900"/>
                  </a:cubicBezTo>
                  <a:cubicBezTo>
                    <a:pt x="4103" y="2919"/>
                    <a:pt x="3985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29"/>
                    <a:pt x="2952" y="2664"/>
                    <a:pt x="2668" y="2664"/>
                  </a:cubicBezTo>
                  <a:cubicBezTo>
                    <a:pt x="2663" y="2664"/>
                    <a:pt x="2657" y="2664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37" y="2517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4"/>
                  </a:cubicBezTo>
                  <a:cubicBezTo>
                    <a:pt x="2756" y="355"/>
                    <a:pt x="2938" y="284"/>
                    <a:pt x="3122" y="284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6"/>
                    <a:pt x="2269" y="1456"/>
                  </a:cubicBezTo>
                  <a:cubicBezTo>
                    <a:pt x="1927" y="1236"/>
                    <a:pt x="1531" y="1037"/>
                    <a:pt x="1131" y="1037"/>
                  </a:cubicBezTo>
                  <a:cubicBezTo>
                    <a:pt x="1049" y="1037"/>
                    <a:pt x="967" y="1045"/>
                    <a:pt x="885" y="106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3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5"/>
            <p:cNvSpPr/>
            <p:nvPr/>
          </p:nvSpPr>
          <p:spPr>
            <a:xfrm>
              <a:off x="84053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0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6" y="3579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8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3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3" y="5019"/>
                    <a:pt x="1949" y="4857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5"/>
            <p:cNvSpPr/>
            <p:nvPr/>
          </p:nvSpPr>
          <p:spPr>
            <a:xfrm>
              <a:off x="8745247" y="823489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5" y="284"/>
                  </a:moveTo>
                  <a:cubicBezTo>
                    <a:pt x="3354" y="284"/>
                    <a:pt x="3588" y="393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70" y="2212"/>
                    <a:pt x="4595" y="1898"/>
                    <a:pt x="4880" y="1653"/>
                  </a:cubicBezTo>
                  <a:cubicBezTo>
                    <a:pt x="5023" y="1526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10"/>
                    <a:pt x="6068" y="2065"/>
                  </a:cubicBezTo>
                  <a:cubicBezTo>
                    <a:pt x="6157" y="2733"/>
                    <a:pt x="4772" y="2860"/>
                    <a:pt x="4321" y="2900"/>
                  </a:cubicBezTo>
                  <a:cubicBezTo>
                    <a:pt x="4102" y="2919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1" y="3184"/>
                  </a:cubicBezTo>
                  <a:cubicBezTo>
                    <a:pt x="4379" y="3175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51"/>
                    <a:pt x="5145" y="504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3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48" y="4412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2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95" y="2678"/>
                    <a:pt x="2304" y="2690"/>
                    <a:pt x="2106" y="2690"/>
                  </a:cubicBezTo>
                  <a:cubicBezTo>
                    <a:pt x="1611" y="2690"/>
                    <a:pt x="1069" y="2617"/>
                    <a:pt x="746" y="2330"/>
                  </a:cubicBezTo>
                  <a:cubicBezTo>
                    <a:pt x="472" y="2085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9"/>
                    <a:pt x="2131" y="1829"/>
                  </a:cubicBezTo>
                  <a:cubicBezTo>
                    <a:pt x="2425" y="2036"/>
                    <a:pt x="2691" y="2261"/>
                    <a:pt x="2946" y="2517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24"/>
                    <a:pt x="3005" y="1898"/>
                    <a:pt x="2867" y="1672"/>
                  </a:cubicBezTo>
                  <a:cubicBezTo>
                    <a:pt x="2691" y="1368"/>
                    <a:pt x="2416" y="847"/>
                    <a:pt x="2641" y="514"/>
                  </a:cubicBezTo>
                  <a:cubicBezTo>
                    <a:pt x="2756" y="355"/>
                    <a:pt x="2939" y="284"/>
                    <a:pt x="3125" y="284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199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6"/>
                    <a:pt x="2268" y="1456"/>
                  </a:cubicBezTo>
                  <a:cubicBezTo>
                    <a:pt x="1934" y="1236"/>
                    <a:pt x="1533" y="1037"/>
                    <a:pt x="1131" y="1037"/>
                  </a:cubicBezTo>
                  <a:cubicBezTo>
                    <a:pt x="1048" y="1037"/>
                    <a:pt x="966" y="1045"/>
                    <a:pt x="884" y="106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3"/>
                  </a:cubicBezTo>
                  <a:lnTo>
                    <a:pt x="1954" y="4363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59" y="5619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3" y="1155"/>
                    <a:pt x="5685" y="1107"/>
                    <a:pt x="5508" y="1107"/>
                  </a:cubicBezTo>
                  <a:cubicBezTo>
                    <a:pt x="5184" y="1107"/>
                    <a:pt x="4859" y="1270"/>
                    <a:pt x="460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3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5"/>
            <p:cNvSpPr/>
            <p:nvPr/>
          </p:nvSpPr>
          <p:spPr>
            <a:xfrm>
              <a:off x="8252204" y="848595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2"/>
                    <a:pt x="5136" y="5051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2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4" y="2931"/>
                    <a:pt x="2943" y="2665"/>
                    <a:pt x="2667" y="2665"/>
                  </a:cubicBezTo>
                  <a:cubicBezTo>
                    <a:pt x="2662" y="2665"/>
                    <a:pt x="2657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42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47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804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5"/>
            <p:cNvSpPr/>
            <p:nvPr/>
          </p:nvSpPr>
          <p:spPr>
            <a:xfrm>
              <a:off x="8591524" y="849449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9"/>
                    <a:pt x="4002" y="2829"/>
                  </a:cubicBezTo>
                  <a:cubicBezTo>
                    <a:pt x="4086" y="2829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87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2"/>
                  </a:cubicBezTo>
                  <a:cubicBezTo>
                    <a:pt x="4316" y="3447"/>
                    <a:pt x="4515" y="3434"/>
                    <a:pt x="4721" y="3434"/>
                  </a:cubicBezTo>
                  <a:cubicBezTo>
                    <a:pt x="5207" y="3434"/>
                    <a:pt x="5734" y="3506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9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0" y="2971"/>
                  </a:cubicBezTo>
                  <a:cubicBezTo>
                    <a:pt x="2087" y="2980"/>
                    <a:pt x="1964" y="2986"/>
                    <a:pt x="1835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6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5"/>
            <p:cNvSpPr/>
            <p:nvPr/>
          </p:nvSpPr>
          <p:spPr>
            <a:xfrm>
              <a:off x="8931437" y="848595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2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8" y="5845"/>
                    <a:pt x="2636" y="5845"/>
                  </a:cubicBezTo>
                  <a:cubicBezTo>
                    <a:pt x="2544" y="5845"/>
                    <a:pt x="2442" y="5810"/>
                    <a:pt x="2327" y="572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7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13" y="1183"/>
                    <a:pt x="0" y="1742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47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804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1" y="1109"/>
                    <a:pt x="5505" y="1109"/>
                  </a:cubicBezTo>
                  <a:cubicBezTo>
                    <a:pt x="5182" y="1109"/>
                    <a:pt x="4856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5"/>
            <p:cNvSpPr/>
            <p:nvPr/>
          </p:nvSpPr>
          <p:spPr>
            <a:xfrm>
              <a:off x="80660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5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2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1" y="4344"/>
                  </a:cubicBezTo>
                  <a:cubicBezTo>
                    <a:pt x="5911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19" y="3366"/>
                    <a:pt x="4267" y="3366"/>
                  </a:cubicBezTo>
                  <a:cubicBezTo>
                    <a:pt x="4156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0" y="4226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0" y="5840"/>
                    <a:pt x="2642" y="5840"/>
                  </a:cubicBezTo>
                  <a:cubicBezTo>
                    <a:pt x="2548" y="5840"/>
                    <a:pt x="2444" y="5803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6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8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3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37" y="2518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5" y="1899"/>
                    <a:pt x="2868" y="1673"/>
                  </a:cubicBezTo>
                  <a:cubicBezTo>
                    <a:pt x="2691" y="1369"/>
                    <a:pt x="2406" y="848"/>
                    <a:pt x="2642" y="515"/>
                  </a:cubicBezTo>
                  <a:cubicBezTo>
                    <a:pt x="2756" y="356"/>
                    <a:pt x="2938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4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91"/>
                  </a:cubicBezTo>
                  <a:cubicBezTo>
                    <a:pt x="934" y="2969"/>
                    <a:pt x="619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2" y="4635"/>
                  </a:cubicBezTo>
                  <a:cubicBezTo>
                    <a:pt x="5908" y="4635"/>
                    <a:pt x="6033" y="4612"/>
                    <a:pt x="6157" y="4560"/>
                  </a:cubicBezTo>
                  <a:cubicBezTo>
                    <a:pt x="6560" y="4393"/>
                    <a:pt x="6805" y="3804"/>
                    <a:pt x="658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3" y="1108"/>
                    <a:pt x="4857" y="1271"/>
                    <a:pt x="4596" y="148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5"/>
            <p:cNvSpPr/>
            <p:nvPr/>
          </p:nvSpPr>
          <p:spPr>
            <a:xfrm>
              <a:off x="84053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18" y="1999"/>
                  </a:cubicBezTo>
                  <a:cubicBezTo>
                    <a:pt x="5174" y="1895"/>
                    <a:pt x="5354" y="1802"/>
                    <a:pt x="5538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3" y="3462"/>
                    <a:pt x="4148" y="3462"/>
                    <a:pt x="4154" y="3462"/>
                  </a:cubicBezTo>
                  <a:cubicBezTo>
                    <a:pt x="4323" y="3448"/>
                    <a:pt x="4520" y="3435"/>
                    <a:pt x="4726" y="3435"/>
                  </a:cubicBezTo>
                  <a:cubicBezTo>
                    <a:pt x="5211" y="3435"/>
                    <a:pt x="5741" y="3506"/>
                    <a:pt x="6058" y="3796"/>
                  </a:cubicBezTo>
                  <a:cubicBezTo>
                    <a:pt x="6333" y="4042"/>
                    <a:pt x="6265" y="4660"/>
                    <a:pt x="5892" y="4778"/>
                  </a:cubicBezTo>
                  <a:cubicBezTo>
                    <a:pt x="5840" y="4795"/>
                    <a:pt x="5785" y="4802"/>
                    <a:pt x="5729" y="4802"/>
                  </a:cubicBezTo>
                  <a:cubicBezTo>
                    <a:pt x="5361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6" y="3580"/>
                    <a:pt x="3785" y="3567"/>
                    <a:pt x="3730" y="3567"/>
                  </a:cubicBezTo>
                  <a:cubicBezTo>
                    <a:pt x="3567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4"/>
                  </a:cubicBezTo>
                  <a:cubicBezTo>
                    <a:pt x="4114" y="4749"/>
                    <a:pt x="4399" y="5279"/>
                    <a:pt x="4163" y="5613"/>
                  </a:cubicBezTo>
                  <a:cubicBezTo>
                    <a:pt x="4051" y="5768"/>
                    <a:pt x="3873" y="5838"/>
                    <a:pt x="3691" y="5838"/>
                  </a:cubicBezTo>
                  <a:cubicBezTo>
                    <a:pt x="3461" y="5838"/>
                    <a:pt x="3224" y="5726"/>
                    <a:pt x="3103" y="5534"/>
                  </a:cubicBezTo>
                  <a:cubicBezTo>
                    <a:pt x="2907" y="5210"/>
                    <a:pt x="2907" y="4758"/>
                    <a:pt x="292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45" y="3904"/>
                    <a:pt x="2209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2" y="3198"/>
                    <a:pt x="2820" y="2941"/>
                    <a:pt x="2562" y="2941"/>
                  </a:cubicBezTo>
                  <a:cubicBezTo>
                    <a:pt x="2553" y="2941"/>
                    <a:pt x="2544" y="2941"/>
                    <a:pt x="2533" y="2942"/>
                  </a:cubicBezTo>
                  <a:cubicBezTo>
                    <a:pt x="2425" y="2952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5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8" y="2704"/>
                    <a:pt x="2818" y="2637"/>
                  </a:cubicBezTo>
                  <a:cubicBezTo>
                    <a:pt x="2838" y="2608"/>
                    <a:pt x="2838" y="2569"/>
                    <a:pt x="2808" y="2529"/>
                  </a:cubicBezTo>
                  <a:cubicBezTo>
                    <a:pt x="2602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4" y="1508"/>
                    <a:pt x="3024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4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6" y="1"/>
                  </a:moveTo>
                  <a:cubicBezTo>
                    <a:pt x="4171" y="1"/>
                    <a:pt x="4097" y="9"/>
                    <a:pt x="4026" y="26"/>
                  </a:cubicBezTo>
                  <a:cubicBezTo>
                    <a:pt x="3623" y="114"/>
                    <a:pt x="3388" y="438"/>
                    <a:pt x="3240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1"/>
                    <a:pt x="1483" y="870"/>
                  </a:cubicBezTo>
                  <a:cubicBezTo>
                    <a:pt x="1365" y="1106"/>
                    <a:pt x="1453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36" y="1734"/>
                    <a:pt x="0" y="2323"/>
                    <a:pt x="22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2" y="4591"/>
                    <a:pt x="786" y="4847"/>
                  </a:cubicBezTo>
                  <a:cubicBezTo>
                    <a:pt x="951" y="4966"/>
                    <a:pt x="1129" y="5017"/>
                    <a:pt x="1307" y="5017"/>
                  </a:cubicBezTo>
                  <a:cubicBezTo>
                    <a:pt x="1628" y="5017"/>
                    <a:pt x="1951" y="4855"/>
                    <a:pt x="2209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89" y="5838"/>
                  </a:cubicBezTo>
                  <a:cubicBezTo>
                    <a:pt x="2973" y="6043"/>
                    <a:pt x="3239" y="6126"/>
                    <a:pt x="3510" y="6126"/>
                  </a:cubicBezTo>
                  <a:cubicBezTo>
                    <a:pt x="3774" y="6126"/>
                    <a:pt x="4044" y="6048"/>
                    <a:pt x="425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0" y="5083"/>
                    <a:pt x="5836" y="5074"/>
                    <a:pt x="5921" y="5053"/>
                  </a:cubicBezTo>
                  <a:cubicBezTo>
                    <a:pt x="6392" y="4945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08" y="201"/>
                    <a:pt x="4618" y="1"/>
                    <a:pt x="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5"/>
            <p:cNvSpPr/>
            <p:nvPr/>
          </p:nvSpPr>
          <p:spPr>
            <a:xfrm>
              <a:off x="8745247" y="8737074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5" y="285"/>
                  </a:moveTo>
                  <a:cubicBezTo>
                    <a:pt x="3354" y="285"/>
                    <a:pt x="3588" y="394"/>
                    <a:pt x="3702" y="583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35"/>
                    <a:pt x="3803" y="2668"/>
                    <a:pt x="3887" y="2668"/>
                  </a:cubicBezTo>
                  <a:cubicBezTo>
                    <a:pt x="3999" y="2668"/>
                    <a:pt x="4149" y="2609"/>
                    <a:pt x="4183" y="2547"/>
                  </a:cubicBezTo>
                  <a:cubicBezTo>
                    <a:pt x="4370" y="2213"/>
                    <a:pt x="4595" y="1899"/>
                    <a:pt x="4880" y="1654"/>
                  </a:cubicBezTo>
                  <a:cubicBezTo>
                    <a:pt x="5023" y="1527"/>
                    <a:pt x="5198" y="1393"/>
                    <a:pt x="5394" y="1393"/>
                  </a:cubicBezTo>
                  <a:cubicBezTo>
                    <a:pt x="5441" y="1393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1"/>
                    <a:pt x="4321" y="2901"/>
                  </a:cubicBezTo>
                  <a:cubicBezTo>
                    <a:pt x="4102" y="2920"/>
                    <a:pt x="3985" y="3186"/>
                    <a:pt x="4243" y="3186"/>
                  </a:cubicBezTo>
                  <a:cubicBezTo>
                    <a:pt x="4252" y="3186"/>
                    <a:pt x="4262" y="3186"/>
                    <a:pt x="4271" y="3185"/>
                  </a:cubicBezTo>
                  <a:cubicBezTo>
                    <a:pt x="4379" y="3176"/>
                    <a:pt x="4487" y="3166"/>
                    <a:pt x="4595" y="3146"/>
                  </a:cubicBezTo>
                  <a:cubicBezTo>
                    <a:pt x="4702" y="3139"/>
                    <a:pt x="4818" y="3135"/>
                    <a:pt x="4938" y="3135"/>
                  </a:cubicBezTo>
                  <a:cubicBezTo>
                    <a:pt x="5529" y="3135"/>
                    <a:pt x="6209" y="3248"/>
                    <a:pt x="6225" y="379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1" y="4348"/>
                    <a:pt x="5890" y="4349"/>
                    <a:pt x="5869" y="4349"/>
                  </a:cubicBezTo>
                  <a:cubicBezTo>
                    <a:pt x="5663" y="4349"/>
                    <a:pt x="5414" y="4187"/>
                    <a:pt x="5253" y="4089"/>
                  </a:cubicBezTo>
                  <a:cubicBezTo>
                    <a:pt x="4949" y="3902"/>
                    <a:pt x="4654" y="3666"/>
                    <a:pt x="4399" y="3411"/>
                  </a:cubicBezTo>
                  <a:cubicBezTo>
                    <a:pt x="4367" y="3379"/>
                    <a:pt x="4319" y="3366"/>
                    <a:pt x="4266" y="3366"/>
                  </a:cubicBezTo>
                  <a:cubicBezTo>
                    <a:pt x="4156" y="3366"/>
                    <a:pt x="4026" y="3423"/>
                    <a:pt x="3987" y="3490"/>
                  </a:cubicBezTo>
                  <a:cubicBezTo>
                    <a:pt x="3967" y="3519"/>
                    <a:pt x="3967" y="3558"/>
                    <a:pt x="3997" y="3588"/>
                  </a:cubicBezTo>
                  <a:cubicBezTo>
                    <a:pt x="4203" y="379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9" y="5378"/>
                    <a:pt x="4638" y="5408"/>
                    <a:pt x="4504" y="5408"/>
                  </a:cubicBezTo>
                  <a:cubicBezTo>
                    <a:pt x="4365" y="5408"/>
                    <a:pt x="4224" y="5376"/>
                    <a:pt x="4134" y="5326"/>
                  </a:cubicBezTo>
                  <a:cubicBezTo>
                    <a:pt x="3957" y="5238"/>
                    <a:pt x="3869" y="5051"/>
                    <a:pt x="3820" y="4864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64"/>
                    <a:pt x="3820" y="4226"/>
                    <a:pt x="3830" y="4099"/>
                  </a:cubicBezTo>
                  <a:cubicBezTo>
                    <a:pt x="3830" y="4008"/>
                    <a:pt x="3758" y="3971"/>
                    <a:pt x="3673" y="3971"/>
                  </a:cubicBezTo>
                  <a:cubicBezTo>
                    <a:pt x="3555" y="3971"/>
                    <a:pt x="3410" y="4041"/>
                    <a:pt x="3388" y="4138"/>
                  </a:cubicBezTo>
                  <a:cubicBezTo>
                    <a:pt x="3358" y="4275"/>
                    <a:pt x="3348" y="4413"/>
                    <a:pt x="3348" y="4560"/>
                  </a:cubicBezTo>
                  <a:cubicBezTo>
                    <a:pt x="3268" y="5098"/>
                    <a:pt x="3063" y="5840"/>
                    <a:pt x="2647" y="5840"/>
                  </a:cubicBezTo>
                  <a:cubicBezTo>
                    <a:pt x="2555" y="5840"/>
                    <a:pt x="2452" y="5803"/>
                    <a:pt x="2337" y="5719"/>
                  </a:cubicBezTo>
                  <a:cubicBezTo>
                    <a:pt x="1650" y="5238"/>
                    <a:pt x="2592" y="3932"/>
                    <a:pt x="2936" y="3490"/>
                  </a:cubicBezTo>
                  <a:cubicBezTo>
                    <a:pt x="3036" y="3361"/>
                    <a:pt x="2929" y="3298"/>
                    <a:pt x="2803" y="3298"/>
                  </a:cubicBezTo>
                  <a:cubicBezTo>
                    <a:pt x="2719" y="3298"/>
                    <a:pt x="2626" y="3326"/>
                    <a:pt x="2583" y="3382"/>
                  </a:cubicBezTo>
                  <a:cubicBezTo>
                    <a:pt x="2357" y="3666"/>
                    <a:pt x="2092" y="3932"/>
                    <a:pt x="1787" y="4128"/>
                  </a:cubicBezTo>
                  <a:cubicBezTo>
                    <a:pt x="1632" y="4224"/>
                    <a:pt x="1455" y="4320"/>
                    <a:pt x="1272" y="4320"/>
                  </a:cubicBezTo>
                  <a:cubicBezTo>
                    <a:pt x="1212" y="4320"/>
                    <a:pt x="1151" y="4309"/>
                    <a:pt x="1090" y="4285"/>
                  </a:cubicBezTo>
                  <a:cubicBezTo>
                    <a:pt x="874" y="4207"/>
                    <a:pt x="589" y="3892"/>
                    <a:pt x="599" y="3647"/>
                  </a:cubicBezTo>
                  <a:cubicBezTo>
                    <a:pt x="619" y="3244"/>
                    <a:pt x="1375" y="3126"/>
                    <a:pt x="1660" y="3068"/>
                  </a:cubicBezTo>
                  <a:cubicBezTo>
                    <a:pt x="1974" y="3009"/>
                    <a:pt x="2288" y="2969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5" y="2679"/>
                    <a:pt x="2304" y="2691"/>
                    <a:pt x="2106" y="2691"/>
                  </a:cubicBezTo>
                  <a:cubicBezTo>
                    <a:pt x="1611" y="2691"/>
                    <a:pt x="1069" y="2618"/>
                    <a:pt x="746" y="2331"/>
                  </a:cubicBezTo>
                  <a:cubicBezTo>
                    <a:pt x="472" y="2086"/>
                    <a:pt x="540" y="1457"/>
                    <a:pt x="913" y="1339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0"/>
                  </a:cubicBezTo>
                  <a:cubicBezTo>
                    <a:pt x="2425" y="2037"/>
                    <a:pt x="2691" y="2262"/>
                    <a:pt x="2946" y="2518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1"/>
                  </a:cubicBezTo>
                  <a:cubicBezTo>
                    <a:pt x="3162" y="2125"/>
                    <a:pt x="3005" y="1899"/>
                    <a:pt x="2867" y="1673"/>
                  </a:cubicBezTo>
                  <a:cubicBezTo>
                    <a:pt x="2691" y="1369"/>
                    <a:pt x="2416" y="848"/>
                    <a:pt x="2641" y="515"/>
                  </a:cubicBezTo>
                  <a:cubicBezTo>
                    <a:pt x="2756" y="356"/>
                    <a:pt x="2939" y="285"/>
                    <a:pt x="3125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72" y="466"/>
                    <a:pt x="2062" y="966"/>
                    <a:pt x="2249" y="1418"/>
                  </a:cubicBezTo>
                  <a:cubicBezTo>
                    <a:pt x="2259" y="1438"/>
                    <a:pt x="2259" y="1447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4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91"/>
                  </a:cubicBezTo>
                  <a:cubicBezTo>
                    <a:pt x="933" y="2969"/>
                    <a:pt x="619" y="3087"/>
                    <a:pt x="383" y="3293"/>
                  </a:cubicBezTo>
                  <a:cubicBezTo>
                    <a:pt x="0" y="3647"/>
                    <a:pt x="206" y="4118"/>
                    <a:pt x="570" y="4403"/>
                  </a:cubicBezTo>
                  <a:cubicBezTo>
                    <a:pt x="747" y="4547"/>
                    <a:pt x="951" y="4605"/>
                    <a:pt x="1158" y="4605"/>
                  </a:cubicBezTo>
                  <a:cubicBezTo>
                    <a:pt x="1432" y="4605"/>
                    <a:pt x="1714" y="4503"/>
                    <a:pt x="1954" y="4364"/>
                  </a:cubicBezTo>
                  <a:lnTo>
                    <a:pt x="1954" y="436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2" y="6013"/>
                    <a:pt x="3417" y="5689"/>
                    <a:pt x="3564" y="5336"/>
                  </a:cubicBezTo>
                  <a:cubicBezTo>
                    <a:pt x="3682" y="5493"/>
                    <a:pt x="3859" y="5620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6"/>
                    <a:pt x="5322" y="5257"/>
                  </a:cubicBezTo>
                  <a:cubicBezTo>
                    <a:pt x="5440" y="5022"/>
                    <a:pt x="536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601" y="4635"/>
                    <a:pt x="5786" y="4635"/>
                  </a:cubicBezTo>
                  <a:cubicBezTo>
                    <a:pt x="5912" y="4635"/>
                    <a:pt x="6037" y="4612"/>
                    <a:pt x="6157" y="4560"/>
                  </a:cubicBezTo>
                  <a:cubicBezTo>
                    <a:pt x="6569" y="4393"/>
                    <a:pt x="6805" y="3804"/>
                    <a:pt x="6579" y="3401"/>
                  </a:cubicBezTo>
                  <a:cubicBezTo>
                    <a:pt x="6402" y="3087"/>
                    <a:pt x="6019" y="2969"/>
                    <a:pt x="5666" y="2910"/>
                  </a:cubicBezTo>
                  <a:cubicBezTo>
                    <a:pt x="5950" y="2802"/>
                    <a:pt x="6196" y="2655"/>
                    <a:pt x="6373" y="243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3" y="1156"/>
                    <a:pt x="5685" y="1108"/>
                    <a:pt x="5508" y="1108"/>
                  </a:cubicBezTo>
                  <a:cubicBezTo>
                    <a:pt x="5184" y="1108"/>
                    <a:pt x="4859" y="1271"/>
                    <a:pt x="4605" y="148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9" y="122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5"/>
            <p:cNvSpPr/>
            <p:nvPr/>
          </p:nvSpPr>
          <p:spPr>
            <a:xfrm>
              <a:off x="8252204" y="898816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7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89" y="1360"/>
                    <a:pt x="3869" y="1733"/>
                  </a:cubicBezTo>
                  <a:cubicBezTo>
                    <a:pt x="3850" y="2008"/>
                    <a:pt x="3820" y="2283"/>
                    <a:pt x="3761" y="2548"/>
                  </a:cubicBezTo>
                  <a:cubicBezTo>
                    <a:pt x="3740" y="2636"/>
                    <a:pt x="3802" y="2668"/>
                    <a:pt x="3884" y="2668"/>
                  </a:cubicBezTo>
                  <a:cubicBezTo>
                    <a:pt x="3995" y="2668"/>
                    <a:pt x="4144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14" y="1527"/>
                    <a:pt x="5195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6" y="3135"/>
                    <a:pt x="6200" y="3248"/>
                    <a:pt x="6216" y="3795"/>
                  </a:cubicBezTo>
                  <a:cubicBezTo>
                    <a:pt x="6226" y="3981"/>
                    <a:pt x="6147" y="4305"/>
                    <a:pt x="5922" y="4345"/>
                  </a:cubicBezTo>
                  <a:cubicBezTo>
                    <a:pt x="5902" y="4348"/>
                    <a:pt x="5881" y="4350"/>
                    <a:pt x="5860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3" y="3367"/>
                  </a:cubicBezTo>
                  <a:cubicBezTo>
                    <a:pt x="4155" y="3367"/>
                    <a:pt x="4024" y="3424"/>
                    <a:pt x="397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3" y="3795"/>
                    <a:pt x="4380" y="4011"/>
                    <a:pt x="4547" y="4236"/>
                  </a:cubicBezTo>
                  <a:cubicBezTo>
                    <a:pt x="4704" y="4453"/>
                    <a:pt x="5136" y="5042"/>
                    <a:pt x="4841" y="5307"/>
                  </a:cubicBezTo>
                  <a:cubicBezTo>
                    <a:pt x="4764" y="5379"/>
                    <a:pt x="4636" y="5409"/>
                    <a:pt x="4502" y="5409"/>
                  </a:cubicBezTo>
                  <a:cubicBezTo>
                    <a:pt x="4363" y="5409"/>
                    <a:pt x="4220" y="5376"/>
                    <a:pt x="4125" y="5326"/>
                  </a:cubicBezTo>
                  <a:cubicBezTo>
                    <a:pt x="3948" y="523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2"/>
                  </a:cubicBezTo>
                  <a:cubicBezTo>
                    <a:pt x="3791" y="4364"/>
                    <a:pt x="3810" y="4227"/>
                    <a:pt x="3820" y="4099"/>
                  </a:cubicBezTo>
                  <a:cubicBezTo>
                    <a:pt x="3824" y="4008"/>
                    <a:pt x="3754" y="3971"/>
                    <a:pt x="3668" y="3971"/>
                  </a:cubicBezTo>
                  <a:cubicBezTo>
                    <a:pt x="3549" y="3971"/>
                    <a:pt x="3401" y="4042"/>
                    <a:pt x="3378" y="4138"/>
                  </a:cubicBezTo>
                  <a:cubicBezTo>
                    <a:pt x="334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6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09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49" y="4320"/>
                    <a:pt x="1269" y="4320"/>
                  </a:cubicBezTo>
                  <a:cubicBezTo>
                    <a:pt x="1209" y="4320"/>
                    <a:pt x="1149" y="4310"/>
                    <a:pt x="1091" y="4286"/>
                  </a:cubicBezTo>
                  <a:cubicBezTo>
                    <a:pt x="875" y="4207"/>
                    <a:pt x="580" y="3893"/>
                    <a:pt x="600" y="3647"/>
                  </a:cubicBezTo>
                  <a:cubicBezTo>
                    <a:pt x="610" y="324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5"/>
                    <a:pt x="2680" y="2665"/>
                  </a:cubicBezTo>
                  <a:cubicBezTo>
                    <a:pt x="2671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2" y="2691"/>
                  </a:cubicBezTo>
                  <a:cubicBezTo>
                    <a:pt x="1611" y="2691"/>
                    <a:pt x="1066" y="2619"/>
                    <a:pt x="737" y="2332"/>
                  </a:cubicBezTo>
                  <a:cubicBezTo>
                    <a:pt x="472" y="2086"/>
                    <a:pt x="53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53" y="2125"/>
                    <a:pt x="2996" y="1900"/>
                    <a:pt x="2858" y="167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7" y="285"/>
                  </a:cubicBezTo>
                  <a:close/>
                  <a:moveTo>
                    <a:pt x="3286" y="1"/>
                  </a:moveTo>
                  <a:cubicBezTo>
                    <a:pt x="3024" y="1"/>
                    <a:pt x="2755" y="76"/>
                    <a:pt x="2544" y="191"/>
                  </a:cubicBezTo>
                  <a:cubicBezTo>
                    <a:pt x="2073" y="466"/>
                    <a:pt x="205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6" y="1047"/>
                    <a:pt x="884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197" y="4119"/>
                    <a:pt x="560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7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7" y="4612"/>
                    <a:pt x="6147" y="4561"/>
                  </a:cubicBezTo>
                  <a:cubicBezTo>
                    <a:pt x="6560" y="4394"/>
                    <a:pt x="6795" y="3795"/>
                    <a:pt x="6570" y="3402"/>
                  </a:cubicBezTo>
                  <a:cubicBezTo>
                    <a:pt x="6393" y="3088"/>
                    <a:pt x="6010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3" y="1109"/>
                  </a:cubicBezTo>
                  <a:cubicBezTo>
                    <a:pt x="5178" y="1109"/>
                    <a:pt x="4850" y="1271"/>
                    <a:pt x="4596" y="1487"/>
                  </a:cubicBezTo>
                  <a:cubicBezTo>
                    <a:pt x="4498" y="1566"/>
                    <a:pt x="4409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5"/>
            <p:cNvSpPr/>
            <p:nvPr/>
          </p:nvSpPr>
          <p:spPr>
            <a:xfrm>
              <a:off x="8591524" y="899670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58" y="282"/>
                  </a:moveTo>
                  <a:cubicBezTo>
                    <a:pt x="4251" y="282"/>
                    <a:pt x="4353" y="317"/>
                    <a:pt x="4468" y="398"/>
                  </a:cubicBezTo>
                  <a:cubicBezTo>
                    <a:pt x="5155" y="879"/>
                    <a:pt x="4212" y="2195"/>
                    <a:pt x="3869" y="2637"/>
                  </a:cubicBezTo>
                  <a:cubicBezTo>
                    <a:pt x="3767" y="2762"/>
                    <a:pt x="3880" y="2826"/>
                    <a:pt x="4007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0"/>
                    <a:pt x="4713" y="2195"/>
                    <a:pt x="5018" y="1999"/>
                  </a:cubicBezTo>
                  <a:cubicBezTo>
                    <a:pt x="5174" y="1894"/>
                    <a:pt x="5353" y="1801"/>
                    <a:pt x="5538" y="1801"/>
                  </a:cubicBezTo>
                  <a:cubicBezTo>
                    <a:pt x="5597" y="1801"/>
                    <a:pt x="5656" y="1811"/>
                    <a:pt x="5715" y="1832"/>
                  </a:cubicBezTo>
                  <a:cubicBezTo>
                    <a:pt x="5931" y="1920"/>
                    <a:pt x="6215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86"/>
                    <a:pt x="3857" y="3453"/>
                    <a:pt x="4116" y="3453"/>
                  </a:cubicBezTo>
                  <a:cubicBezTo>
                    <a:pt x="4125" y="3453"/>
                    <a:pt x="4134" y="3453"/>
                    <a:pt x="4144" y="3452"/>
                  </a:cubicBezTo>
                  <a:cubicBezTo>
                    <a:pt x="4306" y="3441"/>
                    <a:pt x="4491" y="3431"/>
                    <a:pt x="4683" y="3431"/>
                  </a:cubicBezTo>
                  <a:cubicBezTo>
                    <a:pt x="5180" y="3431"/>
                    <a:pt x="5726" y="3499"/>
                    <a:pt x="6058" y="3796"/>
                  </a:cubicBezTo>
                  <a:cubicBezTo>
                    <a:pt x="6333" y="4041"/>
                    <a:pt x="6265" y="4660"/>
                    <a:pt x="5882" y="4777"/>
                  </a:cubicBezTo>
                  <a:cubicBezTo>
                    <a:pt x="5831" y="4794"/>
                    <a:pt x="5778" y="4802"/>
                    <a:pt x="5723" y="4802"/>
                  </a:cubicBezTo>
                  <a:cubicBezTo>
                    <a:pt x="5360" y="4802"/>
                    <a:pt x="4921" y="4474"/>
                    <a:pt x="4674" y="4287"/>
                  </a:cubicBezTo>
                  <a:cubicBezTo>
                    <a:pt x="4379" y="4090"/>
                    <a:pt x="4104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7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6" y="5838"/>
                  </a:cubicBezTo>
                  <a:cubicBezTo>
                    <a:pt x="3456" y="5838"/>
                    <a:pt x="3218" y="5726"/>
                    <a:pt x="3103" y="5534"/>
                  </a:cubicBezTo>
                  <a:cubicBezTo>
                    <a:pt x="2907" y="5209"/>
                    <a:pt x="2907" y="4758"/>
                    <a:pt x="2926" y="4385"/>
                  </a:cubicBezTo>
                  <a:cubicBezTo>
                    <a:pt x="2946" y="4120"/>
                    <a:pt x="297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5" y="3459"/>
                    <a:pt x="2656" y="3518"/>
                    <a:pt x="2622" y="3580"/>
                  </a:cubicBezTo>
                  <a:cubicBezTo>
                    <a:pt x="2435" y="3904"/>
                    <a:pt x="2209" y="4228"/>
                    <a:pt x="1925" y="4473"/>
                  </a:cubicBezTo>
                  <a:cubicBezTo>
                    <a:pt x="1783" y="4599"/>
                    <a:pt x="1610" y="4724"/>
                    <a:pt x="1416" y="4724"/>
                  </a:cubicBezTo>
                  <a:cubicBezTo>
                    <a:pt x="1368" y="4724"/>
                    <a:pt x="1318" y="4717"/>
                    <a:pt x="1267" y="4699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83"/>
                    <a:pt x="2033" y="3265"/>
                    <a:pt x="2484" y="3226"/>
                  </a:cubicBezTo>
                  <a:cubicBezTo>
                    <a:pt x="2702" y="3198"/>
                    <a:pt x="2820" y="2940"/>
                    <a:pt x="2554" y="2940"/>
                  </a:cubicBezTo>
                  <a:cubicBezTo>
                    <a:pt x="2544" y="2940"/>
                    <a:pt x="2534" y="2941"/>
                    <a:pt x="2524" y="2941"/>
                  </a:cubicBezTo>
                  <a:cubicBezTo>
                    <a:pt x="2425" y="2951"/>
                    <a:pt x="2317" y="2961"/>
                    <a:pt x="2209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79" y="2333"/>
                  </a:cubicBezTo>
                  <a:cubicBezTo>
                    <a:pt x="570" y="2146"/>
                    <a:pt x="658" y="182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5"/>
                    <a:pt x="2150" y="2460"/>
                    <a:pt x="2406" y="2715"/>
                  </a:cubicBezTo>
                  <a:cubicBezTo>
                    <a:pt x="2438" y="2744"/>
                    <a:pt x="2485" y="2756"/>
                    <a:pt x="2536" y="2756"/>
                  </a:cubicBezTo>
                  <a:cubicBezTo>
                    <a:pt x="2644" y="2756"/>
                    <a:pt x="2772" y="2703"/>
                    <a:pt x="2818" y="2637"/>
                  </a:cubicBezTo>
                  <a:cubicBezTo>
                    <a:pt x="2838" y="2598"/>
                    <a:pt x="2838" y="2568"/>
                    <a:pt x="2808" y="2529"/>
                  </a:cubicBezTo>
                  <a:cubicBezTo>
                    <a:pt x="2602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5" y="714"/>
                    <a:pt x="2313" y="714"/>
                  </a:cubicBezTo>
                  <a:cubicBezTo>
                    <a:pt x="2446" y="714"/>
                    <a:pt x="2579" y="743"/>
                    <a:pt x="2671" y="791"/>
                  </a:cubicBezTo>
                  <a:cubicBezTo>
                    <a:pt x="2848" y="889"/>
                    <a:pt x="2936" y="1066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63"/>
                    <a:pt x="2985" y="1901"/>
                    <a:pt x="2975" y="2028"/>
                  </a:cubicBezTo>
                  <a:cubicBezTo>
                    <a:pt x="2975" y="2117"/>
                    <a:pt x="3044" y="2153"/>
                    <a:pt x="3127" y="2153"/>
                  </a:cubicBezTo>
                  <a:cubicBezTo>
                    <a:pt x="3246" y="2153"/>
                    <a:pt x="3394" y="2081"/>
                    <a:pt x="3417" y="1989"/>
                  </a:cubicBezTo>
                  <a:cubicBezTo>
                    <a:pt x="3447" y="1851"/>
                    <a:pt x="3456" y="1704"/>
                    <a:pt x="3456" y="1567"/>
                  </a:cubicBezTo>
                  <a:cubicBezTo>
                    <a:pt x="3537" y="1027"/>
                    <a:pt x="3737" y="282"/>
                    <a:pt x="4158" y="282"/>
                  </a:cubicBezTo>
                  <a:close/>
                  <a:moveTo>
                    <a:pt x="4241" y="0"/>
                  </a:moveTo>
                  <a:cubicBezTo>
                    <a:pt x="4164" y="0"/>
                    <a:pt x="4089" y="9"/>
                    <a:pt x="4016" y="25"/>
                  </a:cubicBezTo>
                  <a:cubicBezTo>
                    <a:pt x="3623" y="113"/>
                    <a:pt x="3388" y="438"/>
                    <a:pt x="3240" y="791"/>
                  </a:cubicBezTo>
                  <a:cubicBezTo>
                    <a:pt x="3123" y="62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70"/>
                  </a:cubicBezTo>
                  <a:cubicBezTo>
                    <a:pt x="1365" y="1105"/>
                    <a:pt x="1443" y="1380"/>
                    <a:pt x="1571" y="1616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5"/>
                    <a:pt x="648" y="1567"/>
                  </a:cubicBezTo>
                  <a:cubicBezTo>
                    <a:pt x="236" y="1734"/>
                    <a:pt x="0" y="2323"/>
                    <a:pt x="226" y="2725"/>
                  </a:cubicBezTo>
                  <a:cubicBezTo>
                    <a:pt x="403" y="3040"/>
                    <a:pt x="786" y="3157"/>
                    <a:pt x="1139" y="3206"/>
                  </a:cubicBezTo>
                  <a:cubicBezTo>
                    <a:pt x="854" y="3314"/>
                    <a:pt x="609" y="3472"/>
                    <a:pt x="432" y="3688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6"/>
                    <a:pt x="1120" y="5016"/>
                    <a:pt x="1300" y="5016"/>
                  </a:cubicBezTo>
                  <a:cubicBezTo>
                    <a:pt x="1622" y="5016"/>
                    <a:pt x="1947" y="4854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5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6" y="4689"/>
                    <a:pt x="4546" y="4679"/>
                    <a:pt x="4536" y="4660"/>
                  </a:cubicBezTo>
                  <a:lnTo>
                    <a:pt x="4536" y="4660"/>
                  </a:lnTo>
                  <a:cubicBezTo>
                    <a:pt x="4868" y="4878"/>
                    <a:pt x="5266" y="5083"/>
                    <a:pt x="5664" y="5083"/>
                  </a:cubicBezTo>
                  <a:cubicBezTo>
                    <a:pt x="5750" y="5083"/>
                    <a:pt x="5836" y="5073"/>
                    <a:pt x="5921" y="5052"/>
                  </a:cubicBezTo>
                  <a:cubicBezTo>
                    <a:pt x="6392" y="4944"/>
                    <a:pt x="679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7"/>
                    <a:pt x="6186" y="3040"/>
                    <a:pt x="6422" y="2833"/>
                  </a:cubicBezTo>
                  <a:cubicBezTo>
                    <a:pt x="6805" y="2480"/>
                    <a:pt x="6598" y="2009"/>
                    <a:pt x="6235" y="1714"/>
                  </a:cubicBezTo>
                  <a:cubicBezTo>
                    <a:pt x="6060" y="1576"/>
                    <a:pt x="5859" y="1520"/>
                    <a:pt x="5654" y="1520"/>
                  </a:cubicBezTo>
                  <a:cubicBezTo>
                    <a:pt x="5378" y="1520"/>
                    <a:pt x="5093" y="1622"/>
                    <a:pt x="4851" y="1763"/>
                  </a:cubicBezTo>
                  <a:cubicBezTo>
                    <a:pt x="5027" y="1400"/>
                    <a:pt x="5204" y="968"/>
                    <a:pt x="5106" y="585"/>
                  </a:cubicBezTo>
                  <a:cubicBezTo>
                    <a:pt x="5008" y="201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5"/>
            <p:cNvSpPr/>
            <p:nvPr/>
          </p:nvSpPr>
          <p:spPr>
            <a:xfrm>
              <a:off x="8931437" y="898816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8"/>
                    <a:pt x="3898" y="1360"/>
                    <a:pt x="3869" y="1733"/>
                  </a:cubicBezTo>
                  <a:cubicBezTo>
                    <a:pt x="3859" y="2008"/>
                    <a:pt x="3820" y="2283"/>
                    <a:pt x="3761" y="2548"/>
                  </a:cubicBezTo>
                  <a:cubicBezTo>
                    <a:pt x="3740" y="2636"/>
                    <a:pt x="3803" y="2668"/>
                    <a:pt x="3887" y="2668"/>
                  </a:cubicBezTo>
                  <a:cubicBezTo>
                    <a:pt x="3999" y="2668"/>
                    <a:pt x="4149" y="2610"/>
                    <a:pt x="4183" y="2548"/>
                  </a:cubicBezTo>
                  <a:cubicBezTo>
                    <a:pt x="4360" y="2214"/>
                    <a:pt x="4595" y="1900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4" y="1394"/>
                    <a:pt x="5481" y="1401"/>
                    <a:pt x="5528" y="1418"/>
                  </a:cubicBezTo>
                  <a:cubicBezTo>
                    <a:pt x="5774" y="1507"/>
                    <a:pt x="6029" y="1811"/>
                    <a:pt x="6068" y="2067"/>
                  </a:cubicBezTo>
                  <a:cubicBezTo>
                    <a:pt x="6157" y="2734"/>
                    <a:pt x="4762" y="2862"/>
                    <a:pt x="4320" y="2901"/>
                  </a:cubicBezTo>
                  <a:cubicBezTo>
                    <a:pt x="4102" y="2920"/>
                    <a:pt x="3985" y="3187"/>
                    <a:pt x="4243" y="3187"/>
                  </a:cubicBezTo>
                  <a:cubicBezTo>
                    <a:pt x="4252" y="3187"/>
                    <a:pt x="4262" y="3187"/>
                    <a:pt x="4271" y="3186"/>
                  </a:cubicBezTo>
                  <a:cubicBezTo>
                    <a:pt x="4370" y="3176"/>
                    <a:pt x="4487" y="3166"/>
                    <a:pt x="4595" y="3147"/>
                  </a:cubicBezTo>
                  <a:cubicBezTo>
                    <a:pt x="4702" y="3140"/>
                    <a:pt x="4818" y="3135"/>
                    <a:pt x="4938" y="3135"/>
                  </a:cubicBezTo>
                  <a:cubicBezTo>
                    <a:pt x="5528" y="3135"/>
                    <a:pt x="6209" y="3248"/>
                    <a:pt x="6225" y="3795"/>
                  </a:cubicBezTo>
                  <a:cubicBezTo>
                    <a:pt x="6225" y="3981"/>
                    <a:pt x="6147" y="4305"/>
                    <a:pt x="5931" y="4345"/>
                  </a:cubicBezTo>
                  <a:cubicBezTo>
                    <a:pt x="5911" y="4348"/>
                    <a:pt x="5890" y="4350"/>
                    <a:pt x="5869" y="4350"/>
                  </a:cubicBezTo>
                  <a:cubicBezTo>
                    <a:pt x="5663" y="4350"/>
                    <a:pt x="5414" y="4187"/>
                    <a:pt x="5253" y="4089"/>
                  </a:cubicBezTo>
                  <a:cubicBezTo>
                    <a:pt x="4949" y="3903"/>
                    <a:pt x="4654" y="3667"/>
                    <a:pt x="4399" y="3412"/>
                  </a:cubicBezTo>
                  <a:cubicBezTo>
                    <a:pt x="4367" y="3380"/>
                    <a:pt x="4319" y="3367"/>
                    <a:pt x="4266" y="3367"/>
                  </a:cubicBezTo>
                  <a:cubicBezTo>
                    <a:pt x="4156" y="3367"/>
                    <a:pt x="4026" y="3424"/>
                    <a:pt x="3987" y="3490"/>
                  </a:cubicBezTo>
                  <a:cubicBezTo>
                    <a:pt x="3967" y="3520"/>
                    <a:pt x="3967" y="3559"/>
                    <a:pt x="3996" y="3588"/>
                  </a:cubicBezTo>
                  <a:cubicBezTo>
                    <a:pt x="4203" y="3795"/>
                    <a:pt x="4389" y="4011"/>
                    <a:pt x="4546" y="4236"/>
                  </a:cubicBezTo>
                  <a:cubicBezTo>
                    <a:pt x="4713" y="4453"/>
                    <a:pt x="5145" y="5042"/>
                    <a:pt x="4851" y="5307"/>
                  </a:cubicBezTo>
                  <a:cubicBezTo>
                    <a:pt x="4769" y="5379"/>
                    <a:pt x="4638" y="5409"/>
                    <a:pt x="4504" y="5409"/>
                  </a:cubicBezTo>
                  <a:cubicBezTo>
                    <a:pt x="4365" y="5409"/>
                    <a:pt x="4224" y="5376"/>
                    <a:pt x="4134" y="5326"/>
                  </a:cubicBezTo>
                  <a:cubicBezTo>
                    <a:pt x="3957" y="5238"/>
                    <a:pt x="3859" y="5051"/>
                    <a:pt x="3820" y="4865"/>
                  </a:cubicBezTo>
                  <a:cubicBezTo>
                    <a:pt x="3790" y="4747"/>
                    <a:pt x="3780" y="4619"/>
                    <a:pt x="3780" y="4492"/>
                  </a:cubicBezTo>
                  <a:cubicBezTo>
                    <a:pt x="3800" y="4364"/>
                    <a:pt x="3820" y="4227"/>
                    <a:pt x="3820" y="4099"/>
                  </a:cubicBezTo>
                  <a:cubicBezTo>
                    <a:pt x="3824" y="4008"/>
                    <a:pt x="3753" y="3971"/>
                    <a:pt x="3668" y="3971"/>
                  </a:cubicBezTo>
                  <a:cubicBezTo>
                    <a:pt x="3550" y="3971"/>
                    <a:pt x="3405" y="4042"/>
                    <a:pt x="3388" y="4138"/>
                  </a:cubicBezTo>
                  <a:cubicBezTo>
                    <a:pt x="3358" y="4276"/>
                    <a:pt x="3339" y="4413"/>
                    <a:pt x="3339" y="4561"/>
                  </a:cubicBezTo>
                  <a:cubicBezTo>
                    <a:pt x="3258" y="5100"/>
                    <a:pt x="3059" y="5836"/>
                    <a:pt x="2638" y="5836"/>
                  </a:cubicBezTo>
                  <a:cubicBezTo>
                    <a:pt x="2546" y="5836"/>
                    <a:pt x="2442" y="5801"/>
                    <a:pt x="2327" y="5719"/>
                  </a:cubicBezTo>
                  <a:cubicBezTo>
                    <a:pt x="1650" y="5238"/>
                    <a:pt x="2582" y="3932"/>
                    <a:pt x="2936" y="3490"/>
                  </a:cubicBezTo>
                  <a:cubicBezTo>
                    <a:pt x="3036" y="3361"/>
                    <a:pt x="2929" y="3299"/>
                    <a:pt x="2803" y="3299"/>
                  </a:cubicBezTo>
                  <a:cubicBezTo>
                    <a:pt x="2719" y="3299"/>
                    <a:pt x="2626" y="3327"/>
                    <a:pt x="2582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30" y="4224"/>
                    <a:pt x="1454" y="4320"/>
                    <a:pt x="1272" y="4320"/>
                  </a:cubicBezTo>
                  <a:cubicBezTo>
                    <a:pt x="1212" y="4320"/>
                    <a:pt x="1151" y="4310"/>
                    <a:pt x="1090" y="4286"/>
                  </a:cubicBezTo>
                  <a:cubicBezTo>
                    <a:pt x="874" y="4207"/>
                    <a:pt x="589" y="3893"/>
                    <a:pt x="599" y="3647"/>
                  </a:cubicBezTo>
                  <a:cubicBezTo>
                    <a:pt x="619" y="324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5"/>
                    <a:pt x="2680" y="2665"/>
                  </a:cubicBezTo>
                  <a:cubicBezTo>
                    <a:pt x="2671" y="2665"/>
                    <a:pt x="2661" y="2665"/>
                    <a:pt x="2651" y="2665"/>
                  </a:cubicBezTo>
                  <a:cubicBezTo>
                    <a:pt x="2488" y="2680"/>
                    <a:pt x="2299" y="2691"/>
                    <a:pt x="2102" y="2691"/>
                  </a:cubicBezTo>
                  <a:cubicBezTo>
                    <a:pt x="1611" y="2691"/>
                    <a:pt x="1069" y="2619"/>
                    <a:pt x="746" y="2332"/>
                  </a:cubicBezTo>
                  <a:cubicBezTo>
                    <a:pt x="471" y="2086"/>
                    <a:pt x="540" y="1458"/>
                    <a:pt x="913" y="1340"/>
                  </a:cubicBezTo>
                  <a:cubicBezTo>
                    <a:pt x="961" y="1325"/>
                    <a:pt x="1011" y="1319"/>
                    <a:pt x="1062" y="1319"/>
                  </a:cubicBezTo>
                  <a:cubicBezTo>
                    <a:pt x="1428" y="1319"/>
                    <a:pt x="1881" y="1650"/>
                    <a:pt x="2131" y="1831"/>
                  </a:cubicBezTo>
                  <a:cubicBezTo>
                    <a:pt x="2416" y="2037"/>
                    <a:pt x="2690" y="2263"/>
                    <a:pt x="2936" y="2518"/>
                  </a:cubicBezTo>
                  <a:cubicBezTo>
                    <a:pt x="2966" y="2548"/>
                    <a:pt x="3015" y="2561"/>
                    <a:pt x="3070" y="2561"/>
                  </a:cubicBezTo>
                  <a:cubicBezTo>
                    <a:pt x="3232" y="2561"/>
                    <a:pt x="3441" y="2449"/>
                    <a:pt x="3339" y="2332"/>
                  </a:cubicBezTo>
                  <a:cubicBezTo>
                    <a:pt x="3162" y="2125"/>
                    <a:pt x="3005" y="1900"/>
                    <a:pt x="2867" y="1674"/>
                  </a:cubicBezTo>
                  <a:cubicBezTo>
                    <a:pt x="2690" y="1369"/>
                    <a:pt x="2406" y="849"/>
                    <a:pt x="2641" y="515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7" y="1"/>
                  </a:moveTo>
                  <a:cubicBezTo>
                    <a:pt x="3026" y="1"/>
                    <a:pt x="2759" y="76"/>
                    <a:pt x="2553" y="191"/>
                  </a:cubicBezTo>
                  <a:cubicBezTo>
                    <a:pt x="2072" y="466"/>
                    <a:pt x="2062" y="967"/>
                    <a:pt x="2249" y="1418"/>
                  </a:cubicBezTo>
                  <a:cubicBezTo>
                    <a:pt x="2249" y="1438"/>
                    <a:pt x="2258" y="1448"/>
                    <a:pt x="2268" y="1458"/>
                  </a:cubicBezTo>
                  <a:cubicBezTo>
                    <a:pt x="1926" y="1238"/>
                    <a:pt x="1530" y="1038"/>
                    <a:pt x="1130" y="1038"/>
                  </a:cubicBezTo>
                  <a:cubicBezTo>
                    <a:pt x="1048" y="1038"/>
                    <a:pt x="966" y="1047"/>
                    <a:pt x="884" y="1065"/>
                  </a:cubicBezTo>
                  <a:cubicBezTo>
                    <a:pt x="403" y="1183"/>
                    <a:pt x="0" y="1733"/>
                    <a:pt x="167" y="2233"/>
                  </a:cubicBezTo>
                  <a:cubicBezTo>
                    <a:pt x="304" y="2665"/>
                    <a:pt x="835" y="2813"/>
                    <a:pt x="1247" y="2891"/>
                  </a:cubicBezTo>
                  <a:cubicBezTo>
                    <a:pt x="933" y="2970"/>
                    <a:pt x="619" y="3088"/>
                    <a:pt x="383" y="3294"/>
                  </a:cubicBezTo>
                  <a:cubicBezTo>
                    <a:pt x="0" y="3638"/>
                    <a:pt x="206" y="4119"/>
                    <a:pt x="570" y="4403"/>
                  </a:cubicBezTo>
                  <a:cubicBezTo>
                    <a:pt x="747" y="4547"/>
                    <a:pt x="950" y="4605"/>
                    <a:pt x="1158" y="4605"/>
                  </a:cubicBezTo>
                  <a:cubicBezTo>
                    <a:pt x="1432" y="4605"/>
                    <a:pt x="1714" y="4504"/>
                    <a:pt x="1954" y="4364"/>
                  </a:cubicBezTo>
                  <a:lnTo>
                    <a:pt x="1954" y="4364"/>
                  </a:lnTo>
                  <a:cubicBezTo>
                    <a:pt x="1768" y="4718"/>
                    <a:pt x="1601" y="5150"/>
                    <a:pt x="1699" y="5542"/>
                  </a:cubicBezTo>
                  <a:cubicBezTo>
                    <a:pt x="1789" y="5920"/>
                    <a:pt x="2188" y="6126"/>
                    <a:pt x="2563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1" y="6014"/>
                    <a:pt x="3417" y="5690"/>
                    <a:pt x="3564" y="5336"/>
                  </a:cubicBezTo>
                  <a:cubicBezTo>
                    <a:pt x="3682" y="5493"/>
                    <a:pt x="3849" y="5621"/>
                    <a:pt x="4095" y="5670"/>
                  </a:cubicBezTo>
                  <a:cubicBezTo>
                    <a:pt x="4176" y="5684"/>
                    <a:pt x="4268" y="5692"/>
                    <a:pt x="4364" y="5692"/>
                  </a:cubicBezTo>
                  <a:cubicBezTo>
                    <a:pt x="4730" y="5692"/>
                    <a:pt x="5159" y="5577"/>
                    <a:pt x="5322" y="5258"/>
                  </a:cubicBezTo>
                  <a:cubicBezTo>
                    <a:pt x="5440" y="5022"/>
                    <a:pt x="5351" y="4747"/>
                    <a:pt x="5234" y="4511"/>
                  </a:cubicBezTo>
                  <a:lnTo>
                    <a:pt x="5234" y="4511"/>
                  </a:lnTo>
                  <a:cubicBezTo>
                    <a:pt x="5414" y="4587"/>
                    <a:pt x="5598" y="4635"/>
                    <a:pt x="5781" y="4635"/>
                  </a:cubicBezTo>
                  <a:cubicBezTo>
                    <a:pt x="5907" y="4635"/>
                    <a:pt x="6033" y="4612"/>
                    <a:pt x="6157" y="4561"/>
                  </a:cubicBezTo>
                  <a:cubicBezTo>
                    <a:pt x="6559" y="4394"/>
                    <a:pt x="6805" y="3795"/>
                    <a:pt x="6579" y="3402"/>
                  </a:cubicBezTo>
                  <a:cubicBezTo>
                    <a:pt x="6392" y="3088"/>
                    <a:pt x="6009" y="2970"/>
                    <a:pt x="5656" y="2911"/>
                  </a:cubicBezTo>
                  <a:cubicBezTo>
                    <a:pt x="5941" y="2803"/>
                    <a:pt x="6196" y="2656"/>
                    <a:pt x="6363" y="2440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7"/>
                    <a:pt x="5680" y="1109"/>
                    <a:pt x="5503" y="1109"/>
                  </a:cubicBezTo>
                  <a:cubicBezTo>
                    <a:pt x="5178" y="1109"/>
                    <a:pt x="4850" y="1271"/>
                    <a:pt x="4595" y="1487"/>
                  </a:cubicBezTo>
                  <a:cubicBezTo>
                    <a:pt x="4497" y="1566"/>
                    <a:pt x="4409" y="1654"/>
                    <a:pt x="4320" y="1752"/>
                  </a:cubicBezTo>
                  <a:cubicBezTo>
                    <a:pt x="4370" y="1222"/>
                    <a:pt x="4330" y="653"/>
                    <a:pt x="4006" y="289"/>
                  </a:cubicBezTo>
                  <a:cubicBezTo>
                    <a:pt x="3825" y="83"/>
                    <a:pt x="3560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5"/>
            <p:cNvSpPr/>
            <p:nvPr/>
          </p:nvSpPr>
          <p:spPr>
            <a:xfrm>
              <a:off x="80660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8"/>
                    <a:pt x="3756" y="3972"/>
                    <a:pt x="3673" y="3972"/>
                  </a:cubicBezTo>
                  <a:cubicBezTo>
                    <a:pt x="3555" y="3972"/>
                    <a:pt x="3406" y="4044"/>
                    <a:pt x="3388" y="4136"/>
                  </a:cubicBezTo>
                  <a:cubicBezTo>
                    <a:pt x="3359" y="4274"/>
                    <a:pt x="3339" y="4421"/>
                    <a:pt x="3339" y="4568"/>
                  </a:cubicBezTo>
                  <a:cubicBezTo>
                    <a:pt x="3259" y="5100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4" y="1331"/>
                    <a:pt x="1016" y="1324"/>
                    <a:pt x="1071" y="1324"/>
                  </a:cubicBezTo>
                  <a:cubicBezTo>
                    <a:pt x="1435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5"/>
            <p:cNvSpPr/>
            <p:nvPr/>
          </p:nvSpPr>
          <p:spPr>
            <a:xfrm>
              <a:off x="84053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4" y="3506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62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3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3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5"/>
            <p:cNvSpPr/>
            <p:nvPr/>
          </p:nvSpPr>
          <p:spPr>
            <a:xfrm>
              <a:off x="8745247" y="9187577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1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2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44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8"/>
                    <a:pt x="3758" y="3972"/>
                    <a:pt x="3676" y="3972"/>
                  </a:cubicBezTo>
                  <a:cubicBezTo>
                    <a:pt x="3559" y="3972"/>
                    <a:pt x="3411" y="4044"/>
                    <a:pt x="3388" y="4136"/>
                  </a:cubicBezTo>
                  <a:cubicBezTo>
                    <a:pt x="3358" y="4274"/>
                    <a:pt x="3348" y="4421"/>
                    <a:pt x="3348" y="4568"/>
                  </a:cubicBezTo>
                  <a:cubicBezTo>
                    <a:pt x="3268" y="5100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58"/>
                  </a:cubicBezTo>
                  <a:cubicBezTo>
                    <a:pt x="2830" y="2939"/>
                    <a:pt x="2948" y="2672"/>
                    <a:pt x="2689" y="2672"/>
                  </a:cubicBezTo>
                  <a:cubicBezTo>
                    <a:pt x="2680" y="2672"/>
                    <a:pt x="2671" y="2673"/>
                    <a:pt x="2661" y="2673"/>
                  </a:cubicBezTo>
                  <a:cubicBezTo>
                    <a:pt x="2499" y="2684"/>
                    <a:pt x="2313" y="2695"/>
                    <a:pt x="2120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42" y="1324"/>
                    <a:pt x="1883" y="1659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4" y="4553"/>
                    <a:pt x="943" y="4609"/>
                    <a:pt x="1147" y="4609"/>
                  </a:cubicBezTo>
                  <a:cubicBezTo>
                    <a:pt x="1425" y="4609"/>
                    <a:pt x="1711" y="4504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5"/>
            <p:cNvSpPr/>
            <p:nvPr/>
          </p:nvSpPr>
          <p:spPr>
            <a:xfrm>
              <a:off x="7912291" y="9447182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8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5"/>
            <p:cNvSpPr/>
            <p:nvPr/>
          </p:nvSpPr>
          <p:spPr>
            <a:xfrm>
              <a:off x="8252204" y="9438668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4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2"/>
                    <a:pt x="397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4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2" y="4045"/>
                    <a:pt x="3378" y="4137"/>
                  </a:cubicBezTo>
                  <a:cubicBezTo>
                    <a:pt x="3349" y="4274"/>
                    <a:pt x="3339" y="4422"/>
                    <a:pt x="3339" y="4569"/>
                  </a:cubicBezTo>
                  <a:cubicBezTo>
                    <a:pt x="3259" y="5101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5"/>
            <p:cNvSpPr/>
            <p:nvPr/>
          </p:nvSpPr>
          <p:spPr>
            <a:xfrm>
              <a:off x="8591524" y="9447182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6" y="290"/>
                  </a:moveTo>
                  <a:cubicBezTo>
                    <a:pt x="4249" y="290"/>
                    <a:pt x="4352" y="326"/>
                    <a:pt x="4468" y="40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4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7"/>
                    <a:pt x="3736" y="290"/>
                    <a:pt x="4156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5"/>
            <p:cNvSpPr/>
            <p:nvPr/>
          </p:nvSpPr>
          <p:spPr>
            <a:xfrm>
              <a:off x="8931437" y="943866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4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2"/>
                    <a:pt x="3987" y="3489"/>
                  </a:cubicBezTo>
                  <a:cubicBezTo>
                    <a:pt x="3967" y="352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4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3" y="1332"/>
                    <a:pt x="1016" y="1324"/>
                    <a:pt x="1070" y="1324"/>
                  </a:cubicBezTo>
                  <a:cubicBezTo>
                    <a:pt x="1435" y="1324"/>
                    <a:pt x="1883" y="1660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1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4" y="4553"/>
                    <a:pt x="943" y="4610"/>
                    <a:pt x="1147" y="4610"/>
                  </a:cubicBezTo>
                  <a:cubicBezTo>
                    <a:pt x="1425" y="4610"/>
                    <a:pt x="1711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6"/>
                    <a:pt x="5793" y="4636"/>
                  </a:cubicBezTo>
                  <a:cubicBezTo>
                    <a:pt x="5915" y="4636"/>
                    <a:pt x="6037" y="4615"/>
                    <a:pt x="6157" y="456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5"/>
            <p:cNvSpPr/>
            <p:nvPr/>
          </p:nvSpPr>
          <p:spPr>
            <a:xfrm>
              <a:off x="6367387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58" y="3392"/>
                    <a:pt x="2043" y="3264"/>
                    <a:pt x="2485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4" y="113"/>
                    <a:pt x="3398" y="437"/>
                    <a:pt x="325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3" y="1579"/>
                    <a:pt x="5858" y="1521"/>
                    <a:pt x="5649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5"/>
            <p:cNvSpPr/>
            <p:nvPr/>
          </p:nvSpPr>
          <p:spPr>
            <a:xfrm>
              <a:off x="6707300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59" y="5412"/>
                    <a:pt x="4226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5"/>
            <p:cNvSpPr/>
            <p:nvPr/>
          </p:nvSpPr>
          <p:spPr>
            <a:xfrm>
              <a:off x="7046901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3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1" y="2322"/>
                    <a:pt x="226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30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2" y="1521"/>
                  </a:cubicBezTo>
                  <a:cubicBezTo>
                    <a:pt x="5368" y="1521"/>
                    <a:pt x="5087" y="1622"/>
                    <a:pt x="4841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5"/>
            <p:cNvSpPr/>
            <p:nvPr/>
          </p:nvSpPr>
          <p:spPr>
            <a:xfrm>
              <a:off x="7386813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9" y="3300"/>
                  </a:cubicBezTo>
                  <a:cubicBezTo>
                    <a:pt x="2705" y="3300"/>
                    <a:pt x="2616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3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8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1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5"/>
            <p:cNvSpPr/>
            <p:nvPr/>
          </p:nvSpPr>
          <p:spPr>
            <a:xfrm>
              <a:off x="7726102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5"/>
                    <a:pt x="4698" y="3435"/>
                  </a:cubicBezTo>
                  <a:cubicBezTo>
                    <a:pt x="5191" y="3435"/>
                    <a:pt x="5730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7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5"/>
            <p:cNvSpPr/>
            <p:nvPr/>
          </p:nvSpPr>
          <p:spPr>
            <a:xfrm>
              <a:off x="80660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8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5"/>
            <p:cNvSpPr/>
            <p:nvPr/>
          </p:nvSpPr>
          <p:spPr>
            <a:xfrm>
              <a:off x="84053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8" y="3795"/>
                  </a:cubicBezTo>
                  <a:cubicBezTo>
                    <a:pt x="6333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7" y="3578"/>
                    <a:pt x="3786" y="3565"/>
                    <a:pt x="3731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99" y="5277"/>
                    <a:pt x="4163" y="5611"/>
                  </a:cubicBezTo>
                  <a:cubicBezTo>
                    <a:pt x="4049" y="5769"/>
                    <a:pt x="3868" y="5841"/>
                    <a:pt x="3683" y="5841"/>
                  </a:cubicBezTo>
                  <a:cubicBezTo>
                    <a:pt x="3455" y="5841"/>
                    <a:pt x="3222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3" y="2940"/>
                  </a:cubicBezTo>
                  <a:cubicBezTo>
                    <a:pt x="2425" y="2950"/>
                    <a:pt x="2317" y="2960"/>
                    <a:pt x="2209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8" y="2702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8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5"/>
            <p:cNvSpPr/>
            <p:nvPr/>
          </p:nvSpPr>
          <p:spPr>
            <a:xfrm>
              <a:off x="874524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70" y="2222"/>
                    <a:pt x="4595" y="1898"/>
                    <a:pt x="4880" y="1652"/>
                  </a:cubicBezTo>
                  <a:cubicBezTo>
                    <a:pt x="5022" y="1527"/>
                    <a:pt x="5194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4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0" y="4006"/>
                    <a:pt x="3758" y="3969"/>
                    <a:pt x="3673" y="3969"/>
                  </a:cubicBezTo>
                  <a:cubicBezTo>
                    <a:pt x="3555" y="3969"/>
                    <a:pt x="3410" y="4040"/>
                    <a:pt x="3388" y="4136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7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89" y="2691"/>
                    <a:pt x="2082" y="2691"/>
                  </a:cubicBezTo>
                  <a:cubicBezTo>
                    <a:pt x="1594" y="2691"/>
                    <a:pt x="1064" y="2619"/>
                    <a:pt x="746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5" y="1331"/>
                    <a:pt x="1020" y="1323"/>
                    <a:pt x="1076" y="1323"/>
                  </a:cubicBezTo>
                  <a:cubicBezTo>
                    <a:pt x="1444" y="1323"/>
                    <a:pt x="1884" y="1651"/>
                    <a:pt x="2131" y="1839"/>
                  </a:cubicBezTo>
                  <a:cubicBezTo>
                    <a:pt x="2425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41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0" y="1160"/>
                    <a:pt x="5680" y="1109"/>
                    <a:pt x="5501" y="1109"/>
                  </a:cubicBezTo>
                  <a:cubicBezTo>
                    <a:pt x="5178" y="1109"/>
                    <a:pt x="4857" y="1271"/>
                    <a:pt x="4605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9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5"/>
            <p:cNvSpPr/>
            <p:nvPr/>
          </p:nvSpPr>
          <p:spPr>
            <a:xfrm>
              <a:off x="6553577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9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4" y="2941"/>
                  </a:cubicBezTo>
                  <a:cubicBezTo>
                    <a:pt x="2426" y="2951"/>
                    <a:pt x="2318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5"/>
            <p:cNvSpPr/>
            <p:nvPr/>
          </p:nvSpPr>
          <p:spPr>
            <a:xfrm>
              <a:off x="6893489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5"/>
            <p:cNvSpPr/>
            <p:nvPr/>
          </p:nvSpPr>
          <p:spPr>
            <a:xfrm>
              <a:off x="7232778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45" y="1723"/>
                  </a:cubicBezTo>
                  <a:cubicBezTo>
                    <a:pt x="6064" y="1580"/>
                    <a:pt x="5858" y="1521"/>
                    <a:pt x="5649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5"/>
            <p:cNvSpPr/>
            <p:nvPr/>
          </p:nvSpPr>
          <p:spPr>
            <a:xfrm>
              <a:off x="7572691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37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5"/>
            <p:cNvSpPr/>
            <p:nvPr/>
          </p:nvSpPr>
          <p:spPr>
            <a:xfrm>
              <a:off x="7912291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4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2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3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5"/>
            <p:cNvSpPr/>
            <p:nvPr/>
          </p:nvSpPr>
          <p:spPr>
            <a:xfrm>
              <a:off x="8252204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89" y="1368"/>
                    <a:pt x="3869" y="1731"/>
                  </a:cubicBezTo>
                  <a:cubicBezTo>
                    <a:pt x="385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12" y="1527"/>
                    <a:pt x="5191" y="1401"/>
                    <a:pt x="5383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2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10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39" y="2673"/>
                    <a:pt x="2680" y="2673"/>
                  </a:cubicBezTo>
                  <a:cubicBezTo>
                    <a:pt x="2671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6" y="2695"/>
                  </a:cubicBezTo>
                  <a:cubicBezTo>
                    <a:pt x="1621" y="2695"/>
                    <a:pt x="1070" y="2627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53" y="2134"/>
                    <a:pt x="2996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5"/>
            <p:cNvSpPr/>
            <p:nvPr/>
          </p:nvSpPr>
          <p:spPr>
            <a:xfrm>
              <a:off x="859152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8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55" y="889"/>
                    <a:pt x="421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3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7" y="3436"/>
                  </a:cubicBezTo>
                  <a:cubicBezTo>
                    <a:pt x="5190" y="3436"/>
                    <a:pt x="5729" y="3508"/>
                    <a:pt x="6058" y="3795"/>
                  </a:cubicBezTo>
                  <a:cubicBezTo>
                    <a:pt x="6333" y="4041"/>
                    <a:pt x="6265" y="4669"/>
                    <a:pt x="5882" y="4787"/>
                  </a:cubicBezTo>
                  <a:cubicBezTo>
                    <a:pt x="5834" y="4801"/>
                    <a:pt x="5784" y="4808"/>
                    <a:pt x="5733" y="4808"/>
                  </a:cubicBezTo>
                  <a:cubicBezTo>
                    <a:pt x="5369" y="4808"/>
                    <a:pt x="4923" y="4477"/>
                    <a:pt x="4674" y="4296"/>
                  </a:cubicBezTo>
                  <a:cubicBezTo>
                    <a:pt x="4379" y="4090"/>
                    <a:pt x="4104" y="3864"/>
                    <a:pt x="3859" y="3609"/>
                  </a:cubicBezTo>
                  <a:cubicBezTo>
                    <a:pt x="3829" y="3579"/>
                    <a:pt x="3780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7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3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0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6" y="2156"/>
                    <a:pt x="3132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37" y="281"/>
                    <a:pt x="4158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3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74" y="4375"/>
                  </a:cubicBezTo>
                  <a:lnTo>
                    <a:pt x="2474" y="4375"/>
                  </a:lnTo>
                  <a:cubicBezTo>
                    <a:pt x="2425" y="4905"/>
                    <a:pt x="2474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3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0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7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5"/>
            <p:cNvSpPr/>
            <p:nvPr/>
          </p:nvSpPr>
          <p:spPr>
            <a:xfrm>
              <a:off x="89314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3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62" y="2860"/>
                    <a:pt x="4320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0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6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0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1" y="2085"/>
                    <a:pt x="54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0" y="2271"/>
                    <a:pt x="2936" y="2517"/>
                  </a:cubicBezTo>
                  <a:cubicBezTo>
                    <a:pt x="2966" y="2547"/>
                    <a:pt x="3016" y="2560"/>
                    <a:pt x="3071" y="2560"/>
                  </a:cubicBezTo>
                  <a:cubicBezTo>
                    <a:pt x="3233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8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4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2" y="1110"/>
                    <a:pt x="4847" y="1272"/>
                    <a:pt x="4595" y="1486"/>
                  </a:cubicBezTo>
                  <a:cubicBezTo>
                    <a:pt x="4497" y="1564"/>
                    <a:pt x="4409" y="1653"/>
                    <a:pt x="4320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5"/>
            <p:cNvSpPr/>
            <p:nvPr/>
          </p:nvSpPr>
          <p:spPr>
            <a:xfrm>
              <a:off x="6367387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1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5" y="3236"/>
                  </a:cubicBezTo>
                  <a:cubicBezTo>
                    <a:pt x="2699" y="3208"/>
                    <a:pt x="2825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4" y="123"/>
                    <a:pt x="3398" y="447"/>
                    <a:pt x="325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7" y="5019"/>
                    <a:pt x="1305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45" y="1724"/>
                  </a:cubicBezTo>
                  <a:cubicBezTo>
                    <a:pt x="6066" y="1582"/>
                    <a:pt x="5865" y="1525"/>
                    <a:pt x="5660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5"/>
            <p:cNvSpPr/>
            <p:nvPr/>
          </p:nvSpPr>
          <p:spPr>
            <a:xfrm>
              <a:off x="6707300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59" y="5407"/>
                    <a:pt x="4226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80" y="1319"/>
                  </a:cubicBezTo>
                  <a:cubicBezTo>
                    <a:pt x="1442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4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7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5"/>
            <p:cNvSpPr/>
            <p:nvPr/>
          </p:nvSpPr>
          <p:spPr>
            <a:xfrm>
              <a:off x="7046901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5" y="755"/>
                    <a:pt x="2171" y="723"/>
                    <a:pt x="2310" y="723"/>
                  </a:cubicBezTo>
                  <a:cubicBezTo>
                    <a:pt x="2444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3" y="1543"/>
                    <a:pt x="1195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6" y="1724"/>
                  </a:cubicBezTo>
                  <a:cubicBezTo>
                    <a:pt x="6057" y="1582"/>
                    <a:pt x="5857" y="1525"/>
                    <a:pt x="5653" y="1525"/>
                  </a:cubicBezTo>
                  <a:cubicBezTo>
                    <a:pt x="5376" y="1525"/>
                    <a:pt x="5090" y="1631"/>
                    <a:pt x="4841" y="1773"/>
                  </a:cubicBezTo>
                  <a:cubicBezTo>
                    <a:pt x="5028" y="1409"/>
                    <a:pt x="5195" y="977"/>
                    <a:pt x="5106" y="585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5"/>
            <p:cNvSpPr/>
            <p:nvPr/>
          </p:nvSpPr>
          <p:spPr>
            <a:xfrm>
              <a:off x="7386813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7"/>
                    <a:pt x="3755" y="3972"/>
                    <a:pt x="3671" y="3972"/>
                  </a:cubicBezTo>
                  <a:cubicBezTo>
                    <a:pt x="3553" y="3972"/>
                    <a:pt x="3405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3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2" y="2680"/>
                    <a:pt x="2309" y="2690"/>
                    <a:pt x="2116" y="2690"/>
                  </a:cubicBezTo>
                  <a:cubicBezTo>
                    <a:pt x="1621" y="2690"/>
                    <a:pt x="1069" y="2622"/>
                    <a:pt x="73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1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5"/>
            <p:cNvSpPr/>
            <p:nvPr/>
          </p:nvSpPr>
          <p:spPr>
            <a:xfrm>
              <a:off x="7726102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2" y="4476"/>
                    <a:pt x="467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5" y="2987"/>
                    <a:pt x="1979" y="2992"/>
                    <a:pt x="1860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7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5"/>
            <p:cNvSpPr/>
            <p:nvPr/>
          </p:nvSpPr>
          <p:spPr>
            <a:xfrm>
              <a:off x="80660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0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4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8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5"/>
            <p:cNvSpPr/>
            <p:nvPr/>
          </p:nvSpPr>
          <p:spPr>
            <a:xfrm>
              <a:off x="84053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3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8" y="380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5" y="3585"/>
                    <a:pt x="3781" y="3570"/>
                    <a:pt x="3722" y="3570"/>
                  </a:cubicBezTo>
                  <a:cubicBezTo>
                    <a:pt x="3561" y="3570"/>
                    <a:pt x="3365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99" y="5278"/>
                    <a:pt x="4163" y="5612"/>
                  </a:cubicBezTo>
                  <a:cubicBezTo>
                    <a:pt x="4050" y="5774"/>
                    <a:pt x="3870" y="5846"/>
                    <a:pt x="3686" y="5846"/>
                  </a:cubicBezTo>
                  <a:cubicBezTo>
                    <a:pt x="3457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3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3" y="2951"/>
                  </a:cubicBezTo>
                  <a:cubicBezTo>
                    <a:pt x="2435" y="2961"/>
                    <a:pt x="2317" y="2971"/>
                    <a:pt x="2209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5" y="1779"/>
                    <a:pt x="922" y="1779"/>
                  </a:cubicBezTo>
                  <a:cubicBezTo>
                    <a:pt x="1130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8" y="2713"/>
                    <a:pt x="2818" y="2647"/>
                  </a:cubicBezTo>
                  <a:cubicBezTo>
                    <a:pt x="2838" y="2607"/>
                    <a:pt x="2838" y="2578"/>
                    <a:pt x="2808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4" y="1508"/>
                    <a:pt x="3024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88" y="447"/>
                    <a:pt x="3240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4" y="554"/>
                    <a:pt x="1483" y="869"/>
                  </a:cubicBezTo>
                  <a:cubicBezTo>
                    <a:pt x="1365" y="1115"/>
                    <a:pt x="1453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0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2" y="4600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4" y="5019"/>
                    <a:pt x="1950" y="4859"/>
                    <a:pt x="2209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2" y="6130"/>
                    <a:pt x="4047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5"/>
            <p:cNvSpPr/>
            <p:nvPr/>
          </p:nvSpPr>
          <p:spPr>
            <a:xfrm>
              <a:off x="874524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1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5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1" y="3180"/>
                  </a:cubicBezTo>
                  <a:cubicBezTo>
                    <a:pt x="4379" y="3170"/>
                    <a:pt x="4487" y="3160"/>
                    <a:pt x="4595" y="3150"/>
                  </a:cubicBezTo>
                  <a:cubicBezTo>
                    <a:pt x="4702" y="3143"/>
                    <a:pt x="4819" y="3139"/>
                    <a:pt x="4940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899" y="4351"/>
                    <a:pt x="5883" y="4351"/>
                  </a:cubicBezTo>
                  <a:cubicBezTo>
                    <a:pt x="5674" y="4351"/>
                    <a:pt x="5417" y="4184"/>
                    <a:pt x="525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0" y="4623"/>
                    <a:pt x="3780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8" y="3973"/>
                    <a:pt x="3676" y="3973"/>
                  </a:cubicBezTo>
                  <a:cubicBezTo>
                    <a:pt x="3559" y="3973"/>
                    <a:pt x="3411" y="4044"/>
                    <a:pt x="3388" y="4142"/>
                  </a:cubicBezTo>
                  <a:cubicBezTo>
                    <a:pt x="3358" y="4270"/>
                    <a:pt x="3348" y="4417"/>
                    <a:pt x="3348" y="4564"/>
                  </a:cubicBezTo>
                  <a:cubicBezTo>
                    <a:pt x="3268" y="5103"/>
                    <a:pt x="3062" y="5840"/>
                    <a:pt x="2645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7" y="2680"/>
                    <a:pt x="2309" y="2690"/>
                    <a:pt x="2114" y="2690"/>
                  </a:cubicBezTo>
                  <a:cubicBezTo>
                    <a:pt x="1617" y="2690"/>
                    <a:pt x="1070" y="2624"/>
                    <a:pt x="746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4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5" y="2041"/>
                    <a:pt x="269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39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41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8" y="1461"/>
                  </a:cubicBezTo>
                  <a:cubicBezTo>
                    <a:pt x="1934" y="1241"/>
                    <a:pt x="1533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77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4" y="5330"/>
                  </a:cubicBezTo>
                  <a:cubicBezTo>
                    <a:pt x="3682" y="5497"/>
                    <a:pt x="385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5" y="4638"/>
                    <a:pt x="6038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0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5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9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5"/>
            <p:cNvSpPr/>
            <p:nvPr/>
          </p:nvSpPr>
          <p:spPr>
            <a:xfrm>
              <a:off x="3106984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39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6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1" y="3487"/>
                    <a:pt x="3000" y="3457"/>
                    <a:pt x="2919" y="3457"/>
                  </a:cubicBezTo>
                  <a:cubicBezTo>
                    <a:pt x="2807" y="3457"/>
                    <a:pt x="2656" y="3516"/>
                    <a:pt x="262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6" y="713"/>
                    <a:pt x="2313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0"/>
                    <a:pt x="2976" y="2028"/>
                  </a:cubicBezTo>
                  <a:cubicBezTo>
                    <a:pt x="2971" y="2114"/>
                    <a:pt x="3041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85" y="1534"/>
                    <a:pt x="1198" y="1487"/>
                    <a:pt x="1016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6" y="6120"/>
                  </a:cubicBezTo>
                  <a:cubicBezTo>
                    <a:pt x="3775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57" y="1572"/>
                    <a:pt x="5857" y="1515"/>
                    <a:pt x="5653" y="1515"/>
                  </a:cubicBezTo>
                  <a:cubicBezTo>
                    <a:pt x="5375" y="1515"/>
                    <a:pt x="5090" y="1621"/>
                    <a:pt x="4841" y="1763"/>
                  </a:cubicBezTo>
                  <a:cubicBezTo>
                    <a:pt x="5028" y="1399"/>
                    <a:pt x="5204" y="967"/>
                    <a:pt x="5106" y="575"/>
                  </a:cubicBezTo>
                  <a:cubicBezTo>
                    <a:pt x="5008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5"/>
            <p:cNvSpPr/>
            <p:nvPr/>
          </p:nvSpPr>
          <p:spPr>
            <a:xfrm>
              <a:off x="3446896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0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1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2" y="3140"/>
                    <a:pt x="4820" y="3135"/>
                    <a:pt x="4940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8" y="4347"/>
                    <a:pt x="5881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5" y="3667"/>
                    <a:pt x="4389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7" y="5228"/>
                    <a:pt x="3859" y="5051"/>
                    <a:pt x="3820" y="4865"/>
                  </a:cubicBezTo>
                  <a:cubicBezTo>
                    <a:pt x="3790" y="4747"/>
                    <a:pt x="3771" y="4619"/>
                    <a:pt x="378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599" y="3637"/>
                  </a:cubicBezTo>
                  <a:cubicBezTo>
                    <a:pt x="609" y="3235"/>
                    <a:pt x="1365" y="3127"/>
                    <a:pt x="166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2" y="2664"/>
                    <a:pt x="2651" y="2665"/>
                  </a:cubicBezTo>
                  <a:cubicBezTo>
                    <a:pt x="2491" y="2676"/>
                    <a:pt x="2304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0" y="1457"/>
                    <a:pt x="914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0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20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9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9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805" y="3794"/>
                    <a:pt x="6569" y="3402"/>
                  </a:cubicBezTo>
                  <a:cubicBezTo>
                    <a:pt x="6392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6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5"/>
            <p:cNvSpPr/>
            <p:nvPr/>
          </p:nvSpPr>
          <p:spPr>
            <a:xfrm>
              <a:off x="3786185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8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2" y="3430"/>
                    <a:pt x="4686" y="3430"/>
                  </a:cubicBezTo>
                  <a:cubicBezTo>
                    <a:pt x="5184" y="3430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3" y="4801"/>
                    <a:pt x="4922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86" y="3835"/>
                    <a:pt x="3045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2" y="2114"/>
                    <a:pt x="3049" y="2148"/>
                    <a:pt x="3132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3"/>
                    <a:pt x="2429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96" y="314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0" y="5011"/>
                    <a:pt x="1308" y="5011"/>
                  </a:cubicBezTo>
                  <a:cubicBezTo>
                    <a:pt x="1628" y="5011"/>
                    <a:pt x="1948" y="4854"/>
                    <a:pt x="2200" y="4640"/>
                  </a:cubicBezTo>
                  <a:cubicBezTo>
                    <a:pt x="2298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4" y="5079"/>
                  </a:cubicBezTo>
                  <a:cubicBezTo>
                    <a:pt x="5757" y="5079"/>
                    <a:pt x="5840" y="5070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5"/>
            <p:cNvSpPr/>
            <p:nvPr/>
          </p:nvSpPr>
          <p:spPr>
            <a:xfrm>
              <a:off x="4126098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2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32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8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8" y="3519"/>
                    <a:pt x="3968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9" y="3235"/>
                    <a:pt x="1366" y="3127"/>
                    <a:pt x="1660" y="3068"/>
                  </a:cubicBezTo>
                  <a:cubicBezTo>
                    <a:pt x="1974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2" y="1325"/>
                    <a:pt x="1013" y="1318"/>
                    <a:pt x="1066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7" y="281"/>
                    <a:pt x="3122" y="281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3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6" y="1268"/>
                    <a:pt x="4596" y="1477"/>
                  </a:cubicBezTo>
                  <a:cubicBezTo>
                    <a:pt x="450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5"/>
            <p:cNvSpPr/>
            <p:nvPr/>
          </p:nvSpPr>
          <p:spPr>
            <a:xfrm>
              <a:off x="4465418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6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7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4" y="3186"/>
                    <a:pt x="3857" y="3453"/>
                    <a:pt x="4124" y="3453"/>
                  </a:cubicBezTo>
                  <a:cubicBezTo>
                    <a:pt x="4134" y="3453"/>
                    <a:pt x="4143" y="3452"/>
                    <a:pt x="4153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3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1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7" y="3575"/>
                    <a:pt x="3784" y="3560"/>
                    <a:pt x="3726" y="3560"/>
                  </a:cubicBezTo>
                  <a:cubicBezTo>
                    <a:pt x="3566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47" y="4453"/>
                  </a:cubicBezTo>
                  <a:cubicBezTo>
                    <a:pt x="4114" y="4748"/>
                    <a:pt x="4399" y="5278"/>
                    <a:pt x="4163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6" y="5199"/>
                    <a:pt x="2906" y="4757"/>
                    <a:pt x="293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4" y="3487"/>
                    <a:pt x="3004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34" y="4463"/>
                  </a:cubicBezTo>
                  <a:cubicBezTo>
                    <a:pt x="1784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20"/>
                    <a:pt x="776" y="4306"/>
                    <a:pt x="736" y="4051"/>
                  </a:cubicBezTo>
                  <a:cubicBezTo>
                    <a:pt x="648" y="3383"/>
                    <a:pt x="2042" y="3255"/>
                    <a:pt x="2484" y="3226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1"/>
                    <a:pt x="2317" y="2961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3"/>
                    <a:pt x="579" y="2332"/>
                  </a:cubicBezTo>
                  <a:cubicBezTo>
                    <a:pt x="579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2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58" y="1881"/>
                  </a:cubicBezTo>
                  <a:cubicBezTo>
                    <a:pt x="2092" y="1665"/>
                    <a:pt x="1659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0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4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50" y="2148"/>
                    <a:pt x="3134" y="2148"/>
                  </a:cubicBezTo>
                  <a:cubicBezTo>
                    <a:pt x="3252" y="2148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7"/>
                    <a:pt x="3746" y="281"/>
                    <a:pt x="4166" y="281"/>
                  </a:cubicBezTo>
                  <a:close/>
                  <a:moveTo>
                    <a:pt x="4247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6" y="544"/>
                    <a:pt x="1493" y="859"/>
                  </a:cubicBezTo>
                  <a:cubicBezTo>
                    <a:pt x="1365" y="1105"/>
                    <a:pt x="1453" y="1370"/>
                    <a:pt x="1571" y="1615"/>
                  </a:cubicBezTo>
                  <a:cubicBezTo>
                    <a:pt x="1390" y="1534"/>
                    <a:pt x="1206" y="1487"/>
                    <a:pt x="1022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29"/>
                    <a:pt x="795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31" y="5011"/>
                    <a:pt x="1311" y="5011"/>
                  </a:cubicBezTo>
                  <a:cubicBezTo>
                    <a:pt x="1633" y="5011"/>
                    <a:pt x="1957" y="4854"/>
                    <a:pt x="2209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1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6" y="4659"/>
                  </a:cubicBezTo>
                  <a:lnTo>
                    <a:pt x="4536" y="4659"/>
                  </a:lnTo>
                  <a:cubicBezTo>
                    <a:pt x="4879" y="4879"/>
                    <a:pt x="5275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8" y="2008"/>
                    <a:pt x="6235" y="1714"/>
                  </a:cubicBezTo>
                  <a:cubicBezTo>
                    <a:pt x="6061" y="1572"/>
                    <a:pt x="5861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37" y="1399"/>
                    <a:pt x="5204" y="967"/>
                    <a:pt x="5106" y="575"/>
                  </a:cubicBezTo>
                  <a:cubicBezTo>
                    <a:pt x="5016" y="199"/>
                    <a:pt x="4621" y="0"/>
                    <a:pt x="4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5"/>
            <p:cNvSpPr/>
            <p:nvPr/>
          </p:nvSpPr>
          <p:spPr>
            <a:xfrm>
              <a:off x="4805330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7" y="285"/>
                  </a:moveTo>
                  <a:cubicBezTo>
                    <a:pt x="3354" y="285"/>
                    <a:pt x="3588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9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4" y="2660"/>
                    <a:pt x="4149" y="2600"/>
                    <a:pt x="4183" y="2537"/>
                  </a:cubicBezTo>
                  <a:cubicBezTo>
                    <a:pt x="4369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94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8" y="2066"/>
                  </a:cubicBezTo>
                  <a:cubicBezTo>
                    <a:pt x="6157" y="2734"/>
                    <a:pt x="4772" y="2862"/>
                    <a:pt x="4320" y="2891"/>
                  </a:cubicBezTo>
                  <a:cubicBezTo>
                    <a:pt x="4106" y="2919"/>
                    <a:pt x="3989" y="3178"/>
                    <a:pt x="4239" y="3178"/>
                  </a:cubicBezTo>
                  <a:cubicBezTo>
                    <a:pt x="4252" y="3178"/>
                    <a:pt x="4266" y="3177"/>
                    <a:pt x="4281" y="3176"/>
                  </a:cubicBezTo>
                  <a:cubicBezTo>
                    <a:pt x="4379" y="3176"/>
                    <a:pt x="4487" y="3156"/>
                    <a:pt x="4605" y="3146"/>
                  </a:cubicBezTo>
                  <a:cubicBezTo>
                    <a:pt x="4710" y="3140"/>
                    <a:pt x="4826" y="3135"/>
                    <a:pt x="4946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3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8" y="4180"/>
                    <a:pt x="526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9" y="3378"/>
                    <a:pt x="4320" y="3364"/>
                    <a:pt x="4266" y="3364"/>
                  </a:cubicBezTo>
                  <a:cubicBezTo>
                    <a:pt x="4159" y="3364"/>
                    <a:pt x="4032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5" y="5405"/>
                    <a:pt x="4500" y="5405"/>
                  </a:cubicBezTo>
                  <a:cubicBezTo>
                    <a:pt x="4365" y="5405"/>
                    <a:pt x="4227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9" y="4089"/>
                  </a:cubicBezTo>
                  <a:cubicBezTo>
                    <a:pt x="3833" y="4004"/>
                    <a:pt x="3766" y="3969"/>
                    <a:pt x="3682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8" y="4266"/>
                    <a:pt x="3348" y="4413"/>
                    <a:pt x="3348" y="4560"/>
                  </a:cubicBezTo>
                  <a:cubicBezTo>
                    <a:pt x="3268" y="5099"/>
                    <a:pt x="3069" y="5836"/>
                    <a:pt x="2648" y="5836"/>
                  </a:cubicBezTo>
                  <a:cubicBezTo>
                    <a:pt x="2556" y="5836"/>
                    <a:pt x="2452" y="5800"/>
                    <a:pt x="2337" y="5719"/>
                  </a:cubicBezTo>
                  <a:cubicBezTo>
                    <a:pt x="1650" y="5238"/>
                    <a:pt x="2592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6" y="3326"/>
                    <a:pt x="2582" y="3382"/>
                  </a:cubicBezTo>
                  <a:cubicBezTo>
                    <a:pt x="2357" y="3667"/>
                    <a:pt x="2091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49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75" y="3127"/>
                    <a:pt x="1659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0" y="2931"/>
                    <a:pt x="2948" y="2664"/>
                    <a:pt x="2689" y="2664"/>
                  </a:cubicBezTo>
                  <a:cubicBezTo>
                    <a:pt x="2680" y="2664"/>
                    <a:pt x="2671" y="2664"/>
                    <a:pt x="2661" y="2665"/>
                  </a:cubicBezTo>
                  <a:cubicBezTo>
                    <a:pt x="2497" y="2676"/>
                    <a:pt x="2310" y="2687"/>
                    <a:pt x="2115" y="2687"/>
                  </a:cubicBezTo>
                  <a:cubicBezTo>
                    <a:pt x="1621" y="2687"/>
                    <a:pt x="1077" y="2620"/>
                    <a:pt x="746" y="2331"/>
                  </a:cubicBezTo>
                  <a:cubicBezTo>
                    <a:pt x="471" y="2086"/>
                    <a:pt x="540" y="1457"/>
                    <a:pt x="923" y="1340"/>
                  </a:cubicBezTo>
                  <a:cubicBezTo>
                    <a:pt x="970" y="1325"/>
                    <a:pt x="1020" y="1318"/>
                    <a:pt x="1072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25" y="2037"/>
                    <a:pt x="2700" y="2263"/>
                    <a:pt x="2946" y="2518"/>
                  </a:cubicBezTo>
                  <a:cubicBezTo>
                    <a:pt x="2976" y="2548"/>
                    <a:pt x="3024" y="2560"/>
                    <a:pt x="3078" y="2560"/>
                  </a:cubicBezTo>
                  <a:cubicBezTo>
                    <a:pt x="3237" y="2560"/>
                    <a:pt x="3441" y="2449"/>
                    <a:pt x="3338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0" y="1369"/>
                    <a:pt x="2416" y="849"/>
                    <a:pt x="2651" y="515"/>
                  </a:cubicBezTo>
                  <a:cubicBezTo>
                    <a:pt x="2761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1" y="0"/>
                    <a:pt x="2764" y="76"/>
                    <a:pt x="2553" y="191"/>
                  </a:cubicBezTo>
                  <a:cubicBezTo>
                    <a:pt x="2082" y="456"/>
                    <a:pt x="2062" y="957"/>
                    <a:pt x="2249" y="1418"/>
                  </a:cubicBezTo>
                  <a:cubicBezTo>
                    <a:pt x="2258" y="1438"/>
                    <a:pt x="2268" y="1448"/>
                    <a:pt x="2268" y="1457"/>
                  </a:cubicBezTo>
                  <a:cubicBezTo>
                    <a:pt x="1934" y="1237"/>
                    <a:pt x="1533" y="1038"/>
                    <a:pt x="1131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2" y="1182"/>
                    <a:pt x="10" y="1732"/>
                    <a:pt x="167" y="2233"/>
                  </a:cubicBezTo>
                  <a:cubicBezTo>
                    <a:pt x="304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77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70" y="6126"/>
                  </a:cubicBezTo>
                  <a:cubicBezTo>
                    <a:pt x="2644" y="6126"/>
                    <a:pt x="2718" y="6118"/>
                    <a:pt x="2789" y="6102"/>
                  </a:cubicBezTo>
                  <a:cubicBezTo>
                    <a:pt x="3181" y="6004"/>
                    <a:pt x="3417" y="5689"/>
                    <a:pt x="3564" y="5326"/>
                  </a:cubicBezTo>
                  <a:cubicBezTo>
                    <a:pt x="3682" y="5493"/>
                    <a:pt x="3859" y="5621"/>
                    <a:pt x="4104" y="5660"/>
                  </a:cubicBezTo>
                  <a:cubicBezTo>
                    <a:pt x="4187" y="5675"/>
                    <a:pt x="4282" y="5683"/>
                    <a:pt x="4381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61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5" y="4634"/>
                    <a:pt x="5791" y="4634"/>
                  </a:cubicBezTo>
                  <a:cubicBezTo>
                    <a:pt x="5915" y="4634"/>
                    <a:pt x="6038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19" y="2970"/>
                    <a:pt x="5666" y="2911"/>
                  </a:cubicBezTo>
                  <a:cubicBezTo>
                    <a:pt x="5950" y="2803"/>
                    <a:pt x="6196" y="2655"/>
                    <a:pt x="6373" y="2429"/>
                  </a:cubicBezTo>
                  <a:cubicBezTo>
                    <a:pt x="6687" y="2037"/>
                    <a:pt x="6392" y="1526"/>
                    <a:pt x="6029" y="1271"/>
                  </a:cubicBezTo>
                  <a:cubicBezTo>
                    <a:pt x="5865" y="1156"/>
                    <a:pt x="5688" y="1108"/>
                    <a:pt x="5510" y="1108"/>
                  </a:cubicBezTo>
                  <a:cubicBezTo>
                    <a:pt x="5186" y="1108"/>
                    <a:pt x="4859" y="1268"/>
                    <a:pt x="4605" y="1477"/>
                  </a:cubicBezTo>
                  <a:cubicBezTo>
                    <a:pt x="4507" y="1565"/>
                    <a:pt x="4419" y="1654"/>
                    <a:pt x="4330" y="1752"/>
                  </a:cubicBezTo>
                  <a:cubicBezTo>
                    <a:pt x="4379" y="1212"/>
                    <a:pt x="4330" y="652"/>
                    <a:pt x="4016" y="289"/>
                  </a:cubicBezTo>
                  <a:cubicBezTo>
                    <a:pt x="3830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5"/>
            <p:cNvSpPr/>
            <p:nvPr/>
          </p:nvSpPr>
          <p:spPr>
            <a:xfrm>
              <a:off x="5144931" y="5185722"/>
              <a:ext cx="211919" cy="190899"/>
            </a:xfrm>
            <a:custGeom>
              <a:avLst/>
              <a:gdLst/>
              <a:ahLst/>
              <a:cxnLst/>
              <a:rect l="l" t="t" r="r" b="b"/>
              <a:pathLst>
                <a:path w="6795" h="6121" extrusionOk="0">
                  <a:moveTo>
                    <a:pt x="4157" y="281"/>
                  </a:moveTo>
                  <a:cubicBezTo>
                    <a:pt x="4249" y="281"/>
                    <a:pt x="4353" y="316"/>
                    <a:pt x="4468" y="398"/>
                  </a:cubicBezTo>
                  <a:cubicBezTo>
                    <a:pt x="5145" y="879"/>
                    <a:pt x="4213" y="2195"/>
                    <a:pt x="3859" y="2637"/>
                  </a:cubicBezTo>
                  <a:cubicBezTo>
                    <a:pt x="3766" y="2759"/>
                    <a:pt x="3873" y="2819"/>
                    <a:pt x="3998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38" y="2450"/>
                    <a:pt x="4713" y="2185"/>
                    <a:pt x="5018" y="1989"/>
                  </a:cubicBezTo>
                  <a:cubicBezTo>
                    <a:pt x="5167" y="1892"/>
                    <a:pt x="5349" y="1801"/>
                    <a:pt x="5531" y="1801"/>
                  </a:cubicBezTo>
                  <a:cubicBezTo>
                    <a:pt x="5590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3" y="3441"/>
                    <a:pt x="4487" y="3430"/>
                    <a:pt x="4679" y="3430"/>
                  </a:cubicBezTo>
                  <a:cubicBezTo>
                    <a:pt x="5175" y="3430"/>
                    <a:pt x="5726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4" y="4286"/>
                  </a:cubicBezTo>
                  <a:cubicBezTo>
                    <a:pt x="4379" y="4080"/>
                    <a:pt x="4105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897" y="5199"/>
                    <a:pt x="2907" y="4757"/>
                    <a:pt x="2926" y="4384"/>
                  </a:cubicBezTo>
                  <a:cubicBezTo>
                    <a:pt x="2946" y="4119"/>
                    <a:pt x="2975" y="3835"/>
                    <a:pt x="3034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5" y="3457"/>
                    <a:pt x="2652" y="3516"/>
                    <a:pt x="2612" y="3579"/>
                  </a:cubicBezTo>
                  <a:cubicBezTo>
                    <a:pt x="2435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7" y="4723"/>
                  </a:cubicBezTo>
                  <a:cubicBezTo>
                    <a:pt x="1361" y="4723"/>
                    <a:pt x="1314" y="4716"/>
                    <a:pt x="1267" y="4699"/>
                  </a:cubicBezTo>
                  <a:cubicBezTo>
                    <a:pt x="1031" y="4620"/>
                    <a:pt x="766" y="4306"/>
                    <a:pt x="737" y="4051"/>
                  </a:cubicBezTo>
                  <a:cubicBezTo>
                    <a:pt x="648" y="3383"/>
                    <a:pt x="2033" y="325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3"/>
                    <a:pt x="580" y="2332"/>
                  </a:cubicBezTo>
                  <a:cubicBezTo>
                    <a:pt x="570" y="2136"/>
                    <a:pt x="64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4" y="2744"/>
                    <a:pt x="2481" y="2756"/>
                    <a:pt x="2532" y="2756"/>
                  </a:cubicBezTo>
                  <a:cubicBezTo>
                    <a:pt x="2640" y="2756"/>
                    <a:pt x="2772" y="2703"/>
                    <a:pt x="2818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4" y="745"/>
                    <a:pt x="2171" y="713"/>
                    <a:pt x="2310" y="713"/>
                  </a:cubicBezTo>
                  <a:cubicBezTo>
                    <a:pt x="2443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0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75" y="2028"/>
                  </a:cubicBezTo>
                  <a:cubicBezTo>
                    <a:pt x="2971" y="2114"/>
                    <a:pt x="3040" y="2148"/>
                    <a:pt x="3125" y="2148"/>
                  </a:cubicBezTo>
                  <a:cubicBezTo>
                    <a:pt x="3244" y="2148"/>
                    <a:pt x="3394" y="2080"/>
                    <a:pt x="3417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2" y="0"/>
                    <a:pt x="4087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46" y="496"/>
                    <a:pt x="2700" y="457"/>
                  </a:cubicBezTo>
                  <a:cubicBezTo>
                    <a:pt x="2615" y="442"/>
                    <a:pt x="2519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5" y="1105"/>
                    <a:pt x="1444" y="1370"/>
                    <a:pt x="1561" y="1615"/>
                  </a:cubicBezTo>
                  <a:cubicBezTo>
                    <a:pt x="1381" y="1534"/>
                    <a:pt x="1196" y="1487"/>
                    <a:pt x="1015" y="1487"/>
                  </a:cubicBezTo>
                  <a:cubicBezTo>
                    <a:pt x="891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86" y="314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1" y="4962"/>
                    <a:pt x="1121" y="5011"/>
                    <a:pt x="1301" y="5011"/>
                  </a:cubicBezTo>
                  <a:cubicBezTo>
                    <a:pt x="1623" y="5011"/>
                    <a:pt x="1948" y="4854"/>
                    <a:pt x="2200" y="4640"/>
                  </a:cubicBezTo>
                  <a:cubicBezTo>
                    <a:pt x="2298" y="4561"/>
                    <a:pt x="2386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39" y="6120"/>
                    <a:pt x="3515" y="6120"/>
                  </a:cubicBezTo>
                  <a:cubicBezTo>
                    <a:pt x="3775" y="6120"/>
                    <a:pt x="4042" y="6045"/>
                    <a:pt x="4252" y="5926"/>
                  </a:cubicBezTo>
                  <a:cubicBezTo>
                    <a:pt x="4723" y="5661"/>
                    <a:pt x="4743" y="5160"/>
                    <a:pt x="4546" y="4699"/>
                  </a:cubicBezTo>
                  <a:cubicBezTo>
                    <a:pt x="4546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5" y="5079"/>
                    <a:pt x="5665" y="5079"/>
                  </a:cubicBezTo>
                  <a:cubicBezTo>
                    <a:pt x="5747" y="5079"/>
                    <a:pt x="5829" y="5070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60" y="3304"/>
                    <a:pt x="5548" y="3236"/>
                  </a:cubicBezTo>
                  <a:cubicBezTo>
                    <a:pt x="5872" y="3157"/>
                    <a:pt x="6186" y="3039"/>
                    <a:pt x="6412" y="2823"/>
                  </a:cubicBezTo>
                  <a:cubicBezTo>
                    <a:pt x="6795" y="2479"/>
                    <a:pt x="6599" y="2008"/>
                    <a:pt x="6235" y="1714"/>
                  </a:cubicBezTo>
                  <a:cubicBezTo>
                    <a:pt x="6057" y="1572"/>
                    <a:pt x="5855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4" y="967"/>
                    <a:pt x="5096" y="575"/>
                  </a:cubicBezTo>
                  <a:cubicBezTo>
                    <a:pt x="5006" y="199"/>
                    <a:pt x="4611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5"/>
            <p:cNvSpPr/>
            <p:nvPr/>
          </p:nvSpPr>
          <p:spPr>
            <a:xfrm>
              <a:off x="5484844" y="5177176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17" y="285"/>
                  </a:moveTo>
                  <a:cubicBezTo>
                    <a:pt x="3345" y="285"/>
                    <a:pt x="3578" y="394"/>
                    <a:pt x="3692" y="584"/>
                  </a:cubicBezTo>
                  <a:cubicBezTo>
                    <a:pt x="3898" y="917"/>
                    <a:pt x="3898" y="1359"/>
                    <a:pt x="386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70" y="1654"/>
                  </a:cubicBezTo>
                  <a:cubicBezTo>
                    <a:pt x="5021" y="1527"/>
                    <a:pt x="5197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64" y="1506"/>
                    <a:pt x="6029" y="1811"/>
                    <a:pt x="6059" y="2066"/>
                  </a:cubicBezTo>
                  <a:cubicBezTo>
                    <a:pt x="6147" y="2734"/>
                    <a:pt x="4762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1" y="3176"/>
                  </a:cubicBezTo>
                  <a:cubicBezTo>
                    <a:pt x="4370" y="3176"/>
                    <a:pt x="4478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27" y="3135"/>
                    <a:pt x="6199" y="3247"/>
                    <a:pt x="6216" y="3784"/>
                  </a:cubicBezTo>
                  <a:cubicBezTo>
                    <a:pt x="6225" y="3981"/>
                    <a:pt x="6147" y="4305"/>
                    <a:pt x="5921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8" y="4180"/>
                    <a:pt x="5253" y="4089"/>
                  </a:cubicBezTo>
                  <a:cubicBezTo>
                    <a:pt x="4939" y="3892"/>
                    <a:pt x="4654" y="3667"/>
                    <a:pt x="4389" y="3411"/>
                  </a:cubicBezTo>
                  <a:cubicBezTo>
                    <a:pt x="4359" y="3378"/>
                    <a:pt x="4311" y="3364"/>
                    <a:pt x="4256" y="3364"/>
                  </a:cubicBezTo>
                  <a:cubicBezTo>
                    <a:pt x="4150" y="3364"/>
                    <a:pt x="4022" y="3418"/>
                    <a:pt x="3977" y="3490"/>
                  </a:cubicBezTo>
                  <a:cubicBezTo>
                    <a:pt x="3957" y="3519"/>
                    <a:pt x="3957" y="3559"/>
                    <a:pt x="3997" y="3588"/>
                  </a:cubicBezTo>
                  <a:cubicBezTo>
                    <a:pt x="4193" y="3784"/>
                    <a:pt x="4379" y="4010"/>
                    <a:pt x="4546" y="4236"/>
                  </a:cubicBezTo>
                  <a:cubicBezTo>
                    <a:pt x="4703" y="4452"/>
                    <a:pt x="5136" y="5041"/>
                    <a:pt x="4841" y="5306"/>
                  </a:cubicBezTo>
                  <a:cubicBezTo>
                    <a:pt x="4762" y="5375"/>
                    <a:pt x="4630" y="5405"/>
                    <a:pt x="4494" y="5405"/>
                  </a:cubicBezTo>
                  <a:cubicBezTo>
                    <a:pt x="4357" y="5405"/>
                    <a:pt x="4217" y="5375"/>
                    <a:pt x="4124" y="5326"/>
                  </a:cubicBezTo>
                  <a:cubicBezTo>
                    <a:pt x="3947" y="5228"/>
                    <a:pt x="3859" y="5051"/>
                    <a:pt x="3810" y="4865"/>
                  </a:cubicBezTo>
                  <a:cubicBezTo>
                    <a:pt x="3790" y="4747"/>
                    <a:pt x="3771" y="4619"/>
                    <a:pt x="3771" y="4491"/>
                  </a:cubicBezTo>
                  <a:cubicBezTo>
                    <a:pt x="3790" y="4354"/>
                    <a:pt x="3810" y="4226"/>
                    <a:pt x="3820" y="4089"/>
                  </a:cubicBezTo>
                  <a:cubicBezTo>
                    <a:pt x="3824" y="4004"/>
                    <a:pt x="3756" y="3969"/>
                    <a:pt x="3672" y="3969"/>
                  </a:cubicBezTo>
                  <a:cubicBezTo>
                    <a:pt x="3553" y="3969"/>
                    <a:pt x="3401" y="4040"/>
                    <a:pt x="3378" y="4138"/>
                  </a:cubicBezTo>
                  <a:cubicBezTo>
                    <a:pt x="334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29" y="3358"/>
                    <a:pt x="2922" y="3298"/>
                    <a:pt x="2797" y="3298"/>
                  </a:cubicBezTo>
                  <a:cubicBezTo>
                    <a:pt x="2711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7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5" y="4316"/>
                    <a:pt x="1147" y="4307"/>
                    <a:pt x="1090" y="4285"/>
                  </a:cubicBezTo>
                  <a:cubicBezTo>
                    <a:pt x="874" y="4207"/>
                    <a:pt x="580" y="3892"/>
                    <a:pt x="599" y="3637"/>
                  </a:cubicBezTo>
                  <a:cubicBezTo>
                    <a:pt x="609" y="3235"/>
                    <a:pt x="1365" y="3127"/>
                    <a:pt x="1650" y="3068"/>
                  </a:cubicBezTo>
                  <a:cubicBezTo>
                    <a:pt x="1964" y="3009"/>
                    <a:pt x="2288" y="2970"/>
                    <a:pt x="2602" y="2950"/>
                  </a:cubicBezTo>
                  <a:cubicBezTo>
                    <a:pt x="2830" y="2931"/>
                    <a:pt x="2939" y="2664"/>
                    <a:pt x="2679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6" y="2687"/>
                    <a:pt x="1068" y="2620"/>
                    <a:pt x="737" y="2331"/>
                  </a:cubicBezTo>
                  <a:cubicBezTo>
                    <a:pt x="472" y="2086"/>
                    <a:pt x="530" y="1457"/>
                    <a:pt x="913" y="1340"/>
                  </a:cubicBezTo>
                  <a:cubicBezTo>
                    <a:pt x="961" y="1325"/>
                    <a:pt x="1011" y="1318"/>
                    <a:pt x="1062" y="1318"/>
                  </a:cubicBezTo>
                  <a:cubicBezTo>
                    <a:pt x="1426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8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6"/>
                    <a:pt x="2932" y="285"/>
                    <a:pt x="3117" y="285"/>
                  </a:cubicBezTo>
                  <a:close/>
                  <a:moveTo>
                    <a:pt x="3286" y="0"/>
                  </a:moveTo>
                  <a:cubicBezTo>
                    <a:pt x="3024" y="0"/>
                    <a:pt x="2754" y="76"/>
                    <a:pt x="254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03" y="1182"/>
                    <a:pt x="0" y="1732"/>
                    <a:pt x="15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23" y="2970"/>
                    <a:pt x="609" y="3078"/>
                    <a:pt x="383" y="3294"/>
                  </a:cubicBezTo>
                  <a:cubicBezTo>
                    <a:pt x="0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2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89" y="5920"/>
                    <a:pt x="2188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72" y="6004"/>
                    <a:pt x="3407" y="5689"/>
                    <a:pt x="3555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39" y="5683"/>
                    <a:pt x="5158" y="5573"/>
                    <a:pt x="5312" y="5257"/>
                  </a:cubicBezTo>
                  <a:cubicBezTo>
                    <a:pt x="543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7" y="4634"/>
                    <a:pt x="6029" y="4611"/>
                    <a:pt x="6147" y="4560"/>
                  </a:cubicBezTo>
                  <a:cubicBezTo>
                    <a:pt x="6559" y="4383"/>
                    <a:pt x="6795" y="3794"/>
                    <a:pt x="6569" y="3402"/>
                  </a:cubicBezTo>
                  <a:cubicBezTo>
                    <a:pt x="639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19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6" y="1108"/>
                    <a:pt x="4849" y="1268"/>
                    <a:pt x="4595" y="1477"/>
                  </a:cubicBezTo>
                  <a:cubicBezTo>
                    <a:pt x="449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06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5"/>
            <p:cNvSpPr/>
            <p:nvPr/>
          </p:nvSpPr>
          <p:spPr>
            <a:xfrm>
              <a:off x="582413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56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4" y="1892"/>
                    <a:pt x="5353" y="1801"/>
                    <a:pt x="5533" y="1801"/>
                  </a:cubicBezTo>
                  <a:cubicBezTo>
                    <a:pt x="5591" y="1801"/>
                    <a:pt x="5648" y="1810"/>
                    <a:pt x="5705" y="1831"/>
                  </a:cubicBezTo>
                  <a:cubicBezTo>
                    <a:pt x="5921" y="1910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08"/>
                    <a:pt x="4507" y="3147"/>
                    <a:pt x="4193" y="3167"/>
                  </a:cubicBezTo>
                  <a:cubicBezTo>
                    <a:pt x="396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6" y="3498"/>
                    <a:pt x="6059" y="3795"/>
                  </a:cubicBezTo>
                  <a:cubicBezTo>
                    <a:pt x="6334" y="4031"/>
                    <a:pt x="6265" y="4659"/>
                    <a:pt x="5882" y="4777"/>
                  </a:cubicBezTo>
                  <a:cubicBezTo>
                    <a:pt x="5832" y="4794"/>
                    <a:pt x="5780" y="4801"/>
                    <a:pt x="5726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0" y="4080"/>
                    <a:pt x="4105" y="3854"/>
                    <a:pt x="3859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5"/>
                  </a:cubicBezTo>
                  <a:cubicBezTo>
                    <a:pt x="3643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3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36" y="3903"/>
                    <a:pt x="2210" y="4217"/>
                    <a:pt x="1925" y="4463"/>
                  </a:cubicBezTo>
                  <a:cubicBezTo>
                    <a:pt x="1782" y="4590"/>
                    <a:pt x="1608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2" y="4620"/>
                    <a:pt x="766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5" y="2756"/>
                    <a:pt x="2537" y="2756"/>
                  </a:cubicBezTo>
                  <a:cubicBezTo>
                    <a:pt x="2645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1" y="791"/>
                  </a:cubicBezTo>
                  <a:cubicBezTo>
                    <a:pt x="2848" y="889"/>
                    <a:pt x="293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6" y="2114"/>
                    <a:pt x="3046" y="2148"/>
                    <a:pt x="3130" y="2148"/>
                  </a:cubicBezTo>
                  <a:cubicBezTo>
                    <a:pt x="3248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6" y="281"/>
                    <a:pt x="4157" y="281"/>
                  </a:cubicBezTo>
                  <a:close/>
                  <a:moveTo>
                    <a:pt x="4242" y="0"/>
                  </a:moveTo>
                  <a:cubicBezTo>
                    <a:pt x="4165" y="0"/>
                    <a:pt x="4089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8" y="442"/>
                    <a:pt x="2523" y="433"/>
                    <a:pt x="2424" y="433"/>
                  </a:cubicBezTo>
                  <a:cubicBezTo>
                    <a:pt x="2066" y="433"/>
                    <a:pt x="1645" y="544"/>
                    <a:pt x="1483" y="859"/>
                  </a:cubicBezTo>
                  <a:cubicBezTo>
                    <a:pt x="1365" y="1105"/>
                    <a:pt x="1444" y="1370"/>
                    <a:pt x="1572" y="1615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3" y="6045"/>
                    <a:pt x="4252" y="5926"/>
                  </a:cubicBezTo>
                  <a:cubicBezTo>
                    <a:pt x="4723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28" y="1399"/>
                    <a:pt x="5205" y="967"/>
                    <a:pt x="5106" y="575"/>
                  </a:cubicBezTo>
                  <a:cubicBezTo>
                    <a:pt x="5008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5"/>
            <p:cNvSpPr/>
            <p:nvPr/>
          </p:nvSpPr>
          <p:spPr>
            <a:xfrm>
              <a:off x="616404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1"/>
                  </a:moveTo>
                  <a:cubicBezTo>
                    <a:pt x="3348" y="281"/>
                    <a:pt x="3582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9" y="1418"/>
                  </a:cubicBezTo>
                  <a:cubicBezTo>
                    <a:pt x="5774" y="1506"/>
                    <a:pt x="6029" y="1811"/>
                    <a:pt x="6069" y="2066"/>
                  </a:cubicBezTo>
                  <a:cubicBezTo>
                    <a:pt x="6157" y="2734"/>
                    <a:pt x="4763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2" y="3176"/>
                  </a:cubicBezTo>
                  <a:cubicBezTo>
                    <a:pt x="4370" y="317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66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4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6" y="5405"/>
                  </a:cubicBezTo>
                  <a:cubicBezTo>
                    <a:pt x="4360" y="5405"/>
                    <a:pt x="4223" y="5375"/>
                    <a:pt x="4134" y="5326"/>
                  </a:cubicBezTo>
                  <a:cubicBezTo>
                    <a:pt x="3958" y="5228"/>
                    <a:pt x="385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20" y="4089"/>
                  </a:cubicBezTo>
                  <a:cubicBezTo>
                    <a:pt x="3824" y="4004"/>
                    <a:pt x="3756" y="3969"/>
                    <a:pt x="3673" y="3969"/>
                  </a:cubicBezTo>
                  <a:cubicBezTo>
                    <a:pt x="3555" y="3969"/>
                    <a:pt x="3405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82" y="3932"/>
                    <a:pt x="1788" y="4128"/>
                  </a:cubicBezTo>
                  <a:cubicBezTo>
                    <a:pt x="1631" y="4225"/>
                    <a:pt x="1453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90" y="3892"/>
                    <a:pt x="600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9" y="1318"/>
                    <a:pt x="1882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9" y="2548"/>
                    <a:pt x="3019" y="2560"/>
                    <a:pt x="3075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6" y="353"/>
                    <a:pt x="2935" y="281"/>
                    <a:pt x="3119" y="281"/>
                  </a:cubicBezTo>
                  <a:close/>
                  <a:moveTo>
                    <a:pt x="3287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2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69" y="1457"/>
                  </a:cubicBezTo>
                  <a:cubicBezTo>
                    <a:pt x="1927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4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5" y="4611"/>
                    <a:pt x="6157" y="4560"/>
                  </a:cubicBezTo>
                  <a:cubicBezTo>
                    <a:pt x="6560" y="4383"/>
                    <a:pt x="6805" y="3794"/>
                    <a:pt x="6569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49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5"/>
            <p:cNvSpPr/>
            <p:nvPr/>
          </p:nvSpPr>
          <p:spPr>
            <a:xfrm>
              <a:off x="2920794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2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4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8" y="1409"/>
                    <a:pt x="5205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5"/>
            <p:cNvSpPr/>
            <p:nvPr/>
          </p:nvSpPr>
          <p:spPr>
            <a:xfrm>
              <a:off x="3260707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74" y="1506"/>
                    <a:pt x="6029" y="1810"/>
                    <a:pt x="6069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9"/>
                    <a:pt x="233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2" y="4223"/>
                    <a:pt x="1455" y="4319"/>
                    <a:pt x="1273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90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8" y="2560"/>
                  </a:cubicBezTo>
                  <a:cubicBezTo>
                    <a:pt x="3237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9"/>
                    <a:pt x="2191" y="6125"/>
                    <a:pt x="2565" y="6125"/>
                  </a:cubicBezTo>
                  <a:cubicBezTo>
                    <a:pt x="2638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0" y="2969"/>
                    <a:pt x="5656" y="2920"/>
                  </a:cubicBezTo>
                  <a:cubicBezTo>
                    <a:pt x="5941" y="281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7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6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5"/>
            <p:cNvSpPr/>
            <p:nvPr/>
          </p:nvSpPr>
          <p:spPr>
            <a:xfrm>
              <a:off x="3599996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894"/>
                    <a:pt x="5355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7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5" y="4802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4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4" y="5838"/>
                    <a:pt x="3229" y="5725"/>
                    <a:pt x="3113" y="553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35" y="4473"/>
                  </a:cubicBezTo>
                  <a:cubicBezTo>
                    <a:pt x="1783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59" y="3393"/>
                    <a:pt x="2043" y="3265"/>
                    <a:pt x="2485" y="3226"/>
                  </a:cubicBezTo>
                  <a:cubicBezTo>
                    <a:pt x="2703" y="3197"/>
                    <a:pt x="2830" y="2940"/>
                    <a:pt x="2564" y="2940"/>
                  </a:cubicBezTo>
                  <a:cubicBezTo>
                    <a:pt x="2555" y="2940"/>
                    <a:pt x="2545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13"/>
                    <a:pt x="3398" y="437"/>
                    <a:pt x="325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36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10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3" y="5018"/>
                  </a:cubicBezTo>
                  <a:cubicBezTo>
                    <a:pt x="1628" y="5018"/>
                    <a:pt x="1956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79" y="6042"/>
                    <a:pt x="3242" y="6125"/>
                    <a:pt x="3513" y="6125"/>
                  </a:cubicBezTo>
                  <a:cubicBezTo>
                    <a:pt x="3777" y="6125"/>
                    <a:pt x="4050" y="6047"/>
                    <a:pt x="426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5" y="4886"/>
                    <a:pt x="5265" y="5083"/>
                    <a:pt x="5659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403" y="4944"/>
                    <a:pt x="680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46" y="1724"/>
                  </a:cubicBezTo>
                  <a:cubicBezTo>
                    <a:pt x="6064" y="1580"/>
                    <a:pt x="5858" y="1522"/>
                    <a:pt x="5649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5"/>
            <p:cNvSpPr/>
            <p:nvPr/>
          </p:nvSpPr>
          <p:spPr>
            <a:xfrm>
              <a:off x="3939908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5" y="1393"/>
                  </a:cubicBezTo>
                  <a:cubicBezTo>
                    <a:pt x="5442" y="1393"/>
                    <a:pt x="5490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1" y="3139"/>
                    <a:pt x="4826" y="3134"/>
                    <a:pt x="4945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5" y="4186"/>
                    <a:pt x="526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71" y="3379"/>
                    <a:pt x="4325" y="3365"/>
                    <a:pt x="4273" y="3365"/>
                  </a:cubicBezTo>
                  <a:cubicBezTo>
                    <a:pt x="4165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41" y="5407"/>
                    <a:pt x="4508" y="5407"/>
                  </a:cubicBezTo>
                  <a:cubicBezTo>
                    <a:pt x="4371" y="5407"/>
                    <a:pt x="4230" y="5375"/>
                    <a:pt x="4135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7"/>
                    <a:pt x="3764" y="3970"/>
                    <a:pt x="3678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7" y="4319"/>
                  </a:cubicBezTo>
                  <a:cubicBezTo>
                    <a:pt x="1218" y="4319"/>
                    <a:pt x="1159" y="4309"/>
                    <a:pt x="1101" y="4284"/>
                  </a:cubicBezTo>
                  <a:cubicBezTo>
                    <a:pt x="88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3" y="2949"/>
                  </a:cubicBezTo>
                  <a:cubicBezTo>
                    <a:pt x="2844" y="2939"/>
                    <a:pt x="2953" y="2664"/>
                    <a:pt x="2676" y="2664"/>
                  </a:cubicBezTo>
                  <a:cubicBezTo>
                    <a:pt x="2672" y="2664"/>
                    <a:pt x="2667" y="2664"/>
                    <a:pt x="2662" y="2664"/>
                  </a:cubicBezTo>
                  <a:cubicBezTo>
                    <a:pt x="2489" y="2679"/>
                    <a:pt x="2291" y="2692"/>
                    <a:pt x="2085" y="2692"/>
                  </a:cubicBezTo>
                  <a:cubicBezTo>
                    <a:pt x="1599" y="2692"/>
                    <a:pt x="1071" y="2620"/>
                    <a:pt x="747" y="2330"/>
                  </a:cubicBezTo>
                  <a:cubicBezTo>
                    <a:pt x="482" y="2085"/>
                    <a:pt x="541" y="1466"/>
                    <a:pt x="924" y="1339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9"/>
                    <a:pt x="214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82" y="465"/>
                    <a:pt x="2063" y="966"/>
                    <a:pt x="2249" y="1427"/>
                  </a:cubicBezTo>
                  <a:cubicBezTo>
                    <a:pt x="2259" y="1437"/>
                    <a:pt x="2269" y="1447"/>
                    <a:pt x="2269" y="1457"/>
                  </a:cubicBezTo>
                  <a:cubicBezTo>
                    <a:pt x="1940" y="1240"/>
                    <a:pt x="1545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4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5" y="4604"/>
                    <a:pt x="1719" y="4503"/>
                    <a:pt x="1965" y="4363"/>
                  </a:cubicBezTo>
                  <a:lnTo>
                    <a:pt x="196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1" y="6125"/>
                  </a:cubicBezTo>
                  <a:cubicBezTo>
                    <a:pt x="2645" y="6125"/>
                    <a:pt x="2719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5" y="5683"/>
                    <a:pt x="4275" y="5691"/>
                    <a:pt x="4369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1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12"/>
                    <a:pt x="6197" y="2654"/>
                    <a:pt x="6373" y="2438"/>
                  </a:cubicBezTo>
                  <a:cubicBezTo>
                    <a:pt x="6688" y="2036"/>
                    <a:pt x="6393" y="1525"/>
                    <a:pt x="6030" y="1270"/>
                  </a:cubicBezTo>
                  <a:cubicBezTo>
                    <a:pt x="5867" y="1156"/>
                    <a:pt x="5691" y="1107"/>
                    <a:pt x="5513" y="1107"/>
                  </a:cubicBezTo>
                  <a:cubicBezTo>
                    <a:pt x="5188" y="1107"/>
                    <a:pt x="4860" y="1270"/>
                    <a:pt x="4606" y="1486"/>
                  </a:cubicBezTo>
                  <a:cubicBezTo>
                    <a:pt x="4508" y="1565"/>
                    <a:pt x="4419" y="1653"/>
                    <a:pt x="433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5"/>
            <p:cNvSpPr/>
            <p:nvPr/>
          </p:nvSpPr>
          <p:spPr>
            <a:xfrm>
              <a:off x="427950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9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6" y="1802"/>
                    <a:pt x="5651" y="1811"/>
                    <a:pt x="5706" y="1832"/>
                  </a:cubicBezTo>
                  <a:cubicBezTo>
                    <a:pt x="5922" y="1920"/>
                    <a:pt x="6216" y="2234"/>
                    <a:pt x="619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3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3" y="4787"/>
                  </a:cubicBezTo>
                  <a:cubicBezTo>
                    <a:pt x="5835" y="4802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6" y="4473"/>
                  </a:cubicBezTo>
                  <a:cubicBezTo>
                    <a:pt x="1773" y="4601"/>
                    <a:pt x="1595" y="4729"/>
                    <a:pt x="1401" y="4729"/>
                  </a:cubicBezTo>
                  <a:cubicBezTo>
                    <a:pt x="1357" y="4729"/>
                    <a:pt x="1313" y="4723"/>
                    <a:pt x="1268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4" y="326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2" y="2986"/>
                    <a:pt x="1817" y="2986"/>
                  </a:cubicBezTo>
                  <a:cubicBezTo>
                    <a:pt x="1240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1" y="1940"/>
                    <a:pt x="1543" y="2038"/>
                  </a:cubicBezTo>
                  <a:cubicBezTo>
                    <a:pt x="1857" y="2224"/>
                    <a:pt x="2142" y="2460"/>
                    <a:pt x="2407" y="2715"/>
                  </a:cubicBezTo>
                  <a:cubicBezTo>
                    <a:pt x="2435" y="2747"/>
                    <a:pt x="2482" y="2760"/>
                    <a:pt x="2533" y="2760"/>
                  </a:cubicBezTo>
                  <a:cubicBezTo>
                    <a:pt x="2641" y="2760"/>
                    <a:pt x="2773" y="2703"/>
                    <a:pt x="2819" y="2637"/>
                  </a:cubicBezTo>
                  <a:cubicBezTo>
                    <a:pt x="2839" y="2607"/>
                    <a:pt x="2839" y="2568"/>
                    <a:pt x="2799" y="2539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9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9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0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62" y="1616"/>
                  </a:cubicBezTo>
                  <a:cubicBezTo>
                    <a:pt x="1382" y="1540"/>
                    <a:pt x="1198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87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40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9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6" y="5474"/>
                    <a:pt x="2790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8" y="6125"/>
                    <a:pt x="4040" y="6047"/>
                    <a:pt x="4253" y="5926"/>
                  </a:cubicBezTo>
                  <a:cubicBezTo>
                    <a:pt x="4724" y="5661"/>
                    <a:pt x="4744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5" y="5074"/>
                    <a:pt x="591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61" y="3314"/>
                    <a:pt x="5549" y="3236"/>
                  </a:cubicBezTo>
                  <a:cubicBezTo>
                    <a:pt x="5873" y="3157"/>
                    <a:pt x="6187" y="3039"/>
                    <a:pt x="6413" y="2833"/>
                  </a:cubicBezTo>
                  <a:cubicBezTo>
                    <a:pt x="6796" y="2480"/>
                    <a:pt x="6599" y="2008"/>
                    <a:pt x="6236" y="1724"/>
                  </a:cubicBezTo>
                  <a:cubicBezTo>
                    <a:pt x="6054" y="1580"/>
                    <a:pt x="5849" y="1522"/>
                    <a:pt x="5640" y="1522"/>
                  </a:cubicBezTo>
                  <a:cubicBezTo>
                    <a:pt x="5364" y="1522"/>
                    <a:pt x="5082" y="1623"/>
                    <a:pt x="4842" y="1763"/>
                  </a:cubicBezTo>
                  <a:cubicBezTo>
                    <a:pt x="5028" y="1409"/>
                    <a:pt x="5195" y="96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5"/>
            <p:cNvSpPr/>
            <p:nvPr/>
          </p:nvSpPr>
          <p:spPr>
            <a:xfrm>
              <a:off x="4619422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7"/>
                    <a:pt x="3693" y="583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3"/>
                  </a:cubicBezTo>
                  <a:cubicBezTo>
                    <a:pt x="5022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65" y="1506"/>
                    <a:pt x="6030" y="1810"/>
                    <a:pt x="6059" y="2065"/>
                  </a:cubicBezTo>
                  <a:cubicBezTo>
                    <a:pt x="6148" y="2733"/>
                    <a:pt x="4763" y="2861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3" y="3139"/>
                    <a:pt x="4819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8" y="4304"/>
                    <a:pt x="5922" y="4343"/>
                  </a:cubicBezTo>
                  <a:cubicBezTo>
                    <a:pt x="5902" y="4347"/>
                    <a:pt x="5881" y="4349"/>
                    <a:pt x="5860" y="4349"/>
                  </a:cubicBezTo>
                  <a:cubicBezTo>
                    <a:pt x="5654" y="4349"/>
                    <a:pt x="5406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6" y="3365"/>
                    <a:pt x="4024" y="3423"/>
                    <a:pt x="3978" y="3489"/>
                  </a:cubicBezTo>
                  <a:cubicBezTo>
                    <a:pt x="3958" y="3518"/>
                    <a:pt x="3958" y="3558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2" y="5306"/>
                  </a:cubicBezTo>
                  <a:cubicBezTo>
                    <a:pt x="4765" y="5378"/>
                    <a:pt x="4636" y="5407"/>
                    <a:pt x="4503" y="5407"/>
                  </a:cubicBezTo>
                  <a:cubicBezTo>
                    <a:pt x="4364" y="5407"/>
                    <a:pt x="4220" y="5375"/>
                    <a:pt x="4125" y="5325"/>
                  </a:cubicBezTo>
                  <a:cubicBezTo>
                    <a:pt x="3948" y="5237"/>
                    <a:pt x="3860" y="5050"/>
                    <a:pt x="3821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1" y="4225"/>
                    <a:pt x="3821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6" y="4040"/>
                    <a:pt x="3389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1" y="3360"/>
                    <a:pt x="2921" y="3297"/>
                    <a:pt x="2795" y="3297"/>
                  </a:cubicBezTo>
                  <a:cubicBezTo>
                    <a:pt x="2710" y="3297"/>
                    <a:pt x="2617" y="3326"/>
                    <a:pt x="2574" y="3381"/>
                  </a:cubicBezTo>
                  <a:cubicBezTo>
                    <a:pt x="2358" y="3666"/>
                    <a:pt x="2083" y="3931"/>
                    <a:pt x="1778" y="4127"/>
                  </a:cubicBezTo>
                  <a:cubicBezTo>
                    <a:pt x="1627" y="4225"/>
                    <a:pt x="1447" y="4323"/>
                    <a:pt x="1261" y="4323"/>
                  </a:cubicBezTo>
                  <a:cubicBezTo>
                    <a:pt x="1204" y="4323"/>
                    <a:pt x="1148" y="4315"/>
                    <a:pt x="1091" y="429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0" y="3244"/>
                    <a:pt x="1366" y="3126"/>
                    <a:pt x="1651" y="3077"/>
                  </a:cubicBezTo>
                  <a:cubicBezTo>
                    <a:pt x="1965" y="3008"/>
                    <a:pt x="2289" y="2969"/>
                    <a:pt x="2603" y="2949"/>
                  </a:cubicBezTo>
                  <a:cubicBezTo>
                    <a:pt x="2835" y="2939"/>
                    <a:pt x="2943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2" y="1324"/>
                    <a:pt x="1011" y="1317"/>
                    <a:pt x="1063" y="1317"/>
                  </a:cubicBezTo>
                  <a:cubicBezTo>
                    <a:pt x="1427" y="1317"/>
                    <a:pt x="1874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0"/>
                  </a:cubicBezTo>
                  <a:cubicBezTo>
                    <a:pt x="3163" y="2134"/>
                    <a:pt x="2996" y="1898"/>
                    <a:pt x="2858" y="1673"/>
                  </a:cubicBezTo>
                  <a:cubicBezTo>
                    <a:pt x="2682" y="1378"/>
                    <a:pt x="2407" y="848"/>
                    <a:pt x="2642" y="514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6"/>
                    <a:pt x="2250" y="1427"/>
                  </a:cubicBezTo>
                  <a:cubicBezTo>
                    <a:pt x="2250" y="1437"/>
                    <a:pt x="2259" y="1447"/>
                    <a:pt x="2259" y="1457"/>
                  </a:cubicBezTo>
                  <a:cubicBezTo>
                    <a:pt x="1930" y="1240"/>
                    <a:pt x="1541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04" y="1182"/>
                    <a:pt x="1" y="1741"/>
                    <a:pt x="15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24" y="2969"/>
                    <a:pt x="610" y="3086"/>
                    <a:pt x="384" y="3293"/>
                  </a:cubicBezTo>
                  <a:cubicBezTo>
                    <a:pt x="1" y="3646"/>
                    <a:pt x="197" y="4117"/>
                    <a:pt x="561" y="4402"/>
                  </a:cubicBezTo>
                  <a:cubicBezTo>
                    <a:pt x="743" y="4546"/>
                    <a:pt x="948" y="4604"/>
                    <a:pt x="1157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5" y="4634"/>
                    <a:pt x="6028" y="4611"/>
                    <a:pt x="6148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1" y="1107"/>
                    <a:pt x="5504" y="1107"/>
                  </a:cubicBezTo>
                  <a:cubicBezTo>
                    <a:pt x="5179" y="1107"/>
                    <a:pt x="4850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5"/>
            <p:cNvSpPr/>
            <p:nvPr/>
          </p:nvSpPr>
          <p:spPr>
            <a:xfrm>
              <a:off x="4958742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2"/>
                  </a:moveTo>
                  <a:cubicBezTo>
                    <a:pt x="4254" y="282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6" y="1900"/>
                    <a:pt x="5358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6" y="3447"/>
                    <a:pt x="4516" y="3434"/>
                    <a:pt x="4723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7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4" y="4748"/>
                    <a:pt x="4389" y="5278"/>
                    <a:pt x="4154" y="5612"/>
                  </a:cubicBezTo>
                  <a:cubicBezTo>
                    <a:pt x="4045" y="5768"/>
                    <a:pt x="3868" y="5838"/>
                    <a:pt x="3687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5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4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8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5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43" y="282"/>
                    <a:pt x="4162" y="282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6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60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3" y="6042"/>
                    <a:pt x="3236" y="6125"/>
                    <a:pt x="3507" y="6125"/>
                  </a:cubicBezTo>
                  <a:cubicBezTo>
                    <a:pt x="3769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56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2" y="4944"/>
                    <a:pt x="679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28" y="1409"/>
                    <a:pt x="5204" y="96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5"/>
            <p:cNvSpPr/>
            <p:nvPr/>
          </p:nvSpPr>
          <p:spPr>
            <a:xfrm>
              <a:off x="5298654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6" y="287"/>
                    <a:pt x="3582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8" y="1417"/>
                  </a:cubicBezTo>
                  <a:cubicBezTo>
                    <a:pt x="5774" y="1506"/>
                    <a:pt x="6029" y="1810"/>
                    <a:pt x="6068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2" y="3139"/>
                    <a:pt x="4818" y="3134"/>
                    <a:pt x="4939" y="3134"/>
                  </a:cubicBezTo>
                  <a:cubicBezTo>
                    <a:pt x="5529" y="3134"/>
                    <a:pt x="6209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4" y="4186"/>
                    <a:pt x="5253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7" y="3379"/>
                    <a:pt x="4319" y="3365"/>
                    <a:pt x="4266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7"/>
                    <a:pt x="385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8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82" y="3931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9"/>
                    <a:pt x="1090" y="4284"/>
                  </a:cubicBezTo>
                  <a:cubicBezTo>
                    <a:pt x="874" y="4206"/>
                    <a:pt x="589" y="3892"/>
                    <a:pt x="599" y="3646"/>
                  </a:cubicBezTo>
                  <a:cubicBezTo>
                    <a:pt x="619" y="3244"/>
                    <a:pt x="1365" y="3126"/>
                    <a:pt x="1660" y="3077"/>
                  </a:cubicBezTo>
                  <a:cubicBezTo>
                    <a:pt x="1974" y="3008"/>
                    <a:pt x="2288" y="2969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1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0" y="1466"/>
                    <a:pt x="913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8" y="1317"/>
                    <a:pt x="1882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8" y="2547"/>
                    <a:pt x="3019" y="2560"/>
                    <a:pt x="3074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3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1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13" y="1182"/>
                    <a:pt x="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7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59" y="4392"/>
                    <a:pt x="6805" y="3803"/>
                    <a:pt x="6579" y="3401"/>
                  </a:cubicBezTo>
                  <a:cubicBezTo>
                    <a:pt x="6392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7" y="1565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5"/>
            <p:cNvSpPr/>
            <p:nvPr/>
          </p:nvSpPr>
          <p:spPr>
            <a:xfrm>
              <a:off x="563794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2"/>
                  </a:moveTo>
                  <a:cubicBezTo>
                    <a:pt x="4261" y="282"/>
                    <a:pt x="4364" y="317"/>
                    <a:pt x="4478" y="398"/>
                  </a:cubicBezTo>
                  <a:cubicBezTo>
                    <a:pt x="5156" y="889"/>
                    <a:pt x="422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7" y="1900"/>
                    <a:pt x="5358" y="1802"/>
                    <a:pt x="5545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40" y="299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1" y="3186"/>
                    <a:pt x="3854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4" y="3447"/>
                    <a:pt x="4521" y="3434"/>
                    <a:pt x="4726" y="3434"/>
                  </a:cubicBezTo>
                  <a:cubicBezTo>
                    <a:pt x="5211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3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4" y="4296"/>
                  </a:cubicBezTo>
                  <a:cubicBezTo>
                    <a:pt x="4390" y="4090"/>
                    <a:pt x="4115" y="3854"/>
                    <a:pt x="3869" y="3609"/>
                  </a:cubicBezTo>
                  <a:cubicBezTo>
                    <a:pt x="3837" y="3579"/>
                    <a:pt x="3786" y="3566"/>
                    <a:pt x="3730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400" y="5278"/>
                    <a:pt x="4164" y="5612"/>
                  </a:cubicBezTo>
                  <a:cubicBezTo>
                    <a:pt x="4051" y="5768"/>
                    <a:pt x="3874" y="5838"/>
                    <a:pt x="3692" y="5838"/>
                  </a:cubicBezTo>
                  <a:cubicBezTo>
                    <a:pt x="3462" y="5838"/>
                    <a:pt x="3224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10" y="4729"/>
                  </a:cubicBezTo>
                  <a:cubicBezTo>
                    <a:pt x="1367" y="4729"/>
                    <a:pt x="1322" y="4723"/>
                    <a:pt x="1277" y="4708"/>
                  </a:cubicBezTo>
                  <a:cubicBezTo>
                    <a:pt x="1032" y="4620"/>
                    <a:pt x="776" y="4316"/>
                    <a:pt x="737" y="4051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2" y="2156"/>
                    <a:pt x="3137" y="2156"/>
                  </a:cubicBezTo>
                  <a:cubicBezTo>
                    <a:pt x="3255" y="2156"/>
                    <a:pt x="3401" y="2085"/>
                    <a:pt x="3418" y="1989"/>
                  </a:cubicBezTo>
                  <a:cubicBezTo>
                    <a:pt x="3447" y="1851"/>
                    <a:pt x="3467" y="1704"/>
                    <a:pt x="3467" y="1566"/>
                  </a:cubicBezTo>
                  <a:cubicBezTo>
                    <a:pt x="3547" y="1026"/>
                    <a:pt x="3747" y="282"/>
                    <a:pt x="4169" y="282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54" y="1380"/>
                    <a:pt x="1572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3"/>
                    <a:pt x="227" y="2725"/>
                  </a:cubicBezTo>
                  <a:cubicBezTo>
                    <a:pt x="413" y="3039"/>
                    <a:pt x="796" y="3157"/>
                    <a:pt x="1150" y="3206"/>
                  </a:cubicBezTo>
                  <a:cubicBezTo>
                    <a:pt x="865" y="3314"/>
                    <a:pt x="609" y="3471"/>
                    <a:pt x="44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3" y="5018"/>
                    <a:pt x="1949" y="4856"/>
                    <a:pt x="2210" y="4640"/>
                  </a:cubicBezTo>
                  <a:cubicBezTo>
                    <a:pt x="230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89" y="5838"/>
                  </a:cubicBezTo>
                  <a:cubicBezTo>
                    <a:pt x="2974" y="6042"/>
                    <a:pt x="3239" y="6125"/>
                    <a:pt x="3511" y="6125"/>
                  </a:cubicBezTo>
                  <a:cubicBezTo>
                    <a:pt x="3775" y="6125"/>
                    <a:pt x="4044" y="6047"/>
                    <a:pt x="425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9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7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38" y="1400"/>
                    <a:pt x="5205" y="96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5"/>
            <p:cNvSpPr/>
            <p:nvPr/>
          </p:nvSpPr>
          <p:spPr>
            <a:xfrm>
              <a:off x="5977856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2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3" y="1526"/>
                    <a:pt x="5198" y="1393"/>
                    <a:pt x="5395" y="1393"/>
                  </a:cubicBezTo>
                  <a:cubicBezTo>
                    <a:pt x="5441" y="1393"/>
                    <a:pt x="5489" y="1400"/>
                    <a:pt x="5539" y="1417"/>
                  </a:cubicBezTo>
                  <a:cubicBezTo>
                    <a:pt x="5774" y="1506"/>
                    <a:pt x="6039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606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3" y="4349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8" y="3365"/>
                  </a:cubicBezTo>
                  <a:cubicBezTo>
                    <a:pt x="4161" y="3365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69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7"/>
                    <a:pt x="3869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0" y="4007"/>
                    <a:pt x="3759" y="3970"/>
                    <a:pt x="3674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49" y="4422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9"/>
                    <a:pt x="2338" y="5728"/>
                  </a:cubicBezTo>
                  <a:cubicBezTo>
                    <a:pt x="1650" y="5237"/>
                    <a:pt x="259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88" y="2969"/>
                    <a:pt x="2613" y="2949"/>
                  </a:cubicBezTo>
                  <a:cubicBezTo>
                    <a:pt x="2835" y="2939"/>
                    <a:pt x="2952" y="2664"/>
                    <a:pt x="2676" y="2664"/>
                  </a:cubicBezTo>
                  <a:cubicBezTo>
                    <a:pt x="2671" y="2664"/>
                    <a:pt x="2667" y="2664"/>
                    <a:pt x="2662" y="2664"/>
                  </a:cubicBezTo>
                  <a:cubicBezTo>
                    <a:pt x="2489" y="2679"/>
                    <a:pt x="2290" y="2692"/>
                    <a:pt x="2083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9"/>
                    <a:pt x="2131" y="1830"/>
                  </a:cubicBezTo>
                  <a:cubicBezTo>
                    <a:pt x="2426" y="2036"/>
                    <a:pt x="2691" y="2262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2" y="2134"/>
                    <a:pt x="3005" y="1898"/>
                    <a:pt x="2868" y="1673"/>
                  </a:cubicBezTo>
                  <a:cubicBezTo>
                    <a:pt x="2691" y="1378"/>
                    <a:pt x="2416" y="848"/>
                    <a:pt x="2642" y="514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4" y="200"/>
                  </a:cubicBezTo>
                  <a:cubicBezTo>
                    <a:pt x="2072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9" y="1240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3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9"/>
                    <a:pt x="2192" y="6125"/>
                    <a:pt x="2570" y="6125"/>
                  </a:cubicBezTo>
                  <a:cubicBezTo>
                    <a:pt x="2645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3" y="1525"/>
                    <a:pt x="6029" y="1270"/>
                  </a:cubicBezTo>
                  <a:cubicBezTo>
                    <a:pt x="5863" y="1156"/>
                    <a:pt x="5686" y="1107"/>
                    <a:pt x="5509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09" y="1653"/>
                    <a:pt x="4321" y="1751"/>
                  </a:cubicBezTo>
                  <a:cubicBezTo>
                    <a:pt x="4380" y="1221"/>
                    <a:pt x="4331" y="651"/>
                    <a:pt x="4017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5"/>
            <p:cNvSpPr/>
            <p:nvPr/>
          </p:nvSpPr>
          <p:spPr>
            <a:xfrm>
              <a:off x="3106984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4"/>
                  </a:cubicBezTo>
                  <a:cubicBezTo>
                    <a:pt x="4439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4" y="1800"/>
                  </a:cubicBezTo>
                  <a:cubicBezTo>
                    <a:pt x="5591" y="1800"/>
                    <a:pt x="5649" y="1810"/>
                    <a:pt x="5705" y="1831"/>
                  </a:cubicBezTo>
                  <a:cubicBezTo>
                    <a:pt x="592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6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8"/>
                    <a:pt x="2914" y="3458"/>
                  </a:cubicBezTo>
                  <a:cubicBezTo>
                    <a:pt x="2802" y="3458"/>
                    <a:pt x="2656" y="3517"/>
                    <a:pt x="262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83" y="4598"/>
                    <a:pt x="1604" y="4724"/>
                    <a:pt x="1413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0" y="717"/>
                    <a:pt x="2305" y="717"/>
                  </a:cubicBezTo>
                  <a:cubicBezTo>
                    <a:pt x="2440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5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7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85" y="1539"/>
                    <a:pt x="1199" y="1491"/>
                    <a:pt x="1017" y="1491"/>
                  </a:cubicBezTo>
                  <a:cubicBezTo>
                    <a:pt x="892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6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79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2"/>
                  </a:cubicBezTo>
                  <a:cubicBezTo>
                    <a:pt x="5028" y="1399"/>
                    <a:pt x="5204" y="967"/>
                    <a:pt x="5106" y="584"/>
                  </a:cubicBezTo>
                  <a:cubicBezTo>
                    <a:pt x="5008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5"/>
            <p:cNvSpPr/>
            <p:nvPr/>
          </p:nvSpPr>
          <p:spPr>
            <a:xfrm>
              <a:off x="3446896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2" y="287"/>
                  </a:moveTo>
                  <a:cubicBezTo>
                    <a:pt x="3341" y="287"/>
                    <a:pt x="3578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1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0" y="4346"/>
                    <a:pt x="5889" y="4348"/>
                    <a:pt x="5867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5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59" y="5050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4" y="3297"/>
                    <a:pt x="2798" y="3297"/>
                  </a:cubicBezTo>
                  <a:cubicBezTo>
                    <a:pt x="2714" y="3297"/>
                    <a:pt x="2620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599" y="3646"/>
                  </a:cubicBezTo>
                  <a:cubicBezTo>
                    <a:pt x="609" y="3243"/>
                    <a:pt x="1365" y="3125"/>
                    <a:pt x="166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0" y="1456"/>
                    <a:pt x="914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20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9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5"/>
            <p:cNvSpPr/>
            <p:nvPr/>
          </p:nvSpPr>
          <p:spPr>
            <a:xfrm>
              <a:off x="3786185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6" y="3434"/>
                    <a:pt x="4723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80" y="4089"/>
                    <a:pt x="411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64" y="5611"/>
                  </a:cubicBezTo>
                  <a:cubicBezTo>
                    <a:pt x="4051" y="5767"/>
                    <a:pt x="3872" y="5837"/>
                    <a:pt x="3689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6" y="717"/>
                    <a:pt x="2583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06"/>
                  </a:cubicBezTo>
                  <a:cubicBezTo>
                    <a:pt x="865" y="3314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7" y="6124"/>
                    <a:pt x="3507" y="6124"/>
                  </a:cubicBezTo>
                  <a:cubicBezTo>
                    <a:pt x="3770" y="6124"/>
                    <a:pt x="4040" y="6046"/>
                    <a:pt x="425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2" y="5083"/>
                    <a:pt x="5658" y="5083"/>
                  </a:cubicBezTo>
                  <a:cubicBezTo>
                    <a:pt x="5746" y="5083"/>
                    <a:pt x="5834" y="5073"/>
                    <a:pt x="592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5"/>
            <p:cNvSpPr/>
            <p:nvPr/>
          </p:nvSpPr>
          <p:spPr>
            <a:xfrm>
              <a:off x="4126098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39" y="4559"/>
                  </a:cubicBezTo>
                  <a:cubicBezTo>
                    <a:pt x="3267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2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9" y="3243"/>
                    <a:pt x="1366" y="312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2" y="1324"/>
                    <a:pt x="1013" y="1317"/>
                    <a:pt x="1066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6" y="287"/>
                    <a:pt x="3121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5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8" y="5918"/>
                    <a:pt x="2192" y="6124"/>
                    <a:pt x="2565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602" y="4633"/>
                    <a:pt x="5786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3" y="1107"/>
                    <a:pt x="4857" y="1269"/>
                    <a:pt x="4596" y="1485"/>
                  </a:cubicBezTo>
                  <a:cubicBezTo>
                    <a:pt x="450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17" y="288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5"/>
            <p:cNvSpPr/>
            <p:nvPr/>
          </p:nvSpPr>
          <p:spPr>
            <a:xfrm>
              <a:off x="4465418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23" y="2194"/>
                    <a:pt x="5027" y="1998"/>
                  </a:cubicBezTo>
                  <a:cubicBezTo>
                    <a:pt x="5177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5" y="2234"/>
                    <a:pt x="6206" y="2479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38" y="3461"/>
                  </a:cubicBezTo>
                  <a:cubicBezTo>
                    <a:pt x="4143" y="3461"/>
                    <a:pt x="4148" y="3461"/>
                    <a:pt x="4153" y="3461"/>
                  </a:cubicBezTo>
                  <a:cubicBezTo>
                    <a:pt x="4323" y="3446"/>
                    <a:pt x="4520" y="3434"/>
                    <a:pt x="4726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6"/>
                    <a:pt x="4674" y="4296"/>
                  </a:cubicBezTo>
                  <a:cubicBezTo>
                    <a:pt x="4389" y="4089"/>
                    <a:pt x="4114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2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47" y="4453"/>
                  </a:cubicBezTo>
                  <a:cubicBezTo>
                    <a:pt x="4114" y="4747"/>
                    <a:pt x="4399" y="5278"/>
                    <a:pt x="4163" y="5611"/>
                  </a:cubicBezTo>
                  <a:cubicBezTo>
                    <a:pt x="4051" y="5767"/>
                    <a:pt x="3873" y="5837"/>
                    <a:pt x="3692" y="5837"/>
                  </a:cubicBezTo>
                  <a:cubicBezTo>
                    <a:pt x="3463" y="5837"/>
                    <a:pt x="3228" y="5725"/>
                    <a:pt x="3113" y="5533"/>
                  </a:cubicBezTo>
                  <a:cubicBezTo>
                    <a:pt x="2906" y="5209"/>
                    <a:pt x="2906" y="475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5" y="3517"/>
                    <a:pt x="2622" y="3579"/>
                  </a:cubicBezTo>
                  <a:cubicBezTo>
                    <a:pt x="2445" y="3903"/>
                    <a:pt x="2209" y="4227"/>
                    <a:pt x="1934" y="4472"/>
                  </a:cubicBezTo>
                  <a:cubicBezTo>
                    <a:pt x="1785" y="4598"/>
                    <a:pt x="1611" y="4724"/>
                    <a:pt x="1421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1" y="4620"/>
                    <a:pt x="776" y="4315"/>
                    <a:pt x="736" y="4050"/>
                  </a:cubicBezTo>
                  <a:cubicBezTo>
                    <a:pt x="648" y="3382"/>
                    <a:pt x="2042" y="3265"/>
                    <a:pt x="2484" y="3225"/>
                  </a:cubicBezTo>
                  <a:cubicBezTo>
                    <a:pt x="2702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3" y="2941"/>
                  </a:cubicBezTo>
                  <a:cubicBezTo>
                    <a:pt x="2435" y="2950"/>
                    <a:pt x="2317" y="2960"/>
                    <a:pt x="2209" y="2970"/>
                  </a:cubicBezTo>
                  <a:cubicBezTo>
                    <a:pt x="2095" y="2979"/>
                    <a:pt x="1970" y="2985"/>
                    <a:pt x="1841" y="2985"/>
                  </a:cubicBezTo>
                  <a:cubicBezTo>
                    <a:pt x="1257" y="2985"/>
                    <a:pt x="595" y="2862"/>
                    <a:pt x="579" y="2332"/>
                  </a:cubicBezTo>
                  <a:cubicBezTo>
                    <a:pt x="579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1" y="2037"/>
                  </a:cubicBezTo>
                  <a:cubicBezTo>
                    <a:pt x="1866" y="2224"/>
                    <a:pt x="2150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64"/>
                    <a:pt x="1659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2" y="746"/>
                    <a:pt x="2671" y="790"/>
                  </a:cubicBezTo>
                  <a:cubicBezTo>
                    <a:pt x="2848" y="888"/>
                    <a:pt x="2946" y="1075"/>
                    <a:pt x="2985" y="1262"/>
                  </a:cubicBezTo>
                  <a:cubicBezTo>
                    <a:pt x="3014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1" y="2155"/>
                    <a:pt x="3137" y="2155"/>
                  </a:cubicBezTo>
                  <a:cubicBezTo>
                    <a:pt x="3254" y="2155"/>
                    <a:pt x="3400" y="2085"/>
                    <a:pt x="3417" y="1988"/>
                  </a:cubicBezTo>
                  <a:cubicBezTo>
                    <a:pt x="3447" y="1851"/>
                    <a:pt x="3466" y="1703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7" y="437"/>
                    <a:pt x="3240" y="790"/>
                  </a:cubicBezTo>
                  <a:cubicBezTo>
                    <a:pt x="3122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53" y="1379"/>
                    <a:pt x="1571" y="1615"/>
                  </a:cubicBezTo>
                  <a:cubicBezTo>
                    <a:pt x="1391" y="1539"/>
                    <a:pt x="1207" y="1491"/>
                    <a:pt x="1023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09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4" y="5474"/>
                    <a:pt x="2798" y="5837"/>
                  </a:cubicBezTo>
                  <a:cubicBezTo>
                    <a:pt x="2978" y="6042"/>
                    <a:pt x="3241" y="6124"/>
                    <a:pt x="3511" y="6124"/>
                  </a:cubicBezTo>
                  <a:cubicBezTo>
                    <a:pt x="3774" y="6124"/>
                    <a:pt x="4044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56" y="4688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3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399"/>
                    <a:pt x="5204" y="967"/>
                    <a:pt x="5106" y="584"/>
                  </a:cubicBezTo>
                  <a:cubicBezTo>
                    <a:pt x="5016" y="206"/>
                    <a:pt x="4616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5"/>
            <p:cNvSpPr/>
            <p:nvPr/>
          </p:nvSpPr>
          <p:spPr>
            <a:xfrm>
              <a:off x="4805330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94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8" y="2075"/>
                  </a:cubicBezTo>
                  <a:cubicBezTo>
                    <a:pt x="6157" y="2732"/>
                    <a:pt x="4772" y="2860"/>
                    <a:pt x="4320" y="2899"/>
                  </a:cubicBezTo>
                  <a:cubicBezTo>
                    <a:pt x="4102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79" y="3174"/>
                    <a:pt x="4487" y="3165"/>
                    <a:pt x="4605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8" y="3134"/>
                    <a:pt x="6209" y="3246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0" y="3378"/>
                    <a:pt x="4324" y="3365"/>
                    <a:pt x="4272" y="3365"/>
                  </a:cubicBezTo>
                  <a:cubicBezTo>
                    <a:pt x="4164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9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8" y="3969"/>
                    <a:pt x="3410" y="4040"/>
                    <a:pt x="3388" y="4137"/>
                  </a:cubicBezTo>
                  <a:cubicBezTo>
                    <a:pt x="3358" y="4274"/>
                    <a:pt x="3348" y="4421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8"/>
                    <a:pt x="2337" y="5727"/>
                  </a:cubicBezTo>
                  <a:cubicBezTo>
                    <a:pt x="1650" y="5236"/>
                    <a:pt x="2592" y="3930"/>
                    <a:pt x="2936" y="3489"/>
                  </a:cubicBezTo>
                  <a:cubicBezTo>
                    <a:pt x="3036" y="3359"/>
                    <a:pt x="2928" y="3297"/>
                    <a:pt x="2803" y="3297"/>
                  </a:cubicBezTo>
                  <a:cubicBezTo>
                    <a:pt x="2719" y="3297"/>
                    <a:pt x="2626" y="3325"/>
                    <a:pt x="2582" y="3381"/>
                  </a:cubicBezTo>
                  <a:cubicBezTo>
                    <a:pt x="2357" y="3665"/>
                    <a:pt x="2091" y="3930"/>
                    <a:pt x="1787" y="4127"/>
                  </a:cubicBezTo>
                  <a:cubicBezTo>
                    <a:pt x="1632" y="4223"/>
                    <a:pt x="1455" y="4319"/>
                    <a:pt x="1276" y="4319"/>
                  </a:cubicBezTo>
                  <a:cubicBezTo>
                    <a:pt x="1217" y="4319"/>
                    <a:pt x="1158" y="4308"/>
                    <a:pt x="1100" y="4284"/>
                  </a:cubicBezTo>
                  <a:cubicBezTo>
                    <a:pt x="884" y="4205"/>
                    <a:pt x="589" y="3891"/>
                    <a:pt x="599" y="3646"/>
                  </a:cubicBezTo>
                  <a:cubicBezTo>
                    <a:pt x="619" y="3243"/>
                    <a:pt x="1375" y="3125"/>
                    <a:pt x="1659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0" y="2620"/>
                    <a:pt x="746" y="2330"/>
                  </a:cubicBezTo>
                  <a:cubicBezTo>
                    <a:pt x="481" y="2084"/>
                    <a:pt x="540" y="1456"/>
                    <a:pt x="923" y="1338"/>
                  </a:cubicBezTo>
                  <a:cubicBezTo>
                    <a:pt x="970" y="1324"/>
                    <a:pt x="1020" y="1317"/>
                    <a:pt x="1072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25" y="2035"/>
                    <a:pt x="2700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8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0" y="1368"/>
                    <a:pt x="2416" y="847"/>
                    <a:pt x="2651" y="513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7"/>
                  </a:cubicBezTo>
                  <a:cubicBezTo>
                    <a:pt x="2258" y="1436"/>
                    <a:pt x="2268" y="1446"/>
                    <a:pt x="2268" y="1456"/>
                  </a:cubicBezTo>
                  <a:cubicBezTo>
                    <a:pt x="1939" y="1239"/>
                    <a:pt x="1544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0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77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70" y="6124"/>
                  </a:cubicBezTo>
                  <a:cubicBezTo>
                    <a:pt x="2644" y="6124"/>
                    <a:pt x="2718" y="6116"/>
                    <a:pt x="2789" y="6100"/>
                  </a:cubicBezTo>
                  <a:cubicBezTo>
                    <a:pt x="3181" y="6012"/>
                    <a:pt x="3417" y="5688"/>
                    <a:pt x="3564" y="5334"/>
                  </a:cubicBezTo>
                  <a:cubicBezTo>
                    <a:pt x="3682" y="5501"/>
                    <a:pt x="3859" y="5619"/>
                    <a:pt x="4104" y="5668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601" y="4633"/>
                    <a:pt x="5785" y="4633"/>
                  </a:cubicBezTo>
                  <a:cubicBezTo>
                    <a:pt x="5912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01"/>
                    <a:pt x="6196" y="2654"/>
                    <a:pt x="6373" y="2438"/>
                  </a:cubicBezTo>
                  <a:cubicBezTo>
                    <a:pt x="6687" y="2035"/>
                    <a:pt x="6392" y="1525"/>
                    <a:pt x="6029" y="1269"/>
                  </a:cubicBezTo>
                  <a:cubicBezTo>
                    <a:pt x="5866" y="1155"/>
                    <a:pt x="5690" y="1107"/>
                    <a:pt x="5513" y="1107"/>
                  </a:cubicBezTo>
                  <a:cubicBezTo>
                    <a:pt x="5188" y="1107"/>
                    <a:pt x="4859" y="1269"/>
                    <a:pt x="4605" y="1485"/>
                  </a:cubicBezTo>
                  <a:cubicBezTo>
                    <a:pt x="4507" y="1564"/>
                    <a:pt x="4409" y="1652"/>
                    <a:pt x="4330" y="1751"/>
                  </a:cubicBezTo>
                  <a:cubicBezTo>
                    <a:pt x="4379" y="1220"/>
                    <a:pt x="4330" y="651"/>
                    <a:pt x="4016" y="288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5"/>
            <p:cNvSpPr/>
            <p:nvPr/>
          </p:nvSpPr>
          <p:spPr>
            <a:xfrm>
              <a:off x="5144931" y="5636194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8"/>
                    <a:pt x="4213" y="2194"/>
                    <a:pt x="3859" y="2636"/>
                  </a:cubicBezTo>
                  <a:cubicBezTo>
                    <a:pt x="3765" y="2765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38" y="2459"/>
                    <a:pt x="4713" y="2194"/>
                    <a:pt x="5018" y="1998"/>
                  </a:cubicBezTo>
                  <a:cubicBezTo>
                    <a:pt x="5167" y="1894"/>
                    <a:pt x="5350" y="1800"/>
                    <a:pt x="5533" y="1800"/>
                  </a:cubicBezTo>
                  <a:cubicBezTo>
                    <a:pt x="5591" y="1800"/>
                    <a:pt x="5648" y="1810"/>
                    <a:pt x="5705" y="1831"/>
                  </a:cubicBezTo>
                  <a:cubicBezTo>
                    <a:pt x="5921" y="1919"/>
                    <a:pt x="6216" y="2234"/>
                    <a:pt x="619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6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3" y="3446"/>
                    <a:pt x="4511" y="3434"/>
                    <a:pt x="4716" y="3434"/>
                  </a:cubicBezTo>
                  <a:cubicBezTo>
                    <a:pt x="5202" y="3434"/>
                    <a:pt x="5734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6"/>
                    <a:pt x="4664" y="4296"/>
                  </a:cubicBezTo>
                  <a:cubicBezTo>
                    <a:pt x="4379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6" y="3565"/>
                    <a:pt x="3361" y="3675"/>
                    <a:pt x="3457" y="3785"/>
                  </a:cubicBezTo>
                  <a:cubicBezTo>
                    <a:pt x="363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54" y="5611"/>
                  </a:cubicBezTo>
                  <a:cubicBezTo>
                    <a:pt x="4045" y="5767"/>
                    <a:pt x="3868" y="5837"/>
                    <a:pt x="3687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897" y="5209"/>
                    <a:pt x="2897" y="4757"/>
                    <a:pt x="2926" y="4394"/>
                  </a:cubicBezTo>
                  <a:cubicBezTo>
                    <a:pt x="2936" y="4119"/>
                    <a:pt x="2975" y="3844"/>
                    <a:pt x="3034" y="3579"/>
                  </a:cubicBezTo>
                  <a:cubicBezTo>
                    <a:pt x="3055" y="3491"/>
                    <a:pt x="2992" y="3458"/>
                    <a:pt x="2908" y="3458"/>
                  </a:cubicBezTo>
                  <a:cubicBezTo>
                    <a:pt x="2796" y="3458"/>
                    <a:pt x="2646" y="3517"/>
                    <a:pt x="2612" y="3579"/>
                  </a:cubicBezTo>
                  <a:cubicBezTo>
                    <a:pt x="2435" y="3903"/>
                    <a:pt x="2200" y="4227"/>
                    <a:pt x="1925" y="4472"/>
                  </a:cubicBezTo>
                  <a:cubicBezTo>
                    <a:pt x="1776" y="4598"/>
                    <a:pt x="1601" y="4724"/>
                    <a:pt x="1412" y="4724"/>
                  </a:cubicBezTo>
                  <a:cubicBezTo>
                    <a:pt x="1364" y="4724"/>
                    <a:pt x="1316" y="4716"/>
                    <a:pt x="1267" y="4698"/>
                  </a:cubicBezTo>
                  <a:cubicBezTo>
                    <a:pt x="1031" y="4620"/>
                    <a:pt x="766" y="4315"/>
                    <a:pt x="737" y="4050"/>
                  </a:cubicBezTo>
                  <a:cubicBezTo>
                    <a:pt x="648" y="3382"/>
                    <a:pt x="2033" y="3265"/>
                    <a:pt x="2475" y="3225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2" y="2985"/>
                  </a:cubicBezTo>
                  <a:cubicBezTo>
                    <a:pt x="1250" y="2985"/>
                    <a:pt x="596" y="2862"/>
                    <a:pt x="580" y="2332"/>
                  </a:cubicBezTo>
                  <a:cubicBezTo>
                    <a:pt x="570" y="2145"/>
                    <a:pt x="64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0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3" y="746"/>
                    <a:pt x="2165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6" y="2155"/>
                    <a:pt x="3394" y="2085"/>
                    <a:pt x="3417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5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46" y="506"/>
                    <a:pt x="2700" y="456"/>
                  </a:cubicBezTo>
                  <a:cubicBezTo>
                    <a:pt x="2619" y="442"/>
                    <a:pt x="2527" y="434"/>
                    <a:pt x="2431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1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1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4" y="3314"/>
                    <a:pt x="59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8" y="6042"/>
                    <a:pt x="3231" y="6124"/>
                    <a:pt x="3503" y="6124"/>
                  </a:cubicBezTo>
                  <a:cubicBezTo>
                    <a:pt x="3767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46" y="4698"/>
                  </a:cubicBezTo>
                  <a:cubicBezTo>
                    <a:pt x="4546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4" y="5083"/>
                    <a:pt x="5648" y="5083"/>
                  </a:cubicBezTo>
                  <a:cubicBezTo>
                    <a:pt x="5736" y="5083"/>
                    <a:pt x="5824" y="5073"/>
                    <a:pt x="591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60" y="3314"/>
                    <a:pt x="5548" y="3235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79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2"/>
                  </a:cubicBezTo>
                  <a:cubicBezTo>
                    <a:pt x="5028" y="1409"/>
                    <a:pt x="5194" y="96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5"/>
            <p:cNvSpPr/>
            <p:nvPr/>
          </p:nvSpPr>
          <p:spPr>
            <a:xfrm>
              <a:off x="5484844" y="5627680"/>
              <a:ext cx="211919" cy="191023"/>
            </a:xfrm>
            <a:custGeom>
              <a:avLst/>
              <a:gdLst/>
              <a:ahLst/>
              <a:cxnLst/>
              <a:rect l="l" t="t" r="r" b="b"/>
              <a:pathLst>
                <a:path w="6795" h="6125" extrusionOk="0">
                  <a:moveTo>
                    <a:pt x="3112" y="287"/>
                  </a:moveTo>
                  <a:cubicBezTo>
                    <a:pt x="3341" y="287"/>
                    <a:pt x="3577" y="396"/>
                    <a:pt x="3692" y="582"/>
                  </a:cubicBezTo>
                  <a:cubicBezTo>
                    <a:pt x="3898" y="916"/>
                    <a:pt x="3898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1" y="2666"/>
                    <a:pt x="3884" y="2666"/>
                  </a:cubicBezTo>
                  <a:cubicBezTo>
                    <a:pt x="3995" y="2666"/>
                    <a:pt x="4144" y="2608"/>
                    <a:pt x="4183" y="2546"/>
                  </a:cubicBezTo>
                  <a:cubicBezTo>
                    <a:pt x="4360" y="2222"/>
                    <a:pt x="4595" y="1898"/>
                    <a:pt x="4870" y="1652"/>
                  </a:cubicBezTo>
                  <a:cubicBezTo>
                    <a:pt x="5021" y="1525"/>
                    <a:pt x="5197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64" y="1505"/>
                    <a:pt x="6029" y="1809"/>
                    <a:pt x="6059" y="2075"/>
                  </a:cubicBezTo>
                  <a:cubicBezTo>
                    <a:pt x="6147" y="2732"/>
                    <a:pt x="4762" y="2860"/>
                    <a:pt x="4321" y="2899"/>
                  </a:cubicBezTo>
                  <a:cubicBezTo>
                    <a:pt x="4102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1" y="3184"/>
                  </a:cubicBezTo>
                  <a:cubicBezTo>
                    <a:pt x="4370" y="3174"/>
                    <a:pt x="4478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199" y="3246"/>
                    <a:pt x="6216" y="3793"/>
                  </a:cubicBezTo>
                  <a:cubicBezTo>
                    <a:pt x="6225" y="3979"/>
                    <a:pt x="6147" y="4303"/>
                    <a:pt x="5921" y="4343"/>
                  </a:cubicBezTo>
                  <a:cubicBezTo>
                    <a:pt x="5901" y="4346"/>
                    <a:pt x="5880" y="4348"/>
                    <a:pt x="5859" y="4348"/>
                  </a:cubicBezTo>
                  <a:cubicBezTo>
                    <a:pt x="5653" y="4348"/>
                    <a:pt x="5405" y="4185"/>
                    <a:pt x="5253" y="4087"/>
                  </a:cubicBezTo>
                  <a:cubicBezTo>
                    <a:pt x="4939" y="3901"/>
                    <a:pt x="4654" y="3665"/>
                    <a:pt x="4389" y="3410"/>
                  </a:cubicBezTo>
                  <a:cubicBezTo>
                    <a:pt x="4361" y="3378"/>
                    <a:pt x="4314" y="3365"/>
                    <a:pt x="4263" y="3365"/>
                  </a:cubicBezTo>
                  <a:cubicBezTo>
                    <a:pt x="4155" y="3365"/>
                    <a:pt x="4023" y="3422"/>
                    <a:pt x="3977" y="3489"/>
                  </a:cubicBezTo>
                  <a:cubicBezTo>
                    <a:pt x="3957" y="3518"/>
                    <a:pt x="3957" y="3557"/>
                    <a:pt x="3997" y="358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4" y="5377"/>
                    <a:pt x="4635" y="5407"/>
                    <a:pt x="4502" y="5407"/>
                  </a:cubicBezTo>
                  <a:cubicBezTo>
                    <a:pt x="4363" y="5407"/>
                    <a:pt x="4219" y="5375"/>
                    <a:pt x="4124" y="5325"/>
                  </a:cubicBezTo>
                  <a:cubicBezTo>
                    <a:pt x="3947" y="5236"/>
                    <a:pt x="3859" y="5050"/>
                    <a:pt x="3810" y="4863"/>
                  </a:cubicBezTo>
                  <a:cubicBezTo>
                    <a:pt x="3790" y="4745"/>
                    <a:pt x="3771" y="4618"/>
                    <a:pt x="3771" y="4490"/>
                  </a:cubicBezTo>
                  <a:cubicBezTo>
                    <a:pt x="3790" y="4362"/>
                    <a:pt x="3810" y="4225"/>
                    <a:pt x="3820" y="4097"/>
                  </a:cubicBezTo>
                  <a:cubicBezTo>
                    <a:pt x="3824" y="4006"/>
                    <a:pt x="3753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0" y="3359"/>
                    <a:pt x="2920" y="3297"/>
                    <a:pt x="2794" y="3297"/>
                  </a:cubicBezTo>
                  <a:cubicBezTo>
                    <a:pt x="2709" y="3297"/>
                    <a:pt x="2616" y="3325"/>
                    <a:pt x="2573" y="3381"/>
                  </a:cubicBezTo>
                  <a:cubicBezTo>
                    <a:pt x="2357" y="3665"/>
                    <a:pt x="2082" y="3930"/>
                    <a:pt x="1777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8" y="4319"/>
                    <a:pt x="1149" y="4308"/>
                    <a:pt x="1090" y="4284"/>
                  </a:cubicBezTo>
                  <a:cubicBezTo>
                    <a:pt x="874" y="4205"/>
                    <a:pt x="580" y="3891"/>
                    <a:pt x="599" y="3646"/>
                  </a:cubicBezTo>
                  <a:cubicBezTo>
                    <a:pt x="609" y="3243"/>
                    <a:pt x="1365" y="312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3" y="2691"/>
                    <a:pt x="1061" y="2620"/>
                    <a:pt x="737" y="2330"/>
                  </a:cubicBezTo>
                  <a:cubicBezTo>
                    <a:pt x="472" y="2084"/>
                    <a:pt x="530" y="1456"/>
                    <a:pt x="913" y="1338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8" y="2559"/>
                    <a:pt x="3434" y="2447"/>
                    <a:pt x="3339" y="2330"/>
                  </a:cubicBezTo>
                  <a:cubicBezTo>
                    <a:pt x="3162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0" y="357"/>
                    <a:pt x="2929" y="287"/>
                    <a:pt x="3112" y="287"/>
                  </a:cubicBezTo>
                  <a:close/>
                  <a:moveTo>
                    <a:pt x="3292" y="0"/>
                  </a:moveTo>
                  <a:cubicBezTo>
                    <a:pt x="3028" y="0"/>
                    <a:pt x="2756" y="78"/>
                    <a:pt x="254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29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7" y="4604"/>
                    <a:pt x="1156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8"/>
                    <a:pt x="2188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72" y="6012"/>
                    <a:pt x="3407" y="5688"/>
                    <a:pt x="355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79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0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19" y="1269"/>
                  </a:cubicBezTo>
                  <a:cubicBezTo>
                    <a:pt x="5856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5" y="1485"/>
                  </a:cubicBezTo>
                  <a:cubicBezTo>
                    <a:pt x="449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06" y="288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5"/>
            <p:cNvSpPr/>
            <p:nvPr/>
          </p:nvSpPr>
          <p:spPr>
            <a:xfrm>
              <a:off x="582413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7" y="2882"/>
                    <a:pt x="5430" y="2990"/>
                    <a:pt x="5146" y="3049"/>
                  </a:cubicBezTo>
                  <a:cubicBezTo>
                    <a:pt x="4831" y="3117"/>
                    <a:pt x="4507" y="3157"/>
                    <a:pt x="4193" y="3176"/>
                  </a:cubicBezTo>
                  <a:cubicBezTo>
                    <a:pt x="3971" y="3186"/>
                    <a:pt x="3854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3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0" y="4089"/>
                    <a:pt x="4105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7" y="3785"/>
                  </a:cubicBezTo>
                  <a:cubicBezTo>
                    <a:pt x="3643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3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17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2" y="4620"/>
                    <a:pt x="766" y="4315"/>
                    <a:pt x="737" y="4050"/>
                  </a:cubicBezTo>
                  <a:cubicBezTo>
                    <a:pt x="649" y="3382"/>
                    <a:pt x="2033" y="3265"/>
                    <a:pt x="2485" y="3225"/>
                  </a:cubicBezTo>
                  <a:cubicBezTo>
                    <a:pt x="270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1" y="790"/>
                  </a:cubicBezTo>
                  <a:cubicBezTo>
                    <a:pt x="2848" y="888"/>
                    <a:pt x="293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21" y="442"/>
                    <a:pt x="2531" y="434"/>
                    <a:pt x="2437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4" y="6042"/>
                    <a:pt x="3236" y="6124"/>
                    <a:pt x="3507" y="6124"/>
                  </a:cubicBezTo>
                  <a:cubicBezTo>
                    <a:pt x="3770" y="6124"/>
                    <a:pt x="4039" y="6046"/>
                    <a:pt x="4252" y="5926"/>
                  </a:cubicBezTo>
                  <a:cubicBezTo>
                    <a:pt x="4723" y="5660"/>
                    <a:pt x="4743" y="5160"/>
                    <a:pt x="4557" y="469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8" y="1409"/>
                    <a:pt x="5205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5"/>
            <p:cNvSpPr/>
            <p:nvPr/>
          </p:nvSpPr>
          <p:spPr>
            <a:xfrm>
              <a:off x="616404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6"/>
                    <a:pt x="3702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9" y="1417"/>
                  </a:cubicBezTo>
                  <a:cubicBezTo>
                    <a:pt x="5774" y="1505"/>
                    <a:pt x="6029" y="1809"/>
                    <a:pt x="6069" y="2075"/>
                  </a:cubicBezTo>
                  <a:cubicBezTo>
                    <a:pt x="6157" y="273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78"/>
                    <a:pt x="4319" y="3365"/>
                    <a:pt x="4266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38" y="5407"/>
                    <a:pt x="4505" y="5407"/>
                  </a:cubicBezTo>
                  <a:cubicBezTo>
                    <a:pt x="4366" y="5407"/>
                    <a:pt x="4224" y="5375"/>
                    <a:pt x="4134" y="5325"/>
                  </a:cubicBezTo>
                  <a:cubicBezTo>
                    <a:pt x="3958" y="5236"/>
                    <a:pt x="385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3" y="4223"/>
                    <a:pt x="1455" y="4319"/>
                    <a:pt x="1273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90" y="3891"/>
                    <a:pt x="600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8"/>
                    <a:pt x="2131" y="1829"/>
                  </a:cubicBezTo>
                  <a:cubicBezTo>
                    <a:pt x="2416" y="2035"/>
                    <a:pt x="2691" y="2261"/>
                    <a:pt x="2936" y="2516"/>
                  </a:cubicBezTo>
                  <a:cubicBezTo>
                    <a:pt x="2966" y="2546"/>
                    <a:pt x="3016" y="2559"/>
                    <a:pt x="3070" y="2559"/>
                  </a:cubicBezTo>
                  <a:cubicBezTo>
                    <a:pt x="3232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1" y="78"/>
                    <a:pt x="2554" y="199"/>
                  </a:cubicBezTo>
                  <a:cubicBezTo>
                    <a:pt x="2072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8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8" y="4633"/>
                    <a:pt x="5782" y="4633"/>
                  </a:cubicBezTo>
                  <a:cubicBezTo>
                    <a:pt x="5908" y="4633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3" y="1525"/>
                    <a:pt x="6020" y="1269"/>
                  </a:cubicBezTo>
                  <a:cubicBezTo>
                    <a:pt x="5857" y="1155"/>
                    <a:pt x="5680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5"/>
            <p:cNvSpPr/>
            <p:nvPr/>
          </p:nvSpPr>
          <p:spPr>
            <a:xfrm>
              <a:off x="2920794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48" y="2459"/>
                    <a:pt x="471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49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5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9" y="1566"/>
                  </a:cubicBezTo>
                  <a:cubicBezTo>
                    <a:pt x="236" y="1733"/>
                    <a:pt x="0" y="2332"/>
                    <a:pt x="226" y="2724"/>
                  </a:cubicBezTo>
                  <a:cubicBezTo>
                    <a:pt x="403" y="3039"/>
                    <a:pt x="796" y="3156"/>
                    <a:pt x="1139" y="3215"/>
                  </a:cubicBezTo>
                  <a:cubicBezTo>
                    <a:pt x="865" y="3323"/>
                    <a:pt x="609" y="3471"/>
                    <a:pt x="43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299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5"/>
            <p:cNvSpPr/>
            <p:nvPr/>
          </p:nvSpPr>
          <p:spPr>
            <a:xfrm>
              <a:off x="3260707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74" y="1505"/>
                    <a:pt x="6029" y="1809"/>
                    <a:pt x="6069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90" y="4009"/>
                    <a:pt x="4556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42" y="5844"/>
                  </a:cubicBezTo>
                  <a:cubicBezTo>
                    <a:pt x="2551" y="5844"/>
                    <a:pt x="2450" y="5808"/>
                    <a:pt x="233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90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6" y="1323"/>
                  </a:cubicBezTo>
                  <a:cubicBezTo>
                    <a:pt x="1445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29" y="1247"/>
                    <a:pt x="1537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7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16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5"/>
            <p:cNvSpPr/>
            <p:nvPr/>
          </p:nvSpPr>
          <p:spPr>
            <a:xfrm>
              <a:off x="3599996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24" y="2194"/>
                    <a:pt x="5028" y="1998"/>
                  </a:cubicBezTo>
                  <a:cubicBezTo>
                    <a:pt x="5176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1" y="2999"/>
                    <a:pt x="5146" y="3058"/>
                  </a:cubicBezTo>
                  <a:cubicBezTo>
                    <a:pt x="484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40" y="3578"/>
                    <a:pt x="3790" y="3565"/>
                    <a:pt x="3736" y="3565"/>
                  </a:cubicBezTo>
                  <a:cubicBezTo>
                    <a:pt x="3574" y="3565"/>
                    <a:pt x="3364" y="3677"/>
                    <a:pt x="3467" y="3795"/>
                  </a:cubicBezTo>
                  <a:cubicBezTo>
                    <a:pt x="3644" y="4001"/>
                    <a:pt x="3811" y="4227"/>
                    <a:pt x="394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5" y="5841"/>
                  </a:cubicBezTo>
                  <a:cubicBezTo>
                    <a:pt x="3458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7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59" y="3392"/>
                    <a:pt x="2043" y="3264"/>
                    <a:pt x="2485" y="3225"/>
                  </a:cubicBezTo>
                  <a:cubicBezTo>
                    <a:pt x="2703" y="3206"/>
                    <a:pt x="2830" y="2939"/>
                    <a:pt x="2563" y="2939"/>
                  </a:cubicBezTo>
                  <a:cubicBezTo>
                    <a:pt x="2554" y="2939"/>
                    <a:pt x="2544" y="2940"/>
                    <a:pt x="2534" y="2940"/>
                  </a:cubicBezTo>
                  <a:cubicBezTo>
                    <a:pt x="243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7" y="24"/>
                  </a:cubicBezTo>
                  <a:cubicBezTo>
                    <a:pt x="3624" y="113"/>
                    <a:pt x="3398" y="437"/>
                    <a:pt x="325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10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3" y="5018"/>
                  </a:cubicBezTo>
                  <a:cubicBezTo>
                    <a:pt x="1628" y="5018"/>
                    <a:pt x="1956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80" y="6043"/>
                    <a:pt x="3246" y="6126"/>
                    <a:pt x="3520" y="6126"/>
                  </a:cubicBezTo>
                  <a:cubicBezTo>
                    <a:pt x="3782" y="6126"/>
                    <a:pt x="4051" y="6050"/>
                    <a:pt x="4262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403" y="4944"/>
                    <a:pt x="680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46" y="1723"/>
                  </a:cubicBezTo>
                  <a:cubicBezTo>
                    <a:pt x="6064" y="1579"/>
                    <a:pt x="5858" y="1521"/>
                    <a:pt x="5649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5"/>
            <p:cNvSpPr/>
            <p:nvPr/>
          </p:nvSpPr>
          <p:spPr>
            <a:xfrm>
              <a:off x="3939908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9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8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4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5" y="4185"/>
                    <a:pt x="526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71" y="3381"/>
                    <a:pt x="4325" y="3369"/>
                    <a:pt x="4273" y="3369"/>
                  </a:cubicBezTo>
                  <a:cubicBezTo>
                    <a:pt x="4166" y="3369"/>
                    <a:pt x="4034" y="3422"/>
                    <a:pt x="3987" y="3488"/>
                  </a:cubicBezTo>
                  <a:cubicBezTo>
                    <a:pt x="3968" y="3518"/>
                    <a:pt x="3968" y="3557"/>
                    <a:pt x="400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2"/>
                    <a:pt x="4135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72" y="4324"/>
                  </a:cubicBezTo>
                  <a:cubicBezTo>
                    <a:pt x="1214" y="4324"/>
                    <a:pt x="1157" y="4315"/>
                    <a:pt x="1101" y="4294"/>
                  </a:cubicBezTo>
                  <a:cubicBezTo>
                    <a:pt x="88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3" y="2663"/>
                    <a:pt x="2676" y="2663"/>
                  </a:cubicBezTo>
                  <a:cubicBezTo>
                    <a:pt x="2672" y="2663"/>
                    <a:pt x="2667" y="2663"/>
                    <a:pt x="2662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9" y="2691"/>
                    <a:pt x="1071" y="2619"/>
                    <a:pt x="747" y="2330"/>
                  </a:cubicBezTo>
                  <a:cubicBezTo>
                    <a:pt x="482" y="2084"/>
                    <a:pt x="541" y="1466"/>
                    <a:pt x="924" y="1348"/>
                  </a:cubicBezTo>
                  <a:cubicBezTo>
                    <a:pt x="974" y="1331"/>
                    <a:pt x="1028" y="1323"/>
                    <a:pt x="1083" y="1323"/>
                  </a:cubicBezTo>
                  <a:cubicBezTo>
                    <a:pt x="1445" y="1323"/>
                    <a:pt x="1884" y="1651"/>
                    <a:pt x="2132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52" y="513"/>
                  </a:cubicBezTo>
                  <a:cubicBezTo>
                    <a:pt x="2760" y="357"/>
                    <a:pt x="2937" y="287"/>
                    <a:pt x="3119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6"/>
                  </a:cubicBezTo>
                  <a:cubicBezTo>
                    <a:pt x="2259" y="1436"/>
                    <a:pt x="226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2" y="4605"/>
                  </a:cubicBezTo>
                  <a:cubicBezTo>
                    <a:pt x="1429" y="4605"/>
                    <a:pt x="1716" y="4503"/>
                    <a:pt x="1965" y="4362"/>
                  </a:cubicBezTo>
                  <a:lnTo>
                    <a:pt x="196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8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5" y="5682"/>
                    <a:pt x="4275" y="5690"/>
                    <a:pt x="4369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5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7" y="2654"/>
                    <a:pt x="6373" y="2438"/>
                  </a:cubicBezTo>
                  <a:cubicBezTo>
                    <a:pt x="6688" y="2035"/>
                    <a:pt x="6393" y="1534"/>
                    <a:pt x="6030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3" y="1109"/>
                    <a:pt x="4858" y="1271"/>
                    <a:pt x="4606" y="1485"/>
                  </a:cubicBezTo>
                  <a:cubicBezTo>
                    <a:pt x="4508" y="1564"/>
                    <a:pt x="4419" y="1652"/>
                    <a:pt x="433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5"/>
            <p:cNvSpPr/>
            <p:nvPr/>
          </p:nvSpPr>
          <p:spPr>
            <a:xfrm>
              <a:off x="427950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7"/>
                  </a:cubicBezTo>
                  <a:cubicBezTo>
                    <a:pt x="5146" y="888"/>
                    <a:pt x="4213" y="2194"/>
                    <a:pt x="3860" y="2636"/>
                  </a:cubicBezTo>
                  <a:cubicBezTo>
                    <a:pt x="3766" y="2765"/>
                    <a:pt x="3875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19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47"/>
                    <a:pt x="4497" y="3435"/>
                    <a:pt x="4694" y="3435"/>
                  </a:cubicBezTo>
                  <a:cubicBezTo>
                    <a:pt x="5186" y="3435"/>
                    <a:pt x="5730" y="3507"/>
                    <a:pt x="6059" y="3795"/>
                  </a:cubicBezTo>
                  <a:cubicBezTo>
                    <a:pt x="6324" y="4040"/>
                    <a:pt x="6265" y="4669"/>
                    <a:pt x="5883" y="4786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1"/>
                    <a:pt x="2995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6" y="4472"/>
                  </a:cubicBezTo>
                  <a:cubicBezTo>
                    <a:pt x="1783" y="4599"/>
                    <a:pt x="1602" y="4732"/>
                    <a:pt x="1408" y="4732"/>
                  </a:cubicBezTo>
                  <a:cubicBezTo>
                    <a:pt x="1362" y="4732"/>
                    <a:pt x="1315" y="4725"/>
                    <a:pt x="1268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4" y="3264"/>
                    <a:pt x="2475" y="3225"/>
                  </a:cubicBezTo>
                  <a:cubicBezTo>
                    <a:pt x="2694" y="3206"/>
                    <a:pt x="2820" y="2939"/>
                    <a:pt x="2553" y="2939"/>
                  </a:cubicBezTo>
                  <a:cubicBezTo>
                    <a:pt x="2544" y="2939"/>
                    <a:pt x="2535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8" y="2991"/>
                    <a:pt x="1858" y="2991"/>
                  </a:cubicBezTo>
                  <a:cubicBezTo>
                    <a:pt x="1270" y="2991"/>
                    <a:pt x="597" y="2878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1" y="1939"/>
                    <a:pt x="1543" y="2037"/>
                  </a:cubicBezTo>
                  <a:cubicBezTo>
                    <a:pt x="1857" y="2224"/>
                    <a:pt x="2142" y="2459"/>
                    <a:pt x="2407" y="2715"/>
                  </a:cubicBezTo>
                  <a:cubicBezTo>
                    <a:pt x="2435" y="2746"/>
                    <a:pt x="2482" y="2760"/>
                    <a:pt x="2533" y="2760"/>
                  </a:cubicBezTo>
                  <a:cubicBezTo>
                    <a:pt x="2641" y="2760"/>
                    <a:pt x="2773" y="2702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7"/>
                    <a:pt x="2161" y="718"/>
                    <a:pt x="2294" y="718"/>
                  </a:cubicBezTo>
                  <a:cubicBezTo>
                    <a:pt x="2433" y="718"/>
                    <a:pt x="2577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06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9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9" y="437"/>
                    <a:pt x="3241" y="790"/>
                  </a:cubicBezTo>
                  <a:cubicBezTo>
                    <a:pt x="3123" y="633"/>
                    <a:pt x="2947" y="505"/>
                    <a:pt x="2701" y="456"/>
                  </a:cubicBezTo>
                  <a:cubicBezTo>
                    <a:pt x="2620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2" y="1539"/>
                    <a:pt x="1198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87" y="3156"/>
                    <a:pt x="1140" y="3215"/>
                  </a:cubicBezTo>
                  <a:cubicBezTo>
                    <a:pt x="855" y="3323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9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6" y="5474"/>
                    <a:pt x="2790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2" y="6050"/>
                    <a:pt x="4253" y="5935"/>
                  </a:cubicBezTo>
                  <a:cubicBezTo>
                    <a:pt x="4724" y="5660"/>
                    <a:pt x="4744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6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61" y="3314"/>
                    <a:pt x="5549" y="3235"/>
                  </a:cubicBezTo>
                  <a:cubicBezTo>
                    <a:pt x="5873" y="3156"/>
                    <a:pt x="6187" y="3039"/>
                    <a:pt x="6413" y="2832"/>
                  </a:cubicBezTo>
                  <a:cubicBezTo>
                    <a:pt x="6796" y="2479"/>
                    <a:pt x="6599" y="2008"/>
                    <a:pt x="6236" y="1723"/>
                  </a:cubicBezTo>
                  <a:cubicBezTo>
                    <a:pt x="6054" y="1579"/>
                    <a:pt x="5849" y="1521"/>
                    <a:pt x="5640" y="1521"/>
                  </a:cubicBezTo>
                  <a:cubicBezTo>
                    <a:pt x="5364" y="1521"/>
                    <a:pt x="5082" y="1622"/>
                    <a:pt x="4842" y="1762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7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5"/>
            <p:cNvSpPr/>
            <p:nvPr/>
          </p:nvSpPr>
          <p:spPr>
            <a:xfrm>
              <a:off x="4619422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40" y="287"/>
                    <a:pt x="3578" y="400"/>
                    <a:pt x="3693" y="592"/>
                  </a:cubicBezTo>
                  <a:cubicBezTo>
                    <a:pt x="3899" y="916"/>
                    <a:pt x="3899" y="1367"/>
                    <a:pt x="3870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71" y="1652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65" y="1505"/>
                    <a:pt x="6030" y="1809"/>
                    <a:pt x="6059" y="2074"/>
                  </a:cubicBezTo>
                  <a:cubicBezTo>
                    <a:pt x="6148" y="274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6" y="3140"/>
                    <a:pt x="6200" y="3262"/>
                    <a:pt x="6216" y="3793"/>
                  </a:cubicBezTo>
                  <a:cubicBezTo>
                    <a:pt x="6226" y="3979"/>
                    <a:pt x="6148" y="4303"/>
                    <a:pt x="5922" y="4343"/>
                  </a:cubicBezTo>
                  <a:cubicBezTo>
                    <a:pt x="5902" y="4346"/>
                    <a:pt x="5881" y="4348"/>
                    <a:pt x="5860" y="4348"/>
                  </a:cubicBezTo>
                  <a:cubicBezTo>
                    <a:pt x="5654" y="4348"/>
                    <a:pt x="5406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4" y="3369"/>
                  </a:cubicBezTo>
                  <a:cubicBezTo>
                    <a:pt x="4156" y="3369"/>
                    <a:pt x="4024" y="3422"/>
                    <a:pt x="3978" y="3488"/>
                  </a:cubicBezTo>
                  <a:cubicBezTo>
                    <a:pt x="3958" y="3518"/>
                    <a:pt x="3958" y="3557"/>
                    <a:pt x="3997" y="3596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2" y="5305"/>
                  </a:cubicBezTo>
                  <a:cubicBezTo>
                    <a:pt x="4762" y="5380"/>
                    <a:pt x="4625" y="5412"/>
                    <a:pt x="4486" y="5412"/>
                  </a:cubicBezTo>
                  <a:cubicBezTo>
                    <a:pt x="4353" y="5412"/>
                    <a:pt x="4216" y="5382"/>
                    <a:pt x="4125" y="5334"/>
                  </a:cubicBezTo>
                  <a:cubicBezTo>
                    <a:pt x="3948" y="5236"/>
                    <a:pt x="3860" y="5059"/>
                    <a:pt x="3821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1" y="4225"/>
                    <a:pt x="3821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6" y="4040"/>
                    <a:pt x="3389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2" y="3363"/>
                    <a:pt x="2918" y="3300"/>
                    <a:pt x="2789" y="3300"/>
                  </a:cubicBezTo>
                  <a:cubicBezTo>
                    <a:pt x="2706" y="3300"/>
                    <a:pt x="2616" y="3326"/>
                    <a:pt x="2574" y="3380"/>
                  </a:cubicBezTo>
                  <a:cubicBezTo>
                    <a:pt x="2358" y="3665"/>
                    <a:pt x="2083" y="3930"/>
                    <a:pt x="1778" y="4127"/>
                  </a:cubicBezTo>
                  <a:cubicBezTo>
                    <a:pt x="1629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80" y="3891"/>
                    <a:pt x="600" y="3645"/>
                  </a:cubicBezTo>
                  <a:cubicBezTo>
                    <a:pt x="610" y="3243"/>
                    <a:pt x="1366" y="3135"/>
                    <a:pt x="1651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43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79" y="2691"/>
                  </a:cubicBezTo>
                  <a:cubicBezTo>
                    <a:pt x="1594" y="2691"/>
                    <a:pt x="1062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5" y="1331"/>
                    <a:pt x="1018" y="1323"/>
                    <a:pt x="1073" y="1323"/>
                  </a:cubicBezTo>
                  <a:cubicBezTo>
                    <a:pt x="1436" y="1323"/>
                    <a:pt x="1876" y="1651"/>
                    <a:pt x="2132" y="183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7" y="2546"/>
                    <a:pt x="3016" y="2559"/>
                    <a:pt x="3070" y="2559"/>
                  </a:cubicBezTo>
                  <a:cubicBezTo>
                    <a:pt x="3230" y="2559"/>
                    <a:pt x="3435" y="2449"/>
                    <a:pt x="3339" y="2340"/>
                  </a:cubicBezTo>
                  <a:cubicBezTo>
                    <a:pt x="3163" y="2133"/>
                    <a:pt x="2996" y="1908"/>
                    <a:pt x="285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1" y="357"/>
                    <a:pt x="2928" y="287"/>
                    <a:pt x="3109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50" y="1426"/>
                  </a:cubicBezTo>
                  <a:cubicBezTo>
                    <a:pt x="2250" y="1436"/>
                    <a:pt x="2259" y="1446"/>
                    <a:pt x="2259" y="1466"/>
                  </a:cubicBezTo>
                  <a:cubicBezTo>
                    <a:pt x="1928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04" y="1181"/>
                    <a:pt x="1" y="1741"/>
                    <a:pt x="15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5"/>
                    <a:pt x="197" y="4117"/>
                    <a:pt x="561" y="4411"/>
                  </a:cubicBezTo>
                  <a:cubicBezTo>
                    <a:pt x="740" y="4549"/>
                    <a:pt x="943" y="4605"/>
                    <a:pt x="1150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0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2" y="4635"/>
                  </a:cubicBezTo>
                  <a:cubicBezTo>
                    <a:pt x="5912" y="4635"/>
                    <a:pt x="6032" y="4615"/>
                    <a:pt x="6148" y="4568"/>
                  </a:cubicBezTo>
                  <a:cubicBezTo>
                    <a:pt x="6560" y="4392"/>
                    <a:pt x="6796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6" y="1109"/>
                    <a:pt x="5496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5"/>
            <p:cNvSpPr/>
            <p:nvPr/>
          </p:nvSpPr>
          <p:spPr>
            <a:xfrm>
              <a:off x="4958742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7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5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7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10" y="3447"/>
                    <a:pt x="4501" y="3435"/>
                    <a:pt x="4699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5"/>
                  </a:cubicBezTo>
                  <a:cubicBezTo>
                    <a:pt x="4380" y="4089"/>
                    <a:pt x="4114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1" y="4732"/>
                  </a:cubicBezTo>
                  <a:cubicBezTo>
                    <a:pt x="1364" y="4732"/>
                    <a:pt x="1316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8" y="3392"/>
                    <a:pt x="2033" y="3264"/>
                    <a:pt x="2485" y="3225"/>
                  </a:cubicBezTo>
                  <a:cubicBezTo>
                    <a:pt x="270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5" y="2986"/>
                    <a:pt x="1980" y="2991"/>
                    <a:pt x="1861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5" y="2760"/>
                    <a:pt x="2537" y="2760"/>
                  </a:cubicBezTo>
                  <a:cubicBezTo>
                    <a:pt x="2645" y="2760"/>
                    <a:pt x="2772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5" y="2027"/>
                  </a:cubicBezTo>
                  <a:cubicBezTo>
                    <a:pt x="2975" y="2118"/>
                    <a:pt x="3047" y="2155"/>
                    <a:pt x="3132" y="2155"/>
                  </a:cubicBezTo>
                  <a:cubicBezTo>
                    <a:pt x="3250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609" y="3471"/>
                    <a:pt x="432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7" y="5018"/>
                    <a:pt x="1946" y="4855"/>
                    <a:pt x="2200" y="4639"/>
                  </a:cubicBezTo>
                  <a:cubicBezTo>
                    <a:pt x="229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56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8"/>
                    <a:pt x="5674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5"/>
            <p:cNvSpPr/>
            <p:nvPr/>
          </p:nvSpPr>
          <p:spPr>
            <a:xfrm>
              <a:off x="5298654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4" y="287"/>
                  </a:moveTo>
                  <a:cubicBezTo>
                    <a:pt x="3344" y="287"/>
                    <a:pt x="3581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79" y="1409"/>
                    <a:pt x="5528" y="1426"/>
                  </a:cubicBezTo>
                  <a:cubicBezTo>
                    <a:pt x="5774" y="1505"/>
                    <a:pt x="6029" y="1809"/>
                    <a:pt x="6068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5" y="3185"/>
                    <a:pt x="4243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67" y="3381"/>
                    <a:pt x="4319" y="3369"/>
                    <a:pt x="4266" y="3369"/>
                  </a:cubicBezTo>
                  <a:cubicBezTo>
                    <a:pt x="4156" y="3369"/>
                    <a:pt x="4027" y="3422"/>
                    <a:pt x="3987" y="3488"/>
                  </a:cubicBezTo>
                  <a:cubicBezTo>
                    <a:pt x="3967" y="3518"/>
                    <a:pt x="3967" y="3557"/>
                    <a:pt x="3997" y="3596"/>
                  </a:cubicBezTo>
                  <a:cubicBezTo>
                    <a:pt x="4203" y="3793"/>
                    <a:pt x="4389" y="4009"/>
                    <a:pt x="454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4" y="5412"/>
                    <a:pt x="4221" y="5382"/>
                    <a:pt x="4134" y="5334"/>
                  </a:cubicBezTo>
                  <a:cubicBezTo>
                    <a:pt x="3957" y="5236"/>
                    <a:pt x="385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82" y="3930"/>
                    <a:pt x="1787" y="4127"/>
                  </a:cubicBezTo>
                  <a:cubicBezTo>
                    <a:pt x="1631" y="4231"/>
                    <a:pt x="1451" y="4324"/>
                    <a:pt x="1267" y="4324"/>
                  </a:cubicBezTo>
                  <a:cubicBezTo>
                    <a:pt x="1208" y="4324"/>
                    <a:pt x="1149" y="4315"/>
                    <a:pt x="1090" y="4294"/>
                  </a:cubicBezTo>
                  <a:cubicBezTo>
                    <a:pt x="874" y="4205"/>
                    <a:pt x="589" y="3891"/>
                    <a:pt x="599" y="3645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1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4" y="2619"/>
                    <a:pt x="747" y="2330"/>
                  </a:cubicBezTo>
                  <a:cubicBezTo>
                    <a:pt x="472" y="2084"/>
                    <a:pt x="540" y="1466"/>
                    <a:pt x="913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7" y="1323"/>
                    <a:pt x="1884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9" y="2546"/>
                    <a:pt x="3020" y="2559"/>
                    <a:pt x="3075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4" y="357"/>
                    <a:pt x="2932" y="287"/>
                    <a:pt x="3114" y="287"/>
                  </a:cubicBezTo>
                  <a:close/>
                  <a:moveTo>
                    <a:pt x="3293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29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7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4" y="4635"/>
                  </a:cubicBezTo>
                  <a:cubicBezTo>
                    <a:pt x="5915" y="4635"/>
                    <a:pt x="6037" y="4615"/>
                    <a:pt x="6157" y="4568"/>
                  </a:cubicBezTo>
                  <a:cubicBezTo>
                    <a:pt x="6559" y="4392"/>
                    <a:pt x="6805" y="3803"/>
                    <a:pt x="6579" y="3400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6" y="1109"/>
                    <a:pt x="5498" y="1109"/>
                  </a:cubicBezTo>
                  <a:cubicBezTo>
                    <a:pt x="5177" y="1109"/>
                    <a:pt x="4854" y="1271"/>
                    <a:pt x="4596" y="1485"/>
                  </a:cubicBezTo>
                  <a:cubicBezTo>
                    <a:pt x="4497" y="1564"/>
                    <a:pt x="4409" y="1652"/>
                    <a:pt x="4321" y="1750"/>
                  </a:cubicBezTo>
                  <a:cubicBezTo>
                    <a:pt x="4370" y="1220"/>
                    <a:pt x="4330" y="651"/>
                    <a:pt x="4006" y="287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5"/>
            <p:cNvSpPr/>
            <p:nvPr/>
          </p:nvSpPr>
          <p:spPr>
            <a:xfrm>
              <a:off x="563794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7"/>
                  </a:cubicBezTo>
                  <a:cubicBezTo>
                    <a:pt x="5156" y="888"/>
                    <a:pt x="422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799"/>
                    <a:pt x="4223" y="2744"/>
                  </a:cubicBezTo>
                  <a:cubicBezTo>
                    <a:pt x="4449" y="2459"/>
                    <a:pt x="4724" y="2194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40" y="2999"/>
                    <a:pt x="5146" y="3058"/>
                  </a:cubicBezTo>
                  <a:cubicBezTo>
                    <a:pt x="4832" y="3117"/>
                    <a:pt x="4517" y="3156"/>
                    <a:pt x="4193" y="3176"/>
                  </a:cubicBezTo>
                  <a:cubicBezTo>
                    <a:pt x="3975" y="3195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4" y="4295"/>
                  </a:cubicBezTo>
                  <a:cubicBezTo>
                    <a:pt x="4390" y="4089"/>
                    <a:pt x="4115" y="3863"/>
                    <a:pt x="3869" y="3608"/>
                  </a:cubicBezTo>
                  <a:cubicBezTo>
                    <a:pt x="3837" y="3578"/>
                    <a:pt x="3787" y="3565"/>
                    <a:pt x="3731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400" y="5277"/>
                    <a:pt x="4164" y="5611"/>
                  </a:cubicBezTo>
                  <a:cubicBezTo>
                    <a:pt x="4050" y="5769"/>
                    <a:pt x="3868" y="5841"/>
                    <a:pt x="3684" y="5841"/>
                  </a:cubicBezTo>
                  <a:cubicBezTo>
                    <a:pt x="3456" y="5841"/>
                    <a:pt x="3223" y="5732"/>
                    <a:pt x="3103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2" y="4599"/>
                    <a:pt x="1608" y="4732"/>
                    <a:pt x="1416" y="4732"/>
                  </a:cubicBezTo>
                  <a:cubicBezTo>
                    <a:pt x="1371" y="4732"/>
                    <a:pt x="1324" y="4725"/>
                    <a:pt x="1277" y="4708"/>
                  </a:cubicBezTo>
                  <a:cubicBezTo>
                    <a:pt x="1032" y="4619"/>
                    <a:pt x="776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8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2" y="1776"/>
                    <a:pt x="1392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2" y="2118"/>
                    <a:pt x="3052" y="2155"/>
                    <a:pt x="3137" y="2155"/>
                  </a:cubicBezTo>
                  <a:cubicBezTo>
                    <a:pt x="3255" y="2155"/>
                    <a:pt x="3401" y="2085"/>
                    <a:pt x="3418" y="1988"/>
                  </a:cubicBezTo>
                  <a:cubicBezTo>
                    <a:pt x="3447" y="1851"/>
                    <a:pt x="3467" y="1713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13" y="3039"/>
                    <a:pt x="796" y="3156"/>
                    <a:pt x="1150" y="3215"/>
                  </a:cubicBezTo>
                  <a:cubicBezTo>
                    <a:pt x="865" y="3323"/>
                    <a:pt x="609" y="3471"/>
                    <a:pt x="443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3" y="5018"/>
                    <a:pt x="1949" y="4855"/>
                    <a:pt x="2210" y="4639"/>
                  </a:cubicBezTo>
                  <a:cubicBezTo>
                    <a:pt x="230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89" y="5837"/>
                  </a:cubicBezTo>
                  <a:cubicBezTo>
                    <a:pt x="2975" y="6043"/>
                    <a:pt x="3243" y="6126"/>
                    <a:pt x="3517" y="6126"/>
                  </a:cubicBezTo>
                  <a:cubicBezTo>
                    <a:pt x="3779" y="6126"/>
                    <a:pt x="4046" y="6050"/>
                    <a:pt x="4252" y="5935"/>
                  </a:cubicBezTo>
                  <a:cubicBezTo>
                    <a:pt x="4733" y="5660"/>
                    <a:pt x="4743" y="5160"/>
                    <a:pt x="4557" y="4708"/>
                  </a:cubicBezTo>
                  <a:cubicBezTo>
                    <a:pt x="455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40" y="5080"/>
                    <a:pt x="592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2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3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5"/>
            <p:cNvSpPr/>
            <p:nvPr/>
          </p:nvSpPr>
          <p:spPr>
            <a:xfrm>
              <a:off x="5977856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8" y="1401"/>
                    <a:pt x="5487" y="1409"/>
                    <a:pt x="5539" y="1426"/>
                  </a:cubicBezTo>
                  <a:cubicBezTo>
                    <a:pt x="5774" y="1505"/>
                    <a:pt x="6039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4" y="4185"/>
                    <a:pt x="525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68" y="3381"/>
                    <a:pt x="4319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4" y="5334"/>
                  </a:cubicBezTo>
                  <a:cubicBezTo>
                    <a:pt x="3958" y="5236"/>
                    <a:pt x="3869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0" y="4006"/>
                    <a:pt x="3759" y="3969"/>
                    <a:pt x="3674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2" y="5844"/>
                    <a:pt x="2643" y="5844"/>
                  </a:cubicBezTo>
                  <a:cubicBezTo>
                    <a:pt x="2552" y="5844"/>
                    <a:pt x="2450" y="5808"/>
                    <a:pt x="2338" y="5727"/>
                  </a:cubicBezTo>
                  <a:cubicBezTo>
                    <a:pt x="1650" y="5236"/>
                    <a:pt x="259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88" y="2968"/>
                    <a:pt x="2613" y="2948"/>
                  </a:cubicBezTo>
                  <a:cubicBezTo>
                    <a:pt x="2835" y="2939"/>
                    <a:pt x="2952" y="2663"/>
                    <a:pt x="2676" y="2663"/>
                  </a:cubicBezTo>
                  <a:cubicBezTo>
                    <a:pt x="2671" y="2663"/>
                    <a:pt x="2667" y="2663"/>
                    <a:pt x="2662" y="2664"/>
                  </a:cubicBezTo>
                  <a:cubicBezTo>
                    <a:pt x="2489" y="2678"/>
                    <a:pt x="2290" y="2691"/>
                    <a:pt x="2083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0" y="1323"/>
                    <a:pt x="1077" y="1323"/>
                  </a:cubicBezTo>
                  <a:cubicBezTo>
                    <a:pt x="1445" y="1323"/>
                    <a:pt x="1884" y="1650"/>
                    <a:pt x="2131" y="1829"/>
                  </a:cubicBezTo>
                  <a:cubicBezTo>
                    <a:pt x="2426" y="2035"/>
                    <a:pt x="2691" y="2271"/>
                    <a:pt x="2946" y="2516"/>
                  </a:cubicBezTo>
                  <a:cubicBezTo>
                    <a:pt x="2976" y="2546"/>
                    <a:pt x="3025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2" y="2133"/>
                    <a:pt x="3005" y="1908"/>
                    <a:pt x="2868" y="1672"/>
                  </a:cubicBezTo>
                  <a:cubicBezTo>
                    <a:pt x="2691" y="1377"/>
                    <a:pt x="2416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4" y="199"/>
                  </a:cubicBezTo>
                  <a:cubicBezTo>
                    <a:pt x="2072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8" y="1247"/>
                    <a:pt x="1540" y="1043"/>
                    <a:pt x="1141" y="1043"/>
                  </a:cubicBezTo>
                  <a:cubicBezTo>
                    <a:pt x="1055" y="1043"/>
                    <a:pt x="970" y="1052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8" y="6125"/>
                    <a:pt x="2565" y="6125"/>
                  </a:cubicBezTo>
                  <a:cubicBezTo>
                    <a:pt x="2641" y="6125"/>
                    <a:pt x="2717" y="6117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0" y="4635"/>
                    <a:pt x="5798" y="4635"/>
                  </a:cubicBezTo>
                  <a:cubicBezTo>
                    <a:pt x="5920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3" y="1534"/>
                    <a:pt x="6029" y="1279"/>
                  </a:cubicBezTo>
                  <a:cubicBezTo>
                    <a:pt x="5861" y="1160"/>
                    <a:pt x="5681" y="1109"/>
                    <a:pt x="5501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09" y="1652"/>
                    <a:pt x="4321" y="1750"/>
                  </a:cubicBezTo>
                  <a:cubicBezTo>
                    <a:pt x="4380" y="1220"/>
                    <a:pt x="4331" y="651"/>
                    <a:pt x="4017" y="287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5"/>
            <p:cNvSpPr/>
            <p:nvPr/>
          </p:nvSpPr>
          <p:spPr>
            <a:xfrm>
              <a:off x="3106984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4" y="3459"/>
                  </a:cubicBezTo>
                  <a:cubicBezTo>
                    <a:pt x="2802" y="3459"/>
                    <a:pt x="2656" y="3517"/>
                    <a:pt x="262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5" y="2987"/>
                    <a:pt x="1980" y="2992"/>
                    <a:pt x="1861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5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7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85" y="1540"/>
                    <a:pt x="1199" y="1492"/>
                    <a:pt x="1017" y="1492"/>
                  </a:cubicBezTo>
                  <a:cubicBezTo>
                    <a:pt x="892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6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3" y="1580"/>
                    <a:pt x="5850" y="1521"/>
                    <a:pt x="5642" y="1521"/>
                  </a:cubicBezTo>
                  <a:cubicBezTo>
                    <a:pt x="5368" y="1521"/>
                    <a:pt x="5087" y="1623"/>
                    <a:pt x="4841" y="1763"/>
                  </a:cubicBezTo>
                  <a:cubicBezTo>
                    <a:pt x="5028" y="1409"/>
                    <a:pt x="5204" y="977"/>
                    <a:pt x="5106" y="584"/>
                  </a:cubicBezTo>
                  <a:cubicBezTo>
                    <a:pt x="5008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5"/>
            <p:cNvSpPr/>
            <p:nvPr/>
          </p:nvSpPr>
          <p:spPr>
            <a:xfrm>
              <a:off x="3446896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0" y="4347"/>
                    <a:pt x="5889" y="4348"/>
                    <a:pt x="5867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5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59" y="5060"/>
                    <a:pt x="3820" y="4864"/>
                  </a:cubicBezTo>
                  <a:cubicBezTo>
                    <a:pt x="3790" y="4746"/>
                    <a:pt x="3771" y="4618"/>
                    <a:pt x="378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4" y="3973"/>
                    <a:pt x="3405" y="4045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2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8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90" y="3891"/>
                    <a:pt x="599" y="3646"/>
                  </a:cubicBezTo>
                  <a:cubicBezTo>
                    <a:pt x="609" y="3243"/>
                    <a:pt x="1365" y="3135"/>
                    <a:pt x="166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48" y="2673"/>
                    <a:pt x="2681" y="2673"/>
                  </a:cubicBezTo>
                  <a:cubicBezTo>
                    <a:pt x="2671" y="2673"/>
                    <a:pt x="2662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0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20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805" y="3803"/>
                    <a:pt x="6569" y="3401"/>
                  </a:cubicBezTo>
                  <a:cubicBezTo>
                    <a:pt x="6392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5"/>
            <p:cNvSpPr/>
            <p:nvPr/>
          </p:nvSpPr>
          <p:spPr>
            <a:xfrm>
              <a:off x="3786185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3" y="281"/>
                  </a:moveTo>
                  <a:cubicBezTo>
                    <a:pt x="4254" y="281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700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3" y="4801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64" y="5612"/>
                  </a:cubicBezTo>
                  <a:cubicBezTo>
                    <a:pt x="4050" y="5770"/>
                    <a:pt x="3866" y="5842"/>
                    <a:pt x="3680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6" y="3491"/>
                    <a:pt x="3002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1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2" y="2119"/>
                    <a:pt x="3050" y="2156"/>
                    <a:pt x="3134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44" y="281"/>
                    <a:pt x="4163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96" y="3157"/>
                    <a:pt x="1140" y="3216"/>
                  </a:cubicBezTo>
                  <a:cubicBezTo>
                    <a:pt x="865" y="3324"/>
                    <a:pt x="609" y="3471"/>
                    <a:pt x="433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4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2" y="1623"/>
                    <a:pt x="4851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5"/>
            <p:cNvSpPr/>
            <p:nvPr/>
          </p:nvSpPr>
          <p:spPr>
            <a:xfrm>
              <a:off x="4126098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7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8"/>
                    <a:pt x="2289" y="2968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6" y="1331"/>
                    <a:pt x="1020" y="1324"/>
                    <a:pt x="1076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46" y="2517"/>
                  </a:cubicBezTo>
                  <a:cubicBezTo>
                    <a:pt x="2976" y="2547"/>
                    <a:pt x="3026" y="2560"/>
                    <a:pt x="3080" y="2560"/>
                  </a:cubicBezTo>
                  <a:cubicBezTo>
                    <a:pt x="3239" y="2560"/>
                    <a:pt x="3442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8"/>
                    <a:pt x="2934" y="288"/>
                    <a:pt x="3117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7" y="1110"/>
                    <a:pt x="5498" y="1110"/>
                  </a:cubicBezTo>
                  <a:cubicBezTo>
                    <a:pt x="5178" y="1110"/>
                    <a:pt x="4854" y="1272"/>
                    <a:pt x="4596" y="1486"/>
                  </a:cubicBezTo>
                  <a:cubicBezTo>
                    <a:pt x="450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5"/>
            <p:cNvSpPr/>
            <p:nvPr/>
          </p:nvSpPr>
          <p:spPr>
            <a:xfrm>
              <a:off x="4465418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8" y="281"/>
                  </a:moveTo>
                  <a:cubicBezTo>
                    <a:pt x="4260" y="281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7" y="1998"/>
                  </a:cubicBezTo>
                  <a:cubicBezTo>
                    <a:pt x="5175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5" y="2234"/>
                    <a:pt x="6206" y="2479"/>
                  </a:cubicBezTo>
                  <a:cubicBezTo>
                    <a:pt x="6186" y="2882"/>
                    <a:pt x="544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38" y="3462"/>
                  </a:cubicBezTo>
                  <a:cubicBezTo>
                    <a:pt x="4143" y="3462"/>
                    <a:pt x="4148" y="3462"/>
                    <a:pt x="4153" y="3461"/>
                  </a:cubicBezTo>
                  <a:cubicBezTo>
                    <a:pt x="4317" y="3447"/>
                    <a:pt x="4505" y="3436"/>
                    <a:pt x="4703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1" y="4787"/>
                  </a:cubicBezTo>
                  <a:cubicBezTo>
                    <a:pt x="5844" y="4801"/>
                    <a:pt x="5794" y="4808"/>
                    <a:pt x="5742" y="4808"/>
                  </a:cubicBezTo>
                  <a:cubicBezTo>
                    <a:pt x="5376" y="4808"/>
                    <a:pt x="4923" y="4477"/>
                    <a:pt x="4674" y="4296"/>
                  </a:cubicBezTo>
                  <a:cubicBezTo>
                    <a:pt x="4389" y="4090"/>
                    <a:pt x="4114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3" y="3678"/>
                    <a:pt x="3466" y="3795"/>
                  </a:cubicBezTo>
                  <a:cubicBezTo>
                    <a:pt x="3643" y="4001"/>
                    <a:pt x="3800" y="4227"/>
                    <a:pt x="3947" y="4453"/>
                  </a:cubicBezTo>
                  <a:cubicBezTo>
                    <a:pt x="4114" y="4757"/>
                    <a:pt x="4399" y="5278"/>
                    <a:pt x="4163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7" y="5842"/>
                    <a:pt x="3227" y="5733"/>
                    <a:pt x="3113" y="5543"/>
                  </a:cubicBezTo>
                  <a:cubicBezTo>
                    <a:pt x="2906" y="5209"/>
                    <a:pt x="2906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5" y="3517"/>
                    <a:pt x="2622" y="3579"/>
                  </a:cubicBezTo>
                  <a:cubicBezTo>
                    <a:pt x="2445" y="3913"/>
                    <a:pt x="2209" y="4227"/>
                    <a:pt x="1934" y="4473"/>
                  </a:cubicBezTo>
                  <a:cubicBezTo>
                    <a:pt x="1784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6" y="4060"/>
                  </a:cubicBezTo>
                  <a:cubicBezTo>
                    <a:pt x="648" y="3393"/>
                    <a:pt x="2042" y="3265"/>
                    <a:pt x="2484" y="3226"/>
                  </a:cubicBezTo>
                  <a:cubicBezTo>
                    <a:pt x="2703" y="3207"/>
                    <a:pt x="2829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3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6" y="2992"/>
                  </a:cubicBezTo>
                  <a:cubicBezTo>
                    <a:pt x="1276" y="2992"/>
                    <a:pt x="596" y="2879"/>
                    <a:pt x="579" y="2332"/>
                  </a:cubicBezTo>
                  <a:cubicBezTo>
                    <a:pt x="579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1" y="2038"/>
                  </a:cubicBezTo>
                  <a:cubicBezTo>
                    <a:pt x="1866" y="2224"/>
                    <a:pt x="2150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58" y="1890"/>
                  </a:cubicBezTo>
                  <a:cubicBezTo>
                    <a:pt x="2092" y="1674"/>
                    <a:pt x="1659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39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4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1" y="2156"/>
                    <a:pt x="3137" y="2156"/>
                  </a:cubicBezTo>
                  <a:cubicBezTo>
                    <a:pt x="3254" y="2156"/>
                    <a:pt x="3400" y="2085"/>
                    <a:pt x="3417" y="1989"/>
                  </a:cubicBezTo>
                  <a:cubicBezTo>
                    <a:pt x="3447" y="1851"/>
                    <a:pt x="3466" y="1714"/>
                    <a:pt x="3466" y="1566"/>
                  </a:cubicBezTo>
                  <a:cubicBezTo>
                    <a:pt x="3547" y="1026"/>
                    <a:pt x="3746" y="281"/>
                    <a:pt x="4168" y="281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7" y="437"/>
                    <a:pt x="3240" y="791"/>
                  </a:cubicBezTo>
                  <a:cubicBezTo>
                    <a:pt x="3122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3" y="1380"/>
                    <a:pt x="1571" y="1615"/>
                  </a:cubicBezTo>
                  <a:cubicBezTo>
                    <a:pt x="1391" y="1540"/>
                    <a:pt x="1207" y="1492"/>
                    <a:pt x="1023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5"/>
                  </a:cubicBezTo>
                  <a:cubicBezTo>
                    <a:pt x="412" y="3039"/>
                    <a:pt x="795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8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09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4" y="5474"/>
                    <a:pt x="2798" y="5838"/>
                  </a:cubicBezTo>
                  <a:cubicBezTo>
                    <a:pt x="2979" y="6043"/>
                    <a:pt x="3245" y="6126"/>
                    <a:pt x="3519" y="6126"/>
                  </a:cubicBezTo>
                  <a:cubicBezTo>
                    <a:pt x="3781" y="6126"/>
                    <a:pt x="4050" y="6051"/>
                    <a:pt x="4261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56" y="4689"/>
                    <a:pt x="4546" y="4679"/>
                    <a:pt x="4536" y="4669"/>
                  </a:cubicBezTo>
                  <a:lnTo>
                    <a:pt x="4536" y="4669"/>
                  </a:lnTo>
                  <a:cubicBezTo>
                    <a:pt x="4879" y="4889"/>
                    <a:pt x="5275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8" y="2008"/>
                    <a:pt x="6235" y="1723"/>
                  </a:cubicBezTo>
                  <a:cubicBezTo>
                    <a:pt x="6057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6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5"/>
            <p:cNvSpPr/>
            <p:nvPr/>
          </p:nvSpPr>
          <p:spPr>
            <a:xfrm>
              <a:off x="4805330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8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9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9" y="2222"/>
                    <a:pt x="4595" y="1898"/>
                    <a:pt x="4880" y="1653"/>
                  </a:cubicBezTo>
                  <a:cubicBezTo>
                    <a:pt x="5021" y="1527"/>
                    <a:pt x="5194" y="1401"/>
                    <a:pt x="5388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8" y="2075"/>
                  </a:cubicBezTo>
                  <a:cubicBezTo>
                    <a:pt x="6157" y="2743"/>
                    <a:pt x="4772" y="2860"/>
                    <a:pt x="4320" y="2900"/>
                  </a:cubicBezTo>
                  <a:cubicBezTo>
                    <a:pt x="4102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79" y="3175"/>
                    <a:pt x="4487" y="3165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82"/>
                    <a:pt x="4324" y="3370"/>
                    <a:pt x="4273" y="3370"/>
                  </a:cubicBezTo>
                  <a:cubicBezTo>
                    <a:pt x="4165" y="3370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5" y="5381"/>
                    <a:pt x="4629" y="5412"/>
                    <a:pt x="4491" y="5412"/>
                  </a:cubicBezTo>
                  <a:cubicBezTo>
                    <a:pt x="4359" y="5412"/>
                    <a:pt x="4225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9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8" y="3970"/>
                    <a:pt x="3410" y="4040"/>
                    <a:pt x="3388" y="4137"/>
                  </a:cubicBezTo>
                  <a:cubicBezTo>
                    <a:pt x="3358" y="4274"/>
                    <a:pt x="3348" y="4422"/>
                    <a:pt x="3348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1" y="5809"/>
                    <a:pt x="2337" y="5728"/>
                  </a:cubicBezTo>
                  <a:cubicBezTo>
                    <a:pt x="1650" y="5246"/>
                    <a:pt x="2592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4" y="3300"/>
                    <a:pt x="2625" y="3327"/>
                    <a:pt x="2582" y="3381"/>
                  </a:cubicBezTo>
                  <a:cubicBezTo>
                    <a:pt x="2357" y="3666"/>
                    <a:pt x="2091" y="3931"/>
                    <a:pt x="1787" y="4127"/>
                  </a:cubicBezTo>
                  <a:cubicBezTo>
                    <a:pt x="1630" y="4232"/>
                    <a:pt x="1451" y="4325"/>
                    <a:pt x="1266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75" y="3135"/>
                    <a:pt x="1659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0" y="2939"/>
                    <a:pt x="2948" y="2673"/>
                    <a:pt x="2689" y="2673"/>
                  </a:cubicBezTo>
                  <a:cubicBezTo>
                    <a:pt x="2680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1" y="2695"/>
                  </a:cubicBezTo>
                  <a:cubicBezTo>
                    <a:pt x="1625" y="2695"/>
                    <a:pt x="1079" y="2627"/>
                    <a:pt x="746" y="2330"/>
                  </a:cubicBezTo>
                  <a:cubicBezTo>
                    <a:pt x="471" y="2085"/>
                    <a:pt x="540" y="1466"/>
                    <a:pt x="923" y="1348"/>
                  </a:cubicBezTo>
                  <a:cubicBezTo>
                    <a:pt x="974" y="1331"/>
                    <a:pt x="1027" y="1324"/>
                    <a:pt x="1082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25" y="2036"/>
                    <a:pt x="2700" y="2271"/>
                    <a:pt x="2946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1" y="2450"/>
                    <a:pt x="3338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0" y="1378"/>
                    <a:pt x="2416" y="848"/>
                    <a:pt x="2651" y="514"/>
                  </a:cubicBezTo>
                  <a:cubicBezTo>
                    <a:pt x="2759" y="358"/>
                    <a:pt x="2936" y="288"/>
                    <a:pt x="3118" y="288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5"/>
                    <a:pt x="2249" y="1427"/>
                  </a:cubicBezTo>
                  <a:cubicBezTo>
                    <a:pt x="2258" y="1437"/>
                    <a:pt x="2268" y="1447"/>
                    <a:pt x="2268" y="1466"/>
                  </a:cubicBezTo>
                  <a:cubicBezTo>
                    <a:pt x="1937" y="1248"/>
                    <a:pt x="1539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2" y="1181"/>
                    <a:pt x="10" y="1741"/>
                    <a:pt x="167" y="2232"/>
                  </a:cubicBezTo>
                  <a:cubicBezTo>
                    <a:pt x="304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0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77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4" y="6125"/>
                  </a:cubicBezTo>
                  <a:cubicBezTo>
                    <a:pt x="2640" y="6125"/>
                    <a:pt x="2716" y="6117"/>
                    <a:pt x="2789" y="6101"/>
                  </a:cubicBezTo>
                  <a:cubicBezTo>
                    <a:pt x="3181" y="6012"/>
                    <a:pt x="3417" y="5688"/>
                    <a:pt x="3564" y="5335"/>
                  </a:cubicBezTo>
                  <a:cubicBezTo>
                    <a:pt x="3682" y="5502"/>
                    <a:pt x="3859" y="5620"/>
                    <a:pt x="4104" y="5669"/>
                  </a:cubicBezTo>
                  <a:cubicBezTo>
                    <a:pt x="4184" y="5683"/>
                    <a:pt x="4274" y="5691"/>
                    <a:pt x="4368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601" y="4634"/>
                    <a:pt x="5785" y="4634"/>
                  </a:cubicBezTo>
                  <a:cubicBezTo>
                    <a:pt x="5912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0" y="2811"/>
                    <a:pt x="6196" y="2654"/>
                    <a:pt x="6373" y="2438"/>
                  </a:cubicBezTo>
                  <a:cubicBezTo>
                    <a:pt x="6687" y="2036"/>
                    <a:pt x="6392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2" y="1110"/>
                    <a:pt x="4857" y="1272"/>
                    <a:pt x="4605" y="1486"/>
                  </a:cubicBezTo>
                  <a:cubicBezTo>
                    <a:pt x="4507" y="1564"/>
                    <a:pt x="4419" y="1653"/>
                    <a:pt x="4330" y="1751"/>
                  </a:cubicBezTo>
                  <a:cubicBezTo>
                    <a:pt x="4379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5"/>
            <p:cNvSpPr/>
            <p:nvPr/>
          </p:nvSpPr>
          <p:spPr>
            <a:xfrm>
              <a:off x="5144931" y="9949394"/>
              <a:ext cx="211919" cy="191086"/>
            </a:xfrm>
            <a:custGeom>
              <a:avLst/>
              <a:gdLst/>
              <a:ahLst/>
              <a:cxnLst/>
              <a:rect l="l" t="t" r="r" b="b"/>
              <a:pathLst>
                <a:path w="6795" h="6127" extrusionOk="0">
                  <a:moveTo>
                    <a:pt x="4159" y="281"/>
                  </a:moveTo>
                  <a:cubicBezTo>
                    <a:pt x="4251" y="281"/>
                    <a:pt x="4353" y="317"/>
                    <a:pt x="4468" y="398"/>
                  </a:cubicBezTo>
                  <a:cubicBezTo>
                    <a:pt x="5145" y="889"/>
                    <a:pt x="4213" y="2195"/>
                    <a:pt x="3859" y="2637"/>
                  </a:cubicBezTo>
                  <a:cubicBezTo>
                    <a:pt x="3765" y="2766"/>
                    <a:pt x="3875" y="2828"/>
                    <a:pt x="4001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38" y="2460"/>
                    <a:pt x="4713" y="2195"/>
                    <a:pt x="5018" y="1998"/>
                  </a:cubicBezTo>
                  <a:cubicBezTo>
                    <a:pt x="5165" y="1902"/>
                    <a:pt x="5346" y="1806"/>
                    <a:pt x="5527" y="1806"/>
                  </a:cubicBezTo>
                  <a:cubicBezTo>
                    <a:pt x="5587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19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3" y="3436"/>
                  </a:cubicBezTo>
                  <a:cubicBezTo>
                    <a:pt x="5185" y="3436"/>
                    <a:pt x="5729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4" y="4801"/>
                    <a:pt x="5785" y="4808"/>
                    <a:pt x="5733" y="4808"/>
                  </a:cubicBezTo>
                  <a:cubicBezTo>
                    <a:pt x="5369" y="4808"/>
                    <a:pt x="4922" y="4477"/>
                    <a:pt x="4664" y="4296"/>
                  </a:cubicBezTo>
                  <a:cubicBezTo>
                    <a:pt x="4379" y="4090"/>
                    <a:pt x="4105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7" y="3566"/>
                    <a:pt x="3361" y="3678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54" y="5612"/>
                  </a:cubicBezTo>
                  <a:cubicBezTo>
                    <a:pt x="4044" y="5770"/>
                    <a:pt x="3863" y="5842"/>
                    <a:pt x="3678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89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34" y="3579"/>
                  </a:cubicBezTo>
                  <a:cubicBezTo>
                    <a:pt x="3055" y="3491"/>
                    <a:pt x="2994" y="3459"/>
                    <a:pt x="2911" y="3459"/>
                  </a:cubicBezTo>
                  <a:cubicBezTo>
                    <a:pt x="2801" y="3459"/>
                    <a:pt x="2651" y="3517"/>
                    <a:pt x="2612" y="3579"/>
                  </a:cubicBezTo>
                  <a:cubicBezTo>
                    <a:pt x="2435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75" y="3226"/>
                  </a:cubicBezTo>
                  <a:cubicBezTo>
                    <a:pt x="2693" y="3207"/>
                    <a:pt x="2819" y="2940"/>
                    <a:pt x="2553" y="2940"/>
                  </a:cubicBezTo>
                  <a:cubicBezTo>
                    <a:pt x="2543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3" y="2987"/>
                    <a:pt x="1977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0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0" y="2760"/>
                    <a:pt x="2772" y="2703"/>
                    <a:pt x="2818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1" y="748"/>
                    <a:pt x="2160" y="718"/>
                    <a:pt x="2293" y="718"/>
                  </a:cubicBezTo>
                  <a:cubicBezTo>
                    <a:pt x="2432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0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75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6" y="2156"/>
                    <a:pt x="3394" y="2085"/>
                    <a:pt x="3417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5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46" y="506"/>
                    <a:pt x="2700" y="457"/>
                  </a:cubicBezTo>
                  <a:cubicBezTo>
                    <a:pt x="2619" y="443"/>
                    <a:pt x="2527" y="435"/>
                    <a:pt x="2431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1" y="1615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1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4" y="3324"/>
                    <a:pt x="599" y="3471"/>
                    <a:pt x="432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7" y="5018"/>
                    <a:pt x="1945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5" y="6126"/>
                    <a:pt x="3510" y="6126"/>
                  </a:cubicBezTo>
                  <a:cubicBezTo>
                    <a:pt x="3771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46" y="4708"/>
                  </a:cubicBezTo>
                  <a:cubicBezTo>
                    <a:pt x="4546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5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60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3" y="1580"/>
                    <a:pt x="5848" y="1521"/>
                    <a:pt x="5639" y="1521"/>
                  </a:cubicBezTo>
                  <a:cubicBezTo>
                    <a:pt x="5363" y="1521"/>
                    <a:pt x="5081" y="1623"/>
                    <a:pt x="4841" y="1763"/>
                  </a:cubicBezTo>
                  <a:cubicBezTo>
                    <a:pt x="5028" y="1409"/>
                    <a:pt x="5194" y="977"/>
                    <a:pt x="5096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5"/>
            <p:cNvSpPr/>
            <p:nvPr/>
          </p:nvSpPr>
          <p:spPr>
            <a:xfrm>
              <a:off x="5484844" y="9940880"/>
              <a:ext cx="211919" cy="191055"/>
            </a:xfrm>
            <a:custGeom>
              <a:avLst/>
              <a:gdLst/>
              <a:ahLst/>
              <a:cxnLst/>
              <a:rect l="l" t="t" r="r" b="b"/>
              <a:pathLst>
                <a:path w="6795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2" y="592"/>
                  </a:cubicBezTo>
                  <a:cubicBezTo>
                    <a:pt x="3898" y="916"/>
                    <a:pt x="3898" y="136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70" y="1653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64" y="1505"/>
                    <a:pt x="6029" y="1810"/>
                    <a:pt x="6059" y="2075"/>
                  </a:cubicBezTo>
                  <a:cubicBezTo>
                    <a:pt x="6147" y="2743"/>
                    <a:pt x="4762" y="2860"/>
                    <a:pt x="4321" y="2900"/>
                  </a:cubicBezTo>
                  <a:cubicBezTo>
                    <a:pt x="4102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1" y="3185"/>
                  </a:cubicBezTo>
                  <a:cubicBezTo>
                    <a:pt x="4370" y="3175"/>
                    <a:pt x="4478" y="3165"/>
                    <a:pt x="4595" y="3155"/>
                  </a:cubicBezTo>
                  <a:cubicBezTo>
                    <a:pt x="4709" y="3146"/>
                    <a:pt x="4834" y="3140"/>
                    <a:pt x="4963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5" y="3980"/>
                    <a:pt x="6147" y="4304"/>
                    <a:pt x="5921" y="4343"/>
                  </a:cubicBezTo>
                  <a:cubicBezTo>
                    <a:pt x="5901" y="4347"/>
                    <a:pt x="5880" y="4348"/>
                    <a:pt x="5859" y="4348"/>
                  </a:cubicBezTo>
                  <a:cubicBezTo>
                    <a:pt x="5653" y="4348"/>
                    <a:pt x="5405" y="4186"/>
                    <a:pt x="5253" y="4088"/>
                  </a:cubicBezTo>
                  <a:cubicBezTo>
                    <a:pt x="4939" y="3901"/>
                    <a:pt x="4654" y="3666"/>
                    <a:pt x="4389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5" y="3370"/>
                    <a:pt x="4023" y="3423"/>
                    <a:pt x="3977" y="3489"/>
                  </a:cubicBezTo>
                  <a:cubicBezTo>
                    <a:pt x="3957" y="3518"/>
                    <a:pt x="3957" y="3558"/>
                    <a:pt x="3997" y="3597"/>
                  </a:cubicBezTo>
                  <a:cubicBezTo>
                    <a:pt x="4193" y="3793"/>
                    <a:pt x="4379" y="4009"/>
                    <a:pt x="4546" y="4235"/>
                  </a:cubicBezTo>
                  <a:cubicBezTo>
                    <a:pt x="4703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5" y="5412"/>
                  </a:cubicBezTo>
                  <a:cubicBezTo>
                    <a:pt x="4352" y="5412"/>
                    <a:pt x="4216" y="5383"/>
                    <a:pt x="4124" y="5335"/>
                  </a:cubicBezTo>
                  <a:cubicBezTo>
                    <a:pt x="3947" y="5237"/>
                    <a:pt x="3859" y="5060"/>
                    <a:pt x="3810" y="4864"/>
                  </a:cubicBezTo>
                  <a:cubicBezTo>
                    <a:pt x="3790" y="4746"/>
                    <a:pt x="3771" y="4618"/>
                    <a:pt x="3771" y="4490"/>
                  </a:cubicBezTo>
                  <a:cubicBezTo>
                    <a:pt x="3790" y="4363"/>
                    <a:pt x="3810" y="4225"/>
                    <a:pt x="3820" y="4098"/>
                  </a:cubicBezTo>
                  <a:cubicBezTo>
                    <a:pt x="3824" y="4008"/>
                    <a:pt x="3756" y="3973"/>
                    <a:pt x="3672" y="3973"/>
                  </a:cubicBezTo>
                  <a:cubicBezTo>
                    <a:pt x="3553" y="3973"/>
                    <a:pt x="3401" y="4045"/>
                    <a:pt x="3378" y="4137"/>
                  </a:cubicBezTo>
                  <a:cubicBezTo>
                    <a:pt x="3348" y="4274"/>
                    <a:pt x="3339" y="4422"/>
                    <a:pt x="3339" y="4569"/>
                  </a:cubicBezTo>
                  <a:cubicBezTo>
                    <a:pt x="3258" y="5101"/>
                    <a:pt x="3058" y="5844"/>
                    <a:pt x="2637" y="5844"/>
                  </a:cubicBezTo>
                  <a:cubicBezTo>
                    <a:pt x="2545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1" y="3364"/>
                    <a:pt x="2917" y="3300"/>
                    <a:pt x="2788" y="3300"/>
                  </a:cubicBezTo>
                  <a:cubicBezTo>
                    <a:pt x="2705" y="3300"/>
                    <a:pt x="2615" y="3327"/>
                    <a:pt x="2573" y="3381"/>
                  </a:cubicBezTo>
                  <a:cubicBezTo>
                    <a:pt x="2357" y="3666"/>
                    <a:pt x="2082" y="3931"/>
                    <a:pt x="1777" y="4127"/>
                  </a:cubicBezTo>
                  <a:cubicBezTo>
                    <a:pt x="1628" y="4232"/>
                    <a:pt x="1445" y="4325"/>
                    <a:pt x="1262" y="4325"/>
                  </a:cubicBezTo>
                  <a:cubicBezTo>
                    <a:pt x="1205" y="4325"/>
                    <a:pt x="1147" y="4315"/>
                    <a:pt x="1090" y="4294"/>
                  </a:cubicBezTo>
                  <a:cubicBezTo>
                    <a:pt x="874" y="4206"/>
                    <a:pt x="580" y="3891"/>
                    <a:pt x="599" y="3646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8"/>
                    <a:pt x="2288" y="2968"/>
                    <a:pt x="2602" y="2949"/>
                  </a:cubicBezTo>
                  <a:cubicBezTo>
                    <a:pt x="2830" y="2939"/>
                    <a:pt x="2939" y="2673"/>
                    <a:pt x="2679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69" y="2627"/>
                    <a:pt x="737" y="2330"/>
                  </a:cubicBezTo>
                  <a:cubicBezTo>
                    <a:pt x="472" y="2085"/>
                    <a:pt x="530" y="1466"/>
                    <a:pt x="913" y="1348"/>
                  </a:cubicBezTo>
                  <a:cubicBezTo>
                    <a:pt x="964" y="1331"/>
                    <a:pt x="1017" y="1324"/>
                    <a:pt x="1073" y="1324"/>
                  </a:cubicBezTo>
                  <a:cubicBezTo>
                    <a:pt x="1435" y="1324"/>
                    <a:pt x="1875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6" y="2547"/>
                    <a:pt x="3015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2" y="1"/>
                  </a:moveTo>
                  <a:cubicBezTo>
                    <a:pt x="3028" y="1"/>
                    <a:pt x="2756" y="79"/>
                    <a:pt x="254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7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0" y="1741"/>
                    <a:pt x="15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23" y="2968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12"/>
                  </a:cubicBezTo>
                  <a:cubicBezTo>
                    <a:pt x="740" y="4550"/>
                    <a:pt x="942" y="4606"/>
                    <a:pt x="1149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4" y="6125"/>
                    <a:pt x="2558" y="6125"/>
                  </a:cubicBezTo>
                  <a:cubicBezTo>
                    <a:pt x="2633" y="6125"/>
                    <a:pt x="2708" y="6117"/>
                    <a:pt x="2779" y="6101"/>
                  </a:cubicBezTo>
                  <a:cubicBezTo>
                    <a:pt x="3172" y="6012"/>
                    <a:pt x="3407" y="5688"/>
                    <a:pt x="3555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2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79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59" y="4392"/>
                    <a:pt x="6795" y="3803"/>
                    <a:pt x="6569" y="3401"/>
                  </a:cubicBezTo>
                  <a:cubicBezTo>
                    <a:pt x="639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19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5" y="1486"/>
                  </a:cubicBezTo>
                  <a:cubicBezTo>
                    <a:pt x="449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06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5"/>
            <p:cNvSpPr/>
            <p:nvPr/>
          </p:nvSpPr>
          <p:spPr>
            <a:xfrm>
              <a:off x="582413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0" y="1806"/>
                    <a:pt x="5529" y="1806"/>
                  </a:cubicBezTo>
                  <a:cubicBezTo>
                    <a:pt x="5588" y="1806"/>
                    <a:pt x="5647" y="1817"/>
                    <a:pt x="5705" y="1841"/>
                  </a:cubicBezTo>
                  <a:cubicBezTo>
                    <a:pt x="5921" y="1920"/>
                    <a:pt x="6216" y="2234"/>
                    <a:pt x="6206" y="2479"/>
                  </a:cubicBezTo>
                  <a:cubicBezTo>
                    <a:pt x="6187" y="2882"/>
                    <a:pt x="5430" y="300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2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0" y="3436"/>
                    <a:pt x="5730" y="3508"/>
                    <a:pt x="6059" y="3795"/>
                  </a:cubicBezTo>
                  <a:cubicBezTo>
                    <a:pt x="633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0" y="4090"/>
                    <a:pt x="4105" y="3864"/>
                    <a:pt x="3859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3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2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10" y="2980"/>
                  </a:cubicBezTo>
                  <a:cubicBezTo>
                    <a:pt x="2104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5" y="2760"/>
                    <a:pt x="2537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5" y="718"/>
                    <a:pt x="2298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9"/>
                    <a:pt x="293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2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7" y="1026"/>
                    <a:pt x="3737" y="281"/>
                    <a:pt x="4159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21" y="443"/>
                    <a:pt x="2531" y="435"/>
                    <a:pt x="2437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5" y="1105"/>
                    <a:pt x="1444" y="1380"/>
                    <a:pt x="1572" y="1615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3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6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5" y="6043"/>
                    <a:pt x="3241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23" y="5661"/>
                    <a:pt x="4743" y="516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8" y="1409"/>
                    <a:pt x="5205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5"/>
            <p:cNvSpPr/>
            <p:nvPr/>
          </p:nvSpPr>
          <p:spPr>
            <a:xfrm>
              <a:off x="616404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8"/>
                  </a:moveTo>
                  <a:cubicBezTo>
                    <a:pt x="3344" y="288"/>
                    <a:pt x="3582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29" y="1810"/>
                    <a:pt x="6069" y="2075"/>
                  </a:cubicBezTo>
                  <a:cubicBezTo>
                    <a:pt x="6157" y="2743"/>
                    <a:pt x="4763" y="2860"/>
                    <a:pt x="4321" y="2900"/>
                  </a:cubicBezTo>
                  <a:cubicBezTo>
                    <a:pt x="4103" y="2928"/>
                    <a:pt x="3985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68" y="3382"/>
                    <a:pt x="4319" y="3370"/>
                    <a:pt x="4267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4" y="5335"/>
                  </a:cubicBezTo>
                  <a:cubicBezTo>
                    <a:pt x="3958" y="5237"/>
                    <a:pt x="385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1" y="4232"/>
                    <a:pt x="1452" y="4325"/>
                    <a:pt x="1267" y="4325"/>
                  </a:cubicBezTo>
                  <a:cubicBezTo>
                    <a:pt x="1209" y="4325"/>
                    <a:pt x="1150" y="4315"/>
                    <a:pt x="1090" y="4294"/>
                  </a:cubicBezTo>
                  <a:cubicBezTo>
                    <a:pt x="874" y="4206"/>
                    <a:pt x="590" y="3891"/>
                    <a:pt x="600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4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7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6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4" y="358"/>
                    <a:pt x="2932" y="288"/>
                    <a:pt x="3114" y="288"/>
                  </a:cubicBezTo>
                  <a:close/>
                  <a:moveTo>
                    <a:pt x="3294" y="1"/>
                  </a:moveTo>
                  <a:cubicBezTo>
                    <a:pt x="3031" y="1"/>
                    <a:pt x="2761" y="79"/>
                    <a:pt x="2554" y="200"/>
                  </a:cubicBezTo>
                  <a:cubicBezTo>
                    <a:pt x="2072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29" y="1248"/>
                    <a:pt x="1537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8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69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5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5"/>
            <p:cNvSpPr/>
            <p:nvPr/>
          </p:nvSpPr>
          <p:spPr>
            <a:xfrm>
              <a:off x="2920794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5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48" y="2460"/>
                    <a:pt x="471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8" y="5846"/>
                    <a:pt x="3683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699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8" y="723"/>
                    <a:pt x="2317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7" y="2158"/>
                    <a:pt x="3129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2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5" y="3324"/>
                    <a:pt x="609" y="3471"/>
                    <a:pt x="43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5" y="5019"/>
                    <a:pt x="1302" y="5019"/>
                  </a:cubicBezTo>
                  <a:cubicBezTo>
                    <a:pt x="1623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5"/>
            <p:cNvSpPr/>
            <p:nvPr/>
          </p:nvSpPr>
          <p:spPr>
            <a:xfrm>
              <a:off x="3260707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74" y="1510"/>
                    <a:pt x="6029" y="1815"/>
                    <a:pt x="6069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8" y="3377"/>
                    <a:pt x="4319" y="3365"/>
                    <a:pt x="4267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90" y="4014"/>
                    <a:pt x="4556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44" y="5840"/>
                  </a:cubicBezTo>
                  <a:cubicBezTo>
                    <a:pt x="2553" y="5840"/>
                    <a:pt x="2451" y="5804"/>
                    <a:pt x="233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1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90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1" y="2935"/>
                    <a:pt x="2948" y="2668"/>
                    <a:pt x="2689" y="2668"/>
                  </a:cubicBezTo>
                  <a:cubicBezTo>
                    <a:pt x="2681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0" y="2690"/>
                  </a:cubicBezTo>
                  <a:cubicBezTo>
                    <a:pt x="1622" y="2690"/>
                    <a:pt x="1072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7" y="285"/>
                    <a:pt x="3122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4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9" y="5927"/>
                    <a:pt x="2198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5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7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16" y="293"/>
                  </a:cubicBezTo>
                  <a:cubicBezTo>
                    <a:pt x="3829" y="85"/>
                    <a:pt x="3559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5"/>
            <p:cNvSpPr/>
            <p:nvPr/>
          </p:nvSpPr>
          <p:spPr>
            <a:xfrm>
              <a:off x="3599996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60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28" y="1998"/>
                  </a:cubicBezTo>
                  <a:cubicBezTo>
                    <a:pt x="5177" y="1902"/>
                    <a:pt x="5354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90" y="4811"/>
                    <a:pt x="5736" y="4811"/>
                  </a:cubicBezTo>
                  <a:cubicBezTo>
                    <a:pt x="5371" y="4811"/>
                    <a:pt x="4922" y="4476"/>
                    <a:pt x="4675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8" y="3585"/>
                    <a:pt x="3785" y="3570"/>
                    <a:pt x="3727" y="3570"/>
                  </a:cubicBezTo>
                  <a:cubicBezTo>
                    <a:pt x="3566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4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1" y="5846"/>
                    <a:pt x="3688" y="5846"/>
                  </a:cubicBezTo>
                  <a:cubicBezTo>
                    <a:pt x="3460" y="5846"/>
                    <a:pt x="3228" y="5734"/>
                    <a:pt x="3113" y="5543"/>
                  </a:cubicBezTo>
                  <a:cubicBezTo>
                    <a:pt x="2907" y="5209"/>
                    <a:pt x="2907" y="4767"/>
                    <a:pt x="293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7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59" y="3393"/>
                    <a:pt x="2043" y="3265"/>
                    <a:pt x="2485" y="3236"/>
                  </a:cubicBezTo>
                  <a:cubicBezTo>
                    <a:pt x="2700" y="3208"/>
                    <a:pt x="2826" y="2949"/>
                    <a:pt x="2576" y="2949"/>
                  </a:cubicBezTo>
                  <a:cubicBezTo>
                    <a:pt x="2563" y="2949"/>
                    <a:pt x="2549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3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7" y="25"/>
                  </a:cubicBezTo>
                  <a:cubicBezTo>
                    <a:pt x="3624" y="123"/>
                    <a:pt x="3398" y="447"/>
                    <a:pt x="325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36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10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7" y="5019"/>
                    <a:pt x="1305" y="5019"/>
                  </a:cubicBezTo>
                  <a:cubicBezTo>
                    <a:pt x="1629" y="5019"/>
                    <a:pt x="1957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6" y="6130"/>
                  </a:cubicBezTo>
                  <a:cubicBezTo>
                    <a:pt x="3786" y="6130"/>
                    <a:pt x="4053" y="6055"/>
                    <a:pt x="426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403" y="4954"/>
                    <a:pt x="680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46" y="1724"/>
                  </a:cubicBezTo>
                  <a:cubicBezTo>
                    <a:pt x="6067" y="1582"/>
                    <a:pt x="5865" y="1525"/>
                    <a:pt x="5660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5"/>
            <p:cNvSpPr/>
            <p:nvPr/>
          </p:nvSpPr>
          <p:spPr>
            <a:xfrm>
              <a:off x="3939908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4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5" y="1397"/>
                  </a:cubicBezTo>
                  <a:cubicBezTo>
                    <a:pt x="5442" y="1397"/>
                    <a:pt x="5490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3" y="3182"/>
                    <a:pt x="4267" y="3181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9" y="4184"/>
                    <a:pt x="526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6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5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9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73" y="4320"/>
                  </a:cubicBezTo>
                  <a:cubicBezTo>
                    <a:pt x="1215" y="4320"/>
                    <a:pt x="1158" y="4311"/>
                    <a:pt x="1101" y="4289"/>
                  </a:cubicBezTo>
                  <a:cubicBezTo>
                    <a:pt x="88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2" y="2668"/>
                    <a:pt x="2662" y="2669"/>
                  </a:cubicBezTo>
                  <a:cubicBezTo>
                    <a:pt x="2500" y="2680"/>
                    <a:pt x="2315" y="2690"/>
                    <a:pt x="2122" y="2690"/>
                  </a:cubicBezTo>
                  <a:cubicBezTo>
                    <a:pt x="1626" y="2690"/>
                    <a:pt x="1079" y="2622"/>
                    <a:pt x="747" y="2325"/>
                  </a:cubicBezTo>
                  <a:cubicBezTo>
                    <a:pt x="482" y="2090"/>
                    <a:pt x="541" y="1461"/>
                    <a:pt x="924" y="1343"/>
                  </a:cubicBezTo>
                  <a:cubicBezTo>
                    <a:pt x="974" y="1327"/>
                    <a:pt x="1026" y="1319"/>
                    <a:pt x="1080" y="1319"/>
                  </a:cubicBezTo>
                  <a:cubicBezTo>
                    <a:pt x="1443" y="1319"/>
                    <a:pt x="1885" y="1655"/>
                    <a:pt x="214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52" y="519"/>
                  </a:cubicBezTo>
                  <a:cubicBezTo>
                    <a:pt x="2761" y="357"/>
                    <a:pt x="2941" y="285"/>
                    <a:pt x="3124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51"/>
                    <a:pt x="2269" y="1461"/>
                  </a:cubicBezTo>
                  <a:cubicBezTo>
                    <a:pt x="1935" y="1241"/>
                    <a:pt x="1533" y="1042"/>
                    <a:pt x="1132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4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7" y="4605"/>
                    <a:pt x="1715" y="4499"/>
                    <a:pt x="1965" y="4358"/>
                  </a:cubicBezTo>
                  <a:lnTo>
                    <a:pt x="196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2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8" y="5679"/>
                    <a:pt x="4282" y="5687"/>
                    <a:pt x="4382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8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7" y="2659"/>
                    <a:pt x="6373" y="2433"/>
                  </a:cubicBezTo>
                  <a:cubicBezTo>
                    <a:pt x="6688" y="2031"/>
                    <a:pt x="6393" y="1530"/>
                    <a:pt x="6030" y="1275"/>
                  </a:cubicBezTo>
                  <a:cubicBezTo>
                    <a:pt x="5866" y="1160"/>
                    <a:pt x="5689" y="1112"/>
                    <a:pt x="5511" y="1112"/>
                  </a:cubicBezTo>
                  <a:cubicBezTo>
                    <a:pt x="5187" y="1112"/>
                    <a:pt x="4859" y="1272"/>
                    <a:pt x="4606" y="1481"/>
                  </a:cubicBezTo>
                  <a:cubicBezTo>
                    <a:pt x="4508" y="1569"/>
                    <a:pt x="4419" y="1658"/>
                    <a:pt x="433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5"/>
            <p:cNvSpPr/>
            <p:nvPr/>
          </p:nvSpPr>
          <p:spPr>
            <a:xfrm>
              <a:off x="427950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50" y="290"/>
                    <a:pt x="4353" y="326"/>
                    <a:pt x="4469" y="408"/>
                  </a:cubicBezTo>
                  <a:cubicBezTo>
                    <a:pt x="514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50" y="1811"/>
                    <a:pt x="5532" y="1811"/>
                  </a:cubicBezTo>
                  <a:cubicBezTo>
                    <a:pt x="5590" y="1811"/>
                    <a:pt x="5649" y="1820"/>
                    <a:pt x="5706" y="1841"/>
                  </a:cubicBezTo>
                  <a:cubicBezTo>
                    <a:pt x="5922" y="1920"/>
                    <a:pt x="6216" y="2234"/>
                    <a:pt x="619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4" y="3450"/>
                    <a:pt x="4488" y="3440"/>
                    <a:pt x="4680" y="3440"/>
                  </a:cubicBezTo>
                  <a:cubicBezTo>
                    <a:pt x="5175" y="3440"/>
                    <a:pt x="5727" y="3508"/>
                    <a:pt x="6059" y="3805"/>
                  </a:cubicBezTo>
                  <a:cubicBezTo>
                    <a:pt x="6324" y="4041"/>
                    <a:pt x="6265" y="4669"/>
                    <a:pt x="5883" y="4787"/>
                  </a:cubicBezTo>
                  <a:cubicBezTo>
                    <a:pt x="5833" y="4804"/>
                    <a:pt x="5780" y="4811"/>
                    <a:pt x="5726" y="4811"/>
                  </a:cubicBezTo>
                  <a:cubicBezTo>
                    <a:pt x="5364" y="4811"/>
                    <a:pt x="4921" y="4476"/>
                    <a:pt x="4665" y="4296"/>
                  </a:cubicBezTo>
                  <a:cubicBezTo>
                    <a:pt x="4380" y="4090"/>
                    <a:pt x="410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4" y="3680"/>
                    <a:pt x="345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6" y="5846"/>
                    <a:pt x="3682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898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35" y="3579"/>
                  </a:cubicBezTo>
                  <a:cubicBezTo>
                    <a:pt x="3056" y="3497"/>
                    <a:pt x="2997" y="3467"/>
                    <a:pt x="2917" y="3467"/>
                  </a:cubicBezTo>
                  <a:cubicBezTo>
                    <a:pt x="2806" y="3467"/>
                    <a:pt x="2653" y="3526"/>
                    <a:pt x="2613" y="3589"/>
                  </a:cubicBezTo>
                  <a:cubicBezTo>
                    <a:pt x="2436" y="3913"/>
                    <a:pt x="2200" y="4227"/>
                    <a:pt x="1926" y="4473"/>
                  </a:cubicBezTo>
                  <a:cubicBezTo>
                    <a:pt x="1775" y="4600"/>
                    <a:pt x="1599" y="4733"/>
                    <a:pt x="1407" y="4733"/>
                  </a:cubicBezTo>
                  <a:cubicBezTo>
                    <a:pt x="1361" y="4733"/>
                    <a:pt x="1315" y="4725"/>
                    <a:pt x="1268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4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4" y="2987"/>
                    <a:pt x="1977" y="2992"/>
                    <a:pt x="1856" y="2992"/>
                  </a:cubicBezTo>
                  <a:cubicBezTo>
                    <a:pt x="1269" y="2992"/>
                    <a:pt x="597" y="2880"/>
                    <a:pt x="580" y="234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43" y="2038"/>
                  </a:cubicBezTo>
                  <a:cubicBezTo>
                    <a:pt x="1857" y="2234"/>
                    <a:pt x="2142" y="2460"/>
                    <a:pt x="2407" y="2725"/>
                  </a:cubicBezTo>
                  <a:cubicBezTo>
                    <a:pt x="2435" y="2754"/>
                    <a:pt x="2481" y="2766"/>
                    <a:pt x="2533" y="2766"/>
                  </a:cubicBezTo>
                  <a:cubicBezTo>
                    <a:pt x="2641" y="2766"/>
                    <a:pt x="2773" y="2713"/>
                    <a:pt x="2819" y="2647"/>
                  </a:cubicBezTo>
                  <a:cubicBezTo>
                    <a:pt x="2839" y="2607"/>
                    <a:pt x="2839" y="2578"/>
                    <a:pt x="2799" y="2538"/>
                  </a:cubicBezTo>
                  <a:cubicBezTo>
                    <a:pt x="2603" y="2342"/>
                    <a:pt x="2416" y="2116"/>
                    <a:pt x="2250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35" y="755"/>
                    <a:pt x="2171" y="723"/>
                    <a:pt x="2311" y="723"/>
                  </a:cubicBezTo>
                  <a:cubicBezTo>
                    <a:pt x="2444" y="723"/>
                    <a:pt x="2580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76" y="2038"/>
                  </a:cubicBezTo>
                  <a:cubicBezTo>
                    <a:pt x="2972" y="2123"/>
                    <a:pt x="3040" y="2158"/>
                    <a:pt x="3124" y="2158"/>
                  </a:cubicBezTo>
                  <a:cubicBezTo>
                    <a:pt x="3243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23"/>
                    <a:pt x="3389" y="447"/>
                    <a:pt x="3241" y="801"/>
                  </a:cubicBezTo>
                  <a:cubicBezTo>
                    <a:pt x="3123" y="634"/>
                    <a:pt x="2947" y="506"/>
                    <a:pt x="2701" y="467"/>
                  </a:cubicBezTo>
                  <a:cubicBezTo>
                    <a:pt x="2616" y="452"/>
                    <a:pt x="2520" y="443"/>
                    <a:pt x="2420" y="443"/>
                  </a:cubicBezTo>
                  <a:cubicBezTo>
                    <a:pt x="2057" y="443"/>
                    <a:pt x="1638" y="554"/>
                    <a:pt x="1484" y="869"/>
                  </a:cubicBezTo>
                  <a:cubicBezTo>
                    <a:pt x="1366" y="1115"/>
                    <a:pt x="1444" y="1380"/>
                    <a:pt x="1562" y="1625"/>
                  </a:cubicBezTo>
                  <a:cubicBezTo>
                    <a:pt x="1380" y="1543"/>
                    <a:pt x="1194" y="1492"/>
                    <a:pt x="1011" y="1492"/>
                  </a:cubicBezTo>
                  <a:cubicBezTo>
                    <a:pt x="889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87" y="3157"/>
                    <a:pt x="1140" y="3216"/>
                  </a:cubicBezTo>
                  <a:cubicBezTo>
                    <a:pt x="855" y="3324"/>
                    <a:pt x="60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20" y="5019"/>
                    <a:pt x="1947" y="4859"/>
                    <a:pt x="2200" y="4650"/>
                  </a:cubicBezTo>
                  <a:cubicBezTo>
                    <a:pt x="2299" y="4561"/>
                    <a:pt x="2387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6" y="5484"/>
                    <a:pt x="2790" y="5838"/>
                  </a:cubicBezTo>
                  <a:cubicBezTo>
                    <a:pt x="2972" y="6045"/>
                    <a:pt x="3240" y="6130"/>
                    <a:pt x="3516" y="6130"/>
                  </a:cubicBezTo>
                  <a:cubicBezTo>
                    <a:pt x="3776" y="6130"/>
                    <a:pt x="4043" y="6055"/>
                    <a:pt x="4253" y="5936"/>
                  </a:cubicBezTo>
                  <a:cubicBezTo>
                    <a:pt x="4724" y="5671"/>
                    <a:pt x="4744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6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61" y="3314"/>
                    <a:pt x="5549" y="3245"/>
                  </a:cubicBezTo>
                  <a:cubicBezTo>
                    <a:pt x="5873" y="3157"/>
                    <a:pt x="6187" y="3049"/>
                    <a:pt x="6413" y="2833"/>
                  </a:cubicBezTo>
                  <a:cubicBezTo>
                    <a:pt x="6796" y="2489"/>
                    <a:pt x="6599" y="2018"/>
                    <a:pt x="6236" y="1724"/>
                  </a:cubicBezTo>
                  <a:cubicBezTo>
                    <a:pt x="6057" y="1582"/>
                    <a:pt x="5856" y="1525"/>
                    <a:pt x="5651" y="1525"/>
                  </a:cubicBezTo>
                  <a:cubicBezTo>
                    <a:pt x="5371" y="1525"/>
                    <a:pt x="5085" y="1631"/>
                    <a:pt x="4842" y="1773"/>
                  </a:cubicBezTo>
                  <a:cubicBezTo>
                    <a:pt x="5028" y="1409"/>
                    <a:pt x="5195" y="977"/>
                    <a:pt x="5097" y="585"/>
                  </a:cubicBezTo>
                  <a:cubicBezTo>
                    <a:pt x="5007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5"/>
            <p:cNvSpPr/>
            <p:nvPr/>
          </p:nvSpPr>
          <p:spPr>
            <a:xfrm>
              <a:off x="4619422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5" y="285"/>
                  </a:moveTo>
                  <a:cubicBezTo>
                    <a:pt x="3343" y="285"/>
                    <a:pt x="3579" y="397"/>
                    <a:pt x="3693" y="587"/>
                  </a:cubicBezTo>
                  <a:cubicBezTo>
                    <a:pt x="3899" y="921"/>
                    <a:pt x="3899" y="1363"/>
                    <a:pt x="3870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50" y="2604"/>
                    <a:pt x="4184" y="2541"/>
                  </a:cubicBezTo>
                  <a:cubicBezTo>
                    <a:pt x="4361" y="2217"/>
                    <a:pt x="4596" y="1903"/>
                    <a:pt x="4871" y="1658"/>
                  </a:cubicBezTo>
                  <a:cubicBezTo>
                    <a:pt x="5022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65" y="1510"/>
                    <a:pt x="6030" y="1815"/>
                    <a:pt x="6059" y="2070"/>
                  </a:cubicBezTo>
                  <a:cubicBezTo>
                    <a:pt x="6148" y="2738"/>
                    <a:pt x="4763" y="2865"/>
                    <a:pt x="4321" y="2895"/>
                  </a:cubicBezTo>
                  <a:cubicBezTo>
                    <a:pt x="4107" y="2923"/>
                    <a:pt x="3981" y="3182"/>
                    <a:pt x="4231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20" y="3139"/>
                    <a:pt x="4940" y="3139"/>
                  </a:cubicBezTo>
                  <a:cubicBezTo>
                    <a:pt x="5528" y="3139"/>
                    <a:pt x="6200" y="3251"/>
                    <a:pt x="6216" y="3788"/>
                  </a:cubicBezTo>
                  <a:cubicBezTo>
                    <a:pt x="6226" y="3985"/>
                    <a:pt x="6148" y="4309"/>
                    <a:pt x="5922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40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6" y="3365"/>
                    <a:pt x="4024" y="3418"/>
                    <a:pt x="3978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2" y="5300"/>
                  </a:cubicBezTo>
                  <a:cubicBezTo>
                    <a:pt x="4762" y="5376"/>
                    <a:pt x="4625" y="5407"/>
                    <a:pt x="4486" y="5407"/>
                  </a:cubicBezTo>
                  <a:cubicBezTo>
                    <a:pt x="4353" y="5407"/>
                    <a:pt x="4216" y="5378"/>
                    <a:pt x="4125" y="5330"/>
                  </a:cubicBezTo>
                  <a:cubicBezTo>
                    <a:pt x="3948" y="5232"/>
                    <a:pt x="3860" y="5055"/>
                    <a:pt x="3821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1" y="4230"/>
                    <a:pt x="3821" y="4093"/>
                  </a:cubicBezTo>
                  <a:cubicBezTo>
                    <a:pt x="3825" y="4007"/>
                    <a:pt x="3755" y="3972"/>
                    <a:pt x="3671" y="3972"/>
                  </a:cubicBezTo>
                  <a:cubicBezTo>
                    <a:pt x="3553" y="3972"/>
                    <a:pt x="3406" y="4040"/>
                    <a:pt x="3389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0" y="3362"/>
                    <a:pt x="2923" y="3302"/>
                    <a:pt x="2798" y="3302"/>
                  </a:cubicBezTo>
                  <a:cubicBezTo>
                    <a:pt x="2712" y="3302"/>
                    <a:pt x="2617" y="3330"/>
                    <a:pt x="2574" y="3386"/>
                  </a:cubicBezTo>
                  <a:cubicBezTo>
                    <a:pt x="2358" y="3671"/>
                    <a:pt x="2083" y="3936"/>
                    <a:pt x="1778" y="4132"/>
                  </a:cubicBezTo>
                  <a:cubicBezTo>
                    <a:pt x="1629" y="4229"/>
                    <a:pt x="1452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0" y="3239"/>
                    <a:pt x="1366" y="3131"/>
                    <a:pt x="1651" y="3072"/>
                  </a:cubicBezTo>
                  <a:cubicBezTo>
                    <a:pt x="1965" y="3013"/>
                    <a:pt x="2289" y="2973"/>
                    <a:pt x="2603" y="2954"/>
                  </a:cubicBezTo>
                  <a:cubicBezTo>
                    <a:pt x="2831" y="2935"/>
                    <a:pt x="2939" y="2668"/>
                    <a:pt x="2680" y="2668"/>
                  </a:cubicBezTo>
                  <a:cubicBezTo>
                    <a:pt x="2671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4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68" y="2546"/>
                    <a:pt x="3021" y="2560"/>
                    <a:pt x="3078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82" y="1373"/>
                    <a:pt x="2407" y="853"/>
                    <a:pt x="2642" y="519"/>
                  </a:cubicBezTo>
                  <a:cubicBezTo>
                    <a:pt x="2752" y="357"/>
                    <a:pt x="2931" y="285"/>
                    <a:pt x="3115" y="285"/>
                  </a:cubicBezTo>
                  <a:close/>
                  <a:moveTo>
                    <a:pt x="3281" y="1"/>
                  </a:moveTo>
                  <a:cubicBezTo>
                    <a:pt x="3021" y="1"/>
                    <a:pt x="2754" y="76"/>
                    <a:pt x="2544" y="195"/>
                  </a:cubicBezTo>
                  <a:cubicBezTo>
                    <a:pt x="2073" y="460"/>
                    <a:pt x="2063" y="961"/>
                    <a:pt x="2250" y="1422"/>
                  </a:cubicBezTo>
                  <a:cubicBezTo>
                    <a:pt x="2250" y="1432"/>
                    <a:pt x="2259" y="1451"/>
                    <a:pt x="2259" y="1461"/>
                  </a:cubicBezTo>
                  <a:cubicBezTo>
                    <a:pt x="1925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04" y="1177"/>
                    <a:pt x="1" y="1736"/>
                    <a:pt x="15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24" y="2973"/>
                    <a:pt x="610" y="3081"/>
                    <a:pt x="384" y="3297"/>
                  </a:cubicBezTo>
                  <a:cubicBezTo>
                    <a:pt x="1" y="3641"/>
                    <a:pt x="197" y="4112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1" y="5679"/>
                    <a:pt x="4277" y="5687"/>
                    <a:pt x="4377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5" y="4638"/>
                  </a:cubicBezTo>
                  <a:cubicBezTo>
                    <a:pt x="5908" y="4638"/>
                    <a:pt x="6029" y="4615"/>
                    <a:pt x="6148" y="4564"/>
                  </a:cubicBezTo>
                  <a:cubicBezTo>
                    <a:pt x="6560" y="4387"/>
                    <a:pt x="6805" y="3798"/>
                    <a:pt x="6570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4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50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5"/>
            <p:cNvSpPr/>
            <p:nvPr/>
          </p:nvSpPr>
          <p:spPr>
            <a:xfrm>
              <a:off x="4958742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0" y="290"/>
                  </a:moveTo>
                  <a:cubicBezTo>
                    <a:pt x="4252" y="290"/>
                    <a:pt x="4354" y="326"/>
                    <a:pt x="4468" y="408"/>
                  </a:cubicBezTo>
                  <a:cubicBezTo>
                    <a:pt x="5155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6" y="3450"/>
                    <a:pt x="4492" y="3440"/>
                    <a:pt x="4685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7" y="4811"/>
                    <a:pt x="5732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1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4" y="4758"/>
                    <a:pt x="4389" y="5278"/>
                    <a:pt x="4154" y="5612"/>
                  </a:cubicBezTo>
                  <a:cubicBezTo>
                    <a:pt x="4044" y="5774"/>
                    <a:pt x="3865" y="5846"/>
                    <a:pt x="3681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7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3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8" y="3393"/>
                    <a:pt x="2033" y="3265"/>
                    <a:pt x="2485" y="3236"/>
                  </a:cubicBezTo>
                  <a:cubicBezTo>
                    <a:pt x="2699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5" y="2766"/>
                    <a:pt x="2537" y="2766"/>
                  </a:cubicBezTo>
                  <a:cubicBezTo>
                    <a:pt x="2645" y="2766"/>
                    <a:pt x="2772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5" y="2038"/>
                  </a:cubicBezTo>
                  <a:cubicBezTo>
                    <a:pt x="2975" y="2123"/>
                    <a:pt x="3044" y="2158"/>
                    <a:pt x="3127" y="2158"/>
                  </a:cubicBezTo>
                  <a:cubicBezTo>
                    <a:pt x="3246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43" y="290"/>
                    <a:pt x="4160" y="290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8" y="452"/>
                    <a:pt x="2523" y="443"/>
                    <a:pt x="2424" y="443"/>
                  </a:cubicBezTo>
                  <a:cubicBezTo>
                    <a:pt x="2065" y="443"/>
                    <a:pt x="1645" y="554"/>
                    <a:pt x="1483" y="869"/>
                  </a:cubicBezTo>
                  <a:cubicBezTo>
                    <a:pt x="1365" y="1115"/>
                    <a:pt x="1444" y="1380"/>
                    <a:pt x="1571" y="1625"/>
                  </a:cubicBezTo>
                  <a:cubicBezTo>
                    <a:pt x="1389" y="1543"/>
                    <a:pt x="1200" y="1492"/>
                    <a:pt x="1014" y="1492"/>
                  </a:cubicBezTo>
                  <a:cubicBezTo>
                    <a:pt x="890" y="1492"/>
                    <a:pt x="767" y="1515"/>
                    <a:pt x="648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609" y="3471"/>
                    <a:pt x="432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96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6" y="6045"/>
                    <a:pt x="3244" y="6130"/>
                    <a:pt x="3519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56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392" y="4954"/>
                    <a:pt x="679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28" y="1409"/>
                    <a:pt x="5204" y="977"/>
                    <a:pt x="5106" y="585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5"/>
            <p:cNvSpPr/>
            <p:nvPr/>
          </p:nvSpPr>
          <p:spPr>
            <a:xfrm>
              <a:off x="5298654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19" y="285"/>
                  </a:moveTo>
                  <a:cubicBezTo>
                    <a:pt x="3348" y="285"/>
                    <a:pt x="3582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8" y="1422"/>
                  </a:cubicBezTo>
                  <a:cubicBezTo>
                    <a:pt x="5774" y="1510"/>
                    <a:pt x="6029" y="1815"/>
                    <a:pt x="6068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1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2" y="3143"/>
                    <a:pt x="4820" y="3139"/>
                    <a:pt x="4940" y="3139"/>
                  </a:cubicBezTo>
                  <a:cubicBezTo>
                    <a:pt x="5530" y="3139"/>
                    <a:pt x="6209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53" y="4093"/>
                  </a:cubicBezTo>
                  <a:cubicBezTo>
                    <a:pt x="4949" y="3896"/>
                    <a:pt x="4655" y="3671"/>
                    <a:pt x="4399" y="3405"/>
                  </a:cubicBezTo>
                  <a:cubicBezTo>
                    <a:pt x="4367" y="3377"/>
                    <a:pt x="4319" y="3365"/>
                    <a:pt x="4266" y="3365"/>
                  </a:cubicBezTo>
                  <a:cubicBezTo>
                    <a:pt x="4156" y="3365"/>
                    <a:pt x="4027" y="3418"/>
                    <a:pt x="3987" y="3484"/>
                  </a:cubicBezTo>
                  <a:cubicBezTo>
                    <a:pt x="3967" y="3523"/>
                    <a:pt x="3967" y="3553"/>
                    <a:pt x="3997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4" y="5407"/>
                    <a:pt x="4221" y="5378"/>
                    <a:pt x="4134" y="5330"/>
                  </a:cubicBezTo>
                  <a:cubicBezTo>
                    <a:pt x="3957" y="5232"/>
                    <a:pt x="385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8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7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7" y="4132"/>
                  </a:cubicBezTo>
                  <a:cubicBezTo>
                    <a:pt x="1631" y="4229"/>
                    <a:pt x="1452" y="4320"/>
                    <a:pt x="1268" y="4320"/>
                  </a:cubicBezTo>
                  <a:cubicBezTo>
                    <a:pt x="1209" y="4320"/>
                    <a:pt x="1150" y="4311"/>
                    <a:pt x="1090" y="4289"/>
                  </a:cubicBezTo>
                  <a:cubicBezTo>
                    <a:pt x="874" y="4211"/>
                    <a:pt x="589" y="3896"/>
                    <a:pt x="599" y="3641"/>
                  </a:cubicBezTo>
                  <a:cubicBezTo>
                    <a:pt x="619" y="3239"/>
                    <a:pt x="1365" y="3131"/>
                    <a:pt x="1660" y="3072"/>
                  </a:cubicBezTo>
                  <a:cubicBezTo>
                    <a:pt x="1974" y="3013"/>
                    <a:pt x="2288" y="2973"/>
                    <a:pt x="2612" y="2954"/>
                  </a:cubicBezTo>
                  <a:cubicBezTo>
                    <a:pt x="2830" y="2935"/>
                    <a:pt x="2948" y="2668"/>
                    <a:pt x="2680" y="2668"/>
                  </a:cubicBezTo>
                  <a:cubicBezTo>
                    <a:pt x="2671" y="2668"/>
                    <a:pt x="2662" y="2668"/>
                    <a:pt x="2651" y="2669"/>
                  </a:cubicBezTo>
                  <a:cubicBezTo>
                    <a:pt x="2490" y="2680"/>
                    <a:pt x="2304" y="2690"/>
                    <a:pt x="2110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0" y="1461"/>
                    <a:pt x="913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5" y="1319"/>
                    <a:pt x="1883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70" y="2546"/>
                    <a:pt x="3024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5" y="357"/>
                    <a:pt x="2935" y="285"/>
                    <a:pt x="3119" y="285"/>
                  </a:cubicBezTo>
                  <a:close/>
                  <a:moveTo>
                    <a:pt x="3281" y="1"/>
                  </a:moveTo>
                  <a:cubicBezTo>
                    <a:pt x="3023" y="1"/>
                    <a:pt x="2758" y="76"/>
                    <a:pt x="2553" y="195"/>
                  </a:cubicBezTo>
                  <a:cubicBezTo>
                    <a:pt x="2072" y="460"/>
                    <a:pt x="2062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6" y="1241"/>
                    <a:pt x="1530" y="1042"/>
                    <a:pt x="1130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13" y="1177"/>
                    <a:pt x="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7" y="4112"/>
                    <a:pt x="570" y="4407"/>
                  </a:cubicBezTo>
                  <a:cubicBezTo>
                    <a:pt x="744" y="4548"/>
                    <a:pt x="943" y="4605"/>
                    <a:pt x="1147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59" y="4387"/>
                    <a:pt x="6805" y="3798"/>
                    <a:pt x="6579" y="3405"/>
                  </a:cubicBezTo>
                  <a:cubicBezTo>
                    <a:pt x="6392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6" y="1112"/>
                    <a:pt x="4849" y="1272"/>
                    <a:pt x="4596" y="1481"/>
                  </a:cubicBezTo>
                  <a:cubicBezTo>
                    <a:pt x="4497" y="1569"/>
                    <a:pt x="4409" y="1658"/>
                    <a:pt x="4321" y="1746"/>
                  </a:cubicBezTo>
                  <a:cubicBezTo>
                    <a:pt x="4370" y="1216"/>
                    <a:pt x="4330" y="646"/>
                    <a:pt x="4006" y="293"/>
                  </a:cubicBezTo>
                  <a:cubicBezTo>
                    <a:pt x="3824" y="85"/>
                    <a:pt x="3556" y="1"/>
                    <a:pt x="3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5"/>
            <p:cNvSpPr/>
            <p:nvPr/>
          </p:nvSpPr>
          <p:spPr>
            <a:xfrm>
              <a:off x="563794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7" y="290"/>
                  </a:moveTo>
                  <a:cubicBezTo>
                    <a:pt x="4259" y="290"/>
                    <a:pt x="4363" y="326"/>
                    <a:pt x="4478" y="408"/>
                  </a:cubicBezTo>
                  <a:cubicBezTo>
                    <a:pt x="5156" y="889"/>
                    <a:pt x="422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24" y="2195"/>
                    <a:pt x="5018" y="1998"/>
                  </a:cubicBezTo>
                  <a:cubicBezTo>
                    <a:pt x="5174" y="1902"/>
                    <a:pt x="5353" y="1811"/>
                    <a:pt x="5537" y="1811"/>
                  </a:cubicBezTo>
                  <a:cubicBezTo>
                    <a:pt x="5596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40" y="3000"/>
                    <a:pt x="5146" y="3059"/>
                  </a:cubicBezTo>
                  <a:cubicBezTo>
                    <a:pt x="4832" y="3118"/>
                    <a:pt x="4517" y="3157"/>
                    <a:pt x="4193" y="3177"/>
                  </a:cubicBezTo>
                  <a:cubicBezTo>
                    <a:pt x="3975" y="3196"/>
                    <a:pt x="3858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4" y="4296"/>
                  </a:cubicBezTo>
                  <a:cubicBezTo>
                    <a:pt x="4390" y="4090"/>
                    <a:pt x="4115" y="3864"/>
                    <a:pt x="3869" y="3619"/>
                  </a:cubicBezTo>
                  <a:cubicBezTo>
                    <a:pt x="3835" y="3585"/>
                    <a:pt x="3781" y="3570"/>
                    <a:pt x="3723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400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58" y="5846"/>
                    <a:pt x="3223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2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36"/>
                  </a:cubicBezTo>
                  <a:cubicBezTo>
                    <a:pt x="2700" y="3208"/>
                    <a:pt x="2817" y="2949"/>
                    <a:pt x="2574" y="2949"/>
                  </a:cubicBezTo>
                  <a:cubicBezTo>
                    <a:pt x="2562" y="2949"/>
                    <a:pt x="2548" y="2949"/>
                    <a:pt x="2534" y="2951"/>
                  </a:cubicBezTo>
                  <a:cubicBezTo>
                    <a:pt x="243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1" y="801"/>
                  </a:cubicBezTo>
                  <a:cubicBezTo>
                    <a:pt x="2848" y="899"/>
                    <a:pt x="2946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86" y="2038"/>
                  </a:cubicBezTo>
                  <a:cubicBezTo>
                    <a:pt x="2982" y="2123"/>
                    <a:pt x="3049" y="2158"/>
                    <a:pt x="3132" y="2158"/>
                  </a:cubicBezTo>
                  <a:cubicBezTo>
                    <a:pt x="3251" y="2158"/>
                    <a:pt x="3400" y="2087"/>
                    <a:pt x="3418" y="1989"/>
                  </a:cubicBezTo>
                  <a:cubicBezTo>
                    <a:pt x="3447" y="1861"/>
                    <a:pt x="3467" y="1714"/>
                    <a:pt x="3467" y="1566"/>
                  </a:cubicBezTo>
                  <a:cubicBezTo>
                    <a:pt x="3547" y="1027"/>
                    <a:pt x="3746" y="290"/>
                    <a:pt x="4167" y="290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54" y="1380"/>
                    <a:pt x="1572" y="1625"/>
                  </a:cubicBezTo>
                  <a:cubicBezTo>
                    <a:pt x="1390" y="1543"/>
                    <a:pt x="1204" y="1492"/>
                    <a:pt x="1019" y="1492"/>
                  </a:cubicBezTo>
                  <a:cubicBezTo>
                    <a:pt x="895" y="1492"/>
                    <a:pt x="771" y="1515"/>
                    <a:pt x="649" y="1566"/>
                  </a:cubicBezTo>
                  <a:cubicBezTo>
                    <a:pt x="246" y="1743"/>
                    <a:pt x="1" y="2332"/>
                    <a:pt x="227" y="2725"/>
                  </a:cubicBezTo>
                  <a:cubicBezTo>
                    <a:pt x="413" y="3039"/>
                    <a:pt x="796" y="3157"/>
                    <a:pt x="1150" y="3216"/>
                  </a:cubicBezTo>
                  <a:cubicBezTo>
                    <a:pt x="865" y="3324"/>
                    <a:pt x="609" y="3471"/>
                    <a:pt x="443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5" y="5019"/>
                    <a:pt x="1950" y="4859"/>
                    <a:pt x="2210" y="4650"/>
                  </a:cubicBezTo>
                  <a:cubicBezTo>
                    <a:pt x="230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36" y="4915"/>
                    <a:pt x="2475" y="5484"/>
                    <a:pt x="2789" y="5838"/>
                  </a:cubicBezTo>
                  <a:cubicBezTo>
                    <a:pt x="2976" y="6045"/>
                    <a:pt x="3247" y="6130"/>
                    <a:pt x="3523" y="6130"/>
                  </a:cubicBezTo>
                  <a:cubicBezTo>
                    <a:pt x="3783" y="6130"/>
                    <a:pt x="4048" y="6055"/>
                    <a:pt x="4252" y="5936"/>
                  </a:cubicBezTo>
                  <a:cubicBezTo>
                    <a:pt x="4733" y="5671"/>
                    <a:pt x="4743" y="5170"/>
                    <a:pt x="4557" y="4708"/>
                  </a:cubicBezTo>
                  <a:cubicBezTo>
                    <a:pt x="455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40" y="5080"/>
                    <a:pt x="592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2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38" y="1409"/>
                    <a:pt x="5205" y="977"/>
                    <a:pt x="5107" y="585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5"/>
            <p:cNvSpPr/>
            <p:nvPr/>
          </p:nvSpPr>
          <p:spPr>
            <a:xfrm>
              <a:off x="5977856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2" y="285"/>
                  </a:moveTo>
                  <a:cubicBezTo>
                    <a:pt x="3353" y="285"/>
                    <a:pt x="3588" y="397"/>
                    <a:pt x="3702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3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70" y="2217"/>
                    <a:pt x="4596" y="1903"/>
                    <a:pt x="4881" y="1658"/>
                  </a:cubicBezTo>
                  <a:cubicBezTo>
                    <a:pt x="5023" y="1531"/>
                    <a:pt x="5198" y="1397"/>
                    <a:pt x="5395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10"/>
                    <a:pt x="6039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7" y="3181"/>
                    <a:pt x="427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1" y="3143"/>
                    <a:pt x="4827" y="3139"/>
                    <a:pt x="4946" y="3139"/>
                  </a:cubicBezTo>
                  <a:cubicBezTo>
                    <a:pt x="5530" y="3139"/>
                    <a:pt x="6210" y="3251"/>
                    <a:pt x="6226" y="3788"/>
                  </a:cubicBezTo>
                  <a:cubicBezTo>
                    <a:pt x="623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49" y="3896"/>
                    <a:pt x="4655" y="3671"/>
                    <a:pt x="4400" y="3405"/>
                  </a:cubicBezTo>
                  <a:cubicBezTo>
                    <a:pt x="4368" y="3377"/>
                    <a:pt x="4321" y="3365"/>
                    <a:pt x="4269" y="3365"/>
                  </a:cubicBezTo>
                  <a:cubicBezTo>
                    <a:pt x="4161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4" y="5330"/>
                  </a:cubicBezTo>
                  <a:cubicBezTo>
                    <a:pt x="3958" y="5232"/>
                    <a:pt x="3869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30" y="4093"/>
                  </a:cubicBezTo>
                  <a:cubicBezTo>
                    <a:pt x="3830" y="4008"/>
                    <a:pt x="3762" y="3973"/>
                    <a:pt x="3678" y="3973"/>
                  </a:cubicBezTo>
                  <a:cubicBezTo>
                    <a:pt x="3560" y="3973"/>
                    <a:pt x="3411" y="4044"/>
                    <a:pt x="3388" y="414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3" y="5840"/>
                    <a:pt x="2645" y="5840"/>
                  </a:cubicBezTo>
                  <a:cubicBezTo>
                    <a:pt x="2553" y="5840"/>
                    <a:pt x="2451" y="5804"/>
                    <a:pt x="2338" y="5723"/>
                  </a:cubicBezTo>
                  <a:cubicBezTo>
                    <a:pt x="1650" y="5242"/>
                    <a:pt x="259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1" y="4229"/>
                    <a:pt x="1453" y="4320"/>
                    <a:pt x="1268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88" y="2973"/>
                    <a:pt x="2613" y="2954"/>
                  </a:cubicBezTo>
                  <a:cubicBezTo>
                    <a:pt x="2831" y="2935"/>
                    <a:pt x="2948" y="2668"/>
                    <a:pt x="2690" y="2668"/>
                  </a:cubicBezTo>
                  <a:cubicBezTo>
                    <a:pt x="2681" y="2668"/>
                    <a:pt x="2671" y="2668"/>
                    <a:pt x="2662" y="2669"/>
                  </a:cubicBezTo>
                  <a:cubicBezTo>
                    <a:pt x="2498" y="2680"/>
                    <a:pt x="2310" y="2690"/>
                    <a:pt x="2114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8" y="1319"/>
                    <a:pt x="1073" y="1319"/>
                  </a:cubicBezTo>
                  <a:cubicBezTo>
                    <a:pt x="1443" y="1319"/>
                    <a:pt x="1884" y="1655"/>
                    <a:pt x="2131" y="1834"/>
                  </a:cubicBezTo>
                  <a:cubicBezTo>
                    <a:pt x="2426" y="2041"/>
                    <a:pt x="2691" y="2266"/>
                    <a:pt x="2946" y="2512"/>
                  </a:cubicBezTo>
                  <a:cubicBezTo>
                    <a:pt x="2978" y="2546"/>
                    <a:pt x="3030" y="2560"/>
                    <a:pt x="3087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53"/>
                    <a:pt x="2642" y="519"/>
                  </a:cubicBezTo>
                  <a:cubicBezTo>
                    <a:pt x="2756" y="357"/>
                    <a:pt x="2937" y="285"/>
                    <a:pt x="3122" y="285"/>
                  </a:cubicBezTo>
                  <a:close/>
                  <a:moveTo>
                    <a:pt x="3286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2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35" y="1241"/>
                    <a:pt x="1533" y="1042"/>
                    <a:pt x="1131" y="1042"/>
                  </a:cubicBezTo>
                  <a:cubicBezTo>
                    <a:pt x="1049" y="1042"/>
                    <a:pt x="966" y="1050"/>
                    <a:pt x="88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3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9" y="5927"/>
                    <a:pt x="2199" y="6126"/>
                    <a:pt x="2581" y="6126"/>
                  </a:cubicBezTo>
                  <a:cubicBezTo>
                    <a:pt x="2651" y="6126"/>
                    <a:pt x="2722" y="6119"/>
                    <a:pt x="2789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6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6" y="4638"/>
                    <a:pt x="5791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79" y="3405"/>
                  </a:cubicBezTo>
                  <a:cubicBezTo>
                    <a:pt x="6403" y="3091"/>
                    <a:pt x="6020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2" y="1160"/>
                    <a:pt x="5684" y="1112"/>
                    <a:pt x="5506" y="1112"/>
                  </a:cubicBezTo>
                  <a:cubicBezTo>
                    <a:pt x="5182" y="1112"/>
                    <a:pt x="4859" y="1272"/>
                    <a:pt x="4606" y="1481"/>
                  </a:cubicBezTo>
                  <a:cubicBezTo>
                    <a:pt x="4508" y="1569"/>
                    <a:pt x="4409" y="1658"/>
                    <a:pt x="4321" y="1746"/>
                  </a:cubicBezTo>
                  <a:cubicBezTo>
                    <a:pt x="4380" y="1216"/>
                    <a:pt x="4331" y="646"/>
                    <a:pt x="4017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5"/>
            <p:cNvSpPr/>
            <p:nvPr/>
          </p:nvSpPr>
          <p:spPr>
            <a:xfrm>
              <a:off x="-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10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7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9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8"/>
                    <a:pt x="259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498" y="2676"/>
                    <a:pt x="2311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4" y="2449"/>
                    <a:pt x="334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6"/>
                    <a:pt x="2554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5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70"/>
                    <a:pt x="619" y="3078"/>
                    <a:pt x="384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60" y="5621"/>
                    <a:pt x="4105" y="5660"/>
                  </a:cubicBezTo>
                  <a:cubicBezTo>
                    <a:pt x="4190" y="5675"/>
                    <a:pt x="4286" y="5683"/>
                    <a:pt x="4386" y="5683"/>
                  </a:cubicBezTo>
                  <a:cubicBezTo>
                    <a:pt x="4750" y="5683"/>
                    <a:pt x="5169" y="5573"/>
                    <a:pt x="5323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2"/>
                  </a:cubicBezTo>
                  <a:cubicBezTo>
                    <a:pt x="6403" y="3087"/>
                    <a:pt x="6020" y="2970"/>
                    <a:pt x="5666" y="2911"/>
                  </a:cubicBezTo>
                  <a:cubicBezTo>
                    <a:pt x="5951" y="2803"/>
                    <a:pt x="620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7" y="1108"/>
                    <a:pt x="4859" y="1268"/>
                    <a:pt x="4606" y="1477"/>
                  </a:cubicBezTo>
                  <a:cubicBezTo>
                    <a:pt x="4508" y="1565"/>
                    <a:pt x="4419" y="1654"/>
                    <a:pt x="4331" y="1752"/>
                  </a:cubicBezTo>
                  <a:cubicBezTo>
                    <a:pt x="4380" y="1212"/>
                    <a:pt x="4341" y="65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5"/>
            <p:cNvSpPr/>
            <p:nvPr/>
          </p:nvSpPr>
          <p:spPr>
            <a:xfrm>
              <a:off x="339592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3" y="1801"/>
                  </a:cubicBezTo>
                  <a:cubicBezTo>
                    <a:pt x="5591" y="1801"/>
                    <a:pt x="5649" y="1810"/>
                    <a:pt x="5706" y="1831"/>
                  </a:cubicBezTo>
                  <a:cubicBezTo>
                    <a:pt x="5922" y="1910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4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2"/>
                    <a:pt x="4144" y="3452"/>
                  </a:cubicBezTo>
                  <a:cubicBezTo>
                    <a:pt x="4306" y="3441"/>
                    <a:pt x="4491" y="3430"/>
                    <a:pt x="4684" y="3430"/>
                  </a:cubicBezTo>
                  <a:cubicBezTo>
                    <a:pt x="5180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199"/>
                    <a:pt x="2907" y="4757"/>
                    <a:pt x="2927" y="4384"/>
                  </a:cubicBezTo>
                  <a:cubicBezTo>
                    <a:pt x="2947" y="4119"/>
                    <a:pt x="2976" y="3835"/>
                    <a:pt x="3045" y="3569"/>
                  </a:cubicBezTo>
                  <a:cubicBezTo>
                    <a:pt x="3061" y="3487"/>
                    <a:pt x="3000" y="3457"/>
                    <a:pt x="2920" y="3457"/>
                  </a:cubicBezTo>
                  <a:cubicBezTo>
                    <a:pt x="2808" y="3457"/>
                    <a:pt x="2657" y="3516"/>
                    <a:pt x="262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3" y="4590"/>
                    <a:pt x="1601" y="4723"/>
                    <a:pt x="1408" y="4723"/>
                  </a:cubicBezTo>
                  <a:cubicBezTo>
                    <a:pt x="1362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597"/>
                    <a:pt x="2839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6" y="713"/>
                    <a:pt x="2314" y="713"/>
                  </a:cubicBezTo>
                  <a:cubicBezTo>
                    <a:pt x="2446" y="713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496"/>
                    <a:pt x="2701" y="457"/>
                  </a:cubicBezTo>
                  <a:cubicBezTo>
                    <a:pt x="2618" y="442"/>
                    <a:pt x="2523" y="433"/>
                    <a:pt x="2423" y="433"/>
                  </a:cubicBezTo>
                  <a:cubicBezTo>
                    <a:pt x="2062" y="433"/>
                    <a:pt x="1637" y="544"/>
                    <a:pt x="1484" y="859"/>
                  </a:cubicBezTo>
                  <a:cubicBezTo>
                    <a:pt x="1366" y="1105"/>
                    <a:pt x="1444" y="1370"/>
                    <a:pt x="1572" y="1615"/>
                  </a:cubicBezTo>
                  <a:cubicBezTo>
                    <a:pt x="1385" y="1534"/>
                    <a:pt x="1199" y="1487"/>
                    <a:pt x="1016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2"/>
                    <a:pt x="1121" y="5011"/>
                    <a:pt x="1302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2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8" y="5079"/>
                    <a:pt x="5830" y="5070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52"/>
                    <a:pt x="5961" y="3304"/>
                    <a:pt x="5558" y="3236"/>
                  </a:cubicBezTo>
                  <a:cubicBezTo>
                    <a:pt x="5873" y="3157"/>
                    <a:pt x="6187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57" y="1572"/>
                    <a:pt x="5857" y="1515"/>
                    <a:pt x="5654" y="1515"/>
                  </a:cubicBezTo>
                  <a:cubicBezTo>
                    <a:pt x="5376" y="1515"/>
                    <a:pt x="5091" y="1621"/>
                    <a:pt x="4842" y="1763"/>
                  </a:cubicBezTo>
                  <a:cubicBezTo>
                    <a:pt x="5028" y="1399"/>
                    <a:pt x="5205" y="967"/>
                    <a:pt x="5107" y="575"/>
                  </a:cubicBezTo>
                  <a:cubicBezTo>
                    <a:pt x="5009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5"/>
            <p:cNvSpPr/>
            <p:nvPr/>
          </p:nvSpPr>
          <p:spPr>
            <a:xfrm>
              <a:off x="679505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0" y="5405"/>
                    <a:pt x="4223" y="5375"/>
                    <a:pt x="4135" y="5326"/>
                  </a:cubicBezTo>
                  <a:cubicBezTo>
                    <a:pt x="3948" y="522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8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2"/>
                    <a:pt x="600" y="3637"/>
                  </a:cubicBezTo>
                  <a:cubicBezTo>
                    <a:pt x="610" y="323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7" y="2687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0"/>
                    <a:pt x="3069" y="2560"/>
                  </a:cubicBezTo>
                  <a:cubicBezTo>
                    <a:pt x="3229" y="2560"/>
                    <a:pt x="3435" y="2449"/>
                    <a:pt x="3339" y="2331"/>
                  </a:cubicBezTo>
                  <a:cubicBezTo>
                    <a:pt x="3163" y="2125"/>
                    <a:pt x="2996" y="1899"/>
                    <a:pt x="2858" y="166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6"/>
                    <a:pt x="254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10" y="3078"/>
                    <a:pt x="384" y="3294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2"/>
                  </a:cubicBezTo>
                  <a:cubicBezTo>
                    <a:pt x="6393" y="3087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64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10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5"/>
            <p:cNvSpPr/>
            <p:nvPr/>
          </p:nvSpPr>
          <p:spPr>
            <a:xfrm>
              <a:off x="1018825" y="5185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0" y="281"/>
                  </a:moveTo>
                  <a:cubicBezTo>
                    <a:pt x="4252" y="281"/>
                    <a:pt x="4354" y="316"/>
                    <a:pt x="4468" y="398"/>
                  </a:cubicBezTo>
                  <a:cubicBezTo>
                    <a:pt x="5155" y="879"/>
                    <a:pt x="421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13" y="2185"/>
                    <a:pt x="5018" y="1989"/>
                  </a:cubicBezTo>
                  <a:cubicBezTo>
                    <a:pt x="5174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6" y="3441"/>
                    <a:pt x="4492" y="3430"/>
                    <a:pt x="4685" y="3430"/>
                  </a:cubicBezTo>
                  <a:cubicBezTo>
                    <a:pt x="5184" y="3430"/>
                    <a:pt x="5733" y="3498"/>
                    <a:pt x="6058" y="3795"/>
                  </a:cubicBezTo>
                  <a:cubicBezTo>
                    <a:pt x="6333" y="4031"/>
                    <a:pt x="6265" y="4659"/>
                    <a:pt x="5892" y="4777"/>
                  </a:cubicBezTo>
                  <a:cubicBezTo>
                    <a:pt x="5841" y="4794"/>
                    <a:pt x="5787" y="4801"/>
                    <a:pt x="5732" y="4801"/>
                  </a:cubicBezTo>
                  <a:cubicBezTo>
                    <a:pt x="5363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59" y="3609"/>
                  </a:cubicBezTo>
                  <a:cubicBezTo>
                    <a:pt x="3828" y="3575"/>
                    <a:pt x="3775" y="3560"/>
                    <a:pt x="3718" y="3560"/>
                  </a:cubicBezTo>
                  <a:cubicBezTo>
                    <a:pt x="3561" y="3560"/>
                    <a:pt x="3365" y="3670"/>
                    <a:pt x="3466" y="3785"/>
                  </a:cubicBezTo>
                  <a:cubicBezTo>
                    <a:pt x="3643" y="3992"/>
                    <a:pt x="3800" y="4217"/>
                    <a:pt x="3938" y="4453"/>
                  </a:cubicBezTo>
                  <a:cubicBezTo>
                    <a:pt x="4114" y="4748"/>
                    <a:pt x="4389" y="5278"/>
                    <a:pt x="4163" y="5612"/>
                  </a:cubicBezTo>
                  <a:cubicBezTo>
                    <a:pt x="4051" y="5768"/>
                    <a:pt x="3871" y="5838"/>
                    <a:pt x="3688" y="5838"/>
                  </a:cubicBezTo>
                  <a:cubicBezTo>
                    <a:pt x="3456" y="5838"/>
                    <a:pt x="3218" y="5725"/>
                    <a:pt x="3103" y="5533"/>
                  </a:cubicBezTo>
                  <a:cubicBezTo>
                    <a:pt x="2907" y="5199"/>
                    <a:pt x="2907" y="4757"/>
                    <a:pt x="2926" y="4384"/>
                  </a:cubicBezTo>
                  <a:cubicBezTo>
                    <a:pt x="2946" y="4119"/>
                    <a:pt x="2985" y="3835"/>
                    <a:pt x="3044" y="3569"/>
                  </a:cubicBezTo>
                  <a:cubicBezTo>
                    <a:pt x="3065" y="3487"/>
                    <a:pt x="3005" y="3457"/>
                    <a:pt x="2923" y="3457"/>
                  </a:cubicBezTo>
                  <a:cubicBezTo>
                    <a:pt x="2810" y="3457"/>
                    <a:pt x="2656" y="3516"/>
                    <a:pt x="2622" y="3579"/>
                  </a:cubicBezTo>
                  <a:cubicBezTo>
                    <a:pt x="2445" y="3903"/>
                    <a:pt x="2209" y="4217"/>
                    <a:pt x="1925" y="4463"/>
                  </a:cubicBezTo>
                  <a:cubicBezTo>
                    <a:pt x="1782" y="4590"/>
                    <a:pt x="1607" y="4723"/>
                    <a:pt x="1411" y="4723"/>
                  </a:cubicBezTo>
                  <a:cubicBezTo>
                    <a:pt x="1364" y="4723"/>
                    <a:pt x="1316" y="4716"/>
                    <a:pt x="1267" y="4699"/>
                  </a:cubicBezTo>
                  <a:cubicBezTo>
                    <a:pt x="1031" y="4620"/>
                    <a:pt x="776" y="4306"/>
                    <a:pt x="737" y="4051"/>
                  </a:cubicBezTo>
                  <a:cubicBezTo>
                    <a:pt x="648" y="3383"/>
                    <a:pt x="2033" y="3255"/>
                    <a:pt x="2484" y="3226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1"/>
                    <a:pt x="2317" y="2961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70" y="2136"/>
                    <a:pt x="658" y="181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8" y="2703"/>
                    <a:pt x="2818" y="2637"/>
                  </a:cubicBezTo>
                  <a:cubicBezTo>
                    <a:pt x="2838" y="2597"/>
                    <a:pt x="2838" y="2568"/>
                    <a:pt x="2808" y="2529"/>
                  </a:cubicBezTo>
                  <a:cubicBezTo>
                    <a:pt x="2602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36" y="1066"/>
                    <a:pt x="2985" y="1252"/>
                  </a:cubicBezTo>
                  <a:cubicBezTo>
                    <a:pt x="3015" y="1380"/>
                    <a:pt x="3024" y="1498"/>
                    <a:pt x="3024" y="1625"/>
                  </a:cubicBezTo>
                  <a:cubicBezTo>
                    <a:pt x="3005" y="1763"/>
                    <a:pt x="2985" y="1890"/>
                    <a:pt x="2985" y="2028"/>
                  </a:cubicBezTo>
                  <a:cubicBezTo>
                    <a:pt x="2981" y="2114"/>
                    <a:pt x="3049" y="2148"/>
                    <a:pt x="3131" y="2148"/>
                  </a:cubicBezTo>
                  <a:cubicBezTo>
                    <a:pt x="3248" y="2148"/>
                    <a:pt x="3394" y="2080"/>
                    <a:pt x="3417" y="1989"/>
                  </a:cubicBezTo>
                  <a:cubicBezTo>
                    <a:pt x="3447" y="1851"/>
                    <a:pt x="3456" y="1704"/>
                    <a:pt x="3456" y="1557"/>
                  </a:cubicBezTo>
                  <a:cubicBezTo>
                    <a:pt x="3537" y="1017"/>
                    <a:pt x="3743" y="281"/>
                    <a:pt x="4160" y="281"/>
                  </a:cubicBezTo>
                  <a:close/>
                  <a:moveTo>
                    <a:pt x="4241" y="0"/>
                  </a:moveTo>
                  <a:cubicBezTo>
                    <a:pt x="4165" y="0"/>
                    <a:pt x="4089" y="8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3"/>
                    <a:pt x="2429" y="433"/>
                  </a:cubicBezTo>
                  <a:cubicBezTo>
                    <a:pt x="2065" y="433"/>
                    <a:pt x="1644" y="544"/>
                    <a:pt x="1483" y="859"/>
                  </a:cubicBezTo>
                  <a:cubicBezTo>
                    <a:pt x="1365" y="1105"/>
                    <a:pt x="1444" y="1370"/>
                    <a:pt x="1571" y="1615"/>
                  </a:cubicBezTo>
                  <a:cubicBezTo>
                    <a:pt x="1390" y="1534"/>
                    <a:pt x="1203" y="1487"/>
                    <a:pt x="1018" y="1487"/>
                  </a:cubicBezTo>
                  <a:cubicBezTo>
                    <a:pt x="892" y="1487"/>
                    <a:pt x="768" y="1509"/>
                    <a:pt x="648" y="1557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29"/>
                    <a:pt x="796" y="314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90"/>
                    <a:pt x="422" y="4591"/>
                    <a:pt x="786" y="4846"/>
                  </a:cubicBezTo>
                  <a:cubicBezTo>
                    <a:pt x="951" y="4962"/>
                    <a:pt x="1129" y="5011"/>
                    <a:pt x="1308" y="5011"/>
                  </a:cubicBezTo>
                  <a:cubicBezTo>
                    <a:pt x="1627" y="5011"/>
                    <a:pt x="1948" y="4854"/>
                    <a:pt x="2200" y="4640"/>
                  </a:cubicBezTo>
                  <a:cubicBezTo>
                    <a:pt x="229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28"/>
                  </a:cubicBezTo>
                  <a:cubicBezTo>
                    <a:pt x="2976" y="6035"/>
                    <a:pt x="3244" y="6120"/>
                    <a:pt x="3519" y="6120"/>
                  </a:cubicBezTo>
                  <a:cubicBezTo>
                    <a:pt x="3778" y="6120"/>
                    <a:pt x="4042" y="6045"/>
                    <a:pt x="425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4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2" y="5079"/>
                    <a:pt x="5674" y="5079"/>
                  </a:cubicBezTo>
                  <a:cubicBezTo>
                    <a:pt x="5756" y="5079"/>
                    <a:pt x="5839" y="5070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5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0" y="1515"/>
                    <a:pt x="5094" y="1621"/>
                    <a:pt x="4851" y="1763"/>
                  </a:cubicBezTo>
                  <a:cubicBezTo>
                    <a:pt x="5027" y="1399"/>
                    <a:pt x="5204" y="967"/>
                    <a:pt x="5106" y="575"/>
                  </a:cubicBezTo>
                  <a:cubicBezTo>
                    <a:pt x="5008" y="199"/>
                    <a:pt x="4618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5"/>
            <p:cNvSpPr/>
            <p:nvPr/>
          </p:nvSpPr>
          <p:spPr>
            <a:xfrm>
              <a:off x="1358737" y="5177176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22" y="285"/>
                  </a:moveTo>
                  <a:cubicBezTo>
                    <a:pt x="3350" y="285"/>
                    <a:pt x="3583" y="394"/>
                    <a:pt x="3702" y="584"/>
                  </a:cubicBezTo>
                  <a:cubicBezTo>
                    <a:pt x="3898" y="917"/>
                    <a:pt x="3898" y="1359"/>
                    <a:pt x="3879" y="1732"/>
                  </a:cubicBezTo>
                  <a:cubicBezTo>
                    <a:pt x="3859" y="2007"/>
                    <a:pt x="3820" y="2282"/>
                    <a:pt x="3761" y="2547"/>
                  </a:cubicBezTo>
                  <a:cubicBezTo>
                    <a:pt x="3740" y="2629"/>
                    <a:pt x="3800" y="2660"/>
                    <a:pt x="3881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60" y="2213"/>
                    <a:pt x="4595" y="1899"/>
                    <a:pt x="4880" y="1654"/>
                  </a:cubicBezTo>
                  <a:cubicBezTo>
                    <a:pt x="5023" y="1527"/>
                    <a:pt x="5198" y="1394"/>
                    <a:pt x="5389" y="1394"/>
                  </a:cubicBezTo>
                  <a:cubicBezTo>
                    <a:pt x="5435" y="1394"/>
                    <a:pt x="5481" y="1401"/>
                    <a:pt x="5528" y="1418"/>
                  </a:cubicBezTo>
                  <a:cubicBezTo>
                    <a:pt x="5774" y="1506"/>
                    <a:pt x="6029" y="1811"/>
                    <a:pt x="6068" y="2066"/>
                  </a:cubicBezTo>
                  <a:cubicBezTo>
                    <a:pt x="6157" y="2734"/>
                    <a:pt x="4772" y="2862"/>
                    <a:pt x="4321" y="2891"/>
                  </a:cubicBezTo>
                  <a:cubicBezTo>
                    <a:pt x="4106" y="2919"/>
                    <a:pt x="3989" y="3178"/>
                    <a:pt x="4231" y="3178"/>
                  </a:cubicBezTo>
                  <a:cubicBezTo>
                    <a:pt x="4244" y="3178"/>
                    <a:pt x="4257" y="3177"/>
                    <a:pt x="4271" y="3176"/>
                  </a:cubicBezTo>
                  <a:cubicBezTo>
                    <a:pt x="4379" y="3176"/>
                    <a:pt x="4487" y="3156"/>
                    <a:pt x="4595" y="3146"/>
                  </a:cubicBezTo>
                  <a:cubicBezTo>
                    <a:pt x="4702" y="3140"/>
                    <a:pt x="4819" y="3135"/>
                    <a:pt x="4940" y="3135"/>
                  </a:cubicBezTo>
                  <a:cubicBezTo>
                    <a:pt x="5530" y="3135"/>
                    <a:pt x="6209" y="3247"/>
                    <a:pt x="6225" y="3784"/>
                  </a:cubicBezTo>
                  <a:cubicBezTo>
                    <a:pt x="6225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3" y="4347"/>
                  </a:cubicBezTo>
                  <a:cubicBezTo>
                    <a:pt x="5674" y="4347"/>
                    <a:pt x="5417" y="4180"/>
                    <a:pt x="5253" y="4089"/>
                  </a:cubicBezTo>
                  <a:cubicBezTo>
                    <a:pt x="4949" y="3892"/>
                    <a:pt x="4654" y="3667"/>
                    <a:pt x="4399" y="3411"/>
                  </a:cubicBezTo>
                  <a:cubicBezTo>
                    <a:pt x="4366" y="3378"/>
                    <a:pt x="4315" y="3364"/>
                    <a:pt x="4259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67" y="3519"/>
                    <a:pt x="3967" y="3559"/>
                    <a:pt x="3996" y="3588"/>
                  </a:cubicBezTo>
                  <a:cubicBezTo>
                    <a:pt x="4203" y="3784"/>
                    <a:pt x="4389" y="4010"/>
                    <a:pt x="4556" y="4236"/>
                  </a:cubicBezTo>
                  <a:cubicBezTo>
                    <a:pt x="4713" y="4452"/>
                    <a:pt x="5145" y="5041"/>
                    <a:pt x="4851" y="5306"/>
                  </a:cubicBezTo>
                  <a:cubicBezTo>
                    <a:pt x="4767" y="5375"/>
                    <a:pt x="4632" y="5405"/>
                    <a:pt x="4496" y="5405"/>
                  </a:cubicBezTo>
                  <a:cubicBezTo>
                    <a:pt x="4360" y="5405"/>
                    <a:pt x="4222" y="5375"/>
                    <a:pt x="4134" y="5326"/>
                  </a:cubicBezTo>
                  <a:cubicBezTo>
                    <a:pt x="3957" y="5228"/>
                    <a:pt x="3869" y="5051"/>
                    <a:pt x="3820" y="4865"/>
                  </a:cubicBezTo>
                  <a:cubicBezTo>
                    <a:pt x="3790" y="4747"/>
                    <a:pt x="3780" y="4619"/>
                    <a:pt x="3780" y="4491"/>
                  </a:cubicBezTo>
                  <a:cubicBezTo>
                    <a:pt x="3800" y="4354"/>
                    <a:pt x="3820" y="4226"/>
                    <a:pt x="3820" y="4089"/>
                  </a:cubicBezTo>
                  <a:cubicBezTo>
                    <a:pt x="3824" y="4004"/>
                    <a:pt x="3758" y="3969"/>
                    <a:pt x="3676" y="3969"/>
                  </a:cubicBezTo>
                  <a:cubicBezTo>
                    <a:pt x="3559" y="3969"/>
                    <a:pt x="3411" y="4040"/>
                    <a:pt x="3388" y="4138"/>
                  </a:cubicBezTo>
                  <a:cubicBezTo>
                    <a:pt x="3358" y="4266"/>
                    <a:pt x="3339" y="4413"/>
                    <a:pt x="3339" y="4560"/>
                  </a:cubicBezTo>
                  <a:cubicBezTo>
                    <a:pt x="3258" y="5099"/>
                    <a:pt x="3059" y="5836"/>
                    <a:pt x="2639" y="5836"/>
                  </a:cubicBezTo>
                  <a:cubicBezTo>
                    <a:pt x="2546" y="5836"/>
                    <a:pt x="2443" y="5800"/>
                    <a:pt x="2327" y="5719"/>
                  </a:cubicBezTo>
                  <a:cubicBezTo>
                    <a:pt x="1650" y="5238"/>
                    <a:pt x="2583" y="3932"/>
                    <a:pt x="2936" y="3480"/>
                  </a:cubicBezTo>
                  <a:cubicBezTo>
                    <a:pt x="3035" y="3358"/>
                    <a:pt x="2930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7" y="4128"/>
                  </a:cubicBezTo>
                  <a:cubicBezTo>
                    <a:pt x="1631" y="4225"/>
                    <a:pt x="1452" y="4316"/>
                    <a:pt x="1268" y="4316"/>
                  </a:cubicBezTo>
                  <a:cubicBezTo>
                    <a:pt x="1209" y="4316"/>
                    <a:pt x="1150" y="4307"/>
                    <a:pt x="1090" y="4285"/>
                  </a:cubicBezTo>
                  <a:cubicBezTo>
                    <a:pt x="874" y="4207"/>
                    <a:pt x="589" y="3892"/>
                    <a:pt x="599" y="3637"/>
                  </a:cubicBezTo>
                  <a:cubicBezTo>
                    <a:pt x="619" y="3235"/>
                    <a:pt x="1365" y="3127"/>
                    <a:pt x="1660" y="3068"/>
                  </a:cubicBezTo>
                  <a:cubicBezTo>
                    <a:pt x="1974" y="3009"/>
                    <a:pt x="2288" y="2970"/>
                    <a:pt x="2612" y="2950"/>
                  </a:cubicBezTo>
                  <a:cubicBezTo>
                    <a:pt x="2830" y="2931"/>
                    <a:pt x="2948" y="2664"/>
                    <a:pt x="2680" y="2664"/>
                  </a:cubicBezTo>
                  <a:cubicBezTo>
                    <a:pt x="2671" y="2664"/>
                    <a:pt x="2661" y="2664"/>
                    <a:pt x="2651" y="2665"/>
                  </a:cubicBezTo>
                  <a:cubicBezTo>
                    <a:pt x="2490" y="2676"/>
                    <a:pt x="2304" y="2687"/>
                    <a:pt x="2110" y="2687"/>
                  </a:cubicBezTo>
                  <a:cubicBezTo>
                    <a:pt x="1617" y="2687"/>
                    <a:pt x="1070" y="2620"/>
                    <a:pt x="746" y="2331"/>
                  </a:cubicBezTo>
                  <a:cubicBezTo>
                    <a:pt x="472" y="2086"/>
                    <a:pt x="540" y="1457"/>
                    <a:pt x="913" y="1340"/>
                  </a:cubicBezTo>
                  <a:cubicBezTo>
                    <a:pt x="962" y="1325"/>
                    <a:pt x="1013" y="1318"/>
                    <a:pt x="1065" y="1318"/>
                  </a:cubicBezTo>
                  <a:cubicBezTo>
                    <a:pt x="1436" y="1318"/>
                    <a:pt x="1881" y="1650"/>
                    <a:pt x="2131" y="1831"/>
                  </a:cubicBezTo>
                  <a:cubicBezTo>
                    <a:pt x="2416" y="2037"/>
                    <a:pt x="2691" y="2263"/>
                    <a:pt x="2936" y="2518"/>
                  </a:cubicBezTo>
                  <a:cubicBezTo>
                    <a:pt x="2968" y="2548"/>
                    <a:pt x="3019" y="2560"/>
                    <a:pt x="3074" y="2560"/>
                  </a:cubicBezTo>
                  <a:cubicBezTo>
                    <a:pt x="3237" y="2560"/>
                    <a:pt x="3441" y="2449"/>
                    <a:pt x="3339" y="2331"/>
                  </a:cubicBezTo>
                  <a:cubicBezTo>
                    <a:pt x="3162" y="2125"/>
                    <a:pt x="3005" y="1899"/>
                    <a:pt x="2867" y="1664"/>
                  </a:cubicBezTo>
                  <a:cubicBezTo>
                    <a:pt x="2691" y="1369"/>
                    <a:pt x="2406" y="849"/>
                    <a:pt x="2641" y="515"/>
                  </a:cubicBezTo>
                  <a:cubicBezTo>
                    <a:pt x="2756" y="356"/>
                    <a:pt x="2937" y="285"/>
                    <a:pt x="3122" y="285"/>
                  </a:cubicBezTo>
                  <a:close/>
                  <a:moveTo>
                    <a:pt x="3288" y="0"/>
                  </a:moveTo>
                  <a:cubicBezTo>
                    <a:pt x="3026" y="0"/>
                    <a:pt x="2759" y="76"/>
                    <a:pt x="2553" y="191"/>
                  </a:cubicBezTo>
                  <a:cubicBezTo>
                    <a:pt x="2072" y="456"/>
                    <a:pt x="2062" y="957"/>
                    <a:pt x="2249" y="1418"/>
                  </a:cubicBezTo>
                  <a:cubicBezTo>
                    <a:pt x="2259" y="1438"/>
                    <a:pt x="2259" y="1448"/>
                    <a:pt x="2268" y="1457"/>
                  </a:cubicBezTo>
                  <a:cubicBezTo>
                    <a:pt x="1926" y="1237"/>
                    <a:pt x="1530" y="1038"/>
                    <a:pt x="1130" y="1038"/>
                  </a:cubicBezTo>
                  <a:cubicBezTo>
                    <a:pt x="1048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7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0" y="3637"/>
                    <a:pt x="206" y="4118"/>
                    <a:pt x="570" y="4403"/>
                  </a:cubicBezTo>
                  <a:cubicBezTo>
                    <a:pt x="746" y="4546"/>
                    <a:pt x="948" y="4604"/>
                    <a:pt x="1154" y="4604"/>
                  </a:cubicBezTo>
                  <a:cubicBezTo>
                    <a:pt x="1429" y="4604"/>
                    <a:pt x="1713" y="4500"/>
                    <a:pt x="1954" y="4354"/>
                  </a:cubicBezTo>
                  <a:lnTo>
                    <a:pt x="1954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7" y="5920"/>
                    <a:pt x="2191" y="6126"/>
                    <a:pt x="2564" y="6126"/>
                  </a:cubicBezTo>
                  <a:cubicBezTo>
                    <a:pt x="2637" y="6126"/>
                    <a:pt x="2710" y="6118"/>
                    <a:pt x="2779" y="6102"/>
                  </a:cubicBezTo>
                  <a:cubicBezTo>
                    <a:pt x="3182" y="6004"/>
                    <a:pt x="3417" y="5689"/>
                    <a:pt x="3564" y="5326"/>
                  </a:cubicBezTo>
                  <a:cubicBezTo>
                    <a:pt x="3682" y="5493"/>
                    <a:pt x="3849" y="5621"/>
                    <a:pt x="4095" y="5660"/>
                  </a:cubicBezTo>
                  <a:cubicBezTo>
                    <a:pt x="4180" y="5675"/>
                    <a:pt x="4276" y="5683"/>
                    <a:pt x="4376" y="5683"/>
                  </a:cubicBezTo>
                  <a:cubicBezTo>
                    <a:pt x="4740" y="5683"/>
                    <a:pt x="5160" y="5573"/>
                    <a:pt x="5322" y="5257"/>
                  </a:cubicBezTo>
                  <a:cubicBezTo>
                    <a:pt x="5440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7" y="4634"/>
                  </a:cubicBezTo>
                  <a:cubicBezTo>
                    <a:pt x="5911" y="4634"/>
                    <a:pt x="6034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09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7" y="2037"/>
                    <a:pt x="6382" y="1526"/>
                    <a:pt x="6019" y="1271"/>
                  </a:cubicBezTo>
                  <a:cubicBezTo>
                    <a:pt x="5856" y="1156"/>
                    <a:pt x="5680" y="1108"/>
                    <a:pt x="5503" y="1108"/>
                  </a:cubicBezTo>
                  <a:cubicBezTo>
                    <a:pt x="5181" y="1108"/>
                    <a:pt x="4855" y="1268"/>
                    <a:pt x="4595" y="1477"/>
                  </a:cubicBezTo>
                  <a:cubicBezTo>
                    <a:pt x="4507" y="1565"/>
                    <a:pt x="4409" y="1654"/>
                    <a:pt x="4321" y="1752"/>
                  </a:cubicBezTo>
                  <a:cubicBezTo>
                    <a:pt x="4370" y="1212"/>
                    <a:pt x="4330" y="652"/>
                    <a:pt x="4016" y="289"/>
                  </a:cubicBezTo>
                  <a:cubicBezTo>
                    <a:pt x="3830" y="83"/>
                    <a:pt x="3562" y="0"/>
                    <a:pt x="3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5"/>
            <p:cNvSpPr/>
            <p:nvPr/>
          </p:nvSpPr>
          <p:spPr>
            <a:xfrm>
              <a:off x="1698026" y="5185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7" y="281"/>
                  </a:moveTo>
                  <a:cubicBezTo>
                    <a:pt x="4259" y="281"/>
                    <a:pt x="4363" y="316"/>
                    <a:pt x="4478" y="398"/>
                  </a:cubicBezTo>
                  <a:cubicBezTo>
                    <a:pt x="5155" y="879"/>
                    <a:pt x="4223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9" y="2791"/>
                    <a:pt x="4223" y="2735"/>
                  </a:cubicBezTo>
                  <a:cubicBezTo>
                    <a:pt x="4449" y="2450"/>
                    <a:pt x="4723" y="2185"/>
                    <a:pt x="5028" y="1989"/>
                  </a:cubicBezTo>
                  <a:cubicBezTo>
                    <a:pt x="5177" y="1892"/>
                    <a:pt x="5354" y="1801"/>
                    <a:pt x="5537" y="1801"/>
                  </a:cubicBezTo>
                  <a:cubicBezTo>
                    <a:pt x="5596" y="1801"/>
                    <a:pt x="5656" y="1810"/>
                    <a:pt x="5715" y="1831"/>
                  </a:cubicBezTo>
                  <a:cubicBezTo>
                    <a:pt x="5931" y="1910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8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0"/>
                    <a:pt x="4689" y="3430"/>
                  </a:cubicBezTo>
                  <a:cubicBezTo>
                    <a:pt x="5184" y="3430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90" y="4801"/>
                    <a:pt x="5735" y="4801"/>
                  </a:cubicBezTo>
                  <a:cubicBezTo>
                    <a:pt x="5371" y="4801"/>
                    <a:pt x="4922" y="4466"/>
                    <a:pt x="4674" y="4286"/>
                  </a:cubicBezTo>
                  <a:cubicBezTo>
                    <a:pt x="4390" y="4080"/>
                    <a:pt x="4115" y="3854"/>
                    <a:pt x="3869" y="3609"/>
                  </a:cubicBezTo>
                  <a:cubicBezTo>
                    <a:pt x="3838" y="3575"/>
                    <a:pt x="3785" y="3560"/>
                    <a:pt x="3727" y="3560"/>
                  </a:cubicBezTo>
                  <a:cubicBezTo>
                    <a:pt x="3566" y="3560"/>
                    <a:pt x="3366" y="3670"/>
                    <a:pt x="3467" y="3785"/>
                  </a:cubicBezTo>
                  <a:cubicBezTo>
                    <a:pt x="3643" y="3992"/>
                    <a:pt x="3800" y="4217"/>
                    <a:pt x="3948" y="4453"/>
                  </a:cubicBezTo>
                  <a:cubicBezTo>
                    <a:pt x="4115" y="4748"/>
                    <a:pt x="4399" y="5278"/>
                    <a:pt x="4164" y="5612"/>
                  </a:cubicBezTo>
                  <a:cubicBezTo>
                    <a:pt x="4051" y="5768"/>
                    <a:pt x="3874" y="5838"/>
                    <a:pt x="3693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199"/>
                    <a:pt x="2907" y="4757"/>
                    <a:pt x="2936" y="4384"/>
                  </a:cubicBezTo>
                  <a:cubicBezTo>
                    <a:pt x="2946" y="4119"/>
                    <a:pt x="2986" y="3835"/>
                    <a:pt x="3044" y="3569"/>
                  </a:cubicBezTo>
                  <a:cubicBezTo>
                    <a:pt x="3065" y="3487"/>
                    <a:pt x="3005" y="3457"/>
                    <a:pt x="2924" y="3457"/>
                  </a:cubicBezTo>
                  <a:cubicBezTo>
                    <a:pt x="2811" y="3457"/>
                    <a:pt x="2657" y="3516"/>
                    <a:pt x="2622" y="3579"/>
                  </a:cubicBezTo>
                  <a:cubicBezTo>
                    <a:pt x="2445" y="3903"/>
                    <a:pt x="2210" y="4217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1" y="4723"/>
                    <a:pt x="1324" y="4716"/>
                    <a:pt x="1277" y="4699"/>
                  </a:cubicBezTo>
                  <a:cubicBezTo>
                    <a:pt x="1032" y="4620"/>
                    <a:pt x="776" y="4306"/>
                    <a:pt x="737" y="4051"/>
                  </a:cubicBezTo>
                  <a:cubicBezTo>
                    <a:pt x="649" y="3383"/>
                    <a:pt x="2043" y="325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2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9" y="2637"/>
                  </a:cubicBezTo>
                  <a:cubicBezTo>
                    <a:pt x="2838" y="2597"/>
                    <a:pt x="2838" y="2568"/>
                    <a:pt x="2809" y="2529"/>
                  </a:cubicBezTo>
                  <a:cubicBezTo>
                    <a:pt x="2603" y="2332"/>
                    <a:pt x="2416" y="2116"/>
                    <a:pt x="225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40" y="745"/>
                    <a:pt x="2178" y="713"/>
                    <a:pt x="2317" y="713"/>
                  </a:cubicBezTo>
                  <a:cubicBezTo>
                    <a:pt x="2451" y="713"/>
                    <a:pt x="2585" y="743"/>
                    <a:pt x="2671" y="791"/>
                  </a:cubicBezTo>
                  <a:cubicBezTo>
                    <a:pt x="2848" y="889"/>
                    <a:pt x="2946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86" y="2028"/>
                  </a:cubicBezTo>
                  <a:cubicBezTo>
                    <a:pt x="2981" y="2114"/>
                    <a:pt x="3051" y="2148"/>
                    <a:pt x="3135" y="2148"/>
                  </a:cubicBezTo>
                  <a:cubicBezTo>
                    <a:pt x="3253" y="2148"/>
                    <a:pt x="3400" y="2080"/>
                    <a:pt x="3418" y="1989"/>
                  </a:cubicBezTo>
                  <a:cubicBezTo>
                    <a:pt x="3447" y="1851"/>
                    <a:pt x="3467" y="1704"/>
                    <a:pt x="3467" y="1557"/>
                  </a:cubicBezTo>
                  <a:cubicBezTo>
                    <a:pt x="3547" y="1017"/>
                    <a:pt x="3746" y="281"/>
                    <a:pt x="4167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29" y="433"/>
                    <a:pt x="2429" y="433"/>
                  </a:cubicBezTo>
                  <a:cubicBezTo>
                    <a:pt x="2066" y="433"/>
                    <a:pt x="1647" y="544"/>
                    <a:pt x="1493" y="859"/>
                  </a:cubicBezTo>
                  <a:cubicBezTo>
                    <a:pt x="1365" y="1105"/>
                    <a:pt x="1454" y="1370"/>
                    <a:pt x="1572" y="1615"/>
                  </a:cubicBezTo>
                  <a:cubicBezTo>
                    <a:pt x="1391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9" y="1557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29"/>
                    <a:pt x="796" y="314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52" y="4962"/>
                    <a:pt x="1131" y="5011"/>
                    <a:pt x="1311" y="5011"/>
                  </a:cubicBezTo>
                  <a:cubicBezTo>
                    <a:pt x="1633" y="5011"/>
                    <a:pt x="1958" y="4854"/>
                    <a:pt x="2210" y="4640"/>
                  </a:cubicBezTo>
                  <a:cubicBezTo>
                    <a:pt x="2308" y="4561"/>
                    <a:pt x="2396" y="446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6" y="6120"/>
                  </a:cubicBezTo>
                  <a:cubicBezTo>
                    <a:pt x="3785" y="6120"/>
                    <a:pt x="4053" y="6045"/>
                    <a:pt x="4262" y="5926"/>
                  </a:cubicBezTo>
                  <a:cubicBezTo>
                    <a:pt x="4733" y="5661"/>
                    <a:pt x="4743" y="5160"/>
                    <a:pt x="4557" y="4699"/>
                  </a:cubicBezTo>
                  <a:cubicBezTo>
                    <a:pt x="455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0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79"/>
                    <a:pt x="6599" y="2008"/>
                    <a:pt x="6236" y="1714"/>
                  </a:cubicBezTo>
                  <a:cubicBezTo>
                    <a:pt x="6061" y="1572"/>
                    <a:pt x="5862" y="1515"/>
                    <a:pt x="5658" y="1515"/>
                  </a:cubicBezTo>
                  <a:cubicBezTo>
                    <a:pt x="5381" y="1515"/>
                    <a:pt x="5095" y="1621"/>
                    <a:pt x="4851" y="1763"/>
                  </a:cubicBezTo>
                  <a:cubicBezTo>
                    <a:pt x="5038" y="1399"/>
                    <a:pt x="5205" y="967"/>
                    <a:pt x="5106" y="575"/>
                  </a:cubicBezTo>
                  <a:cubicBezTo>
                    <a:pt x="5017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5"/>
            <p:cNvSpPr/>
            <p:nvPr/>
          </p:nvSpPr>
          <p:spPr>
            <a:xfrm>
              <a:off x="2037939" y="5177176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7" y="285"/>
                  </a:moveTo>
                  <a:cubicBezTo>
                    <a:pt x="3355" y="285"/>
                    <a:pt x="3588" y="394"/>
                    <a:pt x="3702" y="584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59" y="2007"/>
                    <a:pt x="383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3" y="2537"/>
                  </a:cubicBezTo>
                  <a:cubicBezTo>
                    <a:pt x="4370" y="2213"/>
                    <a:pt x="4596" y="1899"/>
                    <a:pt x="4881" y="1654"/>
                  </a:cubicBezTo>
                  <a:cubicBezTo>
                    <a:pt x="5023" y="1527"/>
                    <a:pt x="5198" y="1394"/>
                    <a:pt x="5395" y="1394"/>
                  </a:cubicBezTo>
                  <a:cubicBezTo>
                    <a:pt x="5441" y="1394"/>
                    <a:pt x="5489" y="1401"/>
                    <a:pt x="5538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6" y="2919"/>
                    <a:pt x="3989" y="3178"/>
                    <a:pt x="4240" y="3178"/>
                  </a:cubicBezTo>
                  <a:cubicBezTo>
                    <a:pt x="4253" y="3178"/>
                    <a:pt x="4267" y="3177"/>
                    <a:pt x="4282" y="3176"/>
                  </a:cubicBezTo>
                  <a:cubicBezTo>
                    <a:pt x="4380" y="3176"/>
                    <a:pt x="4488" y="3156"/>
                    <a:pt x="4606" y="3146"/>
                  </a:cubicBezTo>
                  <a:cubicBezTo>
                    <a:pt x="4711" y="3140"/>
                    <a:pt x="4827" y="3135"/>
                    <a:pt x="4946" y="3135"/>
                  </a:cubicBezTo>
                  <a:cubicBezTo>
                    <a:pt x="5530" y="3135"/>
                    <a:pt x="6209" y="3247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49" y="3892"/>
                    <a:pt x="4655" y="3667"/>
                    <a:pt x="4399" y="3411"/>
                  </a:cubicBezTo>
                  <a:cubicBezTo>
                    <a:pt x="4370" y="3378"/>
                    <a:pt x="4321" y="3364"/>
                    <a:pt x="4266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7" y="3519"/>
                    <a:pt x="3967" y="3559"/>
                    <a:pt x="399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5"/>
                    <a:pt x="4500" y="5405"/>
                  </a:cubicBezTo>
                  <a:cubicBezTo>
                    <a:pt x="4365" y="5405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0" y="4354"/>
                    <a:pt x="3820" y="4226"/>
                    <a:pt x="3830" y="4089"/>
                  </a:cubicBezTo>
                  <a:cubicBezTo>
                    <a:pt x="3830" y="4004"/>
                    <a:pt x="3761" y="3969"/>
                    <a:pt x="3678" y="3969"/>
                  </a:cubicBezTo>
                  <a:cubicBezTo>
                    <a:pt x="3560" y="3969"/>
                    <a:pt x="3411" y="4040"/>
                    <a:pt x="3388" y="4138"/>
                  </a:cubicBezTo>
                  <a:cubicBezTo>
                    <a:pt x="3359" y="4266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7" y="5719"/>
                  </a:cubicBezTo>
                  <a:cubicBezTo>
                    <a:pt x="1650" y="5238"/>
                    <a:pt x="2593" y="3932"/>
                    <a:pt x="2936" y="3480"/>
                  </a:cubicBezTo>
                  <a:cubicBezTo>
                    <a:pt x="3035" y="3358"/>
                    <a:pt x="2931" y="3298"/>
                    <a:pt x="2806" y="3298"/>
                  </a:cubicBezTo>
                  <a:cubicBezTo>
                    <a:pt x="2721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7"/>
                    <a:pt x="1100" y="4285"/>
                  </a:cubicBezTo>
                  <a:cubicBezTo>
                    <a:pt x="884" y="4207"/>
                    <a:pt x="590" y="3892"/>
                    <a:pt x="600" y="3637"/>
                  </a:cubicBezTo>
                  <a:cubicBezTo>
                    <a:pt x="619" y="323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2" y="2950"/>
                  </a:cubicBezTo>
                  <a:cubicBezTo>
                    <a:pt x="2831" y="2931"/>
                    <a:pt x="2948" y="2664"/>
                    <a:pt x="2690" y="2664"/>
                  </a:cubicBezTo>
                  <a:cubicBezTo>
                    <a:pt x="2681" y="2664"/>
                    <a:pt x="2671" y="2664"/>
                    <a:pt x="2661" y="2665"/>
                  </a:cubicBezTo>
                  <a:cubicBezTo>
                    <a:pt x="2498" y="2676"/>
                    <a:pt x="2310" y="2687"/>
                    <a:pt x="2116" y="2687"/>
                  </a:cubicBezTo>
                  <a:cubicBezTo>
                    <a:pt x="1621" y="2687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40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6" y="1318"/>
                    <a:pt x="1882" y="1650"/>
                    <a:pt x="213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0"/>
                    <a:pt x="3079" y="2560"/>
                  </a:cubicBezTo>
                  <a:cubicBezTo>
                    <a:pt x="3238" y="2560"/>
                    <a:pt x="3442" y="2449"/>
                    <a:pt x="3339" y="2331"/>
                  </a:cubicBezTo>
                  <a:cubicBezTo>
                    <a:pt x="3162" y="2125"/>
                    <a:pt x="3005" y="1899"/>
                    <a:pt x="2868" y="166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6"/>
                    <a:pt x="2942" y="285"/>
                    <a:pt x="3127" y="285"/>
                  </a:cubicBezTo>
                  <a:close/>
                  <a:moveTo>
                    <a:pt x="3292" y="0"/>
                  </a:moveTo>
                  <a:cubicBezTo>
                    <a:pt x="3032" y="0"/>
                    <a:pt x="2764" y="76"/>
                    <a:pt x="2553" y="191"/>
                  </a:cubicBezTo>
                  <a:cubicBezTo>
                    <a:pt x="2082" y="456"/>
                    <a:pt x="2063" y="957"/>
                    <a:pt x="2249" y="1418"/>
                  </a:cubicBezTo>
                  <a:cubicBezTo>
                    <a:pt x="2259" y="1438"/>
                    <a:pt x="2269" y="1448"/>
                    <a:pt x="2269" y="1457"/>
                  </a:cubicBezTo>
                  <a:cubicBezTo>
                    <a:pt x="1935" y="1237"/>
                    <a:pt x="1533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13" y="1182"/>
                    <a:pt x="10" y="1732"/>
                    <a:pt x="167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3" y="2970"/>
                    <a:pt x="619" y="3078"/>
                    <a:pt x="383" y="3294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47" y="4546"/>
                    <a:pt x="948" y="4604"/>
                    <a:pt x="1155" y="4604"/>
                  </a:cubicBezTo>
                  <a:cubicBezTo>
                    <a:pt x="1431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20"/>
                    <a:pt x="2191" y="6126"/>
                    <a:pt x="2570" y="6126"/>
                  </a:cubicBezTo>
                  <a:cubicBezTo>
                    <a:pt x="2645" y="6126"/>
                    <a:pt x="2718" y="6118"/>
                    <a:pt x="2789" y="6102"/>
                  </a:cubicBezTo>
                  <a:cubicBezTo>
                    <a:pt x="3182" y="6004"/>
                    <a:pt x="3418" y="5689"/>
                    <a:pt x="3565" y="5326"/>
                  </a:cubicBezTo>
                  <a:cubicBezTo>
                    <a:pt x="3683" y="5493"/>
                    <a:pt x="3859" y="5621"/>
                    <a:pt x="4105" y="5660"/>
                  </a:cubicBezTo>
                  <a:cubicBezTo>
                    <a:pt x="4188" y="5675"/>
                    <a:pt x="4282" y="5683"/>
                    <a:pt x="4381" y="5683"/>
                  </a:cubicBezTo>
                  <a:cubicBezTo>
                    <a:pt x="4740" y="5683"/>
                    <a:pt x="5161" y="5573"/>
                    <a:pt x="5322" y="5257"/>
                  </a:cubicBezTo>
                  <a:cubicBezTo>
                    <a:pt x="5440" y="5022"/>
                    <a:pt x="5362" y="4747"/>
                    <a:pt x="5234" y="4501"/>
                  </a:cubicBezTo>
                  <a:lnTo>
                    <a:pt x="5234" y="4501"/>
                  </a:lnTo>
                  <a:cubicBezTo>
                    <a:pt x="5422" y="4584"/>
                    <a:pt x="5610" y="4634"/>
                    <a:pt x="5794" y="4634"/>
                  </a:cubicBezTo>
                  <a:cubicBezTo>
                    <a:pt x="5917" y="4634"/>
                    <a:pt x="6039" y="4611"/>
                    <a:pt x="6157" y="4560"/>
                  </a:cubicBezTo>
                  <a:cubicBezTo>
                    <a:pt x="6569" y="4383"/>
                    <a:pt x="6805" y="3794"/>
                    <a:pt x="6579" y="3402"/>
                  </a:cubicBezTo>
                  <a:cubicBezTo>
                    <a:pt x="6402" y="3087"/>
                    <a:pt x="6020" y="2970"/>
                    <a:pt x="5666" y="2911"/>
                  </a:cubicBezTo>
                  <a:cubicBezTo>
                    <a:pt x="5951" y="2803"/>
                    <a:pt x="6196" y="2655"/>
                    <a:pt x="6373" y="2429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6" y="1156"/>
                    <a:pt x="5689" y="1108"/>
                    <a:pt x="5511" y="1108"/>
                  </a:cubicBezTo>
                  <a:cubicBezTo>
                    <a:pt x="5186" y="1108"/>
                    <a:pt x="4859" y="1268"/>
                    <a:pt x="4606" y="1477"/>
                  </a:cubicBezTo>
                  <a:cubicBezTo>
                    <a:pt x="4507" y="1565"/>
                    <a:pt x="4409" y="1654"/>
                    <a:pt x="4331" y="1752"/>
                  </a:cubicBezTo>
                  <a:cubicBezTo>
                    <a:pt x="4380" y="1212"/>
                    <a:pt x="4331" y="652"/>
                    <a:pt x="4016" y="289"/>
                  </a:cubicBezTo>
                  <a:cubicBezTo>
                    <a:pt x="3831" y="83"/>
                    <a:pt x="3565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5"/>
            <p:cNvSpPr/>
            <p:nvPr/>
          </p:nvSpPr>
          <p:spPr>
            <a:xfrm>
              <a:off x="2377539" y="5185722"/>
              <a:ext cx="211950" cy="190899"/>
            </a:xfrm>
            <a:custGeom>
              <a:avLst/>
              <a:gdLst/>
              <a:ahLst/>
              <a:cxnLst/>
              <a:rect l="l" t="t" r="r" b="b"/>
              <a:pathLst>
                <a:path w="6796" h="6121" extrusionOk="0">
                  <a:moveTo>
                    <a:pt x="4157" y="281"/>
                  </a:moveTo>
                  <a:cubicBezTo>
                    <a:pt x="4250" y="281"/>
                    <a:pt x="4353" y="316"/>
                    <a:pt x="4468" y="398"/>
                  </a:cubicBezTo>
                  <a:cubicBezTo>
                    <a:pt x="5146" y="879"/>
                    <a:pt x="4213" y="2195"/>
                    <a:pt x="3860" y="2637"/>
                  </a:cubicBezTo>
                  <a:cubicBezTo>
                    <a:pt x="3766" y="2759"/>
                    <a:pt x="3874" y="2819"/>
                    <a:pt x="3999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39" y="2450"/>
                    <a:pt x="4714" y="2185"/>
                    <a:pt x="5018" y="1989"/>
                  </a:cubicBezTo>
                  <a:cubicBezTo>
                    <a:pt x="5167" y="1892"/>
                    <a:pt x="5350" y="1801"/>
                    <a:pt x="5532" y="1801"/>
                  </a:cubicBezTo>
                  <a:cubicBezTo>
                    <a:pt x="5590" y="1801"/>
                    <a:pt x="5648" y="1810"/>
                    <a:pt x="5706" y="1831"/>
                  </a:cubicBezTo>
                  <a:cubicBezTo>
                    <a:pt x="5922" y="1910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08" y="3147"/>
                    <a:pt x="4193" y="316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4" y="3452"/>
                    <a:pt x="4144" y="3452"/>
                  </a:cubicBezTo>
                  <a:cubicBezTo>
                    <a:pt x="4304" y="3441"/>
                    <a:pt x="4487" y="3430"/>
                    <a:pt x="4680" y="3430"/>
                  </a:cubicBezTo>
                  <a:cubicBezTo>
                    <a:pt x="5175" y="3430"/>
                    <a:pt x="5727" y="3498"/>
                    <a:pt x="6059" y="3795"/>
                  </a:cubicBezTo>
                  <a:cubicBezTo>
                    <a:pt x="6324" y="4031"/>
                    <a:pt x="6265" y="4659"/>
                    <a:pt x="5882" y="4777"/>
                  </a:cubicBezTo>
                  <a:cubicBezTo>
                    <a:pt x="5833" y="4794"/>
                    <a:pt x="5780" y="4801"/>
                    <a:pt x="5726" y="4801"/>
                  </a:cubicBezTo>
                  <a:cubicBezTo>
                    <a:pt x="5363" y="4801"/>
                    <a:pt x="4921" y="4466"/>
                    <a:pt x="4665" y="4286"/>
                  </a:cubicBezTo>
                  <a:cubicBezTo>
                    <a:pt x="4380" y="4080"/>
                    <a:pt x="4105" y="3854"/>
                    <a:pt x="3860" y="3609"/>
                  </a:cubicBezTo>
                  <a:cubicBezTo>
                    <a:pt x="3828" y="3575"/>
                    <a:pt x="3776" y="3560"/>
                    <a:pt x="3718" y="3560"/>
                  </a:cubicBezTo>
                  <a:cubicBezTo>
                    <a:pt x="3560" y="3560"/>
                    <a:pt x="3363" y="3670"/>
                    <a:pt x="3457" y="3785"/>
                  </a:cubicBezTo>
                  <a:cubicBezTo>
                    <a:pt x="3644" y="3992"/>
                    <a:pt x="3801" y="4217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897" y="5199"/>
                    <a:pt x="2907" y="4757"/>
                    <a:pt x="2927" y="4384"/>
                  </a:cubicBezTo>
                  <a:cubicBezTo>
                    <a:pt x="2946" y="4119"/>
                    <a:pt x="2976" y="3835"/>
                    <a:pt x="3035" y="3569"/>
                  </a:cubicBezTo>
                  <a:cubicBezTo>
                    <a:pt x="3055" y="3487"/>
                    <a:pt x="2997" y="3457"/>
                    <a:pt x="2917" y="3457"/>
                  </a:cubicBezTo>
                  <a:cubicBezTo>
                    <a:pt x="2806" y="3457"/>
                    <a:pt x="2653" y="3516"/>
                    <a:pt x="2613" y="3579"/>
                  </a:cubicBezTo>
                  <a:cubicBezTo>
                    <a:pt x="2436" y="3903"/>
                    <a:pt x="2200" y="4217"/>
                    <a:pt x="1925" y="4463"/>
                  </a:cubicBezTo>
                  <a:cubicBezTo>
                    <a:pt x="1782" y="4590"/>
                    <a:pt x="1601" y="4723"/>
                    <a:pt x="1408" y="4723"/>
                  </a:cubicBezTo>
                  <a:cubicBezTo>
                    <a:pt x="1361" y="4723"/>
                    <a:pt x="1315" y="4716"/>
                    <a:pt x="1267" y="4699"/>
                  </a:cubicBezTo>
                  <a:cubicBezTo>
                    <a:pt x="1032" y="4620"/>
                    <a:pt x="767" y="4306"/>
                    <a:pt x="737" y="4051"/>
                  </a:cubicBezTo>
                  <a:cubicBezTo>
                    <a:pt x="649" y="3383"/>
                    <a:pt x="2033" y="3255"/>
                    <a:pt x="2475" y="3226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1"/>
                    <a:pt x="2318" y="2961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3"/>
                    <a:pt x="580" y="2332"/>
                  </a:cubicBezTo>
                  <a:cubicBezTo>
                    <a:pt x="570" y="2136"/>
                    <a:pt x="649" y="181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2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8" y="2597"/>
                    <a:pt x="2838" y="2568"/>
                    <a:pt x="279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5" y="745"/>
                    <a:pt x="2171" y="713"/>
                    <a:pt x="2310" y="713"/>
                  </a:cubicBezTo>
                  <a:cubicBezTo>
                    <a:pt x="2444" y="713"/>
                    <a:pt x="2580" y="743"/>
                    <a:pt x="2671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6" y="1890"/>
                    <a:pt x="2976" y="2028"/>
                  </a:cubicBezTo>
                  <a:cubicBezTo>
                    <a:pt x="2972" y="2114"/>
                    <a:pt x="3041" y="2148"/>
                    <a:pt x="3126" y="2148"/>
                  </a:cubicBezTo>
                  <a:cubicBezTo>
                    <a:pt x="3245" y="2148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7" y="1017"/>
                    <a:pt x="3737" y="281"/>
                    <a:pt x="4157" y="281"/>
                  </a:cubicBezTo>
                  <a:close/>
                  <a:moveTo>
                    <a:pt x="4238" y="0"/>
                  </a:moveTo>
                  <a:cubicBezTo>
                    <a:pt x="4163" y="0"/>
                    <a:pt x="4088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496"/>
                    <a:pt x="2701" y="457"/>
                  </a:cubicBezTo>
                  <a:cubicBezTo>
                    <a:pt x="2616" y="442"/>
                    <a:pt x="2520" y="433"/>
                    <a:pt x="2419" y="433"/>
                  </a:cubicBezTo>
                  <a:cubicBezTo>
                    <a:pt x="2056" y="433"/>
                    <a:pt x="1637" y="544"/>
                    <a:pt x="1483" y="859"/>
                  </a:cubicBezTo>
                  <a:cubicBezTo>
                    <a:pt x="1366" y="1105"/>
                    <a:pt x="1444" y="1370"/>
                    <a:pt x="1562" y="1615"/>
                  </a:cubicBezTo>
                  <a:cubicBezTo>
                    <a:pt x="1381" y="1534"/>
                    <a:pt x="1197" y="1487"/>
                    <a:pt x="1015" y="1487"/>
                  </a:cubicBezTo>
                  <a:cubicBezTo>
                    <a:pt x="891" y="1487"/>
                    <a:pt x="768" y="1509"/>
                    <a:pt x="649" y="1557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29"/>
                    <a:pt x="786" y="314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90"/>
                    <a:pt x="413" y="4591"/>
                    <a:pt x="776" y="4846"/>
                  </a:cubicBezTo>
                  <a:cubicBezTo>
                    <a:pt x="942" y="4962"/>
                    <a:pt x="1121" y="5011"/>
                    <a:pt x="1301" y="5011"/>
                  </a:cubicBezTo>
                  <a:cubicBezTo>
                    <a:pt x="1624" y="5011"/>
                    <a:pt x="1948" y="4854"/>
                    <a:pt x="2200" y="4640"/>
                  </a:cubicBezTo>
                  <a:cubicBezTo>
                    <a:pt x="2298" y="4561"/>
                    <a:pt x="2387" y="446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28"/>
                  </a:cubicBezTo>
                  <a:cubicBezTo>
                    <a:pt x="2971" y="6035"/>
                    <a:pt x="3240" y="6120"/>
                    <a:pt x="3516" y="6120"/>
                  </a:cubicBezTo>
                  <a:cubicBezTo>
                    <a:pt x="3776" y="6120"/>
                    <a:pt x="4043" y="6045"/>
                    <a:pt x="4252" y="5926"/>
                  </a:cubicBezTo>
                  <a:cubicBezTo>
                    <a:pt x="4724" y="5661"/>
                    <a:pt x="4743" y="5160"/>
                    <a:pt x="4547" y="4699"/>
                  </a:cubicBezTo>
                  <a:cubicBezTo>
                    <a:pt x="4547" y="4689"/>
                    <a:pt x="453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66" y="5079"/>
                    <a:pt x="5665" y="5079"/>
                  </a:cubicBezTo>
                  <a:cubicBezTo>
                    <a:pt x="5747" y="5079"/>
                    <a:pt x="5830" y="5070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52"/>
                    <a:pt x="5961" y="3304"/>
                    <a:pt x="5548" y="3236"/>
                  </a:cubicBezTo>
                  <a:cubicBezTo>
                    <a:pt x="5872" y="3157"/>
                    <a:pt x="6187" y="3039"/>
                    <a:pt x="6412" y="2823"/>
                  </a:cubicBezTo>
                  <a:cubicBezTo>
                    <a:pt x="6795" y="2479"/>
                    <a:pt x="6599" y="2008"/>
                    <a:pt x="6236" y="1714"/>
                  </a:cubicBezTo>
                  <a:cubicBezTo>
                    <a:pt x="6057" y="1572"/>
                    <a:pt x="5856" y="1515"/>
                    <a:pt x="5650" y="1515"/>
                  </a:cubicBezTo>
                  <a:cubicBezTo>
                    <a:pt x="5371" y="1515"/>
                    <a:pt x="5085" y="1621"/>
                    <a:pt x="4841" y="1763"/>
                  </a:cubicBezTo>
                  <a:cubicBezTo>
                    <a:pt x="5028" y="1399"/>
                    <a:pt x="5195" y="967"/>
                    <a:pt x="5097" y="575"/>
                  </a:cubicBezTo>
                  <a:cubicBezTo>
                    <a:pt x="5007" y="199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5"/>
            <p:cNvSpPr/>
            <p:nvPr/>
          </p:nvSpPr>
          <p:spPr>
            <a:xfrm>
              <a:off x="2717452" y="5177176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4"/>
                  </a:cubicBezTo>
                  <a:cubicBezTo>
                    <a:pt x="3899" y="917"/>
                    <a:pt x="3899" y="1359"/>
                    <a:pt x="3869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799" y="2660"/>
                    <a:pt x="3879" y="2660"/>
                  </a:cubicBezTo>
                  <a:cubicBezTo>
                    <a:pt x="3990" y="2660"/>
                    <a:pt x="4144" y="2600"/>
                    <a:pt x="4184" y="2537"/>
                  </a:cubicBezTo>
                  <a:cubicBezTo>
                    <a:pt x="4360" y="2213"/>
                    <a:pt x="4596" y="1899"/>
                    <a:pt x="4871" y="1654"/>
                  </a:cubicBezTo>
                  <a:cubicBezTo>
                    <a:pt x="5022" y="1527"/>
                    <a:pt x="5198" y="1394"/>
                    <a:pt x="5389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64" y="1506"/>
                    <a:pt x="6030" y="1811"/>
                    <a:pt x="6059" y="2066"/>
                  </a:cubicBezTo>
                  <a:cubicBezTo>
                    <a:pt x="6147" y="2734"/>
                    <a:pt x="4763" y="2862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6"/>
                  </a:cubicBezTo>
                  <a:cubicBezTo>
                    <a:pt x="4370" y="3176"/>
                    <a:pt x="4478" y="3156"/>
                    <a:pt x="4596" y="3146"/>
                  </a:cubicBezTo>
                  <a:cubicBezTo>
                    <a:pt x="4703" y="3140"/>
                    <a:pt x="4820" y="3135"/>
                    <a:pt x="4940" y="3135"/>
                  </a:cubicBezTo>
                  <a:cubicBezTo>
                    <a:pt x="5527" y="3135"/>
                    <a:pt x="6200" y="3247"/>
                    <a:pt x="6216" y="3784"/>
                  </a:cubicBezTo>
                  <a:cubicBezTo>
                    <a:pt x="6226" y="3981"/>
                    <a:pt x="6147" y="4305"/>
                    <a:pt x="5922" y="4344"/>
                  </a:cubicBezTo>
                  <a:cubicBezTo>
                    <a:pt x="5906" y="4346"/>
                    <a:pt x="5890" y="4347"/>
                    <a:pt x="5874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7"/>
                    <a:pt x="4390" y="3411"/>
                  </a:cubicBezTo>
                  <a:cubicBezTo>
                    <a:pt x="4360" y="3378"/>
                    <a:pt x="4311" y="3364"/>
                    <a:pt x="4257" y="3364"/>
                  </a:cubicBezTo>
                  <a:cubicBezTo>
                    <a:pt x="4150" y="3364"/>
                    <a:pt x="4023" y="3418"/>
                    <a:pt x="3977" y="3490"/>
                  </a:cubicBezTo>
                  <a:cubicBezTo>
                    <a:pt x="3958" y="3519"/>
                    <a:pt x="3958" y="3559"/>
                    <a:pt x="3997" y="3588"/>
                  </a:cubicBezTo>
                  <a:cubicBezTo>
                    <a:pt x="4193" y="3784"/>
                    <a:pt x="4380" y="4010"/>
                    <a:pt x="4547" y="4236"/>
                  </a:cubicBezTo>
                  <a:cubicBezTo>
                    <a:pt x="4704" y="4452"/>
                    <a:pt x="5136" y="5041"/>
                    <a:pt x="4841" y="5306"/>
                  </a:cubicBezTo>
                  <a:cubicBezTo>
                    <a:pt x="4763" y="5375"/>
                    <a:pt x="4630" y="5405"/>
                    <a:pt x="4494" y="5405"/>
                  </a:cubicBezTo>
                  <a:cubicBezTo>
                    <a:pt x="4358" y="5405"/>
                    <a:pt x="4218" y="5375"/>
                    <a:pt x="4125" y="5326"/>
                  </a:cubicBezTo>
                  <a:cubicBezTo>
                    <a:pt x="3948" y="5228"/>
                    <a:pt x="3860" y="5051"/>
                    <a:pt x="3810" y="4865"/>
                  </a:cubicBezTo>
                  <a:cubicBezTo>
                    <a:pt x="3791" y="4747"/>
                    <a:pt x="3771" y="4619"/>
                    <a:pt x="3771" y="4491"/>
                  </a:cubicBezTo>
                  <a:cubicBezTo>
                    <a:pt x="3791" y="4354"/>
                    <a:pt x="3810" y="4226"/>
                    <a:pt x="3820" y="4089"/>
                  </a:cubicBezTo>
                  <a:cubicBezTo>
                    <a:pt x="3824" y="4004"/>
                    <a:pt x="3757" y="3969"/>
                    <a:pt x="3673" y="3969"/>
                  </a:cubicBezTo>
                  <a:cubicBezTo>
                    <a:pt x="3553" y="3969"/>
                    <a:pt x="3402" y="4040"/>
                    <a:pt x="3378" y="4138"/>
                  </a:cubicBezTo>
                  <a:cubicBezTo>
                    <a:pt x="334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6" y="5836"/>
                    <a:pt x="2443" y="5800"/>
                    <a:pt x="2328" y="5719"/>
                  </a:cubicBezTo>
                  <a:cubicBezTo>
                    <a:pt x="1650" y="5238"/>
                    <a:pt x="2583" y="3932"/>
                    <a:pt x="2937" y="3480"/>
                  </a:cubicBezTo>
                  <a:cubicBezTo>
                    <a:pt x="3030" y="3358"/>
                    <a:pt x="2923" y="3298"/>
                    <a:pt x="2797" y="3298"/>
                  </a:cubicBezTo>
                  <a:cubicBezTo>
                    <a:pt x="2712" y="3298"/>
                    <a:pt x="2617" y="3326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29" y="4225"/>
                    <a:pt x="1446" y="4316"/>
                    <a:pt x="1264" y="4316"/>
                  </a:cubicBezTo>
                  <a:cubicBezTo>
                    <a:pt x="1206" y="4316"/>
                    <a:pt x="1148" y="4307"/>
                    <a:pt x="1091" y="4285"/>
                  </a:cubicBezTo>
                  <a:cubicBezTo>
                    <a:pt x="875" y="4207"/>
                    <a:pt x="580" y="3892"/>
                    <a:pt x="600" y="3637"/>
                  </a:cubicBezTo>
                  <a:cubicBezTo>
                    <a:pt x="609" y="3235"/>
                    <a:pt x="1366" y="3127"/>
                    <a:pt x="165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39" y="2664"/>
                    <a:pt x="2680" y="2664"/>
                  </a:cubicBezTo>
                  <a:cubicBezTo>
                    <a:pt x="2671" y="2664"/>
                    <a:pt x="2662" y="2664"/>
                    <a:pt x="2652" y="2665"/>
                  </a:cubicBezTo>
                  <a:cubicBezTo>
                    <a:pt x="2491" y="2676"/>
                    <a:pt x="2305" y="2687"/>
                    <a:pt x="2110" y="2687"/>
                  </a:cubicBezTo>
                  <a:cubicBezTo>
                    <a:pt x="1617" y="2687"/>
                    <a:pt x="1068" y="2620"/>
                    <a:pt x="737" y="2331"/>
                  </a:cubicBezTo>
                  <a:cubicBezTo>
                    <a:pt x="472" y="2086"/>
                    <a:pt x="531" y="1457"/>
                    <a:pt x="914" y="1340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1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6" y="2548"/>
                    <a:pt x="3015" y="2560"/>
                    <a:pt x="3069" y="2560"/>
                  </a:cubicBezTo>
                  <a:cubicBezTo>
                    <a:pt x="3229" y="2560"/>
                    <a:pt x="3434" y="2449"/>
                    <a:pt x="3339" y="2331"/>
                  </a:cubicBezTo>
                  <a:cubicBezTo>
                    <a:pt x="3162" y="2125"/>
                    <a:pt x="2995" y="1899"/>
                    <a:pt x="2858" y="1664"/>
                  </a:cubicBezTo>
                  <a:cubicBezTo>
                    <a:pt x="2681" y="1369"/>
                    <a:pt x="2406" y="849"/>
                    <a:pt x="2642" y="515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4" y="0"/>
                    <a:pt x="2755" y="76"/>
                    <a:pt x="2544" y="191"/>
                  </a:cubicBezTo>
                  <a:cubicBezTo>
                    <a:pt x="2073" y="456"/>
                    <a:pt x="2053" y="957"/>
                    <a:pt x="2249" y="1418"/>
                  </a:cubicBezTo>
                  <a:cubicBezTo>
                    <a:pt x="2249" y="1438"/>
                    <a:pt x="2259" y="1448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6" y="1046"/>
                    <a:pt x="884" y="1065"/>
                  </a:cubicBezTo>
                  <a:cubicBezTo>
                    <a:pt x="403" y="118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70"/>
                    <a:pt x="609" y="3078"/>
                    <a:pt x="384" y="3294"/>
                  </a:cubicBezTo>
                  <a:cubicBezTo>
                    <a:pt x="1" y="3637"/>
                    <a:pt x="197" y="4118"/>
                    <a:pt x="560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699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79" y="6102"/>
                  </a:cubicBezTo>
                  <a:cubicBezTo>
                    <a:pt x="3172" y="6004"/>
                    <a:pt x="3408" y="5689"/>
                    <a:pt x="3555" y="5326"/>
                  </a:cubicBezTo>
                  <a:cubicBezTo>
                    <a:pt x="3673" y="5493"/>
                    <a:pt x="3850" y="5621"/>
                    <a:pt x="4095" y="5660"/>
                  </a:cubicBezTo>
                  <a:cubicBezTo>
                    <a:pt x="4180" y="5675"/>
                    <a:pt x="4276" y="5683"/>
                    <a:pt x="4377" y="5683"/>
                  </a:cubicBezTo>
                  <a:cubicBezTo>
                    <a:pt x="4740" y="5683"/>
                    <a:pt x="5159" y="5573"/>
                    <a:pt x="5313" y="5257"/>
                  </a:cubicBezTo>
                  <a:cubicBezTo>
                    <a:pt x="543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6" y="4584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795" y="3794"/>
                    <a:pt x="6570" y="3402"/>
                  </a:cubicBezTo>
                  <a:cubicBezTo>
                    <a:pt x="6393" y="3087"/>
                    <a:pt x="6010" y="2970"/>
                    <a:pt x="5656" y="2911"/>
                  </a:cubicBezTo>
                  <a:cubicBezTo>
                    <a:pt x="5941" y="2803"/>
                    <a:pt x="6196" y="2655"/>
                    <a:pt x="6363" y="242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79" y="1108"/>
                    <a:pt x="5501" y="1108"/>
                  </a:cubicBezTo>
                  <a:cubicBezTo>
                    <a:pt x="5177" y="1108"/>
                    <a:pt x="4850" y="1268"/>
                    <a:pt x="4596" y="1477"/>
                  </a:cubicBezTo>
                  <a:cubicBezTo>
                    <a:pt x="4498" y="1565"/>
                    <a:pt x="4409" y="1654"/>
                    <a:pt x="4321" y="1752"/>
                  </a:cubicBezTo>
                  <a:cubicBezTo>
                    <a:pt x="4370" y="1212"/>
                    <a:pt x="4331" y="65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5"/>
            <p:cNvSpPr/>
            <p:nvPr/>
          </p:nvSpPr>
          <p:spPr>
            <a:xfrm>
              <a:off x="153403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8" y="4708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5"/>
            <p:cNvSpPr/>
            <p:nvPr/>
          </p:nvSpPr>
          <p:spPr>
            <a:xfrm>
              <a:off x="493315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12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5"/>
            <p:cNvSpPr/>
            <p:nvPr/>
          </p:nvSpPr>
          <p:spPr>
            <a:xfrm>
              <a:off x="832635" y="5385072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9" y="1900"/>
                    <a:pt x="5359" y="1802"/>
                    <a:pt x="5545" y="1802"/>
                  </a:cubicBezTo>
                  <a:cubicBezTo>
                    <a:pt x="5601" y="1802"/>
                    <a:pt x="5658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1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3"/>
                  </a:cubicBezTo>
                  <a:cubicBezTo>
                    <a:pt x="1781" y="4601"/>
                    <a:pt x="1603" y="4729"/>
                    <a:pt x="1410" y="4729"/>
                  </a:cubicBezTo>
                  <a:cubicBezTo>
                    <a:pt x="1366" y="4729"/>
                    <a:pt x="1322" y="4723"/>
                    <a:pt x="1277" y="4708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93"/>
                    <a:pt x="2043" y="326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1" y="2980"/>
                    <a:pt x="1960" y="2986"/>
                    <a:pt x="1826" y="2986"/>
                  </a:cubicBezTo>
                  <a:cubicBezTo>
                    <a:pt x="1245" y="2986"/>
                    <a:pt x="596" y="2866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1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6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9"/>
                    <a:pt x="5204" y="96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5"/>
            <p:cNvSpPr/>
            <p:nvPr/>
          </p:nvSpPr>
          <p:spPr>
            <a:xfrm>
              <a:off x="1172548" y="5376558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2" y="287"/>
                  </a:moveTo>
                  <a:cubicBezTo>
                    <a:pt x="3351" y="287"/>
                    <a:pt x="3587" y="397"/>
                    <a:pt x="3702" y="583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3"/>
                  </a:cubicBezTo>
                  <a:cubicBezTo>
                    <a:pt x="5023" y="1526"/>
                    <a:pt x="5198" y="1393"/>
                    <a:pt x="5394" y="1393"/>
                  </a:cubicBezTo>
                  <a:cubicBezTo>
                    <a:pt x="5441" y="1393"/>
                    <a:pt x="5489" y="1400"/>
                    <a:pt x="5538" y="1417"/>
                  </a:cubicBezTo>
                  <a:cubicBezTo>
                    <a:pt x="5774" y="1506"/>
                    <a:pt x="6039" y="1810"/>
                    <a:pt x="6068" y="2065"/>
                  </a:cubicBezTo>
                  <a:cubicBezTo>
                    <a:pt x="6157" y="2733"/>
                    <a:pt x="4772" y="2861"/>
                    <a:pt x="4321" y="2900"/>
                  </a:cubicBezTo>
                  <a:cubicBezTo>
                    <a:pt x="4103" y="2928"/>
                    <a:pt x="3985" y="3186"/>
                    <a:pt x="4251" y="3186"/>
                  </a:cubicBezTo>
                  <a:cubicBezTo>
                    <a:pt x="4261" y="3186"/>
                    <a:pt x="4271" y="3185"/>
                    <a:pt x="4281" y="3185"/>
                  </a:cubicBezTo>
                  <a:cubicBezTo>
                    <a:pt x="4380" y="3175"/>
                    <a:pt x="4488" y="3165"/>
                    <a:pt x="4605" y="3145"/>
                  </a:cubicBezTo>
                  <a:cubicBezTo>
                    <a:pt x="4710" y="3139"/>
                    <a:pt x="4825" y="3134"/>
                    <a:pt x="4944" y="3134"/>
                  </a:cubicBezTo>
                  <a:cubicBezTo>
                    <a:pt x="5529" y="3134"/>
                    <a:pt x="6209" y="3247"/>
                    <a:pt x="6225" y="3793"/>
                  </a:cubicBezTo>
                  <a:cubicBezTo>
                    <a:pt x="6235" y="3980"/>
                    <a:pt x="6147" y="4304"/>
                    <a:pt x="5931" y="4343"/>
                  </a:cubicBezTo>
                  <a:cubicBezTo>
                    <a:pt x="5911" y="4347"/>
                    <a:pt x="5890" y="4349"/>
                    <a:pt x="5869" y="4349"/>
                  </a:cubicBezTo>
                  <a:cubicBezTo>
                    <a:pt x="5663" y="4349"/>
                    <a:pt x="5415" y="4186"/>
                    <a:pt x="526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70" y="3379"/>
                    <a:pt x="4324" y="3365"/>
                    <a:pt x="4272" y="3365"/>
                  </a:cubicBezTo>
                  <a:cubicBezTo>
                    <a:pt x="4165" y="3365"/>
                    <a:pt x="4033" y="3423"/>
                    <a:pt x="3987" y="3489"/>
                  </a:cubicBezTo>
                  <a:cubicBezTo>
                    <a:pt x="3967" y="3518"/>
                    <a:pt x="3967" y="3558"/>
                    <a:pt x="400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6"/>
                  </a:cubicBezTo>
                  <a:cubicBezTo>
                    <a:pt x="4769" y="5378"/>
                    <a:pt x="4640" y="5407"/>
                    <a:pt x="4508" y="5407"/>
                  </a:cubicBezTo>
                  <a:cubicBezTo>
                    <a:pt x="4370" y="5407"/>
                    <a:pt x="4229" y="5375"/>
                    <a:pt x="4134" y="5325"/>
                  </a:cubicBezTo>
                  <a:cubicBezTo>
                    <a:pt x="3957" y="5237"/>
                    <a:pt x="3869" y="5050"/>
                    <a:pt x="3820" y="4864"/>
                  </a:cubicBezTo>
                  <a:cubicBezTo>
                    <a:pt x="3790" y="4746"/>
                    <a:pt x="3781" y="4618"/>
                    <a:pt x="3781" y="4491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4" y="4007"/>
                    <a:pt x="3763" y="3970"/>
                    <a:pt x="3677" y="3970"/>
                  </a:cubicBezTo>
                  <a:cubicBezTo>
                    <a:pt x="3559" y="3970"/>
                    <a:pt x="3411" y="4040"/>
                    <a:pt x="3388" y="4137"/>
                  </a:cubicBezTo>
                  <a:cubicBezTo>
                    <a:pt x="3358" y="4275"/>
                    <a:pt x="3349" y="4422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9"/>
                    <a:pt x="2337" y="5728"/>
                  </a:cubicBezTo>
                  <a:cubicBezTo>
                    <a:pt x="1650" y="5237"/>
                    <a:pt x="2592" y="3931"/>
                    <a:pt x="2936" y="3489"/>
                  </a:cubicBezTo>
                  <a:cubicBezTo>
                    <a:pt x="3036" y="3360"/>
                    <a:pt x="2929" y="3297"/>
                    <a:pt x="2803" y="3297"/>
                  </a:cubicBezTo>
                  <a:cubicBezTo>
                    <a:pt x="2719" y="3297"/>
                    <a:pt x="2626" y="3326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29" y="4225"/>
                    <a:pt x="1447" y="4323"/>
                    <a:pt x="1265" y="4323"/>
                  </a:cubicBezTo>
                  <a:cubicBezTo>
                    <a:pt x="1210" y="4323"/>
                    <a:pt x="1155" y="4315"/>
                    <a:pt x="1100" y="4294"/>
                  </a:cubicBezTo>
                  <a:cubicBezTo>
                    <a:pt x="884" y="4206"/>
                    <a:pt x="589" y="3892"/>
                    <a:pt x="599" y="3646"/>
                  </a:cubicBezTo>
                  <a:cubicBezTo>
                    <a:pt x="619" y="3244"/>
                    <a:pt x="1375" y="3126"/>
                    <a:pt x="1660" y="3077"/>
                  </a:cubicBezTo>
                  <a:cubicBezTo>
                    <a:pt x="1974" y="3008"/>
                    <a:pt x="2298" y="2969"/>
                    <a:pt x="2612" y="2949"/>
                  </a:cubicBezTo>
                  <a:cubicBezTo>
                    <a:pt x="2844" y="2939"/>
                    <a:pt x="2952" y="2664"/>
                    <a:pt x="2676" y="2664"/>
                  </a:cubicBezTo>
                  <a:cubicBezTo>
                    <a:pt x="2671" y="2664"/>
                    <a:pt x="2666" y="2664"/>
                    <a:pt x="2661" y="2664"/>
                  </a:cubicBezTo>
                  <a:cubicBezTo>
                    <a:pt x="2489" y="2679"/>
                    <a:pt x="2290" y="2692"/>
                    <a:pt x="2084" y="2692"/>
                  </a:cubicBezTo>
                  <a:cubicBezTo>
                    <a:pt x="1598" y="2692"/>
                    <a:pt x="1071" y="2620"/>
                    <a:pt x="747" y="2330"/>
                  </a:cubicBezTo>
                  <a:cubicBezTo>
                    <a:pt x="481" y="2085"/>
                    <a:pt x="540" y="1466"/>
                    <a:pt x="923" y="1339"/>
                  </a:cubicBezTo>
                  <a:cubicBezTo>
                    <a:pt x="971" y="1324"/>
                    <a:pt x="1020" y="1317"/>
                    <a:pt x="1072" y="1317"/>
                  </a:cubicBezTo>
                  <a:cubicBezTo>
                    <a:pt x="1436" y="1317"/>
                    <a:pt x="1881" y="1649"/>
                    <a:pt x="2131" y="1830"/>
                  </a:cubicBezTo>
                  <a:cubicBezTo>
                    <a:pt x="2426" y="2036"/>
                    <a:pt x="2701" y="2262"/>
                    <a:pt x="2946" y="2517"/>
                  </a:cubicBezTo>
                  <a:cubicBezTo>
                    <a:pt x="2976" y="2547"/>
                    <a:pt x="3024" y="2560"/>
                    <a:pt x="3078" y="2560"/>
                  </a:cubicBezTo>
                  <a:cubicBezTo>
                    <a:pt x="3237" y="2560"/>
                    <a:pt x="3441" y="2448"/>
                    <a:pt x="3339" y="2330"/>
                  </a:cubicBezTo>
                  <a:cubicBezTo>
                    <a:pt x="3162" y="2134"/>
                    <a:pt x="3005" y="1898"/>
                    <a:pt x="2867" y="1673"/>
                  </a:cubicBezTo>
                  <a:cubicBezTo>
                    <a:pt x="2691" y="1378"/>
                    <a:pt x="2416" y="848"/>
                    <a:pt x="2651" y="514"/>
                  </a:cubicBezTo>
                  <a:cubicBezTo>
                    <a:pt x="2760" y="357"/>
                    <a:pt x="2939" y="287"/>
                    <a:pt x="3122" y="287"/>
                  </a:cubicBezTo>
                  <a:close/>
                  <a:moveTo>
                    <a:pt x="3298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2" y="966"/>
                    <a:pt x="2249" y="1427"/>
                  </a:cubicBezTo>
                  <a:cubicBezTo>
                    <a:pt x="2259" y="1437"/>
                    <a:pt x="2268" y="1447"/>
                    <a:pt x="2268" y="1457"/>
                  </a:cubicBezTo>
                  <a:cubicBezTo>
                    <a:pt x="1939" y="1240"/>
                    <a:pt x="1544" y="1042"/>
                    <a:pt x="1153" y="1042"/>
                  </a:cubicBezTo>
                  <a:cubicBezTo>
                    <a:pt x="1066" y="1042"/>
                    <a:pt x="980" y="1052"/>
                    <a:pt x="894" y="1074"/>
                  </a:cubicBezTo>
                  <a:cubicBezTo>
                    <a:pt x="413" y="1182"/>
                    <a:pt x="10" y="1741"/>
                    <a:pt x="167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33" y="2969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9" y="4604"/>
                  </a:cubicBezTo>
                  <a:cubicBezTo>
                    <a:pt x="1434" y="4604"/>
                    <a:pt x="1718" y="4503"/>
                    <a:pt x="1964" y="4363"/>
                  </a:cubicBezTo>
                  <a:lnTo>
                    <a:pt x="1964" y="4363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7" y="5919"/>
                    <a:pt x="2191" y="6125"/>
                    <a:pt x="2570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7" y="5688"/>
                    <a:pt x="3565" y="5335"/>
                  </a:cubicBezTo>
                  <a:cubicBezTo>
                    <a:pt x="3682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1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6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19" y="2969"/>
                    <a:pt x="5666" y="2920"/>
                  </a:cubicBezTo>
                  <a:cubicBezTo>
                    <a:pt x="5951" y="2802"/>
                    <a:pt x="6196" y="2654"/>
                    <a:pt x="6373" y="2438"/>
                  </a:cubicBezTo>
                  <a:cubicBezTo>
                    <a:pt x="6687" y="2036"/>
                    <a:pt x="6392" y="1525"/>
                    <a:pt x="6029" y="1270"/>
                  </a:cubicBezTo>
                  <a:cubicBezTo>
                    <a:pt x="5866" y="1156"/>
                    <a:pt x="5690" y="1107"/>
                    <a:pt x="5513" y="1107"/>
                  </a:cubicBezTo>
                  <a:cubicBezTo>
                    <a:pt x="5188" y="1107"/>
                    <a:pt x="4860" y="1270"/>
                    <a:pt x="4605" y="1486"/>
                  </a:cubicBezTo>
                  <a:cubicBezTo>
                    <a:pt x="4507" y="1565"/>
                    <a:pt x="4419" y="1653"/>
                    <a:pt x="4330" y="1751"/>
                  </a:cubicBezTo>
                  <a:cubicBezTo>
                    <a:pt x="4380" y="1221"/>
                    <a:pt x="4330" y="651"/>
                    <a:pt x="4016" y="288"/>
                  </a:cubicBezTo>
                  <a:cubicBezTo>
                    <a:pt x="3832" y="84"/>
                    <a:pt x="3569" y="1"/>
                    <a:pt x="3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25"/>
            <p:cNvSpPr/>
            <p:nvPr/>
          </p:nvSpPr>
          <p:spPr>
            <a:xfrm>
              <a:off x="1512149" y="5385072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6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9" y="1900"/>
                    <a:pt x="5355" y="1802"/>
                    <a:pt x="5540" y="1802"/>
                  </a:cubicBezTo>
                  <a:cubicBezTo>
                    <a:pt x="5595" y="1802"/>
                    <a:pt x="5651" y="1811"/>
                    <a:pt x="5705" y="1832"/>
                  </a:cubicBezTo>
                  <a:cubicBezTo>
                    <a:pt x="5921" y="1920"/>
                    <a:pt x="6216" y="2234"/>
                    <a:pt x="6206" y="2480"/>
                  </a:cubicBezTo>
                  <a:cubicBezTo>
                    <a:pt x="6186" y="2882"/>
                    <a:pt x="5430" y="2990"/>
                    <a:pt x="5146" y="304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1" y="318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4" y="3447"/>
                    <a:pt x="4511" y="3434"/>
                    <a:pt x="4717" y="3434"/>
                  </a:cubicBezTo>
                  <a:cubicBezTo>
                    <a:pt x="5202" y="3434"/>
                    <a:pt x="5735" y="3506"/>
                    <a:pt x="6059" y="3795"/>
                  </a:cubicBezTo>
                  <a:cubicBezTo>
                    <a:pt x="6324" y="4041"/>
                    <a:pt x="6265" y="4659"/>
                    <a:pt x="5882" y="4787"/>
                  </a:cubicBezTo>
                  <a:cubicBezTo>
                    <a:pt x="5835" y="4802"/>
                    <a:pt x="5785" y="4808"/>
                    <a:pt x="5733" y="4808"/>
                  </a:cubicBezTo>
                  <a:cubicBezTo>
                    <a:pt x="5369" y="4808"/>
                    <a:pt x="4923" y="4477"/>
                    <a:pt x="4664" y="4296"/>
                  </a:cubicBezTo>
                  <a:cubicBezTo>
                    <a:pt x="4380" y="4090"/>
                    <a:pt x="4105" y="3854"/>
                    <a:pt x="3859" y="3609"/>
                  </a:cubicBezTo>
                  <a:cubicBezTo>
                    <a:pt x="3829" y="3579"/>
                    <a:pt x="3780" y="3566"/>
                    <a:pt x="3726" y="3566"/>
                  </a:cubicBezTo>
                  <a:cubicBezTo>
                    <a:pt x="3566" y="3566"/>
                    <a:pt x="3362" y="3676"/>
                    <a:pt x="3457" y="3786"/>
                  </a:cubicBezTo>
                  <a:cubicBezTo>
                    <a:pt x="3643" y="3992"/>
                    <a:pt x="3800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6" y="5838"/>
                    <a:pt x="3219" y="5725"/>
                    <a:pt x="3103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1"/>
                    <a:pt x="2997" y="3459"/>
                    <a:pt x="2913" y="3459"/>
                  </a:cubicBezTo>
                  <a:cubicBezTo>
                    <a:pt x="2801" y="3459"/>
                    <a:pt x="2652" y="3517"/>
                    <a:pt x="2612" y="3579"/>
                  </a:cubicBezTo>
                  <a:cubicBezTo>
                    <a:pt x="2436" y="3903"/>
                    <a:pt x="2200" y="4227"/>
                    <a:pt x="1925" y="4473"/>
                  </a:cubicBezTo>
                  <a:cubicBezTo>
                    <a:pt x="1781" y="4601"/>
                    <a:pt x="1597" y="4729"/>
                    <a:pt x="1401" y="4729"/>
                  </a:cubicBezTo>
                  <a:cubicBezTo>
                    <a:pt x="1357" y="4729"/>
                    <a:pt x="1312" y="4723"/>
                    <a:pt x="1267" y="4708"/>
                  </a:cubicBezTo>
                  <a:cubicBezTo>
                    <a:pt x="1031" y="4620"/>
                    <a:pt x="766" y="4316"/>
                    <a:pt x="737" y="4051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197"/>
                    <a:pt x="2819" y="2940"/>
                    <a:pt x="2554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2" y="2980"/>
                    <a:pt x="1951" y="2986"/>
                    <a:pt x="1817" y="2986"/>
                  </a:cubicBezTo>
                  <a:cubicBezTo>
                    <a:pt x="1239" y="2986"/>
                    <a:pt x="596" y="2866"/>
                    <a:pt x="580" y="233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9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4" y="820"/>
                  </a:cubicBezTo>
                  <a:cubicBezTo>
                    <a:pt x="2036" y="748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1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76" y="2028"/>
                  </a:cubicBezTo>
                  <a:cubicBezTo>
                    <a:pt x="2971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7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7" y="1026"/>
                    <a:pt x="3737" y="282"/>
                    <a:pt x="4159" y="282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5" y="1105"/>
                    <a:pt x="1444" y="1380"/>
                    <a:pt x="1562" y="1616"/>
                  </a:cubicBezTo>
                  <a:cubicBezTo>
                    <a:pt x="1381" y="1540"/>
                    <a:pt x="1197" y="1492"/>
                    <a:pt x="1016" y="1492"/>
                  </a:cubicBezTo>
                  <a:cubicBezTo>
                    <a:pt x="892" y="1492"/>
                    <a:pt x="768" y="1514"/>
                    <a:pt x="649" y="1566"/>
                  </a:cubicBezTo>
                  <a:cubicBezTo>
                    <a:pt x="236" y="1733"/>
                    <a:pt x="0" y="2323"/>
                    <a:pt x="226" y="2725"/>
                  </a:cubicBezTo>
                  <a:cubicBezTo>
                    <a:pt x="403" y="3039"/>
                    <a:pt x="786" y="3157"/>
                    <a:pt x="1139" y="3206"/>
                  </a:cubicBezTo>
                  <a:cubicBezTo>
                    <a:pt x="855" y="3314"/>
                    <a:pt x="599" y="3471"/>
                    <a:pt x="433" y="3687"/>
                  </a:cubicBezTo>
                  <a:cubicBezTo>
                    <a:pt x="118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2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6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68" y="6042"/>
                    <a:pt x="3231" y="6125"/>
                    <a:pt x="3503" y="6125"/>
                  </a:cubicBezTo>
                  <a:cubicBezTo>
                    <a:pt x="3767" y="6125"/>
                    <a:pt x="4039" y="6047"/>
                    <a:pt x="4252" y="5926"/>
                  </a:cubicBezTo>
                  <a:cubicBezTo>
                    <a:pt x="4723" y="5661"/>
                    <a:pt x="4743" y="5160"/>
                    <a:pt x="4547" y="4699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4"/>
                    <a:pt x="5911" y="5052"/>
                  </a:cubicBezTo>
                  <a:cubicBezTo>
                    <a:pt x="6393" y="4944"/>
                    <a:pt x="6795" y="4384"/>
                    <a:pt x="6638" y="3894"/>
                  </a:cubicBezTo>
                  <a:cubicBezTo>
                    <a:pt x="6501" y="3461"/>
                    <a:pt x="5961" y="3314"/>
                    <a:pt x="5548" y="3236"/>
                  </a:cubicBezTo>
                  <a:cubicBezTo>
                    <a:pt x="5872" y="3157"/>
                    <a:pt x="6186" y="3039"/>
                    <a:pt x="6412" y="2833"/>
                  </a:cubicBezTo>
                  <a:cubicBezTo>
                    <a:pt x="6795" y="2480"/>
                    <a:pt x="6599" y="2008"/>
                    <a:pt x="6235" y="1724"/>
                  </a:cubicBezTo>
                  <a:cubicBezTo>
                    <a:pt x="6054" y="1580"/>
                    <a:pt x="5848" y="1522"/>
                    <a:pt x="5639" y="1522"/>
                  </a:cubicBezTo>
                  <a:cubicBezTo>
                    <a:pt x="5363" y="1522"/>
                    <a:pt x="5082" y="1623"/>
                    <a:pt x="4841" y="1763"/>
                  </a:cubicBezTo>
                  <a:cubicBezTo>
                    <a:pt x="5028" y="1409"/>
                    <a:pt x="5195" y="96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25"/>
            <p:cNvSpPr/>
            <p:nvPr/>
          </p:nvSpPr>
          <p:spPr>
            <a:xfrm>
              <a:off x="1852061" y="5376558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1" y="287"/>
                    <a:pt x="3578" y="397"/>
                    <a:pt x="3692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1" y="1526"/>
                    <a:pt x="5198" y="1393"/>
                    <a:pt x="5389" y="1393"/>
                  </a:cubicBezTo>
                  <a:cubicBezTo>
                    <a:pt x="5435" y="1393"/>
                    <a:pt x="5481" y="1400"/>
                    <a:pt x="5529" y="1417"/>
                  </a:cubicBezTo>
                  <a:cubicBezTo>
                    <a:pt x="5764" y="1506"/>
                    <a:pt x="6029" y="1810"/>
                    <a:pt x="6059" y="2065"/>
                  </a:cubicBezTo>
                  <a:cubicBezTo>
                    <a:pt x="6147" y="2733"/>
                    <a:pt x="4763" y="2861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1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45"/>
                  </a:cubicBezTo>
                  <a:cubicBezTo>
                    <a:pt x="4702" y="3139"/>
                    <a:pt x="4818" y="3134"/>
                    <a:pt x="4938" y="3134"/>
                  </a:cubicBezTo>
                  <a:cubicBezTo>
                    <a:pt x="5526" y="3134"/>
                    <a:pt x="6200" y="3247"/>
                    <a:pt x="6216" y="3793"/>
                  </a:cubicBezTo>
                  <a:cubicBezTo>
                    <a:pt x="6226" y="3980"/>
                    <a:pt x="6147" y="4304"/>
                    <a:pt x="5921" y="4343"/>
                  </a:cubicBezTo>
                  <a:cubicBezTo>
                    <a:pt x="5901" y="4347"/>
                    <a:pt x="5881" y="4349"/>
                    <a:pt x="5860" y="4349"/>
                  </a:cubicBezTo>
                  <a:cubicBezTo>
                    <a:pt x="5653" y="4349"/>
                    <a:pt x="5405" y="4186"/>
                    <a:pt x="5254" y="4088"/>
                  </a:cubicBezTo>
                  <a:cubicBezTo>
                    <a:pt x="4939" y="3901"/>
                    <a:pt x="4655" y="3666"/>
                    <a:pt x="4390" y="3410"/>
                  </a:cubicBezTo>
                  <a:cubicBezTo>
                    <a:pt x="4361" y="3379"/>
                    <a:pt x="4315" y="3365"/>
                    <a:pt x="4263" y="3365"/>
                  </a:cubicBezTo>
                  <a:cubicBezTo>
                    <a:pt x="4155" y="3365"/>
                    <a:pt x="4024" y="3423"/>
                    <a:pt x="3977" y="3489"/>
                  </a:cubicBezTo>
                  <a:cubicBezTo>
                    <a:pt x="3957" y="3518"/>
                    <a:pt x="3957" y="3558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6"/>
                  </a:cubicBezTo>
                  <a:cubicBezTo>
                    <a:pt x="4764" y="5378"/>
                    <a:pt x="4635" y="5407"/>
                    <a:pt x="4502" y="5407"/>
                  </a:cubicBezTo>
                  <a:cubicBezTo>
                    <a:pt x="4363" y="5407"/>
                    <a:pt x="4220" y="5375"/>
                    <a:pt x="4124" y="5325"/>
                  </a:cubicBezTo>
                  <a:cubicBezTo>
                    <a:pt x="3948" y="5237"/>
                    <a:pt x="3859" y="5050"/>
                    <a:pt x="3820" y="4864"/>
                  </a:cubicBezTo>
                  <a:cubicBezTo>
                    <a:pt x="3791" y="4746"/>
                    <a:pt x="3771" y="4618"/>
                    <a:pt x="3771" y="4491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6" y="3489"/>
                  </a:cubicBezTo>
                  <a:cubicBezTo>
                    <a:pt x="3030" y="3360"/>
                    <a:pt x="2921" y="3297"/>
                    <a:pt x="2794" y="3297"/>
                  </a:cubicBezTo>
                  <a:cubicBezTo>
                    <a:pt x="2709" y="3297"/>
                    <a:pt x="2616" y="3326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30" y="4223"/>
                    <a:pt x="1449" y="4319"/>
                    <a:pt x="1268" y="4319"/>
                  </a:cubicBezTo>
                  <a:cubicBezTo>
                    <a:pt x="1209" y="4319"/>
                    <a:pt x="1149" y="4309"/>
                    <a:pt x="1090" y="4284"/>
                  </a:cubicBezTo>
                  <a:cubicBezTo>
                    <a:pt x="874" y="4206"/>
                    <a:pt x="580" y="3892"/>
                    <a:pt x="599" y="3646"/>
                  </a:cubicBezTo>
                  <a:cubicBezTo>
                    <a:pt x="609" y="3244"/>
                    <a:pt x="1365" y="3126"/>
                    <a:pt x="1650" y="3077"/>
                  </a:cubicBezTo>
                  <a:cubicBezTo>
                    <a:pt x="1964" y="3008"/>
                    <a:pt x="2288" y="2969"/>
                    <a:pt x="2602" y="2949"/>
                  </a:cubicBezTo>
                  <a:cubicBezTo>
                    <a:pt x="2834" y="2939"/>
                    <a:pt x="2942" y="2664"/>
                    <a:pt x="2666" y="2664"/>
                  </a:cubicBezTo>
                  <a:cubicBezTo>
                    <a:pt x="2661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3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39"/>
                  </a:cubicBezTo>
                  <a:cubicBezTo>
                    <a:pt x="961" y="1324"/>
                    <a:pt x="1011" y="1317"/>
                    <a:pt x="1062" y="1317"/>
                  </a:cubicBezTo>
                  <a:cubicBezTo>
                    <a:pt x="1426" y="1317"/>
                    <a:pt x="1873" y="1649"/>
                    <a:pt x="2131" y="1830"/>
                  </a:cubicBezTo>
                  <a:cubicBezTo>
                    <a:pt x="2416" y="2036"/>
                    <a:pt x="2691" y="2262"/>
                    <a:pt x="2936" y="2517"/>
                  </a:cubicBezTo>
                  <a:cubicBezTo>
                    <a:pt x="2966" y="2547"/>
                    <a:pt x="3015" y="2560"/>
                    <a:pt x="3069" y="2560"/>
                  </a:cubicBezTo>
                  <a:cubicBezTo>
                    <a:pt x="3228" y="2560"/>
                    <a:pt x="3434" y="2448"/>
                    <a:pt x="3339" y="2330"/>
                  </a:cubicBezTo>
                  <a:cubicBezTo>
                    <a:pt x="3162" y="2134"/>
                    <a:pt x="2995" y="1898"/>
                    <a:pt x="2858" y="1673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2" y="1"/>
                  </a:moveTo>
                  <a:cubicBezTo>
                    <a:pt x="3029" y="1"/>
                    <a:pt x="2756" y="79"/>
                    <a:pt x="2544" y="200"/>
                  </a:cubicBezTo>
                  <a:cubicBezTo>
                    <a:pt x="2072" y="465"/>
                    <a:pt x="2053" y="966"/>
                    <a:pt x="2249" y="1427"/>
                  </a:cubicBezTo>
                  <a:cubicBezTo>
                    <a:pt x="2249" y="1437"/>
                    <a:pt x="2259" y="1447"/>
                    <a:pt x="2259" y="1457"/>
                  </a:cubicBezTo>
                  <a:cubicBezTo>
                    <a:pt x="1929" y="1240"/>
                    <a:pt x="1541" y="1042"/>
                    <a:pt x="1147" y="1042"/>
                  </a:cubicBezTo>
                  <a:cubicBezTo>
                    <a:pt x="1059" y="1042"/>
                    <a:pt x="972" y="1052"/>
                    <a:pt x="884" y="1074"/>
                  </a:cubicBezTo>
                  <a:cubicBezTo>
                    <a:pt x="403" y="1182"/>
                    <a:pt x="0" y="1741"/>
                    <a:pt x="158" y="2232"/>
                  </a:cubicBezTo>
                  <a:cubicBezTo>
                    <a:pt x="305" y="2664"/>
                    <a:pt x="835" y="2812"/>
                    <a:pt x="1247" y="2890"/>
                  </a:cubicBezTo>
                  <a:cubicBezTo>
                    <a:pt x="923" y="2969"/>
                    <a:pt x="609" y="3086"/>
                    <a:pt x="383" y="3293"/>
                  </a:cubicBezTo>
                  <a:cubicBezTo>
                    <a:pt x="0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6" y="4604"/>
                  </a:cubicBezTo>
                  <a:cubicBezTo>
                    <a:pt x="1432" y="4604"/>
                    <a:pt x="1714" y="4503"/>
                    <a:pt x="1954" y="4363"/>
                  </a:cubicBezTo>
                  <a:lnTo>
                    <a:pt x="1954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89" y="5919"/>
                    <a:pt x="2189" y="6125"/>
                    <a:pt x="2564" y="6125"/>
                  </a:cubicBezTo>
                  <a:cubicBezTo>
                    <a:pt x="2637" y="6125"/>
                    <a:pt x="2710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69" y="3401"/>
                  </a:cubicBezTo>
                  <a:cubicBezTo>
                    <a:pt x="6393" y="3086"/>
                    <a:pt x="6010" y="2969"/>
                    <a:pt x="5656" y="2920"/>
                  </a:cubicBezTo>
                  <a:cubicBezTo>
                    <a:pt x="5941" y="2802"/>
                    <a:pt x="6196" y="2654"/>
                    <a:pt x="6363" y="2438"/>
                  </a:cubicBezTo>
                  <a:cubicBezTo>
                    <a:pt x="6677" y="2036"/>
                    <a:pt x="6383" y="1525"/>
                    <a:pt x="6019" y="1270"/>
                  </a:cubicBezTo>
                  <a:cubicBezTo>
                    <a:pt x="5857" y="1156"/>
                    <a:pt x="5680" y="1107"/>
                    <a:pt x="5503" y="1107"/>
                  </a:cubicBezTo>
                  <a:cubicBezTo>
                    <a:pt x="5178" y="1107"/>
                    <a:pt x="4850" y="1270"/>
                    <a:pt x="4596" y="1486"/>
                  </a:cubicBezTo>
                  <a:cubicBezTo>
                    <a:pt x="4498" y="1565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25"/>
            <p:cNvSpPr/>
            <p:nvPr/>
          </p:nvSpPr>
          <p:spPr>
            <a:xfrm>
              <a:off x="2191350" y="538507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8" y="398"/>
                  </a:cubicBezTo>
                  <a:cubicBezTo>
                    <a:pt x="5156" y="889"/>
                    <a:pt x="4213" y="2195"/>
                    <a:pt x="3869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7" y="1900"/>
                    <a:pt x="5359" y="1802"/>
                    <a:pt x="5546" y="1802"/>
                  </a:cubicBezTo>
                  <a:cubicBezTo>
                    <a:pt x="5602" y="1802"/>
                    <a:pt x="5659" y="1811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1" y="3186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1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8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4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1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36" y="3903"/>
                    <a:pt x="2210" y="4227"/>
                    <a:pt x="1925" y="4473"/>
                  </a:cubicBezTo>
                  <a:cubicBezTo>
                    <a:pt x="1781" y="4601"/>
                    <a:pt x="1604" y="4729"/>
                    <a:pt x="1405" y="4729"/>
                  </a:cubicBezTo>
                  <a:cubicBezTo>
                    <a:pt x="1360" y="4729"/>
                    <a:pt x="1314" y="4723"/>
                    <a:pt x="1267" y="4708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93"/>
                    <a:pt x="2033" y="3265"/>
                    <a:pt x="2485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2" y="2980"/>
                    <a:pt x="1961" y="2986"/>
                    <a:pt x="1826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8" y="2760"/>
                  </a:cubicBezTo>
                  <a:cubicBezTo>
                    <a:pt x="2645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809" y="253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1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6" y="2119"/>
                    <a:pt x="3047" y="2156"/>
                    <a:pt x="3133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6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5" y="435"/>
                    <a:pt x="1647" y="550"/>
                    <a:pt x="1483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1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6" y="1733"/>
                    <a:pt x="1" y="2323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1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89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2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8" y="3894"/>
                  </a:cubicBezTo>
                  <a:cubicBezTo>
                    <a:pt x="6501" y="3461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1" y="1763"/>
                  </a:cubicBezTo>
                  <a:cubicBezTo>
                    <a:pt x="5028" y="1400"/>
                    <a:pt x="5205" y="96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5"/>
            <p:cNvSpPr/>
            <p:nvPr/>
          </p:nvSpPr>
          <p:spPr>
            <a:xfrm>
              <a:off x="2531263" y="5376558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7" y="287"/>
                    <a:pt x="3582" y="397"/>
                    <a:pt x="3703" y="583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7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6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88" y="3165"/>
                    <a:pt x="4596" y="3145"/>
                  </a:cubicBezTo>
                  <a:cubicBezTo>
                    <a:pt x="4702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19" y="3365"/>
                    <a:pt x="4267" y="3365"/>
                  </a:cubicBezTo>
                  <a:cubicBezTo>
                    <a:pt x="4156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60" y="5050"/>
                    <a:pt x="3820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0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6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8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19" y="3244"/>
                    <a:pt x="1366" y="3126"/>
                    <a:pt x="1660" y="3077"/>
                  </a:cubicBezTo>
                  <a:cubicBezTo>
                    <a:pt x="1974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39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9" y="1317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37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5" y="1898"/>
                    <a:pt x="2868" y="1673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4" y="1"/>
                  </a:moveTo>
                  <a:cubicBezTo>
                    <a:pt x="3031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4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5" y="2812"/>
                    <a:pt x="1248" y="2890"/>
                  </a:cubicBezTo>
                  <a:cubicBezTo>
                    <a:pt x="934" y="2969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4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2" y="4634"/>
                  </a:cubicBezTo>
                  <a:cubicBezTo>
                    <a:pt x="5908" y="4634"/>
                    <a:pt x="6033" y="4611"/>
                    <a:pt x="6157" y="4559"/>
                  </a:cubicBezTo>
                  <a:cubicBezTo>
                    <a:pt x="6560" y="4392"/>
                    <a:pt x="6805" y="3803"/>
                    <a:pt x="6579" y="3401"/>
                  </a:cubicBezTo>
                  <a:cubicBezTo>
                    <a:pt x="639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3" y="1107"/>
                    <a:pt x="4857" y="1270"/>
                    <a:pt x="4596" y="1486"/>
                  </a:cubicBezTo>
                  <a:cubicBezTo>
                    <a:pt x="449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5"/>
            <p:cNvSpPr/>
            <p:nvPr/>
          </p:nvSpPr>
          <p:spPr>
            <a:xfrm>
              <a:off x="-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2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6"/>
                    <a:pt x="3891" y="2666"/>
                  </a:cubicBezTo>
                  <a:cubicBezTo>
                    <a:pt x="4003" y="2666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5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6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7" y="2664"/>
                    <a:pt x="2662" y="2664"/>
                  </a:cubicBezTo>
                  <a:cubicBezTo>
                    <a:pt x="2492" y="2678"/>
                    <a:pt x="2295" y="2691"/>
                    <a:pt x="2089" y="2691"/>
                  </a:cubicBezTo>
                  <a:cubicBezTo>
                    <a:pt x="1603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5"/>
            <p:cNvSpPr/>
            <p:nvPr/>
          </p:nvSpPr>
          <p:spPr>
            <a:xfrm>
              <a:off x="339592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0"/>
                    <a:pt x="5535" y="1800"/>
                  </a:cubicBezTo>
                  <a:cubicBezTo>
                    <a:pt x="5592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7" y="3446"/>
                    <a:pt x="4515" y="3434"/>
                    <a:pt x="4721" y="3434"/>
                  </a:cubicBezTo>
                  <a:cubicBezTo>
                    <a:pt x="5207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694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4" y="2979"/>
                    <a:pt x="1954" y="2986"/>
                    <a:pt x="1821" y="2986"/>
                  </a:cubicBezTo>
                  <a:cubicBezTo>
                    <a:pt x="1246" y="2986"/>
                    <a:pt x="596" y="2866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5"/>
            <p:cNvSpPr/>
            <p:nvPr/>
          </p:nvSpPr>
          <p:spPr>
            <a:xfrm>
              <a:off x="679505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3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5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400" y="3410"/>
                  </a:cubicBezTo>
                  <a:cubicBezTo>
                    <a:pt x="4368" y="3378"/>
                    <a:pt x="4319" y="3365"/>
                    <a:pt x="4267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6"/>
                    <a:pt x="3860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20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1" y="357"/>
                    <a:pt x="2930" y="287"/>
                    <a:pt x="3113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5"/>
            <p:cNvSpPr/>
            <p:nvPr/>
          </p:nvSpPr>
          <p:spPr>
            <a:xfrm>
              <a:off x="1018825" y="5636194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8"/>
                    <a:pt x="4213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59"/>
                    <a:pt x="4713" y="2194"/>
                    <a:pt x="5018" y="1998"/>
                  </a:cubicBezTo>
                  <a:cubicBezTo>
                    <a:pt x="5174" y="1894"/>
                    <a:pt x="5354" y="1800"/>
                    <a:pt x="5538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30" y="2990"/>
                    <a:pt x="5145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3" y="3461"/>
                    <a:pt x="4129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6" y="3446"/>
                    <a:pt x="4516" y="3434"/>
                    <a:pt x="4723" y="3434"/>
                  </a:cubicBezTo>
                  <a:cubicBezTo>
                    <a:pt x="5211" y="3434"/>
                    <a:pt x="5741" y="3505"/>
                    <a:pt x="6058" y="3795"/>
                  </a:cubicBezTo>
                  <a:cubicBezTo>
                    <a:pt x="6333" y="4040"/>
                    <a:pt x="6265" y="465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6"/>
                    <a:pt x="4674" y="4296"/>
                  </a:cubicBezTo>
                  <a:cubicBezTo>
                    <a:pt x="4389" y="4089"/>
                    <a:pt x="4114" y="3854"/>
                    <a:pt x="3859" y="3608"/>
                  </a:cubicBezTo>
                  <a:cubicBezTo>
                    <a:pt x="3829" y="3578"/>
                    <a:pt x="3780" y="3565"/>
                    <a:pt x="3726" y="3565"/>
                  </a:cubicBezTo>
                  <a:cubicBezTo>
                    <a:pt x="3567" y="3565"/>
                    <a:pt x="3364" y="3675"/>
                    <a:pt x="3466" y="3785"/>
                  </a:cubicBezTo>
                  <a:cubicBezTo>
                    <a:pt x="3643" y="3991"/>
                    <a:pt x="3800" y="4217"/>
                    <a:pt x="3938" y="4453"/>
                  </a:cubicBezTo>
                  <a:cubicBezTo>
                    <a:pt x="4114" y="4747"/>
                    <a:pt x="4389" y="5278"/>
                    <a:pt x="4163" y="5611"/>
                  </a:cubicBezTo>
                  <a:cubicBezTo>
                    <a:pt x="4051" y="5767"/>
                    <a:pt x="3871" y="5837"/>
                    <a:pt x="3688" y="5837"/>
                  </a:cubicBezTo>
                  <a:cubicBezTo>
                    <a:pt x="3456" y="5837"/>
                    <a:pt x="3218" y="5725"/>
                    <a:pt x="3103" y="5533"/>
                  </a:cubicBezTo>
                  <a:cubicBezTo>
                    <a:pt x="2907" y="5209"/>
                    <a:pt x="2907" y="475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5" y="3458"/>
                    <a:pt x="2656" y="3517"/>
                    <a:pt x="2622" y="3579"/>
                  </a:cubicBezTo>
                  <a:cubicBezTo>
                    <a:pt x="2445" y="3903"/>
                    <a:pt x="2209" y="4227"/>
                    <a:pt x="1925" y="4472"/>
                  </a:cubicBezTo>
                  <a:cubicBezTo>
                    <a:pt x="1783" y="4598"/>
                    <a:pt x="1611" y="4724"/>
                    <a:pt x="1416" y="4724"/>
                  </a:cubicBezTo>
                  <a:cubicBezTo>
                    <a:pt x="1368" y="4724"/>
                    <a:pt x="1318" y="4716"/>
                    <a:pt x="1267" y="4698"/>
                  </a:cubicBezTo>
                  <a:cubicBezTo>
                    <a:pt x="1031" y="4620"/>
                    <a:pt x="776" y="4315"/>
                    <a:pt x="737" y="4050"/>
                  </a:cubicBezTo>
                  <a:cubicBezTo>
                    <a:pt x="648" y="3382"/>
                    <a:pt x="2033" y="3265"/>
                    <a:pt x="2484" y="3225"/>
                  </a:cubicBezTo>
                  <a:cubicBezTo>
                    <a:pt x="2702" y="319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3" y="2941"/>
                  </a:cubicBezTo>
                  <a:cubicBezTo>
                    <a:pt x="2425" y="2950"/>
                    <a:pt x="2317" y="2960"/>
                    <a:pt x="2209" y="2970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7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5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6"/>
                  </a:cubicBezTo>
                  <a:cubicBezTo>
                    <a:pt x="2838" y="2607"/>
                    <a:pt x="2838" y="2567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4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36" y="1075"/>
                    <a:pt x="2985" y="1262"/>
                  </a:cubicBezTo>
                  <a:cubicBezTo>
                    <a:pt x="3015" y="1379"/>
                    <a:pt x="3024" y="1507"/>
                    <a:pt x="3024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0" y="2155"/>
                    <a:pt x="3134" y="2155"/>
                  </a:cubicBezTo>
                  <a:cubicBezTo>
                    <a:pt x="3250" y="2155"/>
                    <a:pt x="3394" y="2085"/>
                    <a:pt x="3417" y="1988"/>
                  </a:cubicBezTo>
                  <a:cubicBezTo>
                    <a:pt x="3447" y="1851"/>
                    <a:pt x="3456" y="1703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0"/>
                  </a:moveTo>
                  <a:cubicBezTo>
                    <a:pt x="4161" y="0"/>
                    <a:pt x="4087" y="8"/>
                    <a:pt x="4016" y="24"/>
                  </a:cubicBezTo>
                  <a:cubicBezTo>
                    <a:pt x="3623" y="113"/>
                    <a:pt x="3388" y="437"/>
                    <a:pt x="3240" y="790"/>
                  </a:cubicBezTo>
                  <a:cubicBezTo>
                    <a:pt x="3123" y="623"/>
                    <a:pt x="2956" y="506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6" y="550"/>
                    <a:pt x="1483" y="869"/>
                  </a:cubicBezTo>
                  <a:cubicBezTo>
                    <a:pt x="1365" y="1104"/>
                    <a:pt x="1444" y="1379"/>
                    <a:pt x="1571" y="1615"/>
                  </a:cubicBezTo>
                  <a:cubicBezTo>
                    <a:pt x="1391" y="1539"/>
                    <a:pt x="1203" y="1491"/>
                    <a:pt x="1019" y="1491"/>
                  </a:cubicBezTo>
                  <a:cubicBezTo>
                    <a:pt x="893" y="1491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06"/>
                  </a:cubicBezTo>
                  <a:cubicBezTo>
                    <a:pt x="864" y="3314"/>
                    <a:pt x="609" y="3471"/>
                    <a:pt x="432" y="3687"/>
                  </a:cubicBezTo>
                  <a:cubicBezTo>
                    <a:pt x="128" y="4089"/>
                    <a:pt x="422" y="4600"/>
                    <a:pt x="786" y="4855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5"/>
                    <a:pt x="2200" y="4639"/>
                  </a:cubicBezTo>
                  <a:cubicBezTo>
                    <a:pt x="229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25" y="4904"/>
                    <a:pt x="2475" y="5474"/>
                    <a:pt x="2789" y="5837"/>
                  </a:cubicBezTo>
                  <a:cubicBezTo>
                    <a:pt x="2973" y="6042"/>
                    <a:pt x="3236" y="6124"/>
                    <a:pt x="3507" y="6124"/>
                  </a:cubicBezTo>
                  <a:cubicBezTo>
                    <a:pt x="3769" y="6124"/>
                    <a:pt x="4039" y="6046"/>
                    <a:pt x="4252" y="5926"/>
                  </a:cubicBezTo>
                  <a:cubicBezTo>
                    <a:pt x="4733" y="5660"/>
                    <a:pt x="4743" y="5160"/>
                    <a:pt x="4556" y="4698"/>
                  </a:cubicBezTo>
                  <a:cubicBezTo>
                    <a:pt x="454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61" y="5083"/>
                    <a:pt x="5657" y="5083"/>
                  </a:cubicBezTo>
                  <a:cubicBezTo>
                    <a:pt x="5745" y="5083"/>
                    <a:pt x="5834" y="5073"/>
                    <a:pt x="5921" y="5052"/>
                  </a:cubicBezTo>
                  <a:cubicBezTo>
                    <a:pt x="6392" y="4944"/>
                    <a:pt x="6795" y="438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27" y="1399"/>
                    <a:pt x="5204" y="967"/>
                    <a:pt x="5106" y="584"/>
                  </a:cubicBezTo>
                  <a:cubicBezTo>
                    <a:pt x="5008" y="206"/>
                    <a:pt x="4614" y="0"/>
                    <a:pt x="4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5"/>
            <p:cNvSpPr/>
            <p:nvPr/>
          </p:nvSpPr>
          <p:spPr>
            <a:xfrm>
              <a:off x="1358737" y="5627680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20" y="287"/>
                  </a:moveTo>
                  <a:cubicBezTo>
                    <a:pt x="3351" y="287"/>
                    <a:pt x="3587" y="396"/>
                    <a:pt x="3702" y="582"/>
                  </a:cubicBezTo>
                  <a:cubicBezTo>
                    <a:pt x="3898" y="916"/>
                    <a:pt x="3898" y="135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3999" y="2666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2"/>
                  </a:cubicBezTo>
                  <a:cubicBezTo>
                    <a:pt x="5023" y="1525"/>
                    <a:pt x="5198" y="1392"/>
                    <a:pt x="5389" y="1392"/>
                  </a:cubicBezTo>
                  <a:cubicBezTo>
                    <a:pt x="5435" y="1392"/>
                    <a:pt x="5481" y="1400"/>
                    <a:pt x="5528" y="1417"/>
                  </a:cubicBezTo>
                  <a:cubicBezTo>
                    <a:pt x="5774" y="1505"/>
                    <a:pt x="6029" y="1809"/>
                    <a:pt x="6068" y="2075"/>
                  </a:cubicBezTo>
                  <a:cubicBezTo>
                    <a:pt x="6157" y="2732"/>
                    <a:pt x="4772" y="2860"/>
                    <a:pt x="4321" y="2899"/>
                  </a:cubicBezTo>
                  <a:cubicBezTo>
                    <a:pt x="4102" y="2928"/>
                    <a:pt x="3985" y="3185"/>
                    <a:pt x="4242" y="3185"/>
                  </a:cubicBezTo>
                  <a:cubicBezTo>
                    <a:pt x="4252" y="3185"/>
                    <a:pt x="4261" y="3185"/>
                    <a:pt x="4271" y="3184"/>
                  </a:cubicBezTo>
                  <a:cubicBezTo>
                    <a:pt x="4379" y="3174"/>
                    <a:pt x="4487" y="3165"/>
                    <a:pt x="4595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9" y="3134"/>
                    <a:pt x="6209" y="3246"/>
                    <a:pt x="6225" y="3793"/>
                  </a:cubicBezTo>
                  <a:cubicBezTo>
                    <a:pt x="622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4" y="4185"/>
                    <a:pt x="525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67" y="3378"/>
                    <a:pt x="4319" y="3365"/>
                    <a:pt x="4266" y="3365"/>
                  </a:cubicBezTo>
                  <a:cubicBezTo>
                    <a:pt x="4156" y="3365"/>
                    <a:pt x="4026" y="3422"/>
                    <a:pt x="3987" y="3489"/>
                  </a:cubicBezTo>
                  <a:cubicBezTo>
                    <a:pt x="3967" y="3518"/>
                    <a:pt x="3967" y="3557"/>
                    <a:pt x="3996" y="358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9" y="5377"/>
                    <a:pt x="4638" y="5407"/>
                    <a:pt x="4504" y="5407"/>
                  </a:cubicBezTo>
                  <a:cubicBezTo>
                    <a:pt x="4365" y="5407"/>
                    <a:pt x="4224" y="5375"/>
                    <a:pt x="4134" y="5325"/>
                  </a:cubicBezTo>
                  <a:cubicBezTo>
                    <a:pt x="3957" y="5236"/>
                    <a:pt x="3869" y="5050"/>
                    <a:pt x="3820" y="4863"/>
                  </a:cubicBezTo>
                  <a:cubicBezTo>
                    <a:pt x="3790" y="4745"/>
                    <a:pt x="3780" y="4618"/>
                    <a:pt x="3780" y="4490"/>
                  </a:cubicBezTo>
                  <a:cubicBezTo>
                    <a:pt x="3800" y="4362"/>
                    <a:pt x="3820" y="4225"/>
                    <a:pt x="3820" y="4097"/>
                  </a:cubicBezTo>
                  <a:cubicBezTo>
                    <a:pt x="3824" y="4006"/>
                    <a:pt x="3755" y="3969"/>
                    <a:pt x="3671" y="3969"/>
                  </a:cubicBezTo>
                  <a:cubicBezTo>
                    <a:pt x="3555" y="3969"/>
                    <a:pt x="3410" y="4040"/>
                    <a:pt x="3388" y="4137"/>
                  </a:cubicBezTo>
                  <a:cubicBezTo>
                    <a:pt x="3358" y="4274"/>
                    <a:pt x="3339" y="4421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8"/>
                    <a:pt x="2327" y="5727"/>
                  </a:cubicBezTo>
                  <a:cubicBezTo>
                    <a:pt x="1650" y="5236"/>
                    <a:pt x="258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2" y="4223"/>
                    <a:pt x="1455" y="4319"/>
                    <a:pt x="1272" y="4319"/>
                  </a:cubicBezTo>
                  <a:cubicBezTo>
                    <a:pt x="1212" y="4319"/>
                    <a:pt x="1151" y="4308"/>
                    <a:pt x="1090" y="4284"/>
                  </a:cubicBezTo>
                  <a:cubicBezTo>
                    <a:pt x="874" y="4205"/>
                    <a:pt x="589" y="3891"/>
                    <a:pt x="599" y="3646"/>
                  </a:cubicBezTo>
                  <a:cubicBezTo>
                    <a:pt x="619" y="3243"/>
                    <a:pt x="1365" y="3125"/>
                    <a:pt x="1660" y="3076"/>
                  </a:cubicBezTo>
                  <a:cubicBezTo>
                    <a:pt x="1974" y="3007"/>
                    <a:pt x="2288" y="2968"/>
                    <a:pt x="2612" y="2948"/>
                  </a:cubicBezTo>
                  <a:cubicBezTo>
                    <a:pt x="2834" y="2939"/>
                    <a:pt x="2952" y="2663"/>
                    <a:pt x="2666" y="2663"/>
                  </a:cubicBezTo>
                  <a:cubicBezTo>
                    <a:pt x="2662" y="2663"/>
                    <a:pt x="2656" y="2664"/>
                    <a:pt x="2651" y="2664"/>
                  </a:cubicBezTo>
                  <a:cubicBezTo>
                    <a:pt x="2482" y="2678"/>
                    <a:pt x="2284" y="2691"/>
                    <a:pt x="2079" y="2691"/>
                  </a:cubicBezTo>
                  <a:cubicBezTo>
                    <a:pt x="1594" y="2691"/>
                    <a:pt x="1064" y="2620"/>
                    <a:pt x="746" y="2330"/>
                  </a:cubicBezTo>
                  <a:cubicBezTo>
                    <a:pt x="472" y="2084"/>
                    <a:pt x="540" y="1456"/>
                    <a:pt x="913" y="1338"/>
                  </a:cubicBezTo>
                  <a:cubicBezTo>
                    <a:pt x="962" y="1324"/>
                    <a:pt x="1013" y="1317"/>
                    <a:pt x="1065" y="1317"/>
                  </a:cubicBezTo>
                  <a:cubicBezTo>
                    <a:pt x="1436" y="1317"/>
                    <a:pt x="1881" y="1648"/>
                    <a:pt x="2131" y="1829"/>
                  </a:cubicBezTo>
                  <a:cubicBezTo>
                    <a:pt x="2416" y="2035"/>
                    <a:pt x="2691" y="2261"/>
                    <a:pt x="2946" y="2516"/>
                  </a:cubicBezTo>
                  <a:cubicBezTo>
                    <a:pt x="2976" y="2546"/>
                    <a:pt x="3024" y="2559"/>
                    <a:pt x="3078" y="2559"/>
                  </a:cubicBezTo>
                  <a:cubicBezTo>
                    <a:pt x="3237" y="2559"/>
                    <a:pt x="3441" y="2447"/>
                    <a:pt x="3339" y="2330"/>
                  </a:cubicBezTo>
                  <a:cubicBezTo>
                    <a:pt x="3162" y="2134"/>
                    <a:pt x="3005" y="1898"/>
                    <a:pt x="2867" y="1672"/>
                  </a:cubicBezTo>
                  <a:cubicBezTo>
                    <a:pt x="2691" y="1368"/>
                    <a:pt x="2406" y="847"/>
                    <a:pt x="2641" y="513"/>
                  </a:cubicBezTo>
                  <a:cubicBezTo>
                    <a:pt x="2755" y="357"/>
                    <a:pt x="2936" y="287"/>
                    <a:pt x="3120" y="287"/>
                  </a:cubicBezTo>
                  <a:close/>
                  <a:moveTo>
                    <a:pt x="3295" y="0"/>
                  </a:moveTo>
                  <a:cubicBezTo>
                    <a:pt x="3031" y="0"/>
                    <a:pt x="2761" y="78"/>
                    <a:pt x="2553" y="199"/>
                  </a:cubicBezTo>
                  <a:cubicBezTo>
                    <a:pt x="2072" y="464"/>
                    <a:pt x="2062" y="965"/>
                    <a:pt x="2249" y="1427"/>
                  </a:cubicBezTo>
                  <a:cubicBezTo>
                    <a:pt x="2259" y="1436"/>
                    <a:pt x="2259" y="1446"/>
                    <a:pt x="2268" y="1456"/>
                  </a:cubicBezTo>
                  <a:cubicBezTo>
                    <a:pt x="1931" y="1239"/>
                    <a:pt x="1541" y="1042"/>
                    <a:pt x="1147" y="1042"/>
                  </a:cubicBezTo>
                  <a:cubicBezTo>
                    <a:pt x="1059" y="1042"/>
                    <a:pt x="971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7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6"/>
                    <a:pt x="206" y="4117"/>
                    <a:pt x="570" y="4402"/>
                  </a:cubicBezTo>
                  <a:cubicBezTo>
                    <a:pt x="747" y="4546"/>
                    <a:pt x="951" y="4604"/>
                    <a:pt x="1158" y="4604"/>
                  </a:cubicBezTo>
                  <a:cubicBezTo>
                    <a:pt x="1432" y="4604"/>
                    <a:pt x="1714" y="4502"/>
                    <a:pt x="1954" y="4362"/>
                  </a:cubicBezTo>
                  <a:lnTo>
                    <a:pt x="1954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7" y="5918"/>
                    <a:pt x="2191" y="6124"/>
                    <a:pt x="2564" y="6124"/>
                  </a:cubicBezTo>
                  <a:cubicBezTo>
                    <a:pt x="2637" y="6124"/>
                    <a:pt x="2710" y="6116"/>
                    <a:pt x="2779" y="6100"/>
                  </a:cubicBezTo>
                  <a:cubicBezTo>
                    <a:pt x="3182" y="6012"/>
                    <a:pt x="3417" y="5688"/>
                    <a:pt x="3564" y="5334"/>
                  </a:cubicBezTo>
                  <a:cubicBezTo>
                    <a:pt x="3682" y="5501"/>
                    <a:pt x="3849" y="5619"/>
                    <a:pt x="4095" y="5668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4" y="4585"/>
                    <a:pt x="5598" y="4633"/>
                    <a:pt x="5781" y="4633"/>
                  </a:cubicBezTo>
                  <a:cubicBezTo>
                    <a:pt x="5907" y="4633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7" y="2035"/>
                    <a:pt x="6382" y="1525"/>
                    <a:pt x="6019" y="1269"/>
                  </a:cubicBezTo>
                  <a:cubicBezTo>
                    <a:pt x="5856" y="1155"/>
                    <a:pt x="5681" y="1107"/>
                    <a:pt x="5505" y="1107"/>
                  </a:cubicBezTo>
                  <a:cubicBezTo>
                    <a:pt x="5182" y="1107"/>
                    <a:pt x="4856" y="1269"/>
                    <a:pt x="4595" y="1485"/>
                  </a:cubicBezTo>
                  <a:cubicBezTo>
                    <a:pt x="4507" y="1564"/>
                    <a:pt x="4409" y="1652"/>
                    <a:pt x="4321" y="1751"/>
                  </a:cubicBezTo>
                  <a:cubicBezTo>
                    <a:pt x="4370" y="1220"/>
                    <a:pt x="4330" y="651"/>
                    <a:pt x="4016" y="288"/>
                  </a:cubicBezTo>
                  <a:cubicBezTo>
                    <a:pt x="3832" y="83"/>
                    <a:pt x="3566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5"/>
            <p:cNvSpPr/>
            <p:nvPr/>
          </p:nvSpPr>
          <p:spPr>
            <a:xfrm>
              <a:off x="1698026" y="5636194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8"/>
                    <a:pt x="422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49" y="2459"/>
                    <a:pt x="4723" y="2194"/>
                    <a:pt x="5028" y="1998"/>
                  </a:cubicBezTo>
                  <a:cubicBezTo>
                    <a:pt x="5177" y="1894"/>
                    <a:pt x="5354" y="1800"/>
                    <a:pt x="5539" y="1800"/>
                  </a:cubicBezTo>
                  <a:cubicBezTo>
                    <a:pt x="5597" y="1800"/>
                    <a:pt x="5656" y="1810"/>
                    <a:pt x="5715" y="1831"/>
                  </a:cubicBezTo>
                  <a:cubicBezTo>
                    <a:pt x="5931" y="1919"/>
                    <a:pt x="6216" y="2234"/>
                    <a:pt x="6206" y="2479"/>
                  </a:cubicBezTo>
                  <a:cubicBezTo>
                    <a:pt x="6186" y="2882"/>
                    <a:pt x="5440" y="2990"/>
                    <a:pt x="5146" y="304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1" y="3186"/>
                    <a:pt x="3854" y="3461"/>
                    <a:pt x="4139" y="3461"/>
                  </a:cubicBezTo>
                  <a:cubicBezTo>
                    <a:pt x="4144" y="3461"/>
                    <a:pt x="4149" y="3461"/>
                    <a:pt x="4154" y="3461"/>
                  </a:cubicBezTo>
                  <a:cubicBezTo>
                    <a:pt x="4323" y="3446"/>
                    <a:pt x="4521" y="3434"/>
                    <a:pt x="4726" y="3434"/>
                  </a:cubicBezTo>
                  <a:cubicBezTo>
                    <a:pt x="5211" y="3434"/>
                    <a:pt x="5742" y="3505"/>
                    <a:pt x="6059" y="3795"/>
                  </a:cubicBezTo>
                  <a:cubicBezTo>
                    <a:pt x="6334" y="4040"/>
                    <a:pt x="6265" y="465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90" y="4089"/>
                    <a:pt x="4115" y="3854"/>
                    <a:pt x="3869" y="3608"/>
                  </a:cubicBezTo>
                  <a:cubicBezTo>
                    <a:pt x="3839" y="3578"/>
                    <a:pt x="3789" y="3565"/>
                    <a:pt x="3734" y="3565"/>
                  </a:cubicBezTo>
                  <a:cubicBezTo>
                    <a:pt x="3573" y="3565"/>
                    <a:pt x="3364" y="3675"/>
                    <a:pt x="3467" y="3785"/>
                  </a:cubicBezTo>
                  <a:cubicBezTo>
                    <a:pt x="3643" y="3991"/>
                    <a:pt x="3800" y="4217"/>
                    <a:pt x="3948" y="4453"/>
                  </a:cubicBezTo>
                  <a:cubicBezTo>
                    <a:pt x="4115" y="4747"/>
                    <a:pt x="4399" y="5278"/>
                    <a:pt x="4164" y="5611"/>
                  </a:cubicBezTo>
                  <a:cubicBezTo>
                    <a:pt x="4051" y="5767"/>
                    <a:pt x="3874" y="5837"/>
                    <a:pt x="3692" y="5837"/>
                  </a:cubicBezTo>
                  <a:cubicBezTo>
                    <a:pt x="3461" y="5837"/>
                    <a:pt x="3224" y="5725"/>
                    <a:pt x="3103" y="5533"/>
                  </a:cubicBezTo>
                  <a:cubicBezTo>
                    <a:pt x="2907" y="5209"/>
                    <a:pt x="2907" y="475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25" y="4472"/>
                  </a:cubicBezTo>
                  <a:cubicBezTo>
                    <a:pt x="1784" y="4598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8"/>
                  </a:cubicBezTo>
                  <a:cubicBezTo>
                    <a:pt x="1032" y="4620"/>
                    <a:pt x="776" y="4315"/>
                    <a:pt x="737" y="4050"/>
                  </a:cubicBezTo>
                  <a:cubicBezTo>
                    <a:pt x="649" y="3382"/>
                    <a:pt x="2043" y="3265"/>
                    <a:pt x="2485" y="3225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6" y="2950"/>
                    <a:pt x="2318" y="2960"/>
                    <a:pt x="2210" y="2970"/>
                  </a:cubicBezTo>
                  <a:cubicBezTo>
                    <a:pt x="2096" y="2979"/>
                    <a:pt x="1971" y="2985"/>
                    <a:pt x="1841" y="2985"/>
                  </a:cubicBezTo>
                  <a:cubicBezTo>
                    <a:pt x="1257" y="2985"/>
                    <a:pt x="596" y="2862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2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26" y="2116"/>
                    <a:pt x="225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3" y="717"/>
                    <a:pt x="2309" y="717"/>
                  </a:cubicBezTo>
                  <a:cubicBezTo>
                    <a:pt x="2445" y="717"/>
                    <a:pt x="2583" y="746"/>
                    <a:pt x="2671" y="790"/>
                  </a:cubicBezTo>
                  <a:cubicBezTo>
                    <a:pt x="2848" y="888"/>
                    <a:pt x="2946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86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8" y="1988"/>
                  </a:cubicBezTo>
                  <a:cubicBezTo>
                    <a:pt x="3447" y="1851"/>
                    <a:pt x="3467" y="1703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0"/>
                  </a:moveTo>
                  <a:cubicBezTo>
                    <a:pt x="4168" y="0"/>
                    <a:pt x="4096" y="8"/>
                    <a:pt x="4026" y="24"/>
                  </a:cubicBezTo>
                  <a:cubicBezTo>
                    <a:pt x="3624" y="113"/>
                    <a:pt x="3398" y="437"/>
                    <a:pt x="3241" y="790"/>
                  </a:cubicBezTo>
                  <a:cubicBezTo>
                    <a:pt x="3123" y="623"/>
                    <a:pt x="2956" y="506"/>
                    <a:pt x="2711" y="456"/>
                  </a:cubicBezTo>
                  <a:cubicBezTo>
                    <a:pt x="2629" y="442"/>
                    <a:pt x="2537" y="434"/>
                    <a:pt x="2442" y="434"/>
                  </a:cubicBezTo>
                  <a:cubicBezTo>
                    <a:pt x="2076" y="434"/>
                    <a:pt x="1649" y="550"/>
                    <a:pt x="1493" y="869"/>
                  </a:cubicBezTo>
                  <a:cubicBezTo>
                    <a:pt x="1365" y="1104"/>
                    <a:pt x="1454" y="1379"/>
                    <a:pt x="1572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5" y="3314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5"/>
                    <a:pt x="2210" y="4639"/>
                  </a:cubicBezTo>
                  <a:cubicBezTo>
                    <a:pt x="2308" y="4561"/>
                    <a:pt x="2396" y="4472"/>
                    <a:pt x="2485" y="4374"/>
                  </a:cubicBezTo>
                  <a:lnTo>
                    <a:pt x="2485" y="4374"/>
                  </a:lnTo>
                  <a:cubicBezTo>
                    <a:pt x="2436" y="4904"/>
                    <a:pt x="2475" y="5474"/>
                    <a:pt x="2799" y="5837"/>
                  </a:cubicBezTo>
                  <a:cubicBezTo>
                    <a:pt x="2978" y="6042"/>
                    <a:pt x="3241" y="6124"/>
                    <a:pt x="3513" y="6124"/>
                  </a:cubicBezTo>
                  <a:cubicBezTo>
                    <a:pt x="3777" y="6124"/>
                    <a:pt x="4049" y="6046"/>
                    <a:pt x="4262" y="5926"/>
                  </a:cubicBezTo>
                  <a:cubicBezTo>
                    <a:pt x="4733" y="5660"/>
                    <a:pt x="4743" y="5160"/>
                    <a:pt x="4557" y="4698"/>
                  </a:cubicBezTo>
                  <a:cubicBezTo>
                    <a:pt x="455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3"/>
                    <a:pt x="5921" y="5052"/>
                  </a:cubicBezTo>
                  <a:cubicBezTo>
                    <a:pt x="6402" y="4944"/>
                    <a:pt x="6805" y="4384"/>
                    <a:pt x="6638" y="3893"/>
                  </a:cubicBezTo>
                  <a:cubicBezTo>
                    <a:pt x="6501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8" y="1409"/>
                    <a:pt x="5205" y="967"/>
                    <a:pt x="5106" y="584"/>
                  </a:cubicBezTo>
                  <a:cubicBezTo>
                    <a:pt x="5016" y="206"/>
                    <a:pt x="4617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5"/>
            <p:cNvSpPr/>
            <p:nvPr/>
          </p:nvSpPr>
          <p:spPr>
            <a:xfrm>
              <a:off x="2037939" y="562768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2" y="287"/>
                  </a:moveTo>
                  <a:cubicBezTo>
                    <a:pt x="3351" y="287"/>
                    <a:pt x="3588" y="396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2"/>
                  </a:cubicBezTo>
                  <a:cubicBezTo>
                    <a:pt x="5023" y="1525"/>
                    <a:pt x="5198" y="1392"/>
                    <a:pt x="5395" y="1392"/>
                  </a:cubicBezTo>
                  <a:cubicBezTo>
                    <a:pt x="5441" y="1392"/>
                    <a:pt x="5489" y="1400"/>
                    <a:pt x="5538" y="1417"/>
                  </a:cubicBezTo>
                  <a:cubicBezTo>
                    <a:pt x="5774" y="1505"/>
                    <a:pt x="6039" y="1809"/>
                    <a:pt x="6069" y="2075"/>
                  </a:cubicBezTo>
                  <a:cubicBezTo>
                    <a:pt x="6157" y="2732"/>
                    <a:pt x="4773" y="2860"/>
                    <a:pt x="4321" y="2899"/>
                  </a:cubicBezTo>
                  <a:cubicBezTo>
                    <a:pt x="4103" y="2928"/>
                    <a:pt x="3985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09" y="3246"/>
                    <a:pt x="6226" y="3793"/>
                  </a:cubicBezTo>
                  <a:cubicBezTo>
                    <a:pt x="623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5" y="3665"/>
                    <a:pt x="4399" y="3410"/>
                  </a:cubicBezTo>
                  <a:cubicBezTo>
                    <a:pt x="4371" y="3378"/>
                    <a:pt x="4324" y="3365"/>
                    <a:pt x="4273" y="3365"/>
                  </a:cubicBezTo>
                  <a:cubicBezTo>
                    <a:pt x="4165" y="3365"/>
                    <a:pt x="4033" y="3422"/>
                    <a:pt x="3987" y="3489"/>
                  </a:cubicBezTo>
                  <a:cubicBezTo>
                    <a:pt x="3967" y="3518"/>
                    <a:pt x="3967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29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7" y="5727"/>
                  </a:cubicBezTo>
                  <a:cubicBezTo>
                    <a:pt x="1650" y="5236"/>
                    <a:pt x="2593" y="3930"/>
                    <a:pt x="2936" y="3489"/>
                  </a:cubicBezTo>
                  <a:cubicBezTo>
                    <a:pt x="3036" y="3359"/>
                    <a:pt x="2929" y="3297"/>
                    <a:pt x="2803" y="3297"/>
                  </a:cubicBezTo>
                  <a:cubicBezTo>
                    <a:pt x="2719" y="3297"/>
                    <a:pt x="2626" y="3325"/>
                    <a:pt x="2583" y="3381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4"/>
                    <a:pt x="2661" y="2664"/>
                  </a:cubicBezTo>
                  <a:cubicBezTo>
                    <a:pt x="2489" y="2678"/>
                    <a:pt x="2291" y="2691"/>
                    <a:pt x="2085" y="2691"/>
                  </a:cubicBezTo>
                  <a:cubicBezTo>
                    <a:pt x="1598" y="2691"/>
                    <a:pt x="1071" y="2620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6" y="1317"/>
                    <a:pt x="1882" y="1648"/>
                    <a:pt x="213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1" y="357"/>
                    <a:pt x="2939" y="287"/>
                    <a:pt x="3122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44" y="1042"/>
                    <a:pt x="1148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4" y="4604"/>
                    <a:pt x="1718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1" y="6124"/>
                    <a:pt x="2570" y="6124"/>
                  </a:cubicBezTo>
                  <a:cubicBezTo>
                    <a:pt x="2645" y="6124"/>
                    <a:pt x="2718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9" y="5619"/>
                    <a:pt x="4105" y="5668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01"/>
                    <a:pt x="619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7" y="1564"/>
                    <a:pt x="4419" y="1652"/>
                    <a:pt x="4331" y="1751"/>
                  </a:cubicBezTo>
                  <a:cubicBezTo>
                    <a:pt x="4380" y="1220"/>
                    <a:pt x="4331" y="651"/>
                    <a:pt x="4016" y="288"/>
                  </a:cubicBezTo>
                  <a:cubicBezTo>
                    <a:pt x="3832" y="83"/>
                    <a:pt x="3569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5"/>
            <p:cNvSpPr/>
            <p:nvPr/>
          </p:nvSpPr>
          <p:spPr>
            <a:xfrm>
              <a:off x="2377539" y="5636194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7" y="1894"/>
                    <a:pt x="5351" y="1800"/>
                    <a:pt x="5533" y="1800"/>
                  </a:cubicBezTo>
                  <a:cubicBezTo>
                    <a:pt x="5591" y="1800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19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3" y="3176"/>
                  </a:cubicBezTo>
                  <a:cubicBezTo>
                    <a:pt x="3962" y="3186"/>
                    <a:pt x="3853" y="3461"/>
                    <a:pt x="4130" y="3461"/>
                  </a:cubicBezTo>
                  <a:cubicBezTo>
                    <a:pt x="4134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2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0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897" y="5209"/>
                    <a:pt x="2897" y="4757"/>
                    <a:pt x="2927" y="4394"/>
                  </a:cubicBezTo>
                  <a:cubicBezTo>
                    <a:pt x="2937" y="4119"/>
                    <a:pt x="2976" y="3844"/>
                    <a:pt x="3035" y="3579"/>
                  </a:cubicBezTo>
                  <a:cubicBezTo>
                    <a:pt x="3056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76" y="4598"/>
                    <a:pt x="1602" y="4724"/>
                    <a:pt x="1412" y="4724"/>
                  </a:cubicBezTo>
                  <a:cubicBezTo>
                    <a:pt x="1365" y="4724"/>
                    <a:pt x="1316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6" y="2979"/>
                    <a:pt x="1961" y="2985"/>
                    <a:pt x="1833" y="2985"/>
                  </a:cubicBezTo>
                  <a:cubicBezTo>
                    <a:pt x="1251" y="2985"/>
                    <a:pt x="596" y="2862"/>
                    <a:pt x="580" y="2332"/>
                  </a:cubicBezTo>
                  <a:cubicBezTo>
                    <a:pt x="570" y="2145"/>
                    <a:pt x="64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3" y="746"/>
                    <a:pt x="2166" y="717"/>
                    <a:pt x="2302" y="717"/>
                  </a:cubicBezTo>
                  <a:cubicBezTo>
                    <a:pt x="2438" y="717"/>
                    <a:pt x="2578" y="746"/>
                    <a:pt x="2671" y="790"/>
                  </a:cubicBezTo>
                  <a:cubicBezTo>
                    <a:pt x="2848" y="888"/>
                    <a:pt x="2937" y="107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6" y="506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6" y="1104"/>
                    <a:pt x="1444" y="1379"/>
                    <a:pt x="1562" y="1615"/>
                  </a:cubicBezTo>
                  <a:cubicBezTo>
                    <a:pt x="1381" y="1539"/>
                    <a:pt x="1198" y="1491"/>
                    <a:pt x="1016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6" y="4855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4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6" y="4886"/>
                    <a:pt x="5255" y="5083"/>
                    <a:pt x="5649" y="5083"/>
                  </a:cubicBezTo>
                  <a:cubicBezTo>
                    <a:pt x="5736" y="5083"/>
                    <a:pt x="5824" y="5073"/>
                    <a:pt x="5912" y="5052"/>
                  </a:cubicBezTo>
                  <a:cubicBezTo>
                    <a:pt x="6393" y="4944"/>
                    <a:pt x="6795" y="4384"/>
                    <a:pt x="6638" y="3893"/>
                  </a:cubicBezTo>
                  <a:cubicBezTo>
                    <a:pt x="6491" y="3461"/>
                    <a:pt x="5961" y="3314"/>
                    <a:pt x="5548" y="3235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2"/>
                  </a:cubicBezTo>
                  <a:cubicBezTo>
                    <a:pt x="5028" y="1409"/>
                    <a:pt x="5195" y="967"/>
                    <a:pt x="5097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5"/>
            <p:cNvSpPr/>
            <p:nvPr/>
          </p:nvSpPr>
          <p:spPr>
            <a:xfrm>
              <a:off x="2717452" y="5627680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12" y="287"/>
                  </a:moveTo>
                  <a:cubicBezTo>
                    <a:pt x="3342" y="287"/>
                    <a:pt x="3578" y="396"/>
                    <a:pt x="3693" y="582"/>
                  </a:cubicBezTo>
                  <a:cubicBezTo>
                    <a:pt x="3899" y="916"/>
                    <a:pt x="3899" y="135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6"/>
                    <a:pt x="3884" y="2666"/>
                  </a:cubicBezTo>
                  <a:cubicBezTo>
                    <a:pt x="3995" y="2666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14" y="1525"/>
                    <a:pt x="5195" y="1392"/>
                    <a:pt x="5389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64" y="1505"/>
                    <a:pt x="6030" y="1809"/>
                    <a:pt x="6059" y="207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2" y="3185"/>
                    <a:pt x="4261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8" y="3134"/>
                    <a:pt x="4938" y="3134"/>
                  </a:cubicBezTo>
                  <a:cubicBezTo>
                    <a:pt x="5526" y="3134"/>
                    <a:pt x="6200" y="3246"/>
                    <a:pt x="6216" y="3793"/>
                  </a:cubicBezTo>
                  <a:cubicBezTo>
                    <a:pt x="6226" y="3979"/>
                    <a:pt x="6147" y="4303"/>
                    <a:pt x="5922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3" y="3365"/>
                  </a:cubicBezTo>
                  <a:cubicBezTo>
                    <a:pt x="4155" y="3365"/>
                    <a:pt x="4024" y="3422"/>
                    <a:pt x="397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4" y="5377"/>
                    <a:pt x="4636" y="5407"/>
                    <a:pt x="4502" y="5407"/>
                  </a:cubicBezTo>
                  <a:cubicBezTo>
                    <a:pt x="4363" y="5407"/>
                    <a:pt x="4220" y="5375"/>
                    <a:pt x="4125" y="5325"/>
                  </a:cubicBezTo>
                  <a:cubicBezTo>
                    <a:pt x="3948" y="5236"/>
                    <a:pt x="3860" y="5050"/>
                    <a:pt x="3810" y="4863"/>
                  </a:cubicBezTo>
                  <a:cubicBezTo>
                    <a:pt x="378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49" y="3969"/>
                    <a:pt x="3401" y="4040"/>
                    <a:pt x="3378" y="4137"/>
                  </a:cubicBezTo>
                  <a:cubicBezTo>
                    <a:pt x="334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0" y="3359"/>
                    <a:pt x="2921" y="3297"/>
                    <a:pt x="2794" y="3297"/>
                  </a:cubicBezTo>
                  <a:cubicBezTo>
                    <a:pt x="2709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49" y="4319"/>
                    <a:pt x="1269" y="4319"/>
                  </a:cubicBezTo>
                  <a:cubicBezTo>
                    <a:pt x="1209" y="4319"/>
                    <a:pt x="1149" y="4308"/>
                    <a:pt x="1091" y="4284"/>
                  </a:cubicBezTo>
                  <a:cubicBezTo>
                    <a:pt x="875" y="4205"/>
                    <a:pt x="580" y="3891"/>
                    <a:pt x="600" y="3646"/>
                  </a:cubicBezTo>
                  <a:cubicBezTo>
                    <a:pt x="609" y="3243"/>
                    <a:pt x="1366" y="3125"/>
                    <a:pt x="1650" y="3076"/>
                  </a:cubicBezTo>
                  <a:cubicBezTo>
                    <a:pt x="1965" y="3007"/>
                    <a:pt x="2289" y="2968"/>
                    <a:pt x="2603" y="2948"/>
                  </a:cubicBezTo>
                  <a:cubicBezTo>
                    <a:pt x="2834" y="2939"/>
                    <a:pt x="2943" y="2663"/>
                    <a:pt x="2666" y="2663"/>
                  </a:cubicBezTo>
                  <a:cubicBezTo>
                    <a:pt x="2662" y="2663"/>
                    <a:pt x="2657" y="2664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4" y="2691"/>
                    <a:pt x="1061" y="2620"/>
                    <a:pt x="737" y="2330"/>
                  </a:cubicBezTo>
                  <a:cubicBezTo>
                    <a:pt x="472" y="2084"/>
                    <a:pt x="53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1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6" y="2546"/>
                    <a:pt x="3015" y="2559"/>
                    <a:pt x="3069" y="2559"/>
                  </a:cubicBezTo>
                  <a:cubicBezTo>
                    <a:pt x="3229" y="2559"/>
                    <a:pt x="3434" y="2447"/>
                    <a:pt x="3339" y="2330"/>
                  </a:cubicBezTo>
                  <a:cubicBezTo>
                    <a:pt x="3153" y="2134"/>
                    <a:pt x="2995" y="1898"/>
                    <a:pt x="2858" y="1672"/>
                  </a:cubicBezTo>
                  <a:cubicBezTo>
                    <a:pt x="2681" y="1368"/>
                    <a:pt x="2406" y="847"/>
                    <a:pt x="2642" y="513"/>
                  </a:cubicBezTo>
                  <a:cubicBezTo>
                    <a:pt x="2751" y="357"/>
                    <a:pt x="2929" y="287"/>
                    <a:pt x="3112" y="287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5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09" y="3086"/>
                    <a:pt x="384" y="3292"/>
                  </a:cubicBezTo>
                  <a:cubicBezTo>
                    <a:pt x="1" y="3646"/>
                    <a:pt x="197" y="4117"/>
                    <a:pt x="560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699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01"/>
                    <a:pt x="6196" y="2654"/>
                    <a:pt x="6363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3" y="1107"/>
                  </a:cubicBezTo>
                  <a:cubicBezTo>
                    <a:pt x="5178" y="1107"/>
                    <a:pt x="4850" y="1269"/>
                    <a:pt x="4596" y="1485"/>
                  </a:cubicBezTo>
                  <a:cubicBezTo>
                    <a:pt x="4498" y="1564"/>
                    <a:pt x="4409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7" y="83"/>
                    <a:pt x="3564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5"/>
            <p:cNvSpPr/>
            <p:nvPr/>
          </p:nvSpPr>
          <p:spPr>
            <a:xfrm>
              <a:off x="153403" y="5887285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63" y="282"/>
                  </a:moveTo>
                  <a:cubicBezTo>
                    <a:pt x="4254" y="282"/>
                    <a:pt x="4356" y="317"/>
                    <a:pt x="4469" y="398"/>
                  </a:cubicBezTo>
                  <a:cubicBezTo>
                    <a:pt x="515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894"/>
                    <a:pt x="5354" y="1801"/>
                    <a:pt x="5539" y="1801"/>
                  </a:cubicBezTo>
                  <a:cubicBezTo>
                    <a:pt x="5598" y="1801"/>
                    <a:pt x="5657" y="1810"/>
                    <a:pt x="5716" y="1832"/>
                  </a:cubicBezTo>
                  <a:cubicBezTo>
                    <a:pt x="5932" y="192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2" y="3186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7"/>
                    <a:pt x="4516" y="3434"/>
                    <a:pt x="4723" y="3434"/>
                  </a:cubicBezTo>
                  <a:cubicBezTo>
                    <a:pt x="5212" y="3434"/>
                    <a:pt x="5742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3" y="4808"/>
                    <a:pt x="5740" y="4808"/>
                  </a:cubicBezTo>
                  <a:cubicBezTo>
                    <a:pt x="5370" y="4808"/>
                    <a:pt x="4924" y="4477"/>
                    <a:pt x="4675" y="4296"/>
                  </a:cubicBezTo>
                  <a:cubicBezTo>
                    <a:pt x="4390" y="4090"/>
                    <a:pt x="411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8" y="3566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12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5"/>
                    <a:pt x="3104" y="5533"/>
                  </a:cubicBezTo>
                  <a:cubicBezTo>
                    <a:pt x="2907" y="5209"/>
                    <a:pt x="2907" y="4758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9"/>
                    <a:pt x="2919" y="3459"/>
                  </a:cubicBezTo>
                  <a:cubicBezTo>
                    <a:pt x="2806" y="3459"/>
                    <a:pt x="2656" y="3517"/>
                    <a:pt x="2623" y="3579"/>
                  </a:cubicBezTo>
                  <a:cubicBezTo>
                    <a:pt x="2446" y="3903"/>
                    <a:pt x="2210" y="4227"/>
                    <a:pt x="1925" y="4473"/>
                  </a:cubicBezTo>
                  <a:cubicBezTo>
                    <a:pt x="1784" y="4599"/>
                    <a:pt x="1611" y="4724"/>
                    <a:pt x="1417" y="4724"/>
                  </a:cubicBezTo>
                  <a:cubicBezTo>
                    <a:pt x="1369" y="4724"/>
                    <a:pt x="1319" y="4716"/>
                    <a:pt x="1268" y="4699"/>
                  </a:cubicBezTo>
                  <a:cubicBezTo>
                    <a:pt x="1032" y="4620"/>
                    <a:pt x="777" y="4316"/>
                    <a:pt x="737" y="4051"/>
                  </a:cubicBezTo>
                  <a:cubicBezTo>
                    <a:pt x="649" y="3383"/>
                    <a:pt x="2033" y="326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79"/>
                    <a:pt x="1971" y="2985"/>
                    <a:pt x="1842" y="2985"/>
                  </a:cubicBezTo>
                  <a:cubicBezTo>
                    <a:pt x="1258" y="2985"/>
                    <a:pt x="596" y="2863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40"/>
                    <a:pt x="1552" y="203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607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38" y="747"/>
                    <a:pt x="2173" y="717"/>
                    <a:pt x="2310" y="717"/>
                  </a:cubicBezTo>
                  <a:cubicBezTo>
                    <a:pt x="2446" y="717"/>
                    <a:pt x="2583" y="747"/>
                    <a:pt x="2672" y="791"/>
                  </a:cubicBezTo>
                  <a:cubicBezTo>
                    <a:pt x="2848" y="889"/>
                    <a:pt x="2937" y="107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63"/>
                    <a:pt x="2986" y="1900"/>
                    <a:pt x="2986" y="2028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5"/>
                    <a:pt x="3418" y="1989"/>
                  </a:cubicBezTo>
                  <a:cubicBezTo>
                    <a:pt x="3447" y="1851"/>
                    <a:pt x="3457" y="1704"/>
                    <a:pt x="3457" y="1566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506"/>
                    <a:pt x="2711" y="457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0"/>
                    <a:pt x="1484" y="869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92" y="1540"/>
                    <a:pt x="1204" y="1492"/>
                    <a:pt x="1020" y="1492"/>
                  </a:cubicBezTo>
                  <a:cubicBezTo>
                    <a:pt x="894" y="1492"/>
                    <a:pt x="769" y="1514"/>
                    <a:pt x="649" y="1566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9"/>
                    <a:pt x="796" y="315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601"/>
                    <a:pt x="786" y="4856"/>
                  </a:cubicBezTo>
                  <a:cubicBezTo>
                    <a:pt x="949" y="4970"/>
                    <a:pt x="1124" y="5018"/>
                    <a:pt x="1300" y="5018"/>
                  </a:cubicBezTo>
                  <a:cubicBezTo>
                    <a:pt x="1622" y="5018"/>
                    <a:pt x="1946" y="4856"/>
                    <a:pt x="2200" y="4640"/>
                  </a:cubicBezTo>
                  <a:cubicBezTo>
                    <a:pt x="2299" y="4561"/>
                    <a:pt x="2397" y="447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38"/>
                  </a:cubicBezTo>
                  <a:cubicBezTo>
                    <a:pt x="2974" y="6042"/>
                    <a:pt x="3237" y="6125"/>
                    <a:pt x="3507" y="6125"/>
                  </a:cubicBezTo>
                  <a:cubicBezTo>
                    <a:pt x="3770" y="6125"/>
                    <a:pt x="4040" y="6047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62" y="5083"/>
                    <a:pt x="5658" y="5083"/>
                  </a:cubicBezTo>
                  <a:cubicBezTo>
                    <a:pt x="5746" y="5083"/>
                    <a:pt x="5834" y="5074"/>
                    <a:pt x="5922" y="5052"/>
                  </a:cubicBezTo>
                  <a:cubicBezTo>
                    <a:pt x="6393" y="4944"/>
                    <a:pt x="6796" y="4384"/>
                    <a:pt x="6639" y="3894"/>
                  </a:cubicBezTo>
                  <a:cubicBezTo>
                    <a:pt x="6501" y="3462"/>
                    <a:pt x="5971" y="3314"/>
                    <a:pt x="5558" y="3236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0"/>
                    <a:pt x="6599" y="2008"/>
                    <a:pt x="6236" y="1724"/>
                  </a:cubicBezTo>
                  <a:cubicBezTo>
                    <a:pt x="6058" y="1580"/>
                    <a:pt x="5855" y="1522"/>
                    <a:pt x="5648" y="1522"/>
                  </a:cubicBezTo>
                  <a:cubicBezTo>
                    <a:pt x="5373" y="1522"/>
                    <a:pt x="5092" y="1623"/>
                    <a:pt x="485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5"/>
            <p:cNvSpPr/>
            <p:nvPr/>
          </p:nvSpPr>
          <p:spPr>
            <a:xfrm>
              <a:off x="493315" y="5878770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1" y="287"/>
                  </a:moveTo>
                  <a:cubicBezTo>
                    <a:pt x="3352" y="287"/>
                    <a:pt x="3588" y="397"/>
                    <a:pt x="3703" y="583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3"/>
                  </a:cubicBezTo>
                  <a:cubicBezTo>
                    <a:pt x="5024" y="1526"/>
                    <a:pt x="5198" y="1393"/>
                    <a:pt x="5390" y="1393"/>
                  </a:cubicBezTo>
                  <a:cubicBezTo>
                    <a:pt x="5435" y="1393"/>
                    <a:pt x="5482" y="1400"/>
                    <a:pt x="5529" y="1417"/>
                  </a:cubicBezTo>
                  <a:cubicBezTo>
                    <a:pt x="5774" y="1506"/>
                    <a:pt x="6030" y="1810"/>
                    <a:pt x="6069" y="2065"/>
                  </a:cubicBezTo>
                  <a:cubicBezTo>
                    <a:pt x="6157" y="2733"/>
                    <a:pt x="4773" y="2861"/>
                    <a:pt x="4321" y="2900"/>
                  </a:cubicBezTo>
                  <a:cubicBezTo>
                    <a:pt x="4103" y="2928"/>
                    <a:pt x="3986" y="3186"/>
                    <a:pt x="4243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9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9"/>
                    <a:pt x="5870" y="4349"/>
                  </a:cubicBezTo>
                  <a:cubicBezTo>
                    <a:pt x="5664" y="4349"/>
                    <a:pt x="5414" y="4186"/>
                    <a:pt x="5254" y="4088"/>
                  </a:cubicBezTo>
                  <a:cubicBezTo>
                    <a:pt x="4950" y="3901"/>
                    <a:pt x="4655" y="3666"/>
                    <a:pt x="4400" y="3410"/>
                  </a:cubicBezTo>
                  <a:cubicBezTo>
                    <a:pt x="4368" y="3379"/>
                    <a:pt x="4320" y="3365"/>
                    <a:pt x="4267" y="3365"/>
                  </a:cubicBezTo>
                  <a:cubicBezTo>
                    <a:pt x="4157" y="3365"/>
                    <a:pt x="4027" y="3423"/>
                    <a:pt x="3987" y="3489"/>
                  </a:cubicBezTo>
                  <a:cubicBezTo>
                    <a:pt x="3968" y="3518"/>
                    <a:pt x="3968" y="3558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6"/>
                  </a:cubicBezTo>
                  <a:cubicBezTo>
                    <a:pt x="4770" y="5378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4"/>
                  </a:cubicBezTo>
                  <a:cubicBezTo>
                    <a:pt x="3791" y="4746"/>
                    <a:pt x="3781" y="4618"/>
                    <a:pt x="3781" y="4491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5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6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9"/>
                    <a:pt x="1091" y="4284"/>
                  </a:cubicBezTo>
                  <a:cubicBezTo>
                    <a:pt x="875" y="4206"/>
                    <a:pt x="590" y="3892"/>
                    <a:pt x="600" y="3646"/>
                  </a:cubicBezTo>
                  <a:cubicBezTo>
                    <a:pt x="620" y="3244"/>
                    <a:pt x="1366" y="3126"/>
                    <a:pt x="1660" y="3077"/>
                  </a:cubicBezTo>
                  <a:cubicBezTo>
                    <a:pt x="1975" y="3008"/>
                    <a:pt x="2289" y="2969"/>
                    <a:pt x="261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3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57"/>
                    <a:pt x="914" y="1339"/>
                  </a:cubicBezTo>
                  <a:cubicBezTo>
                    <a:pt x="963" y="1324"/>
                    <a:pt x="1014" y="1318"/>
                    <a:pt x="1066" y="1318"/>
                  </a:cubicBezTo>
                  <a:cubicBezTo>
                    <a:pt x="1437" y="1318"/>
                    <a:pt x="1882" y="1649"/>
                    <a:pt x="2132" y="1830"/>
                  </a:cubicBezTo>
                  <a:cubicBezTo>
                    <a:pt x="2416" y="2036"/>
                    <a:pt x="2691" y="2262"/>
                    <a:pt x="2947" y="2517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0"/>
                  </a:cubicBezTo>
                  <a:cubicBezTo>
                    <a:pt x="3163" y="2134"/>
                    <a:pt x="3006" y="1898"/>
                    <a:pt x="2868" y="1673"/>
                  </a:cubicBezTo>
                  <a:cubicBezTo>
                    <a:pt x="2691" y="1378"/>
                    <a:pt x="2407" y="848"/>
                    <a:pt x="2642" y="514"/>
                  </a:cubicBezTo>
                  <a:cubicBezTo>
                    <a:pt x="2756" y="357"/>
                    <a:pt x="2936" y="287"/>
                    <a:pt x="3121" y="287"/>
                  </a:cubicBezTo>
                  <a:close/>
                  <a:moveTo>
                    <a:pt x="3295" y="1"/>
                  </a:moveTo>
                  <a:cubicBezTo>
                    <a:pt x="3032" y="1"/>
                    <a:pt x="2762" y="79"/>
                    <a:pt x="2554" y="200"/>
                  </a:cubicBezTo>
                  <a:cubicBezTo>
                    <a:pt x="2073" y="465"/>
                    <a:pt x="2063" y="966"/>
                    <a:pt x="2249" y="1427"/>
                  </a:cubicBezTo>
                  <a:cubicBezTo>
                    <a:pt x="2259" y="1437"/>
                    <a:pt x="2259" y="1447"/>
                    <a:pt x="2269" y="1457"/>
                  </a:cubicBezTo>
                  <a:cubicBezTo>
                    <a:pt x="1932" y="1240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4"/>
                  </a:cubicBezTo>
                  <a:cubicBezTo>
                    <a:pt x="413" y="1182"/>
                    <a:pt x="11" y="1741"/>
                    <a:pt x="168" y="2232"/>
                  </a:cubicBezTo>
                  <a:cubicBezTo>
                    <a:pt x="305" y="2664"/>
                    <a:pt x="836" y="2812"/>
                    <a:pt x="1248" y="2890"/>
                  </a:cubicBezTo>
                  <a:cubicBezTo>
                    <a:pt x="934" y="2969"/>
                    <a:pt x="620" y="3086"/>
                    <a:pt x="384" y="3293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3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1"/>
                  </a:cubicBezTo>
                  <a:cubicBezTo>
                    <a:pt x="6403" y="3086"/>
                    <a:pt x="6010" y="2969"/>
                    <a:pt x="5657" y="2920"/>
                  </a:cubicBezTo>
                  <a:cubicBezTo>
                    <a:pt x="5941" y="2802"/>
                    <a:pt x="6197" y="2654"/>
                    <a:pt x="6364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6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5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4"/>
                    <a:pt x="3567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5"/>
            <p:cNvSpPr/>
            <p:nvPr/>
          </p:nvSpPr>
          <p:spPr>
            <a:xfrm>
              <a:off x="832635" y="5887285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4168" y="282"/>
                  </a:moveTo>
                  <a:cubicBezTo>
                    <a:pt x="4261" y="282"/>
                    <a:pt x="4363" y="317"/>
                    <a:pt x="4478" y="398"/>
                  </a:cubicBezTo>
                  <a:cubicBezTo>
                    <a:pt x="5155" y="889"/>
                    <a:pt x="4222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7" y="1894"/>
                    <a:pt x="5354" y="1801"/>
                    <a:pt x="5539" y="1801"/>
                  </a:cubicBezTo>
                  <a:cubicBezTo>
                    <a:pt x="5597" y="1801"/>
                    <a:pt x="5656" y="1810"/>
                    <a:pt x="5715" y="1832"/>
                  </a:cubicBezTo>
                  <a:cubicBezTo>
                    <a:pt x="5931" y="192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86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7"/>
                    <a:pt x="4521" y="3434"/>
                    <a:pt x="4726" y="3434"/>
                  </a:cubicBezTo>
                  <a:cubicBezTo>
                    <a:pt x="5211" y="3434"/>
                    <a:pt x="5741" y="3506"/>
                    <a:pt x="6059" y="3795"/>
                  </a:cubicBezTo>
                  <a:cubicBezTo>
                    <a:pt x="6334" y="4041"/>
                    <a:pt x="6265" y="4659"/>
                    <a:pt x="5892" y="4787"/>
                  </a:cubicBezTo>
                  <a:cubicBezTo>
                    <a:pt x="5844" y="4802"/>
                    <a:pt x="5794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89" y="4090"/>
                    <a:pt x="4114" y="3854"/>
                    <a:pt x="3869" y="3609"/>
                  </a:cubicBezTo>
                  <a:cubicBezTo>
                    <a:pt x="3839" y="3579"/>
                    <a:pt x="3789" y="3566"/>
                    <a:pt x="3734" y="3566"/>
                  </a:cubicBezTo>
                  <a:cubicBezTo>
                    <a:pt x="3572" y="3566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12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5"/>
                    <a:pt x="3113" y="5533"/>
                  </a:cubicBezTo>
                  <a:cubicBezTo>
                    <a:pt x="2907" y="5209"/>
                    <a:pt x="2907" y="4758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03"/>
                    <a:pt x="2210" y="4227"/>
                    <a:pt x="1935" y="4473"/>
                  </a:cubicBezTo>
                  <a:cubicBezTo>
                    <a:pt x="1785" y="4599"/>
                    <a:pt x="1611" y="4724"/>
                    <a:pt x="1422" y="4724"/>
                  </a:cubicBezTo>
                  <a:cubicBezTo>
                    <a:pt x="1374" y="4724"/>
                    <a:pt x="1326" y="4716"/>
                    <a:pt x="1277" y="4699"/>
                  </a:cubicBezTo>
                  <a:cubicBezTo>
                    <a:pt x="1031" y="4620"/>
                    <a:pt x="776" y="4316"/>
                    <a:pt x="737" y="4051"/>
                  </a:cubicBezTo>
                  <a:cubicBezTo>
                    <a:pt x="648" y="3383"/>
                    <a:pt x="2043" y="3265"/>
                    <a:pt x="2484" y="3226"/>
                  </a:cubicBezTo>
                  <a:cubicBezTo>
                    <a:pt x="2703" y="3197"/>
                    <a:pt x="2829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79"/>
                    <a:pt x="1970" y="2985"/>
                    <a:pt x="1841" y="2985"/>
                  </a:cubicBezTo>
                  <a:cubicBezTo>
                    <a:pt x="1257" y="2985"/>
                    <a:pt x="596" y="2863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607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8" y="747"/>
                    <a:pt x="2173" y="717"/>
                    <a:pt x="2309" y="717"/>
                  </a:cubicBezTo>
                  <a:cubicBezTo>
                    <a:pt x="2445" y="717"/>
                    <a:pt x="2583" y="747"/>
                    <a:pt x="2671" y="791"/>
                  </a:cubicBezTo>
                  <a:cubicBezTo>
                    <a:pt x="2848" y="889"/>
                    <a:pt x="2946" y="1076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7" y="1989"/>
                  </a:cubicBezTo>
                  <a:cubicBezTo>
                    <a:pt x="3447" y="1851"/>
                    <a:pt x="3466" y="1704"/>
                    <a:pt x="3466" y="1566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0"/>
                    <a:pt x="1493" y="869"/>
                  </a:cubicBezTo>
                  <a:cubicBezTo>
                    <a:pt x="1365" y="1105"/>
                    <a:pt x="1454" y="1380"/>
                    <a:pt x="1571" y="1616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2" y="1514"/>
                    <a:pt x="648" y="1566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9"/>
                    <a:pt x="796" y="315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601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5" y="4856"/>
                    <a:pt x="2210" y="4640"/>
                  </a:cubicBezTo>
                  <a:cubicBezTo>
                    <a:pt x="230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38"/>
                  </a:cubicBezTo>
                  <a:cubicBezTo>
                    <a:pt x="2978" y="6042"/>
                    <a:pt x="3241" y="6125"/>
                    <a:pt x="3513" y="6125"/>
                  </a:cubicBezTo>
                  <a:cubicBezTo>
                    <a:pt x="3777" y="6125"/>
                    <a:pt x="4049" y="6047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4" y="4886"/>
                    <a:pt x="5264" y="5083"/>
                    <a:pt x="5658" y="5083"/>
                  </a:cubicBezTo>
                  <a:cubicBezTo>
                    <a:pt x="5746" y="5083"/>
                    <a:pt x="5834" y="5074"/>
                    <a:pt x="5921" y="5052"/>
                  </a:cubicBezTo>
                  <a:cubicBezTo>
                    <a:pt x="6402" y="4944"/>
                    <a:pt x="6805" y="4384"/>
                    <a:pt x="6638" y="3894"/>
                  </a:cubicBezTo>
                  <a:cubicBezTo>
                    <a:pt x="6500" y="3462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0"/>
                    <a:pt x="6599" y="2008"/>
                    <a:pt x="6235" y="1724"/>
                  </a:cubicBezTo>
                  <a:cubicBezTo>
                    <a:pt x="6058" y="1580"/>
                    <a:pt x="5854" y="1522"/>
                    <a:pt x="5647" y="1522"/>
                  </a:cubicBezTo>
                  <a:cubicBezTo>
                    <a:pt x="5373" y="1522"/>
                    <a:pt x="5091" y="1623"/>
                    <a:pt x="4851" y="1763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5"/>
            <p:cNvSpPr/>
            <p:nvPr/>
          </p:nvSpPr>
          <p:spPr>
            <a:xfrm>
              <a:off x="-9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7" y="283"/>
                  </a:moveTo>
                  <a:cubicBezTo>
                    <a:pt x="3355" y="283"/>
                    <a:pt x="3589" y="392"/>
                    <a:pt x="3702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2"/>
                  </a:cubicBezTo>
                  <a:cubicBezTo>
                    <a:pt x="5023" y="1526"/>
                    <a:pt x="5205" y="1392"/>
                    <a:pt x="5398" y="1392"/>
                  </a:cubicBezTo>
                  <a:cubicBezTo>
                    <a:pt x="5445" y="1392"/>
                    <a:pt x="5491" y="1400"/>
                    <a:pt x="5539" y="1417"/>
                  </a:cubicBezTo>
                  <a:cubicBezTo>
                    <a:pt x="5774" y="1505"/>
                    <a:pt x="6039" y="1810"/>
                    <a:pt x="6069" y="2065"/>
                  </a:cubicBezTo>
                  <a:cubicBezTo>
                    <a:pt x="6157" y="2732"/>
                    <a:pt x="4773" y="2860"/>
                    <a:pt x="4331" y="2899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4"/>
                    <a:pt x="4488" y="3165"/>
                    <a:pt x="4606" y="3145"/>
                  </a:cubicBezTo>
                  <a:cubicBezTo>
                    <a:pt x="4710" y="3138"/>
                    <a:pt x="4825" y="3134"/>
                    <a:pt x="4944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36" y="3979"/>
                    <a:pt x="6147" y="4304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3" y="4348"/>
                    <a:pt x="5415" y="4185"/>
                    <a:pt x="5264" y="4087"/>
                  </a:cubicBezTo>
                  <a:cubicBezTo>
                    <a:pt x="4949" y="3901"/>
                    <a:pt x="4655" y="3665"/>
                    <a:pt x="4400" y="3410"/>
                  </a:cubicBezTo>
                  <a:cubicBezTo>
                    <a:pt x="4371" y="3378"/>
                    <a:pt x="4325" y="3365"/>
                    <a:pt x="4273" y="3365"/>
                  </a:cubicBezTo>
                  <a:cubicBezTo>
                    <a:pt x="4165" y="3365"/>
                    <a:pt x="4034" y="3422"/>
                    <a:pt x="3987" y="3489"/>
                  </a:cubicBezTo>
                  <a:cubicBezTo>
                    <a:pt x="3968" y="3518"/>
                    <a:pt x="3968" y="3557"/>
                    <a:pt x="400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50"/>
                    <a:pt x="4851" y="5305"/>
                  </a:cubicBezTo>
                  <a:cubicBezTo>
                    <a:pt x="4769" y="5377"/>
                    <a:pt x="4640" y="5407"/>
                    <a:pt x="4508" y="5407"/>
                  </a:cubicBezTo>
                  <a:cubicBezTo>
                    <a:pt x="4371" y="5407"/>
                    <a:pt x="4230" y="5375"/>
                    <a:pt x="4134" y="5325"/>
                  </a:cubicBezTo>
                  <a:cubicBezTo>
                    <a:pt x="3958" y="5236"/>
                    <a:pt x="3869" y="5050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30" y="4097"/>
                  </a:cubicBezTo>
                  <a:cubicBezTo>
                    <a:pt x="3834" y="4007"/>
                    <a:pt x="3764" y="3969"/>
                    <a:pt x="3678" y="3969"/>
                  </a:cubicBezTo>
                  <a:cubicBezTo>
                    <a:pt x="3559" y="3969"/>
                    <a:pt x="3411" y="4040"/>
                    <a:pt x="3388" y="4137"/>
                  </a:cubicBezTo>
                  <a:cubicBezTo>
                    <a:pt x="3359" y="4274"/>
                    <a:pt x="3349" y="4421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8"/>
                    <a:pt x="2338" y="5727"/>
                  </a:cubicBezTo>
                  <a:cubicBezTo>
                    <a:pt x="1660" y="5236"/>
                    <a:pt x="2593" y="3930"/>
                    <a:pt x="2937" y="3489"/>
                  </a:cubicBezTo>
                  <a:cubicBezTo>
                    <a:pt x="3036" y="3359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67" y="3665"/>
                    <a:pt x="2092" y="3930"/>
                    <a:pt x="1788" y="4127"/>
                  </a:cubicBezTo>
                  <a:cubicBezTo>
                    <a:pt x="1633" y="4223"/>
                    <a:pt x="1455" y="4319"/>
                    <a:pt x="1277" y="4319"/>
                  </a:cubicBezTo>
                  <a:cubicBezTo>
                    <a:pt x="1218" y="4319"/>
                    <a:pt x="1159" y="4308"/>
                    <a:pt x="1100" y="4284"/>
                  </a:cubicBezTo>
                  <a:cubicBezTo>
                    <a:pt x="884" y="4205"/>
                    <a:pt x="590" y="3891"/>
                    <a:pt x="600" y="3646"/>
                  </a:cubicBezTo>
                  <a:cubicBezTo>
                    <a:pt x="619" y="3243"/>
                    <a:pt x="1375" y="3125"/>
                    <a:pt x="1660" y="3076"/>
                  </a:cubicBezTo>
                  <a:cubicBezTo>
                    <a:pt x="1974" y="3007"/>
                    <a:pt x="2298" y="2968"/>
                    <a:pt x="2613" y="2949"/>
                  </a:cubicBezTo>
                  <a:cubicBezTo>
                    <a:pt x="2844" y="2929"/>
                    <a:pt x="2952" y="2663"/>
                    <a:pt x="2677" y="2663"/>
                  </a:cubicBezTo>
                  <a:cubicBezTo>
                    <a:pt x="2672" y="2663"/>
                    <a:pt x="2667" y="2664"/>
                    <a:pt x="2662" y="2664"/>
                  </a:cubicBezTo>
                  <a:cubicBezTo>
                    <a:pt x="2498" y="2678"/>
                    <a:pt x="2310" y="2689"/>
                    <a:pt x="2112" y="2689"/>
                  </a:cubicBezTo>
                  <a:cubicBezTo>
                    <a:pt x="1621" y="2689"/>
                    <a:pt x="1076" y="2617"/>
                    <a:pt x="747" y="2330"/>
                  </a:cubicBezTo>
                  <a:cubicBezTo>
                    <a:pt x="482" y="2084"/>
                    <a:pt x="541" y="1456"/>
                    <a:pt x="924" y="1338"/>
                  </a:cubicBezTo>
                  <a:cubicBezTo>
                    <a:pt x="971" y="1324"/>
                    <a:pt x="1021" y="1317"/>
                    <a:pt x="1072" y="1317"/>
                  </a:cubicBezTo>
                  <a:cubicBezTo>
                    <a:pt x="1437" y="1317"/>
                    <a:pt x="1883" y="1648"/>
                    <a:pt x="2141" y="1829"/>
                  </a:cubicBezTo>
                  <a:cubicBezTo>
                    <a:pt x="2426" y="2035"/>
                    <a:pt x="2701" y="226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4" y="2447"/>
                    <a:pt x="3349" y="2330"/>
                  </a:cubicBezTo>
                  <a:cubicBezTo>
                    <a:pt x="3162" y="2134"/>
                    <a:pt x="3005" y="1898"/>
                    <a:pt x="2868" y="1672"/>
                  </a:cubicBezTo>
                  <a:cubicBezTo>
                    <a:pt x="2691" y="1368"/>
                    <a:pt x="2416" y="847"/>
                    <a:pt x="2652" y="513"/>
                  </a:cubicBezTo>
                  <a:cubicBezTo>
                    <a:pt x="2762" y="355"/>
                    <a:pt x="2943" y="283"/>
                    <a:pt x="3127" y="283"/>
                  </a:cubicBezTo>
                  <a:close/>
                  <a:moveTo>
                    <a:pt x="3302" y="0"/>
                  </a:moveTo>
                  <a:cubicBezTo>
                    <a:pt x="3039" y="0"/>
                    <a:pt x="2766" y="78"/>
                    <a:pt x="2554" y="199"/>
                  </a:cubicBezTo>
                  <a:cubicBezTo>
                    <a:pt x="2082" y="464"/>
                    <a:pt x="2063" y="965"/>
                    <a:pt x="2249" y="1427"/>
                  </a:cubicBezTo>
                  <a:cubicBezTo>
                    <a:pt x="2259" y="1436"/>
                    <a:pt x="2269" y="1446"/>
                    <a:pt x="2269" y="1456"/>
                  </a:cubicBezTo>
                  <a:cubicBezTo>
                    <a:pt x="1939" y="1239"/>
                    <a:pt x="1551" y="1042"/>
                    <a:pt x="1157" y="1042"/>
                  </a:cubicBezTo>
                  <a:cubicBezTo>
                    <a:pt x="1069" y="1042"/>
                    <a:pt x="982" y="1052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1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52" y="4546"/>
                    <a:pt x="956" y="4604"/>
                    <a:pt x="1163" y="4604"/>
                  </a:cubicBezTo>
                  <a:cubicBezTo>
                    <a:pt x="1438" y="4604"/>
                    <a:pt x="1719" y="4502"/>
                    <a:pt x="1964" y="4362"/>
                  </a:cubicBezTo>
                  <a:lnTo>
                    <a:pt x="1964" y="4362"/>
                  </a:lnTo>
                  <a:cubicBezTo>
                    <a:pt x="1778" y="4716"/>
                    <a:pt x="1601" y="5148"/>
                    <a:pt x="1699" y="5541"/>
                  </a:cubicBezTo>
                  <a:cubicBezTo>
                    <a:pt x="1798" y="5918"/>
                    <a:pt x="2198" y="6124"/>
                    <a:pt x="2574" y="6124"/>
                  </a:cubicBezTo>
                  <a:cubicBezTo>
                    <a:pt x="2647" y="6124"/>
                    <a:pt x="2720" y="6116"/>
                    <a:pt x="2789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492"/>
                    <a:pt x="3860" y="5619"/>
                    <a:pt x="4105" y="5668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0"/>
                    <a:pt x="5362" y="4745"/>
                    <a:pt x="5234" y="4510"/>
                  </a:cubicBezTo>
                  <a:lnTo>
                    <a:pt x="5234" y="4510"/>
                  </a:lnTo>
                  <a:cubicBezTo>
                    <a:pt x="5420" y="4585"/>
                    <a:pt x="5607" y="4633"/>
                    <a:pt x="5789" y="4633"/>
                  </a:cubicBezTo>
                  <a:cubicBezTo>
                    <a:pt x="5914" y="4633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0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01"/>
                    <a:pt x="6206" y="2654"/>
                    <a:pt x="6373" y="2438"/>
                  </a:cubicBezTo>
                  <a:cubicBezTo>
                    <a:pt x="6687" y="2035"/>
                    <a:pt x="6393" y="1525"/>
                    <a:pt x="6029" y="1269"/>
                  </a:cubicBezTo>
                  <a:cubicBezTo>
                    <a:pt x="5867" y="1155"/>
                    <a:pt x="5690" y="1107"/>
                    <a:pt x="5513" y="1107"/>
                  </a:cubicBezTo>
                  <a:cubicBezTo>
                    <a:pt x="5188" y="1107"/>
                    <a:pt x="4860" y="1269"/>
                    <a:pt x="4606" y="1485"/>
                  </a:cubicBezTo>
                  <a:cubicBezTo>
                    <a:pt x="4508" y="1564"/>
                    <a:pt x="4419" y="1652"/>
                    <a:pt x="4331" y="1751"/>
                  </a:cubicBezTo>
                  <a:cubicBezTo>
                    <a:pt x="4380" y="1220"/>
                    <a:pt x="4341" y="651"/>
                    <a:pt x="4017" y="288"/>
                  </a:cubicBezTo>
                  <a:cubicBezTo>
                    <a:pt x="3837" y="83"/>
                    <a:pt x="3574" y="0"/>
                    <a:pt x="3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5"/>
            <p:cNvSpPr/>
            <p:nvPr/>
          </p:nvSpPr>
          <p:spPr>
            <a:xfrm>
              <a:off x="339592" y="6138406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0"/>
                    <a:pt x="5706" y="1831"/>
                  </a:cubicBezTo>
                  <a:cubicBezTo>
                    <a:pt x="5922" y="1919"/>
                    <a:pt x="6216" y="2234"/>
                    <a:pt x="6206" y="2479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7"/>
                    <a:pt x="4508" y="3157"/>
                    <a:pt x="4194" y="3176"/>
                  </a:cubicBezTo>
                  <a:cubicBezTo>
                    <a:pt x="3962" y="3186"/>
                    <a:pt x="3854" y="3461"/>
                    <a:pt x="4130" y="3461"/>
                  </a:cubicBezTo>
                  <a:cubicBezTo>
                    <a:pt x="4135" y="3461"/>
                    <a:pt x="4139" y="3461"/>
                    <a:pt x="4144" y="3461"/>
                  </a:cubicBezTo>
                  <a:cubicBezTo>
                    <a:pt x="4314" y="3446"/>
                    <a:pt x="4511" y="3434"/>
                    <a:pt x="4717" y="3434"/>
                  </a:cubicBezTo>
                  <a:cubicBezTo>
                    <a:pt x="5203" y="3434"/>
                    <a:pt x="5735" y="3505"/>
                    <a:pt x="6059" y="3795"/>
                  </a:cubicBezTo>
                  <a:cubicBezTo>
                    <a:pt x="6324" y="4040"/>
                    <a:pt x="6265" y="465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6"/>
                    <a:pt x="4665" y="4296"/>
                  </a:cubicBezTo>
                  <a:cubicBezTo>
                    <a:pt x="4380" y="4089"/>
                    <a:pt x="4105" y="3854"/>
                    <a:pt x="3860" y="3608"/>
                  </a:cubicBezTo>
                  <a:cubicBezTo>
                    <a:pt x="3830" y="3578"/>
                    <a:pt x="3781" y="3565"/>
                    <a:pt x="3726" y="3565"/>
                  </a:cubicBezTo>
                  <a:cubicBezTo>
                    <a:pt x="3567" y="3565"/>
                    <a:pt x="3362" y="3675"/>
                    <a:pt x="3457" y="3785"/>
                  </a:cubicBezTo>
                  <a:cubicBezTo>
                    <a:pt x="3644" y="3991"/>
                    <a:pt x="3801" y="4217"/>
                    <a:pt x="3938" y="4453"/>
                  </a:cubicBezTo>
                  <a:cubicBezTo>
                    <a:pt x="4115" y="4747"/>
                    <a:pt x="4390" y="5278"/>
                    <a:pt x="4154" y="5611"/>
                  </a:cubicBezTo>
                  <a:cubicBezTo>
                    <a:pt x="4046" y="5767"/>
                    <a:pt x="3869" y="5837"/>
                    <a:pt x="3687" y="5837"/>
                  </a:cubicBezTo>
                  <a:cubicBezTo>
                    <a:pt x="3457" y="5837"/>
                    <a:pt x="3219" y="5725"/>
                    <a:pt x="3104" y="5533"/>
                  </a:cubicBezTo>
                  <a:cubicBezTo>
                    <a:pt x="2907" y="5209"/>
                    <a:pt x="2907" y="475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9"/>
                  </a:cubicBezTo>
                  <a:cubicBezTo>
                    <a:pt x="2436" y="3903"/>
                    <a:pt x="2200" y="4227"/>
                    <a:pt x="1925" y="4472"/>
                  </a:cubicBezTo>
                  <a:cubicBezTo>
                    <a:pt x="1784" y="4598"/>
                    <a:pt x="1605" y="4724"/>
                    <a:pt x="1413" y="4724"/>
                  </a:cubicBezTo>
                  <a:cubicBezTo>
                    <a:pt x="1365" y="4724"/>
                    <a:pt x="1317" y="4716"/>
                    <a:pt x="1267" y="4698"/>
                  </a:cubicBezTo>
                  <a:cubicBezTo>
                    <a:pt x="1032" y="4620"/>
                    <a:pt x="767" y="4315"/>
                    <a:pt x="737" y="4050"/>
                  </a:cubicBezTo>
                  <a:cubicBezTo>
                    <a:pt x="649" y="3382"/>
                    <a:pt x="2033" y="3265"/>
                    <a:pt x="2475" y="3225"/>
                  </a:cubicBezTo>
                  <a:cubicBezTo>
                    <a:pt x="2693" y="3197"/>
                    <a:pt x="2820" y="2940"/>
                    <a:pt x="2554" y="2940"/>
                  </a:cubicBezTo>
                  <a:cubicBezTo>
                    <a:pt x="2545" y="2940"/>
                    <a:pt x="2535" y="2940"/>
                    <a:pt x="2524" y="2941"/>
                  </a:cubicBezTo>
                  <a:cubicBezTo>
                    <a:pt x="2426" y="2950"/>
                    <a:pt x="2318" y="2960"/>
                    <a:pt x="2200" y="2970"/>
                  </a:cubicBezTo>
                  <a:cubicBezTo>
                    <a:pt x="2088" y="2979"/>
                    <a:pt x="1964" y="2985"/>
                    <a:pt x="1836" y="2985"/>
                  </a:cubicBezTo>
                  <a:cubicBezTo>
                    <a:pt x="1258" y="2985"/>
                    <a:pt x="596" y="2862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7"/>
                    <a:pt x="936" y="1777"/>
                  </a:cubicBezTo>
                  <a:cubicBezTo>
                    <a:pt x="1143" y="1777"/>
                    <a:pt x="1391" y="1939"/>
                    <a:pt x="1542" y="2037"/>
                  </a:cubicBezTo>
                  <a:cubicBezTo>
                    <a:pt x="1857" y="2224"/>
                    <a:pt x="2141" y="2459"/>
                    <a:pt x="2406" y="2715"/>
                  </a:cubicBezTo>
                  <a:cubicBezTo>
                    <a:pt x="2435" y="2743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6"/>
                  </a:cubicBezTo>
                  <a:cubicBezTo>
                    <a:pt x="2839" y="2607"/>
                    <a:pt x="2839" y="2567"/>
                    <a:pt x="2799" y="252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64"/>
                    <a:pt x="1660" y="1075"/>
                    <a:pt x="1955" y="820"/>
                  </a:cubicBezTo>
                  <a:cubicBezTo>
                    <a:pt x="2038" y="746"/>
                    <a:pt x="2171" y="717"/>
                    <a:pt x="2306" y="717"/>
                  </a:cubicBezTo>
                  <a:cubicBezTo>
                    <a:pt x="2441" y="717"/>
                    <a:pt x="2578" y="746"/>
                    <a:pt x="2672" y="790"/>
                  </a:cubicBezTo>
                  <a:cubicBezTo>
                    <a:pt x="2848" y="888"/>
                    <a:pt x="2937" y="1065"/>
                    <a:pt x="2986" y="1262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1"/>
                    <a:pt x="3457" y="1703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23"/>
                    <a:pt x="2947" y="506"/>
                    <a:pt x="2701" y="456"/>
                  </a:cubicBezTo>
                  <a:cubicBezTo>
                    <a:pt x="2622" y="442"/>
                    <a:pt x="2531" y="434"/>
                    <a:pt x="2436" y="434"/>
                  </a:cubicBezTo>
                  <a:cubicBezTo>
                    <a:pt x="2072" y="434"/>
                    <a:pt x="1639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06"/>
                  </a:cubicBezTo>
                  <a:cubicBezTo>
                    <a:pt x="855" y="3314"/>
                    <a:pt x="60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69" y="6042"/>
                    <a:pt x="3232" y="6124"/>
                    <a:pt x="3504" y="6124"/>
                  </a:cubicBezTo>
                  <a:cubicBezTo>
                    <a:pt x="3767" y="6124"/>
                    <a:pt x="4040" y="6046"/>
                    <a:pt x="4252" y="5926"/>
                  </a:cubicBezTo>
                  <a:cubicBezTo>
                    <a:pt x="4724" y="5660"/>
                    <a:pt x="4743" y="5160"/>
                    <a:pt x="4557" y="4698"/>
                  </a:cubicBezTo>
                  <a:cubicBezTo>
                    <a:pt x="4547" y="4688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67" y="4886"/>
                    <a:pt x="5255" y="5083"/>
                    <a:pt x="5649" y="5083"/>
                  </a:cubicBezTo>
                  <a:cubicBezTo>
                    <a:pt x="5737" y="5083"/>
                    <a:pt x="5824" y="5073"/>
                    <a:pt x="5912" y="5052"/>
                  </a:cubicBezTo>
                  <a:cubicBezTo>
                    <a:pt x="6393" y="4944"/>
                    <a:pt x="6796" y="4384"/>
                    <a:pt x="6638" y="3893"/>
                  </a:cubicBezTo>
                  <a:cubicBezTo>
                    <a:pt x="6501" y="3461"/>
                    <a:pt x="5961" y="3314"/>
                    <a:pt x="5558" y="3235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2"/>
                  </a:cubicBezTo>
                  <a:cubicBezTo>
                    <a:pt x="5028" y="1399"/>
                    <a:pt x="5205" y="967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5"/>
            <p:cNvSpPr/>
            <p:nvPr/>
          </p:nvSpPr>
          <p:spPr>
            <a:xfrm>
              <a:off x="679505" y="6129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8" y="283"/>
                  </a:moveTo>
                  <a:cubicBezTo>
                    <a:pt x="3345" y="283"/>
                    <a:pt x="3579" y="392"/>
                    <a:pt x="3693" y="582"/>
                  </a:cubicBezTo>
                  <a:cubicBezTo>
                    <a:pt x="3899" y="916"/>
                    <a:pt x="3899" y="135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2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59" y="2065"/>
                  </a:cubicBezTo>
                  <a:cubicBezTo>
                    <a:pt x="6147" y="2732"/>
                    <a:pt x="4763" y="2860"/>
                    <a:pt x="4321" y="2899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78" y="3165"/>
                    <a:pt x="4596" y="3145"/>
                  </a:cubicBezTo>
                  <a:cubicBezTo>
                    <a:pt x="4702" y="3138"/>
                    <a:pt x="4819" y="3134"/>
                    <a:pt x="4939" y="3134"/>
                  </a:cubicBezTo>
                  <a:cubicBezTo>
                    <a:pt x="5529" y="3134"/>
                    <a:pt x="6210" y="3246"/>
                    <a:pt x="6226" y="3793"/>
                  </a:cubicBezTo>
                  <a:cubicBezTo>
                    <a:pt x="6226" y="3979"/>
                    <a:pt x="6147" y="4304"/>
                    <a:pt x="5931" y="4343"/>
                  </a:cubicBezTo>
                  <a:cubicBezTo>
                    <a:pt x="5911" y="4346"/>
                    <a:pt x="5889" y="4348"/>
                    <a:pt x="5867" y="4348"/>
                  </a:cubicBezTo>
                  <a:cubicBezTo>
                    <a:pt x="5654" y="4348"/>
                    <a:pt x="5405" y="4185"/>
                    <a:pt x="5254" y="4087"/>
                  </a:cubicBezTo>
                  <a:cubicBezTo>
                    <a:pt x="4940" y="3901"/>
                    <a:pt x="4655" y="3665"/>
                    <a:pt x="4390" y="3410"/>
                  </a:cubicBezTo>
                  <a:cubicBezTo>
                    <a:pt x="4361" y="3378"/>
                    <a:pt x="4315" y="3365"/>
                    <a:pt x="4264" y="3365"/>
                  </a:cubicBezTo>
                  <a:cubicBezTo>
                    <a:pt x="4156" y="3365"/>
                    <a:pt x="4027" y="3422"/>
                    <a:pt x="3987" y="3489"/>
                  </a:cubicBezTo>
                  <a:cubicBezTo>
                    <a:pt x="3958" y="3518"/>
                    <a:pt x="3958" y="3557"/>
                    <a:pt x="3997" y="358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51"/>
                    <a:pt x="5146" y="505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48" y="5236"/>
                    <a:pt x="3860" y="5050"/>
                    <a:pt x="3820" y="4863"/>
                  </a:cubicBezTo>
                  <a:cubicBezTo>
                    <a:pt x="3791" y="4745"/>
                    <a:pt x="3771" y="4618"/>
                    <a:pt x="3781" y="4490"/>
                  </a:cubicBezTo>
                  <a:cubicBezTo>
                    <a:pt x="3791" y="4362"/>
                    <a:pt x="3811" y="4225"/>
                    <a:pt x="3820" y="4097"/>
                  </a:cubicBezTo>
                  <a:cubicBezTo>
                    <a:pt x="3825" y="4007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7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9"/>
                  </a:cubicBezTo>
                  <a:cubicBezTo>
                    <a:pt x="3031" y="3359"/>
                    <a:pt x="2921" y="3297"/>
                    <a:pt x="2795" y="3297"/>
                  </a:cubicBezTo>
                  <a:cubicBezTo>
                    <a:pt x="2710" y="3297"/>
                    <a:pt x="2617" y="3325"/>
                    <a:pt x="2573" y="3381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30" y="4223"/>
                    <a:pt x="1455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5"/>
                    <a:pt x="590" y="3891"/>
                    <a:pt x="600" y="3646"/>
                  </a:cubicBezTo>
                  <a:cubicBezTo>
                    <a:pt x="610" y="3243"/>
                    <a:pt x="1366" y="3125"/>
                    <a:pt x="1660" y="3076"/>
                  </a:cubicBezTo>
                  <a:cubicBezTo>
                    <a:pt x="1965" y="3007"/>
                    <a:pt x="2289" y="2968"/>
                    <a:pt x="2603" y="2949"/>
                  </a:cubicBezTo>
                  <a:cubicBezTo>
                    <a:pt x="2834" y="2929"/>
                    <a:pt x="2952" y="2663"/>
                    <a:pt x="2668" y="2663"/>
                  </a:cubicBezTo>
                  <a:cubicBezTo>
                    <a:pt x="2663" y="2663"/>
                    <a:pt x="2657" y="2664"/>
                    <a:pt x="2652" y="2664"/>
                  </a:cubicBezTo>
                  <a:cubicBezTo>
                    <a:pt x="2489" y="2678"/>
                    <a:pt x="2300" y="2689"/>
                    <a:pt x="2103" y="2689"/>
                  </a:cubicBezTo>
                  <a:cubicBezTo>
                    <a:pt x="1612" y="2689"/>
                    <a:pt x="1069" y="2617"/>
                    <a:pt x="747" y="2330"/>
                  </a:cubicBezTo>
                  <a:cubicBezTo>
                    <a:pt x="472" y="2084"/>
                    <a:pt x="541" y="1456"/>
                    <a:pt x="914" y="1338"/>
                  </a:cubicBezTo>
                  <a:cubicBezTo>
                    <a:pt x="961" y="1324"/>
                    <a:pt x="1011" y="1317"/>
                    <a:pt x="1063" y="1317"/>
                  </a:cubicBezTo>
                  <a:cubicBezTo>
                    <a:pt x="1427" y="1317"/>
                    <a:pt x="1873" y="1648"/>
                    <a:pt x="2132" y="1829"/>
                  </a:cubicBezTo>
                  <a:cubicBezTo>
                    <a:pt x="2416" y="2035"/>
                    <a:pt x="2691" y="2261"/>
                    <a:pt x="2937" y="2516"/>
                  </a:cubicBezTo>
                  <a:cubicBezTo>
                    <a:pt x="2967" y="2546"/>
                    <a:pt x="3015" y="2559"/>
                    <a:pt x="3069" y="2559"/>
                  </a:cubicBezTo>
                  <a:cubicBezTo>
                    <a:pt x="3229" y="2559"/>
                    <a:pt x="3435" y="2447"/>
                    <a:pt x="3339" y="2330"/>
                  </a:cubicBezTo>
                  <a:cubicBezTo>
                    <a:pt x="3163" y="2134"/>
                    <a:pt x="2996" y="1898"/>
                    <a:pt x="2858" y="1672"/>
                  </a:cubicBezTo>
                  <a:cubicBezTo>
                    <a:pt x="2691" y="1368"/>
                    <a:pt x="2406" y="847"/>
                    <a:pt x="2642" y="513"/>
                  </a:cubicBezTo>
                  <a:cubicBezTo>
                    <a:pt x="2752" y="355"/>
                    <a:pt x="2933" y="283"/>
                    <a:pt x="3118" y="283"/>
                  </a:cubicBezTo>
                  <a:close/>
                  <a:moveTo>
                    <a:pt x="3293" y="0"/>
                  </a:moveTo>
                  <a:cubicBezTo>
                    <a:pt x="3029" y="0"/>
                    <a:pt x="2757" y="78"/>
                    <a:pt x="2544" y="199"/>
                  </a:cubicBezTo>
                  <a:cubicBezTo>
                    <a:pt x="2073" y="464"/>
                    <a:pt x="2063" y="965"/>
                    <a:pt x="2249" y="1427"/>
                  </a:cubicBezTo>
                  <a:cubicBezTo>
                    <a:pt x="2249" y="1436"/>
                    <a:pt x="2259" y="1446"/>
                    <a:pt x="2259" y="1456"/>
                  </a:cubicBezTo>
                  <a:cubicBezTo>
                    <a:pt x="1930" y="1239"/>
                    <a:pt x="1541" y="1042"/>
                    <a:pt x="1147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11"/>
                    <a:pt x="1248" y="2890"/>
                  </a:cubicBezTo>
                  <a:cubicBezTo>
                    <a:pt x="92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02"/>
                  </a:cubicBezTo>
                  <a:cubicBezTo>
                    <a:pt x="742" y="4546"/>
                    <a:pt x="948" y="4604"/>
                    <a:pt x="1157" y="4604"/>
                  </a:cubicBezTo>
                  <a:cubicBezTo>
                    <a:pt x="1433" y="4604"/>
                    <a:pt x="1714" y="4502"/>
                    <a:pt x="1955" y="4362"/>
                  </a:cubicBezTo>
                  <a:lnTo>
                    <a:pt x="1955" y="4362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0" y="5918"/>
                    <a:pt x="2189" y="6124"/>
                    <a:pt x="2564" y="6124"/>
                  </a:cubicBezTo>
                  <a:cubicBezTo>
                    <a:pt x="2638" y="6124"/>
                    <a:pt x="2710" y="6116"/>
                    <a:pt x="2780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5" y="4585"/>
                    <a:pt x="5599" y="4633"/>
                    <a:pt x="5780" y="4633"/>
                  </a:cubicBezTo>
                  <a:cubicBezTo>
                    <a:pt x="5904" y="4633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64" y="2438"/>
                  </a:cubicBezTo>
                  <a:cubicBezTo>
                    <a:pt x="6678" y="2035"/>
                    <a:pt x="6383" y="1525"/>
                    <a:pt x="6020" y="1269"/>
                  </a:cubicBezTo>
                  <a:cubicBezTo>
                    <a:pt x="5857" y="1155"/>
                    <a:pt x="5681" y="1107"/>
                    <a:pt x="5504" y="1107"/>
                  </a:cubicBezTo>
                  <a:cubicBezTo>
                    <a:pt x="5179" y="1107"/>
                    <a:pt x="4850" y="1269"/>
                    <a:pt x="4596" y="1485"/>
                  </a:cubicBezTo>
                  <a:cubicBezTo>
                    <a:pt x="4498" y="1564"/>
                    <a:pt x="4410" y="1652"/>
                    <a:pt x="4321" y="1751"/>
                  </a:cubicBezTo>
                  <a:cubicBezTo>
                    <a:pt x="4370" y="1220"/>
                    <a:pt x="4331" y="651"/>
                    <a:pt x="4007" y="288"/>
                  </a:cubicBezTo>
                  <a:cubicBezTo>
                    <a:pt x="3828" y="83"/>
                    <a:pt x="3565" y="0"/>
                    <a:pt x="3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5"/>
            <p:cNvSpPr/>
            <p:nvPr/>
          </p:nvSpPr>
          <p:spPr>
            <a:xfrm>
              <a:off x="153403" y="633775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4"/>
                    <a:pt x="3006" y="3462"/>
                    <a:pt x="2927" y="3462"/>
                  </a:cubicBezTo>
                  <a:cubicBezTo>
                    <a:pt x="2813" y="3462"/>
                    <a:pt x="2657" y="3525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3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6" y="2991"/>
                    <a:pt x="597" y="2880"/>
                    <a:pt x="580" y="234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3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8" y="751"/>
                    <a:pt x="2173" y="722"/>
                    <a:pt x="2310" y="722"/>
                  </a:cubicBezTo>
                  <a:cubicBezTo>
                    <a:pt x="2446" y="722"/>
                    <a:pt x="2583" y="751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37"/>
                  </a:cubicBezTo>
                  <a:cubicBezTo>
                    <a:pt x="2982" y="2122"/>
                    <a:pt x="3048" y="2157"/>
                    <a:pt x="3130" y="2157"/>
                  </a:cubicBezTo>
                  <a:cubicBezTo>
                    <a:pt x="3246" y="2157"/>
                    <a:pt x="3395" y="2086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5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8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5"/>
            <p:cNvSpPr/>
            <p:nvPr/>
          </p:nvSpPr>
          <p:spPr>
            <a:xfrm>
              <a:off x="493315" y="632939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6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39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6" y="3361"/>
                    <a:pt x="2930" y="3297"/>
                    <a:pt x="2805" y="3297"/>
                  </a:cubicBezTo>
                  <a:cubicBezTo>
                    <a:pt x="2720" y="3297"/>
                    <a:pt x="2627" y="3326"/>
                    <a:pt x="2583" y="3385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1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7" y="0"/>
                  </a:moveTo>
                  <a:cubicBezTo>
                    <a:pt x="3028" y="0"/>
                    <a:pt x="2763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5" y="4586"/>
                    <a:pt x="5603" y="4634"/>
                    <a:pt x="5787" y="4634"/>
                  </a:cubicBezTo>
                  <a:cubicBezTo>
                    <a:pt x="5913" y="4634"/>
                    <a:pt x="6038" y="4612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73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5"/>
                    <a:pt x="4331" y="646"/>
                    <a:pt x="4017" y="293"/>
                  </a:cubicBezTo>
                  <a:cubicBezTo>
                    <a:pt x="3830" y="85"/>
                    <a:pt x="3562" y="0"/>
                    <a:pt x="3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5"/>
            <p:cNvSpPr/>
            <p:nvPr/>
          </p:nvSpPr>
          <p:spPr>
            <a:xfrm>
              <a:off x="832635" y="6337757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4" y="3494"/>
                    <a:pt x="3006" y="3462"/>
                    <a:pt x="2926" y="3462"/>
                  </a:cubicBezTo>
                  <a:cubicBezTo>
                    <a:pt x="2813" y="3462"/>
                    <a:pt x="2656" y="3525"/>
                    <a:pt x="2622" y="358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35"/>
                  </a:cubicBezTo>
                  <a:cubicBezTo>
                    <a:pt x="2699" y="3207"/>
                    <a:pt x="2816" y="2948"/>
                    <a:pt x="2574" y="2948"/>
                  </a:cubicBezTo>
                  <a:cubicBezTo>
                    <a:pt x="2561" y="2948"/>
                    <a:pt x="2548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6" y="2991"/>
                    <a:pt x="1865" y="2991"/>
                  </a:cubicBezTo>
                  <a:cubicBezTo>
                    <a:pt x="1275" y="2991"/>
                    <a:pt x="596" y="2880"/>
                    <a:pt x="580" y="234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3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8" y="751"/>
                    <a:pt x="2173" y="722"/>
                    <a:pt x="2309" y="722"/>
                  </a:cubicBezTo>
                  <a:cubicBezTo>
                    <a:pt x="2445" y="722"/>
                    <a:pt x="2583" y="751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37"/>
                  </a:cubicBezTo>
                  <a:cubicBezTo>
                    <a:pt x="2981" y="2122"/>
                    <a:pt x="3049" y="2157"/>
                    <a:pt x="3132" y="2157"/>
                  </a:cubicBezTo>
                  <a:cubicBezTo>
                    <a:pt x="3250" y="2157"/>
                    <a:pt x="3400" y="2086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1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5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8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5"/>
            <p:cNvSpPr/>
            <p:nvPr/>
          </p:nvSpPr>
          <p:spPr>
            <a:xfrm>
              <a:off x="-9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58"/>
                  </a:cubicBezTo>
                  <a:cubicBezTo>
                    <a:pt x="5022" y="1524"/>
                    <a:pt x="5202" y="1397"/>
                    <a:pt x="5394" y="1397"/>
                  </a:cubicBezTo>
                  <a:cubicBezTo>
                    <a:pt x="5441" y="1397"/>
                    <a:pt x="5490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6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2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2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6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5"/>
            <p:cNvSpPr/>
            <p:nvPr/>
          </p:nvSpPr>
          <p:spPr>
            <a:xfrm>
              <a:off x="339592" y="658887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8" y="3450"/>
                    <a:pt x="4495" y="3439"/>
                    <a:pt x="4690" y="3439"/>
                  </a:cubicBezTo>
                  <a:cubicBezTo>
                    <a:pt x="5185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1"/>
                    <a:pt x="2999" y="3459"/>
                    <a:pt x="2917" y="3459"/>
                  </a:cubicBezTo>
                  <a:cubicBezTo>
                    <a:pt x="2805" y="3459"/>
                    <a:pt x="2657" y="3520"/>
                    <a:pt x="2623" y="358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3" y="2986"/>
                    <a:pt x="1977" y="2991"/>
                    <a:pt x="1856" y="2991"/>
                  </a:cubicBezTo>
                  <a:cubicBezTo>
                    <a:pt x="1269" y="2991"/>
                    <a:pt x="596" y="2879"/>
                    <a:pt x="580" y="234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33"/>
                    <a:pt x="215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4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7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1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5"/>
            <p:cNvSpPr/>
            <p:nvPr/>
          </p:nvSpPr>
          <p:spPr>
            <a:xfrm>
              <a:off x="679505" y="6580489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58"/>
                  </a:cubicBezTo>
                  <a:cubicBezTo>
                    <a:pt x="5020" y="1524"/>
                    <a:pt x="5195" y="1397"/>
                    <a:pt x="5385" y="1397"/>
                  </a:cubicBezTo>
                  <a:cubicBezTo>
                    <a:pt x="5432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400" y="3406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69" y="1461"/>
                  </a:cubicBezTo>
                  <a:cubicBezTo>
                    <a:pt x="1930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6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3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2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5"/>
            <p:cNvSpPr/>
            <p:nvPr/>
          </p:nvSpPr>
          <p:spPr>
            <a:xfrm>
              <a:off x="153403" y="683996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9"/>
                    <a:pt x="4213" y="2195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800"/>
                    <a:pt x="4223" y="2744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7"/>
                    <a:pt x="5716" y="1841"/>
                  </a:cubicBezTo>
                  <a:cubicBezTo>
                    <a:pt x="5932" y="1920"/>
                    <a:pt x="6216" y="2234"/>
                    <a:pt x="6207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7"/>
                    <a:pt x="4518" y="3157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8" y="3450"/>
                    <a:pt x="4496" y="3440"/>
                    <a:pt x="4692" y="3440"/>
                  </a:cubicBezTo>
                  <a:cubicBezTo>
                    <a:pt x="5189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6"/>
                  </a:cubicBezTo>
                  <a:cubicBezTo>
                    <a:pt x="4390" y="4090"/>
                    <a:pt x="4115" y="3864"/>
                    <a:pt x="3860" y="3608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7" y="3795"/>
                  </a:cubicBezTo>
                  <a:cubicBezTo>
                    <a:pt x="3644" y="4001"/>
                    <a:pt x="3801" y="4227"/>
                    <a:pt x="3938" y="4463"/>
                  </a:cubicBezTo>
                  <a:cubicBezTo>
                    <a:pt x="4115" y="4757"/>
                    <a:pt x="4390" y="5278"/>
                    <a:pt x="4164" y="5611"/>
                  </a:cubicBezTo>
                  <a:cubicBezTo>
                    <a:pt x="4050" y="5770"/>
                    <a:pt x="3867" y="5841"/>
                    <a:pt x="3681" y="5841"/>
                  </a:cubicBezTo>
                  <a:cubicBezTo>
                    <a:pt x="3451" y="5841"/>
                    <a:pt x="3218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2"/>
                    <a:pt x="3004" y="3459"/>
                    <a:pt x="2922" y="3459"/>
                  </a:cubicBezTo>
                  <a:cubicBezTo>
                    <a:pt x="2809" y="3459"/>
                    <a:pt x="2657" y="3521"/>
                    <a:pt x="2623" y="358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5"/>
                    <a:pt x="737" y="4060"/>
                  </a:cubicBezTo>
                  <a:cubicBezTo>
                    <a:pt x="649" y="3392"/>
                    <a:pt x="2033" y="3265"/>
                    <a:pt x="2485" y="3225"/>
                  </a:cubicBezTo>
                  <a:cubicBezTo>
                    <a:pt x="2700" y="3207"/>
                    <a:pt x="2817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26" y="2951"/>
                    <a:pt x="2318" y="2960"/>
                    <a:pt x="2210" y="2980"/>
                  </a:cubicBezTo>
                  <a:cubicBezTo>
                    <a:pt x="2104" y="2987"/>
                    <a:pt x="1987" y="2991"/>
                    <a:pt x="1867" y="2991"/>
                  </a:cubicBezTo>
                  <a:cubicBezTo>
                    <a:pt x="1277" y="2991"/>
                    <a:pt x="597" y="2879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37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7"/>
                    <a:pt x="2487" y="2760"/>
                    <a:pt x="2540" y="2760"/>
                  </a:cubicBezTo>
                  <a:cubicBezTo>
                    <a:pt x="2650" y="2760"/>
                    <a:pt x="2779" y="2703"/>
                    <a:pt x="2819" y="2636"/>
                  </a:cubicBezTo>
                  <a:cubicBezTo>
                    <a:pt x="2839" y="2607"/>
                    <a:pt x="2839" y="256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6" y="1772"/>
                    <a:pt x="2986" y="1900"/>
                    <a:pt x="2986" y="2028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8"/>
                    <a:pt x="4017" y="25"/>
                  </a:cubicBezTo>
                  <a:cubicBezTo>
                    <a:pt x="3624" y="123"/>
                    <a:pt x="3388" y="437"/>
                    <a:pt x="3241" y="790"/>
                  </a:cubicBezTo>
                  <a:cubicBezTo>
                    <a:pt x="3123" y="633"/>
                    <a:pt x="2956" y="506"/>
                    <a:pt x="2711" y="466"/>
                  </a:cubicBezTo>
                  <a:cubicBezTo>
                    <a:pt x="2623" y="449"/>
                    <a:pt x="2524" y="439"/>
                    <a:pt x="2420" y="439"/>
                  </a:cubicBezTo>
                  <a:cubicBezTo>
                    <a:pt x="2058" y="439"/>
                    <a:pt x="1644" y="556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92" y="1540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87"/>
                  </a:cubicBezTo>
                  <a:cubicBezTo>
                    <a:pt x="129" y="4090"/>
                    <a:pt x="423" y="4600"/>
                    <a:pt x="786" y="4855"/>
                  </a:cubicBezTo>
                  <a:cubicBezTo>
                    <a:pt x="950" y="4970"/>
                    <a:pt x="1126" y="5018"/>
                    <a:pt x="1302" y="5018"/>
                  </a:cubicBezTo>
                  <a:cubicBezTo>
                    <a:pt x="1624" y="5018"/>
                    <a:pt x="1947" y="4858"/>
                    <a:pt x="2200" y="464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1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1"/>
                    <a:pt x="4253" y="5936"/>
                  </a:cubicBezTo>
                  <a:cubicBezTo>
                    <a:pt x="4734" y="5661"/>
                    <a:pt x="4743" y="5170"/>
                    <a:pt x="4557" y="4708"/>
                  </a:cubicBezTo>
                  <a:cubicBezTo>
                    <a:pt x="454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2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7"/>
                    <a:pt x="6187" y="3039"/>
                    <a:pt x="6423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3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5"/>
            <p:cNvSpPr/>
            <p:nvPr/>
          </p:nvSpPr>
          <p:spPr>
            <a:xfrm>
              <a:off x="493315" y="683161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7" y="283"/>
                  </a:moveTo>
                  <a:cubicBezTo>
                    <a:pt x="3349" y="283"/>
                    <a:pt x="3587" y="395"/>
                    <a:pt x="3703" y="587"/>
                  </a:cubicBezTo>
                  <a:cubicBezTo>
                    <a:pt x="3899" y="911"/>
                    <a:pt x="3899" y="1363"/>
                    <a:pt x="3879" y="1736"/>
                  </a:cubicBezTo>
                  <a:cubicBezTo>
                    <a:pt x="3860" y="2001"/>
                    <a:pt x="3821" y="2276"/>
                    <a:pt x="3762" y="2541"/>
                  </a:cubicBezTo>
                  <a:cubicBezTo>
                    <a:pt x="3741" y="2629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1"/>
                  </a:cubicBezTo>
                  <a:cubicBezTo>
                    <a:pt x="4361" y="2217"/>
                    <a:pt x="4596" y="1903"/>
                    <a:pt x="4881" y="1657"/>
                  </a:cubicBezTo>
                  <a:cubicBezTo>
                    <a:pt x="5023" y="1524"/>
                    <a:pt x="5196" y="1396"/>
                    <a:pt x="5385" y="1396"/>
                  </a:cubicBezTo>
                  <a:cubicBezTo>
                    <a:pt x="5432" y="1396"/>
                    <a:pt x="5480" y="1404"/>
                    <a:pt x="5529" y="1422"/>
                  </a:cubicBezTo>
                  <a:cubicBezTo>
                    <a:pt x="5774" y="1500"/>
                    <a:pt x="6030" y="1814"/>
                    <a:pt x="6069" y="2070"/>
                  </a:cubicBezTo>
                  <a:cubicBezTo>
                    <a:pt x="6157" y="2737"/>
                    <a:pt x="4773" y="2855"/>
                    <a:pt x="4321" y="2895"/>
                  </a:cubicBezTo>
                  <a:cubicBezTo>
                    <a:pt x="4103" y="2923"/>
                    <a:pt x="3986" y="3180"/>
                    <a:pt x="4243" y="3180"/>
                  </a:cubicBezTo>
                  <a:cubicBezTo>
                    <a:pt x="4252" y="3180"/>
                    <a:pt x="4262" y="3180"/>
                    <a:pt x="4272" y="3179"/>
                  </a:cubicBezTo>
                  <a:cubicBezTo>
                    <a:pt x="4380" y="3169"/>
                    <a:pt x="448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7"/>
                    <a:pt x="6226" y="3788"/>
                  </a:cubicBezTo>
                  <a:cubicBezTo>
                    <a:pt x="6226" y="3975"/>
                    <a:pt x="6148" y="4299"/>
                    <a:pt x="5932" y="4338"/>
                  </a:cubicBezTo>
                  <a:cubicBezTo>
                    <a:pt x="5912" y="4342"/>
                    <a:pt x="5891" y="4343"/>
                    <a:pt x="5870" y="4343"/>
                  </a:cubicBezTo>
                  <a:cubicBezTo>
                    <a:pt x="5664" y="4343"/>
                    <a:pt x="5414" y="4181"/>
                    <a:pt x="5254" y="4083"/>
                  </a:cubicBezTo>
                  <a:cubicBezTo>
                    <a:pt x="4950" y="3896"/>
                    <a:pt x="4655" y="3660"/>
                    <a:pt x="4400" y="3405"/>
                  </a:cubicBezTo>
                  <a:cubicBezTo>
                    <a:pt x="4368" y="3376"/>
                    <a:pt x="4320" y="3364"/>
                    <a:pt x="4267" y="3364"/>
                  </a:cubicBezTo>
                  <a:cubicBezTo>
                    <a:pt x="4157" y="3364"/>
                    <a:pt x="4027" y="3417"/>
                    <a:pt x="3987" y="3484"/>
                  </a:cubicBezTo>
                  <a:cubicBezTo>
                    <a:pt x="3968" y="3523"/>
                    <a:pt x="3968" y="3552"/>
                    <a:pt x="3997" y="3592"/>
                  </a:cubicBezTo>
                  <a:cubicBezTo>
                    <a:pt x="4203" y="3788"/>
                    <a:pt x="4390" y="400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5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1"/>
                    <a:pt x="3870" y="5055"/>
                    <a:pt x="3821" y="4868"/>
                  </a:cubicBezTo>
                  <a:cubicBezTo>
                    <a:pt x="3791" y="4740"/>
                    <a:pt x="3781" y="4613"/>
                    <a:pt x="3781" y="4485"/>
                  </a:cubicBezTo>
                  <a:cubicBezTo>
                    <a:pt x="3801" y="4358"/>
                    <a:pt x="3821" y="4220"/>
                    <a:pt x="3821" y="4092"/>
                  </a:cubicBezTo>
                  <a:cubicBezTo>
                    <a:pt x="3825" y="4003"/>
                    <a:pt x="3758" y="3968"/>
                    <a:pt x="3676" y="3968"/>
                  </a:cubicBezTo>
                  <a:cubicBezTo>
                    <a:pt x="3560" y="3968"/>
                    <a:pt x="3412" y="4040"/>
                    <a:pt x="3388" y="4132"/>
                  </a:cubicBezTo>
                  <a:cubicBezTo>
                    <a:pt x="3359" y="4269"/>
                    <a:pt x="3339" y="4416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2"/>
                  </a:cubicBezTo>
                  <a:cubicBezTo>
                    <a:pt x="1651" y="5241"/>
                    <a:pt x="258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57" y="3660"/>
                    <a:pt x="2092" y="3935"/>
                    <a:pt x="1788" y="4122"/>
                  </a:cubicBezTo>
                  <a:cubicBezTo>
                    <a:pt x="1631" y="4226"/>
                    <a:pt x="1452" y="4319"/>
                    <a:pt x="1267" y="4319"/>
                  </a:cubicBezTo>
                  <a:cubicBezTo>
                    <a:pt x="1209" y="4319"/>
                    <a:pt x="1150" y="4310"/>
                    <a:pt x="1091" y="4289"/>
                  </a:cubicBezTo>
                  <a:cubicBezTo>
                    <a:pt x="875" y="4200"/>
                    <a:pt x="590" y="3886"/>
                    <a:pt x="600" y="3641"/>
                  </a:cubicBezTo>
                  <a:cubicBezTo>
                    <a:pt x="620" y="3238"/>
                    <a:pt x="1366" y="3130"/>
                    <a:pt x="1660" y="3071"/>
                  </a:cubicBezTo>
                  <a:cubicBezTo>
                    <a:pt x="1975" y="3012"/>
                    <a:pt x="2289" y="2963"/>
                    <a:pt x="2613" y="2953"/>
                  </a:cubicBezTo>
                  <a:cubicBezTo>
                    <a:pt x="2831" y="2934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8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30"/>
                    <a:pt x="2691" y="2266"/>
                    <a:pt x="2947" y="2512"/>
                  </a:cubicBezTo>
                  <a:cubicBezTo>
                    <a:pt x="2977" y="2542"/>
                    <a:pt x="3026" y="2554"/>
                    <a:pt x="3080" y="2554"/>
                  </a:cubicBezTo>
                  <a:cubicBezTo>
                    <a:pt x="3239" y="2554"/>
                    <a:pt x="3442" y="2445"/>
                    <a:pt x="3339" y="2335"/>
                  </a:cubicBezTo>
                  <a:cubicBezTo>
                    <a:pt x="3163" y="2129"/>
                    <a:pt x="3006" y="1903"/>
                    <a:pt x="2868" y="1667"/>
                  </a:cubicBezTo>
                  <a:cubicBezTo>
                    <a:pt x="2691" y="1373"/>
                    <a:pt x="2407" y="842"/>
                    <a:pt x="2642" y="509"/>
                  </a:cubicBezTo>
                  <a:cubicBezTo>
                    <a:pt x="2755" y="353"/>
                    <a:pt x="2934" y="283"/>
                    <a:pt x="3117" y="283"/>
                  </a:cubicBezTo>
                  <a:close/>
                  <a:moveTo>
                    <a:pt x="3283" y="0"/>
                  </a:moveTo>
                  <a:cubicBezTo>
                    <a:pt x="3023" y="0"/>
                    <a:pt x="2759" y="75"/>
                    <a:pt x="2554" y="194"/>
                  </a:cubicBezTo>
                  <a:cubicBezTo>
                    <a:pt x="2073" y="459"/>
                    <a:pt x="2063" y="960"/>
                    <a:pt x="2249" y="1422"/>
                  </a:cubicBezTo>
                  <a:cubicBezTo>
                    <a:pt x="2259" y="1432"/>
                    <a:pt x="2259" y="1441"/>
                    <a:pt x="2269" y="1461"/>
                  </a:cubicBezTo>
                  <a:cubicBezTo>
                    <a:pt x="1930" y="1243"/>
                    <a:pt x="1537" y="1038"/>
                    <a:pt x="1141" y="1038"/>
                  </a:cubicBezTo>
                  <a:cubicBezTo>
                    <a:pt x="1055" y="1038"/>
                    <a:pt x="970" y="1047"/>
                    <a:pt x="885" y="1068"/>
                  </a:cubicBezTo>
                  <a:cubicBezTo>
                    <a:pt x="413" y="1176"/>
                    <a:pt x="11" y="1736"/>
                    <a:pt x="168" y="2227"/>
                  </a:cubicBezTo>
                  <a:cubicBezTo>
                    <a:pt x="305" y="2659"/>
                    <a:pt x="836" y="2816"/>
                    <a:pt x="1248" y="2885"/>
                  </a:cubicBezTo>
                  <a:cubicBezTo>
                    <a:pt x="934" y="296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98" y="5920"/>
                    <a:pt x="2188" y="6120"/>
                    <a:pt x="2559" y="6120"/>
                  </a:cubicBezTo>
                  <a:cubicBezTo>
                    <a:pt x="2634" y="6120"/>
                    <a:pt x="2709" y="6112"/>
                    <a:pt x="2780" y="6095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14"/>
                    <a:pt x="4095" y="5663"/>
                  </a:cubicBezTo>
                  <a:cubicBezTo>
                    <a:pt x="4177" y="5678"/>
                    <a:pt x="4269" y="5686"/>
                    <a:pt x="4364" y="5686"/>
                  </a:cubicBezTo>
                  <a:cubicBezTo>
                    <a:pt x="4731" y="5686"/>
                    <a:pt x="5159" y="5570"/>
                    <a:pt x="5323" y="5251"/>
                  </a:cubicBezTo>
                  <a:cubicBezTo>
                    <a:pt x="5441" y="5015"/>
                    <a:pt x="5352" y="4750"/>
                    <a:pt x="5234" y="4505"/>
                  </a:cubicBezTo>
                  <a:lnTo>
                    <a:pt x="5234" y="4505"/>
                  </a:lnTo>
                  <a:cubicBezTo>
                    <a:pt x="5419" y="4582"/>
                    <a:pt x="5611" y="4631"/>
                    <a:pt x="5798" y="4631"/>
                  </a:cubicBezTo>
                  <a:cubicBezTo>
                    <a:pt x="5921" y="4631"/>
                    <a:pt x="6041" y="4610"/>
                    <a:pt x="6157" y="4564"/>
                  </a:cubicBezTo>
                  <a:cubicBezTo>
                    <a:pt x="6570" y="4387"/>
                    <a:pt x="6805" y="3798"/>
                    <a:pt x="6580" y="3395"/>
                  </a:cubicBezTo>
                  <a:cubicBezTo>
                    <a:pt x="6403" y="3091"/>
                    <a:pt x="6010" y="2973"/>
                    <a:pt x="5657" y="2914"/>
                  </a:cubicBezTo>
                  <a:cubicBezTo>
                    <a:pt x="5941" y="2806"/>
                    <a:pt x="6197" y="2649"/>
                    <a:pt x="6364" y="2433"/>
                  </a:cubicBezTo>
                  <a:cubicBezTo>
                    <a:pt x="6678" y="2030"/>
                    <a:pt x="6383" y="1530"/>
                    <a:pt x="6020" y="1274"/>
                  </a:cubicBezTo>
                  <a:cubicBezTo>
                    <a:pt x="5854" y="1158"/>
                    <a:pt x="5676" y="1109"/>
                    <a:pt x="5498" y="1109"/>
                  </a:cubicBezTo>
                  <a:cubicBezTo>
                    <a:pt x="5178" y="1109"/>
                    <a:pt x="4858" y="1266"/>
                    <a:pt x="4606" y="1481"/>
                  </a:cubicBezTo>
                  <a:cubicBezTo>
                    <a:pt x="4508" y="1559"/>
                    <a:pt x="4410" y="1657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59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5"/>
            <p:cNvSpPr/>
            <p:nvPr/>
          </p:nvSpPr>
          <p:spPr>
            <a:xfrm>
              <a:off x="832635" y="6839969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9"/>
                    <a:pt x="4222" y="2195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4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5" y="3059"/>
                  </a:cubicBezTo>
                  <a:cubicBezTo>
                    <a:pt x="4831" y="3117"/>
                    <a:pt x="4517" y="3157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5" y="3450"/>
                    <a:pt x="4501" y="3440"/>
                    <a:pt x="4695" y="3440"/>
                  </a:cubicBezTo>
                  <a:cubicBezTo>
                    <a:pt x="5188" y="3440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7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6"/>
                  </a:cubicBezTo>
                  <a:cubicBezTo>
                    <a:pt x="4389" y="4090"/>
                    <a:pt x="4114" y="3864"/>
                    <a:pt x="3869" y="3608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3" y="3566"/>
                    <a:pt x="3364" y="3678"/>
                    <a:pt x="3466" y="3795"/>
                  </a:cubicBezTo>
                  <a:cubicBezTo>
                    <a:pt x="3643" y="4001"/>
                    <a:pt x="3810" y="4227"/>
                    <a:pt x="3948" y="4463"/>
                  </a:cubicBezTo>
                  <a:cubicBezTo>
                    <a:pt x="4114" y="4757"/>
                    <a:pt x="4399" y="5278"/>
                    <a:pt x="4164" y="5611"/>
                  </a:cubicBezTo>
                  <a:cubicBezTo>
                    <a:pt x="4049" y="5770"/>
                    <a:pt x="3868" y="5841"/>
                    <a:pt x="3684" y="5841"/>
                  </a:cubicBezTo>
                  <a:cubicBezTo>
                    <a:pt x="3457" y="5841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2"/>
                    <a:pt x="3003" y="3459"/>
                    <a:pt x="2921" y="3459"/>
                  </a:cubicBezTo>
                  <a:cubicBezTo>
                    <a:pt x="2808" y="3459"/>
                    <a:pt x="2656" y="3521"/>
                    <a:pt x="2622" y="358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5"/>
                    <a:pt x="737" y="4060"/>
                  </a:cubicBezTo>
                  <a:cubicBezTo>
                    <a:pt x="648" y="3392"/>
                    <a:pt x="2043" y="3265"/>
                    <a:pt x="2484" y="3225"/>
                  </a:cubicBezTo>
                  <a:cubicBezTo>
                    <a:pt x="2699" y="3207"/>
                    <a:pt x="2825" y="2948"/>
                    <a:pt x="2575" y="2948"/>
                  </a:cubicBezTo>
                  <a:cubicBezTo>
                    <a:pt x="2562" y="2948"/>
                    <a:pt x="2549" y="2949"/>
                    <a:pt x="2534" y="2951"/>
                  </a:cubicBezTo>
                  <a:cubicBezTo>
                    <a:pt x="2435" y="2951"/>
                    <a:pt x="2318" y="2960"/>
                    <a:pt x="2210" y="2980"/>
                  </a:cubicBezTo>
                  <a:cubicBezTo>
                    <a:pt x="2103" y="2987"/>
                    <a:pt x="1987" y="2991"/>
                    <a:pt x="1867" y="2991"/>
                  </a:cubicBezTo>
                  <a:cubicBezTo>
                    <a:pt x="1276" y="2991"/>
                    <a:pt x="596" y="2879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37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8" y="2636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2" y="234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5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72"/>
                    <a:pt x="2985" y="1900"/>
                    <a:pt x="2985" y="2028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8"/>
                    <a:pt x="4026" y="25"/>
                  </a:cubicBezTo>
                  <a:cubicBezTo>
                    <a:pt x="3623" y="123"/>
                    <a:pt x="3398" y="437"/>
                    <a:pt x="3241" y="790"/>
                  </a:cubicBezTo>
                  <a:cubicBezTo>
                    <a:pt x="3123" y="633"/>
                    <a:pt x="2956" y="506"/>
                    <a:pt x="2710" y="466"/>
                  </a:cubicBezTo>
                  <a:cubicBezTo>
                    <a:pt x="2623" y="449"/>
                    <a:pt x="2523" y="439"/>
                    <a:pt x="2419" y="439"/>
                  </a:cubicBezTo>
                  <a:cubicBezTo>
                    <a:pt x="2058" y="439"/>
                    <a:pt x="1645" y="556"/>
                    <a:pt x="1493" y="869"/>
                  </a:cubicBezTo>
                  <a:cubicBezTo>
                    <a:pt x="1365" y="1105"/>
                    <a:pt x="1454" y="1380"/>
                    <a:pt x="1571" y="1615"/>
                  </a:cubicBezTo>
                  <a:cubicBezTo>
                    <a:pt x="1391" y="1540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5"/>
                  </a:cubicBezTo>
                  <a:cubicBezTo>
                    <a:pt x="949" y="4970"/>
                    <a:pt x="1126" y="5018"/>
                    <a:pt x="1304" y="5018"/>
                  </a:cubicBezTo>
                  <a:cubicBezTo>
                    <a:pt x="1629" y="5018"/>
                    <a:pt x="1956" y="4858"/>
                    <a:pt x="2210" y="464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5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70"/>
                    <a:pt x="4556" y="4708"/>
                  </a:cubicBezTo>
                  <a:cubicBezTo>
                    <a:pt x="455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5"/>
            <p:cNvSpPr/>
            <p:nvPr/>
          </p:nvSpPr>
          <p:spPr>
            <a:xfrm>
              <a:off x="-9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19" y="283"/>
                  </a:moveTo>
                  <a:cubicBezTo>
                    <a:pt x="3349" y="283"/>
                    <a:pt x="3587" y="396"/>
                    <a:pt x="3702" y="588"/>
                  </a:cubicBezTo>
                  <a:cubicBezTo>
                    <a:pt x="3899" y="912"/>
                    <a:pt x="3899" y="1363"/>
                    <a:pt x="3879" y="1736"/>
                  </a:cubicBezTo>
                  <a:cubicBezTo>
                    <a:pt x="3860" y="2002"/>
                    <a:pt x="3830" y="2276"/>
                    <a:pt x="3761" y="2542"/>
                  </a:cubicBezTo>
                  <a:cubicBezTo>
                    <a:pt x="3745" y="2630"/>
                    <a:pt x="3808" y="2662"/>
                    <a:pt x="3891" y="2662"/>
                  </a:cubicBezTo>
                  <a:cubicBezTo>
                    <a:pt x="4003" y="2662"/>
                    <a:pt x="4150" y="2603"/>
                    <a:pt x="4184" y="2542"/>
                  </a:cubicBezTo>
                  <a:cubicBezTo>
                    <a:pt x="4370" y="2218"/>
                    <a:pt x="4606" y="1903"/>
                    <a:pt x="4881" y="1648"/>
                  </a:cubicBezTo>
                  <a:cubicBezTo>
                    <a:pt x="5022" y="1522"/>
                    <a:pt x="5201" y="1397"/>
                    <a:pt x="5393" y="1397"/>
                  </a:cubicBezTo>
                  <a:cubicBezTo>
                    <a:pt x="5441" y="1397"/>
                    <a:pt x="5489" y="1405"/>
                    <a:pt x="5539" y="1422"/>
                  </a:cubicBezTo>
                  <a:cubicBezTo>
                    <a:pt x="5774" y="1501"/>
                    <a:pt x="6039" y="1815"/>
                    <a:pt x="6069" y="2070"/>
                  </a:cubicBezTo>
                  <a:cubicBezTo>
                    <a:pt x="6157" y="2738"/>
                    <a:pt x="4773" y="2856"/>
                    <a:pt x="4331" y="2895"/>
                  </a:cubicBezTo>
                  <a:cubicBezTo>
                    <a:pt x="4113" y="2923"/>
                    <a:pt x="3986" y="3181"/>
                    <a:pt x="4252" y="3181"/>
                  </a:cubicBezTo>
                  <a:cubicBezTo>
                    <a:pt x="4261" y="3181"/>
                    <a:pt x="4271" y="3180"/>
                    <a:pt x="4282" y="3180"/>
                  </a:cubicBezTo>
                  <a:cubicBezTo>
                    <a:pt x="4380" y="3170"/>
                    <a:pt x="4488" y="3160"/>
                    <a:pt x="4606" y="3150"/>
                  </a:cubicBezTo>
                  <a:cubicBezTo>
                    <a:pt x="4718" y="3141"/>
                    <a:pt x="4842" y="3135"/>
                    <a:pt x="4970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36" y="3975"/>
                    <a:pt x="6147" y="4299"/>
                    <a:pt x="5931" y="4338"/>
                  </a:cubicBezTo>
                  <a:cubicBezTo>
                    <a:pt x="5911" y="4342"/>
                    <a:pt x="5891" y="4344"/>
                    <a:pt x="5870" y="4344"/>
                  </a:cubicBezTo>
                  <a:cubicBezTo>
                    <a:pt x="5663" y="4344"/>
                    <a:pt x="5415" y="4181"/>
                    <a:pt x="5264" y="4083"/>
                  </a:cubicBezTo>
                  <a:cubicBezTo>
                    <a:pt x="4949" y="3897"/>
                    <a:pt x="4655" y="3661"/>
                    <a:pt x="4400" y="3406"/>
                  </a:cubicBezTo>
                  <a:cubicBezTo>
                    <a:pt x="4371" y="3377"/>
                    <a:pt x="4325" y="3365"/>
                    <a:pt x="4273" y="3365"/>
                  </a:cubicBezTo>
                  <a:cubicBezTo>
                    <a:pt x="4165" y="3365"/>
                    <a:pt x="4034" y="3418"/>
                    <a:pt x="3987" y="3484"/>
                  </a:cubicBezTo>
                  <a:cubicBezTo>
                    <a:pt x="3968" y="3523"/>
                    <a:pt x="3968" y="3553"/>
                    <a:pt x="4007" y="3592"/>
                  </a:cubicBezTo>
                  <a:cubicBezTo>
                    <a:pt x="4203" y="3789"/>
                    <a:pt x="4390" y="4005"/>
                    <a:pt x="4557" y="4240"/>
                  </a:cubicBezTo>
                  <a:cubicBezTo>
                    <a:pt x="4714" y="4456"/>
                    <a:pt x="5146" y="5045"/>
                    <a:pt x="4851" y="5301"/>
                  </a:cubicBezTo>
                  <a:cubicBezTo>
                    <a:pt x="4766" y="5376"/>
                    <a:pt x="4630" y="5407"/>
                    <a:pt x="4492" y="5407"/>
                  </a:cubicBezTo>
                  <a:cubicBezTo>
                    <a:pt x="4360" y="5407"/>
                    <a:pt x="4226" y="5378"/>
                    <a:pt x="4134" y="5330"/>
                  </a:cubicBezTo>
                  <a:cubicBezTo>
                    <a:pt x="3958" y="5232"/>
                    <a:pt x="3869" y="5055"/>
                    <a:pt x="3820" y="4869"/>
                  </a:cubicBezTo>
                  <a:cubicBezTo>
                    <a:pt x="3791" y="4741"/>
                    <a:pt x="3781" y="4613"/>
                    <a:pt x="3781" y="4486"/>
                  </a:cubicBezTo>
                  <a:cubicBezTo>
                    <a:pt x="3801" y="4358"/>
                    <a:pt x="3820" y="4221"/>
                    <a:pt x="3830" y="4093"/>
                  </a:cubicBezTo>
                  <a:cubicBezTo>
                    <a:pt x="3834" y="4004"/>
                    <a:pt x="3766" y="3968"/>
                    <a:pt x="3682" y="3968"/>
                  </a:cubicBezTo>
                  <a:cubicBezTo>
                    <a:pt x="3563" y="3968"/>
                    <a:pt x="3411" y="4040"/>
                    <a:pt x="3388" y="4132"/>
                  </a:cubicBezTo>
                  <a:cubicBezTo>
                    <a:pt x="3359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9" y="5840"/>
                  </a:cubicBezTo>
                  <a:cubicBezTo>
                    <a:pt x="2556" y="5840"/>
                    <a:pt x="2453" y="5804"/>
                    <a:pt x="2338" y="5723"/>
                  </a:cubicBezTo>
                  <a:cubicBezTo>
                    <a:pt x="1660" y="5242"/>
                    <a:pt x="2593" y="3926"/>
                    <a:pt x="2937" y="3484"/>
                  </a:cubicBezTo>
                  <a:cubicBezTo>
                    <a:pt x="3038" y="3359"/>
                    <a:pt x="2926" y="3295"/>
                    <a:pt x="2798" y="3295"/>
                  </a:cubicBezTo>
                  <a:cubicBezTo>
                    <a:pt x="2715" y="3295"/>
                    <a:pt x="2626" y="3322"/>
                    <a:pt x="2583" y="3376"/>
                  </a:cubicBezTo>
                  <a:cubicBezTo>
                    <a:pt x="2367" y="3661"/>
                    <a:pt x="2092" y="3936"/>
                    <a:pt x="1788" y="4122"/>
                  </a:cubicBezTo>
                  <a:cubicBezTo>
                    <a:pt x="1631" y="4227"/>
                    <a:pt x="1452" y="4320"/>
                    <a:pt x="1271" y="4320"/>
                  </a:cubicBezTo>
                  <a:cubicBezTo>
                    <a:pt x="1214" y="4320"/>
                    <a:pt x="1157" y="4311"/>
                    <a:pt x="1100" y="4289"/>
                  </a:cubicBezTo>
                  <a:cubicBezTo>
                    <a:pt x="884" y="4201"/>
                    <a:pt x="590" y="3887"/>
                    <a:pt x="600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64"/>
                    <a:pt x="2613" y="2954"/>
                  </a:cubicBezTo>
                  <a:cubicBezTo>
                    <a:pt x="2840" y="2935"/>
                    <a:pt x="2949" y="2668"/>
                    <a:pt x="2690" y="2668"/>
                  </a:cubicBezTo>
                  <a:cubicBezTo>
                    <a:pt x="2681" y="2668"/>
                    <a:pt x="2671" y="2669"/>
                    <a:pt x="2662" y="2669"/>
                  </a:cubicBezTo>
                  <a:cubicBezTo>
                    <a:pt x="2502" y="2680"/>
                    <a:pt x="2319" y="2690"/>
                    <a:pt x="2126" y="2690"/>
                  </a:cubicBezTo>
                  <a:cubicBezTo>
                    <a:pt x="1631" y="2690"/>
                    <a:pt x="1079" y="2623"/>
                    <a:pt x="747" y="2326"/>
                  </a:cubicBezTo>
                  <a:cubicBezTo>
                    <a:pt x="482" y="2080"/>
                    <a:pt x="541" y="1461"/>
                    <a:pt x="924" y="1344"/>
                  </a:cubicBezTo>
                  <a:cubicBezTo>
                    <a:pt x="973" y="1327"/>
                    <a:pt x="1026" y="1320"/>
                    <a:pt x="1080" y="1320"/>
                  </a:cubicBezTo>
                  <a:cubicBezTo>
                    <a:pt x="1443" y="1320"/>
                    <a:pt x="1885" y="1655"/>
                    <a:pt x="2141" y="1835"/>
                  </a:cubicBezTo>
                  <a:cubicBezTo>
                    <a:pt x="2426" y="2031"/>
                    <a:pt x="2701" y="2267"/>
                    <a:pt x="2946" y="2512"/>
                  </a:cubicBezTo>
                  <a:cubicBezTo>
                    <a:pt x="2976" y="2542"/>
                    <a:pt x="3025" y="2555"/>
                    <a:pt x="3080" y="2555"/>
                  </a:cubicBezTo>
                  <a:cubicBezTo>
                    <a:pt x="3239" y="2555"/>
                    <a:pt x="3444" y="2445"/>
                    <a:pt x="3349" y="2335"/>
                  </a:cubicBezTo>
                  <a:cubicBezTo>
                    <a:pt x="3162" y="2129"/>
                    <a:pt x="3005" y="1903"/>
                    <a:pt x="2868" y="1668"/>
                  </a:cubicBezTo>
                  <a:cubicBezTo>
                    <a:pt x="2691" y="1373"/>
                    <a:pt x="2416" y="843"/>
                    <a:pt x="2652" y="509"/>
                  </a:cubicBezTo>
                  <a:cubicBezTo>
                    <a:pt x="2760" y="353"/>
                    <a:pt x="2937" y="283"/>
                    <a:pt x="3119" y="283"/>
                  </a:cubicBezTo>
                  <a:close/>
                  <a:moveTo>
                    <a:pt x="3290" y="1"/>
                  </a:moveTo>
                  <a:cubicBezTo>
                    <a:pt x="3030" y="1"/>
                    <a:pt x="2763" y="76"/>
                    <a:pt x="2554" y="195"/>
                  </a:cubicBezTo>
                  <a:cubicBezTo>
                    <a:pt x="2082" y="460"/>
                    <a:pt x="2063" y="961"/>
                    <a:pt x="2249" y="1422"/>
                  </a:cubicBezTo>
                  <a:cubicBezTo>
                    <a:pt x="2259" y="1432"/>
                    <a:pt x="2269" y="1442"/>
                    <a:pt x="2269" y="1461"/>
                  </a:cubicBezTo>
                  <a:cubicBezTo>
                    <a:pt x="1938" y="1243"/>
                    <a:pt x="1546" y="1038"/>
                    <a:pt x="1150" y="1038"/>
                  </a:cubicBezTo>
                  <a:cubicBezTo>
                    <a:pt x="1065" y="1038"/>
                    <a:pt x="979" y="1048"/>
                    <a:pt x="894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59"/>
                    <a:pt x="845" y="2816"/>
                    <a:pt x="1248" y="2885"/>
                  </a:cubicBezTo>
                  <a:cubicBezTo>
                    <a:pt x="933" y="2964"/>
                    <a:pt x="619" y="3082"/>
                    <a:pt x="384" y="3298"/>
                  </a:cubicBezTo>
                  <a:cubicBezTo>
                    <a:pt x="1" y="3641"/>
                    <a:pt x="207" y="4113"/>
                    <a:pt x="570" y="4407"/>
                  </a:cubicBezTo>
                  <a:cubicBezTo>
                    <a:pt x="749" y="4548"/>
                    <a:pt x="949" y="4605"/>
                    <a:pt x="1152" y="4605"/>
                  </a:cubicBezTo>
                  <a:cubicBezTo>
                    <a:pt x="1430" y="4605"/>
                    <a:pt x="1715" y="4500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36"/>
                  </a:cubicBezTo>
                  <a:cubicBezTo>
                    <a:pt x="1797" y="5920"/>
                    <a:pt x="2194" y="6121"/>
                    <a:pt x="2568" y="6121"/>
                  </a:cubicBezTo>
                  <a:cubicBezTo>
                    <a:pt x="2644" y="6121"/>
                    <a:pt x="2718" y="6113"/>
                    <a:pt x="2789" y="6096"/>
                  </a:cubicBezTo>
                  <a:cubicBezTo>
                    <a:pt x="3182" y="6008"/>
                    <a:pt x="3418" y="5684"/>
                    <a:pt x="3565" y="5330"/>
                  </a:cubicBezTo>
                  <a:cubicBezTo>
                    <a:pt x="3683" y="5497"/>
                    <a:pt x="3860" y="5615"/>
                    <a:pt x="4105" y="5664"/>
                  </a:cubicBezTo>
                  <a:cubicBezTo>
                    <a:pt x="4186" y="5678"/>
                    <a:pt x="4278" y="5686"/>
                    <a:pt x="4374" y="5686"/>
                  </a:cubicBezTo>
                  <a:cubicBezTo>
                    <a:pt x="4740" y="5686"/>
                    <a:pt x="5167" y="5571"/>
                    <a:pt x="5323" y="5252"/>
                  </a:cubicBezTo>
                  <a:cubicBezTo>
                    <a:pt x="5440" y="5016"/>
                    <a:pt x="5362" y="4751"/>
                    <a:pt x="5234" y="4505"/>
                  </a:cubicBezTo>
                  <a:lnTo>
                    <a:pt x="5234" y="4505"/>
                  </a:lnTo>
                  <a:cubicBezTo>
                    <a:pt x="5425" y="4583"/>
                    <a:pt x="5615" y="4631"/>
                    <a:pt x="5801" y="4631"/>
                  </a:cubicBezTo>
                  <a:cubicBezTo>
                    <a:pt x="5922" y="4631"/>
                    <a:pt x="6041" y="4611"/>
                    <a:pt x="6157" y="4564"/>
                  </a:cubicBezTo>
                  <a:cubicBezTo>
                    <a:pt x="6570" y="4388"/>
                    <a:pt x="6805" y="3798"/>
                    <a:pt x="6579" y="3396"/>
                  </a:cubicBezTo>
                  <a:cubicBezTo>
                    <a:pt x="6403" y="3091"/>
                    <a:pt x="6020" y="2974"/>
                    <a:pt x="5666" y="2915"/>
                  </a:cubicBezTo>
                  <a:cubicBezTo>
                    <a:pt x="5951" y="2807"/>
                    <a:pt x="6206" y="2650"/>
                    <a:pt x="6373" y="2434"/>
                  </a:cubicBezTo>
                  <a:cubicBezTo>
                    <a:pt x="6687" y="2031"/>
                    <a:pt x="6393" y="1530"/>
                    <a:pt x="6029" y="1275"/>
                  </a:cubicBezTo>
                  <a:cubicBezTo>
                    <a:pt x="5864" y="1159"/>
                    <a:pt x="5685" y="1109"/>
                    <a:pt x="5504" y="1109"/>
                  </a:cubicBezTo>
                  <a:cubicBezTo>
                    <a:pt x="5182" y="1109"/>
                    <a:pt x="4858" y="1267"/>
                    <a:pt x="4606" y="1481"/>
                  </a:cubicBezTo>
                  <a:cubicBezTo>
                    <a:pt x="4508" y="1560"/>
                    <a:pt x="4419" y="1658"/>
                    <a:pt x="4331" y="1746"/>
                  </a:cubicBezTo>
                  <a:cubicBezTo>
                    <a:pt x="4380" y="1216"/>
                    <a:pt x="4341" y="647"/>
                    <a:pt x="4017" y="293"/>
                  </a:cubicBezTo>
                  <a:cubicBezTo>
                    <a:pt x="3834" y="86"/>
                    <a:pt x="3566" y="1"/>
                    <a:pt x="3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5"/>
            <p:cNvSpPr/>
            <p:nvPr/>
          </p:nvSpPr>
          <p:spPr>
            <a:xfrm>
              <a:off x="339592" y="7091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7" y="290"/>
                  </a:moveTo>
                  <a:cubicBezTo>
                    <a:pt x="4250" y="290"/>
                    <a:pt x="4353" y="325"/>
                    <a:pt x="4468" y="407"/>
                  </a:cubicBezTo>
                  <a:cubicBezTo>
                    <a:pt x="5146" y="888"/>
                    <a:pt x="4213" y="2194"/>
                    <a:pt x="3870" y="2636"/>
                  </a:cubicBezTo>
                  <a:cubicBezTo>
                    <a:pt x="3770" y="2765"/>
                    <a:pt x="3877" y="2827"/>
                    <a:pt x="4002" y="2827"/>
                  </a:cubicBezTo>
                  <a:cubicBezTo>
                    <a:pt x="4087" y="2827"/>
                    <a:pt x="4180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6"/>
                    <a:pt x="5706" y="1841"/>
                  </a:cubicBezTo>
                  <a:cubicBezTo>
                    <a:pt x="5922" y="1919"/>
                    <a:pt x="6216" y="2233"/>
                    <a:pt x="6206" y="2479"/>
                  </a:cubicBezTo>
                  <a:cubicBezTo>
                    <a:pt x="6187" y="2881"/>
                    <a:pt x="5431" y="2999"/>
                    <a:pt x="5146" y="3058"/>
                  </a:cubicBezTo>
                  <a:cubicBezTo>
                    <a:pt x="4832" y="3117"/>
                    <a:pt x="4508" y="3156"/>
                    <a:pt x="4194" y="3176"/>
                  </a:cubicBezTo>
                  <a:cubicBezTo>
                    <a:pt x="3966" y="3195"/>
                    <a:pt x="3857" y="3462"/>
                    <a:pt x="4116" y="3462"/>
                  </a:cubicBezTo>
                  <a:cubicBezTo>
                    <a:pt x="4125" y="3462"/>
                    <a:pt x="4135" y="3461"/>
                    <a:pt x="4144" y="3461"/>
                  </a:cubicBezTo>
                  <a:cubicBezTo>
                    <a:pt x="4305" y="3450"/>
                    <a:pt x="4491" y="3439"/>
                    <a:pt x="4686" y="3439"/>
                  </a:cubicBezTo>
                  <a:cubicBezTo>
                    <a:pt x="5180" y="3439"/>
                    <a:pt x="5728" y="3506"/>
                    <a:pt x="6059" y="3794"/>
                  </a:cubicBezTo>
                  <a:cubicBezTo>
                    <a:pt x="6324" y="4040"/>
                    <a:pt x="6265" y="4668"/>
                    <a:pt x="5882" y="4786"/>
                  </a:cubicBezTo>
                  <a:cubicBezTo>
                    <a:pt x="5835" y="4801"/>
                    <a:pt x="5785" y="4807"/>
                    <a:pt x="5734" y="4807"/>
                  </a:cubicBezTo>
                  <a:cubicBezTo>
                    <a:pt x="5370" y="4807"/>
                    <a:pt x="4923" y="4476"/>
                    <a:pt x="4665" y="4295"/>
                  </a:cubicBezTo>
                  <a:cubicBezTo>
                    <a:pt x="4380" y="4089"/>
                    <a:pt x="410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2" y="3677"/>
                    <a:pt x="3457" y="3794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4" y="5841"/>
                    <a:pt x="3679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8"/>
                    <a:pt x="2907" y="4767"/>
                    <a:pt x="2927" y="4393"/>
                  </a:cubicBezTo>
                  <a:cubicBezTo>
                    <a:pt x="2947" y="4119"/>
                    <a:pt x="2976" y="3844"/>
                    <a:pt x="3045" y="3578"/>
                  </a:cubicBezTo>
                  <a:cubicBezTo>
                    <a:pt x="3061" y="3490"/>
                    <a:pt x="2998" y="3458"/>
                    <a:pt x="2915" y="3458"/>
                  </a:cubicBezTo>
                  <a:cubicBezTo>
                    <a:pt x="2803" y="3458"/>
                    <a:pt x="2656" y="3517"/>
                    <a:pt x="2623" y="3578"/>
                  </a:cubicBezTo>
                  <a:cubicBezTo>
                    <a:pt x="2436" y="3912"/>
                    <a:pt x="2200" y="4227"/>
                    <a:pt x="1925" y="4472"/>
                  </a:cubicBezTo>
                  <a:cubicBezTo>
                    <a:pt x="1783" y="4599"/>
                    <a:pt x="1601" y="4732"/>
                    <a:pt x="1408" y="4732"/>
                  </a:cubicBezTo>
                  <a:cubicBezTo>
                    <a:pt x="1362" y="4732"/>
                    <a:pt x="1315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0" y="3206"/>
                    <a:pt x="2816" y="2948"/>
                    <a:pt x="2566" y="2948"/>
                  </a:cubicBezTo>
                  <a:cubicBezTo>
                    <a:pt x="2553" y="2948"/>
                    <a:pt x="2539" y="2949"/>
                    <a:pt x="2524" y="295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1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1" y="1939"/>
                    <a:pt x="1542" y="2037"/>
                  </a:cubicBezTo>
                  <a:cubicBezTo>
                    <a:pt x="1857" y="2223"/>
                    <a:pt x="2141" y="2459"/>
                    <a:pt x="2406" y="2714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9" y="2606"/>
                    <a:pt x="2839" y="2567"/>
                    <a:pt x="2799" y="2538"/>
                  </a:cubicBezTo>
                  <a:cubicBezTo>
                    <a:pt x="2603" y="2331"/>
                    <a:pt x="2416" y="2115"/>
                    <a:pt x="2249" y="1890"/>
                  </a:cubicBezTo>
                  <a:cubicBezTo>
                    <a:pt x="2092" y="1674"/>
                    <a:pt x="1660" y="1084"/>
                    <a:pt x="1955" y="819"/>
                  </a:cubicBezTo>
                  <a:cubicBezTo>
                    <a:pt x="2037" y="747"/>
                    <a:pt x="2166" y="717"/>
                    <a:pt x="2298" y="717"/>
                  </a:cubicBezTo>
                  <a:cubicBezTo>
                    <a:pt x="2435" y="717"/>
                    <a:pt x="2576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4"/>
                  </a:cubicBezTo>
                  <a:cubicBezTo>
                    <a:pt x="3005" y="1762"/>
                    <a:pt x="2986" y="1899"/>
                    <a:pt x="2976" y="2027"/>
                  </a:cubicBezTo>
                  <a:cubicBezTo>
                    <a:pt x="2972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8" y="1988"/>
                  </a:cubicBezTo>
                  <a:cubicBezTo>
                    <a:pt x="3447" y="1850"/>
                    <a:pt x="3457" y="1713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9" y="0"/>
                    <a:pt x="4086" y="8"/>
                    <a:pt x="4017" y="24"/>
                  </a:cubicBezTo>
                  <a:cubicBezTo>
                    <a:pt x="3624" y="122"/>
                    <a:pt x="3388" y="436"/>
                    <a:pt x="3241" y="790"/>
                  </a:cubicBezTo>
                  <a:cubicBezTo>
                    <a:pt x="3123" y="633"/>
                    <a:pt x="2947" y="505"/>
                    <a:pt x="2701" y="466"/>
                  </a:cubicBezTo>
                  <a:cubicBezTo>
                    <a:pt x="2615" y="448"/>
                    <a:pt x="2517" y="439"/>
                    <a:pt x="2414" y="439"/>
                  </a:cubicBezTo>
                  <a:cubicBezTo>
                    <a:pt x="2055" y="439"/>
                    <a:pt x="1636" y="556"/>
                    <a:pt x="1484" y="868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86" y="1539"/>
                    <a:pt x="1199" y="1491"/>
                    <a:pt x="1017" y="1491"/>
                  </a:cubicBezTo>
                  <a:cubicBezTo>
                    <a:pt x="892" y="1491"/>
                    <a:pt x="769" y="1514"/>
                    <a:pt x="649" y="1566"/>
                  </a:cubicBezTo>
                  <a:cubicBezTo>
                    <a:pt x="237" y="1742"/>
                    <a:pt x="1" y="2331"/>
                    <a:pt x="227" y="2724"/>
                  </a:cubicBezTo>
                  <a:cubicBezTo>
                    <a:pt x="403" y="3038"/>
                    <a:pt x="786" y="3156"/>
                    <a:pt x="1140" y="3215"/>
                  </a:cubicBezTo>
                  <a:cubicBezTo>
                    <a:pt x="855" y="3323"/>
                    <a:pt x="600" y="3470"/>
                    <a:pt x="433" y="3686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40" y="4970"/>
                    <a:pt x="1117" y="5018"/>
                    <a:pt x="1295" y="5018"/>
                  </a:cubicBezTo>
                  <a:cubicBezTo>
                    <a:pt x="1620" y="5018"/>
                    <a:pt x="1947" y="4858"/>
                    <a:pt x="2200" y="4649"/>
                  </a:cubicBezTo>
                  <a:cubicBezTo>
                    <a:pt x="2298" y="4560"/>
                    <a:pt x="2387" y="4472"/>
                    <a:pt x="2475" y="4374"/>
                  </a:cubicBezTo>
                  <a:lnTo>
                    <a:pt x="2475" y="4374"/>
                  </a:lnTo>
                  <a:cubicBezTo>
                    <a:pt x="2426" y="4914"/>
                    <a:pt x="2465" y="5474"/>
                    <a:pt x="2789" y="5837"/>
                  </a:cubicBezTo>
                  <a:cubicBezTo>
                    <a:pt x="2970" y="6043"/>
                    <a:pt x="3236" y="6125"/>
                    <a:pt x="3510" y="6125"/>
                  </a:cubicBezTo>
                  <a:cubicBezTo>
                    <a:pt x="3772" y="6125"/>
                    <a:pt x="4041" y="6050"/>
                    <a:pt x="4252" y="5935"/>
                  </a:cubicBezTo>
                  <a:cubicBezTo>
                    <a:pt x="4724" y="5660"/>
                    <a:pt x="4743" y="5169"/>
                    <a:pt x="4557" y="4708"/>
                  </a:cubicBezTo>
                  <a:cubicBezTo>
                    <a:pt x="4547" y="4688"/>
                    <a:pt x="4537" y="4678"/>
                    <a:pt x="4537" y="4668"/>
                  </a:cubicBezTo>
                  <a:lnTo>
                    <a:pt x="4537" y="4668"/>
                  </a:lnTo>
                  <a:cubicBezTo>
                    <a:pt x="4871" y="4888"/>
                    <a:pt x="5266" y="5088"/>
                    <a:pt x="5665" y="5088"/>
                  </a:cubicBezTo>
                  <a:cubicBezTo>
                    <a:pt x="5748" y="5088"/>
                    <a:pt x="5830" y="5080"/>
                    <a:pt x="5912" y="5061"/>
                  </a:cubicBezTo>
                  <a:cubicBezTo>
                    <a:pt x="6393" y="4943"/>
                    <a:pt x="6796" y="4393"/>
                    <a:pt x="6638" y="3893"/>
                  </a:cubicBezTo>
                  <a:cubicBezTo>
                    <a:pt x="6501" y="3461"/>
                    <a:pt x="5961" y="3313"/>
                    <a:pt x="5558" y="3235"/>
                  </a:cubicBezTo>
                  <a:cubicBezTo>
                    <a:pt x="5873" y="3156"/>
                    <a:pt x="6187" y="3038"/>
                    <a:pt x="6422" y="2832"/>
                  </a:cubicBezTo>
                  <a:cubicBezTo>
                    <a:pt x="6805" y="2489"/>
                    <a:pt x="6599" y="2007"/>
                    <a:pt x="6236" y="1723"/>
                  </a:cubicBezTo>
                  <a:cubicBezTo>
                    <a:pt x="6054" y="1579"/>
                    <a:pt x="5850" y="1521"/>
                    <a:pt x="5643" y="1521"/>
                  </a:cubicBezTo>
                  <a:cubicBezTo>
                    <a:pt x="5368" y="1521"/>
                    <a:pt x="5087" y="1622"/>
                    <a:pt x="4842" y="1762"/>
                  </a:cubicBezTo>
                  <a:cubicBezTo>
                    <a:pt x="5028" y="1408"/>
                    <a:pt x="5205" y="976"/>
                    <a:pt x="5107" y="584"/>
                  </a:cubicBezTo>
                  <a:cubicBezTo>
                    <a:pt x="5008" y="206"/>
                    <a:pt x="4608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5"/>
            <p:cNvSpPr/>
            <p:nvPr/>
          </p:nvSpPr>
          <p:spPr>
            <a:xfrm>
              <a:off x="679505" y="7082701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3109" y="283"/>
                  </a:moveTo>
                  <a:cubicBezTo>
                    <a:pt x="3340" y="283"/>
                    <a:pt x="3578" y="396"/>
                    <a:pt x="3693" y="588"/>
                  </a:cubicBezTo>
                  <a:cubicBezTo>
                    <a:pt x="3899" y="912"/>
                    <a:pt x="3899" y="1363"/>
                    <a:pt x="3870" y="1736"/>
                  </a:cubicBezTo>
                  <a:cubicBezTo>
                    <a:pt x="3860" y="2002"/>
                    <a:pt x="3820" y="2276"/>
                    <a:pt x="3761" y="2542"/>
                  </a:cubicBezTo>
                  <a:cubicBezTo>
                    <a:pt x="3741" y="2630"/>
                    <a:pt x="3804" y="2662"/>
                    <a:pt x="3888" y="2662"/>
                  </a:cubicBezTo>
                  <a:cubicBezTo>
                    <a:pt x="4000" y="2662"/>
                    <a:pt x="4150" y="2603"/>
                    <a:pt x="4184" y="2542"/>
                  </a:cubicBezTo>
                  <a:cubicBezTo>
                    <a:pt x="4360" y="2218"/>
                    <a:pt x="4596" y="1903"/>
                    <a:pt x="4871" y="1648"/>
                  </a:cubicBezTo>
                  <a:cubicBezTo>
                    <a:pt x="5020" y="1522"/>
                    <a:pt x="5195" y="1397"/>
                    <a:pt x="5384" y="1397"/>
                  </a:cubicBezTo>
                  <a:cubicBezTo>
                    <a:pt x="5431" y="1397"/>
                    <a:pt x="5480" y="1405"/>
                    <a:pt x="5529" y="1422"/>
                  </a:cubicBezTo>
                  <a:cubicBezTo>
                    <a:pt x="5774" y="1501"/>
                    <a:pt x="6030" y="1815"/>
                    <a:pt x="6059" y="2070"/>
                  </a:cubicBezTo>
                  <a:cubicBezTo>
                    <a:pt x="6147" y="2738"/>
                    <a:pt x="4763" y="2856"/>
                    <a:pt x="4321" y="2895"/>
                  </a:cubicBezTo>
                  <a:cubicBezTo>
                    <a:pt x="4103" y="2923"/>
                    <a:pt x="3977" y="3181"/>
                    <a:pt x="4242" y="3181"/>
                  </a:cubicBezTo>
                  <a:cubicBezTo>
                    <a:pt x="4252" y="3181"/>
                    <a:pt x="4262" y="3180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10" y="3141"/>
                    <a:pt x="4835" y="3135"/>
                    <a:pt x="4965" y="3135"/>
                  </a:cubicBezTo>
                  <a:cubicBezTo>
                    <a:pt x="5549" y="3135"/>
                    <a:pt x="6210" y="3258"/>
                    <a:pt x="6226" y="3789"/>
                  </a:cubicBezTo>
                  <a:cubicBezTo>
                    <a:pt x="6226" y="3975"/>
                    <a:pt x="6147" y="4299"/>
                    <a:pt x="5931" y="4338"/>
                  </a:cubicBezTo>
                  <a:cubicBezTo>
                    <a:pt x="5911" y="4342"/>
                    <a:pt x="5889" y="4344"/>
                    <a:pt x="5867" y="4344"/>
                  </a:cubicBezTo>
                  <a:cubicBezTo>
                    <a:pt x="5654" y="4344"/>
                    <a:pt x="5405" y="4181"/>
                    <a:pt x="5254" y="4083"/>
                  </a:cubicBezTo>
                  <a:cubicBezTo>
                    <a:pt x="4940" y="3897"/>
                    <a:pt x="4655" y="3661"/>
                    <a:pt x="4390" y="3406"/>
                  </a:cubicBezTo>
                  <a:cubicBezTo>
                    <a:pt x="4361" y="3377"/>
                    <a:pt x="4315" y="3365"/>
                    <a:pt x="4264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58" y="3523"/>
                    <a:pt x="3958" y="3553"/>
                    <a:pt x="3997" y="3592"/>
                  </a:cubicBezTo>
                  <a:cubicBezTo>
                    <a:pt x="4194" y="3789"/>
                    <a:pt x="4380" y="4005"/>
                    <a:pt x="4547" y="4240"/>
                  </a:cubicBezTo>
                  <a:cubicBezTo>
                    <a:pt x="4704" y="4456"/>
                    <a:pt x="5146" y="5045"/>
                    <a:pt x="4851" y="5301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48" y="5232"/>
                    <a:pt x="3860" y="5055"/>
                    <a:pt x="3820" y="4869"/>
                  </a:cubicBezTo>
                  <a:cubicBezTo>
                    <a:pt x="3791" y="4741"/>
                    <a:pt x="3771" y="4613"/>
                    <a:pt x="3781" y="4486"/>
                  </a:cubicBezTo>
                  <a:cubicBezTo>
                    <a:pt x="3791" y="4358"/>
                    <a:pt x="3811" y="4221"/>
                    <a:pt x="3820" y="4093"/>
                  </a:cubicBezTo>
                  <a:cubicBezTo>
                    <a:pt x="3824" y="4004"/>
                    <a:pt x="3756" y="3968"/>
                    <a:pt x="3673" y="3968"/>
                  </a:cubicBezTo>
                  <a:cubicBezTo>
                    <a:pt x="3555" y="3968"/>
                    <a:pt x="3406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2" y="3359"/>
                    <a:pt x="2918" y="3295"/>
                    <a:pt x="2789" y="3295"/>
                  </a:cubicBezTo>
                  <a:cubicBezTo>
                    <a:pt x="2705" y="3295"/>
                    <a:pt x="2616" y="3322"/>
                    <a:pt x="2573" y="3376"/>
                  </a:cubicBezTo>
                  <a:cubicBezTo>
                    <a:pt x="2357" y="3661"/>
                    <a:pt x="2082" y="3936"/>
                    <a:pt x="1778" y="4122"/>
                  </a:cubicBezTo>
                  <a:cubicBezTo>
                    <a:pt x="1629" y="4227"/>
                    <a:pt x="1451" y="4320"/>
                    <a:pt x="1267" y="4320"/>
                  </a:cubicBezTo>
                  <a:cubicBezTo>
                    <a:pt x="1209" y="4320"/>
                    <a:pt x="1150" y="4311"/>
                    <a:pt x="1091" y="4289"/>
                  </a:cubicBezTo>
                  <a:cubicBezTo>
                    <a:pt x="875" y="4201"/>
                    <a:pt x="590" y="3887"/>
                    <a:pt x="600" y="3641"/>
                  </a:cubicBezTo>
                  <a:cubicBezTo>
                    <a:pt x="610" y="3239"/>
                    <a:pt x="1366" y="3131"/>
                    <a:pt x="1660" y="3072"/>
                  </a:cubicBezTo>
                  <a:cubicBezTo>
                    <a:pt x="1965" y="3013"/>
                    <a:pt x="2289" y="2964"/>
                    <a:pt x="260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9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2" y="2623"/>
                    <a:pt x="747" y="2326"/>
                  </a:cubicBezTo>
                  <a:cubicBezTo>
                    <a:pt x="472" y="2080"/>
                    <a:pt x="541" y="1461"/>
                    <a:pt x="914" y="1344"/>
                  </a:cubicBezTo>
                  <a:cubicBezTo>
                    <a:pt x="964" y="1327"/>
                    <a:pt x="1016" y="1320"/>
                    <a:pt x="1070" y="1320"/>
                  </a:cubicBezTo>
                  <a:cubicBezTo>
                    <a:pt x="1433" y="1320"/>
                    <a:pt x="1875" y="1655"/>
                    <a:pt x="2132" y="1835"/>
                  </a:cubicBezTo>
                  <a:cubicBezTo>
                    <a:pt x="2416" y="2031"/>
                    <a:pt x="2691" y="2267"/>
                    <a:pt x="2937" y="2512"/>
                  </a:cubicBezTo>
                  <a:cubicBezTo>
                    <a:pt x="2967" y="2542"/>
                    <a:pt x="3016" y="2555"/>
                    <a:pt x="3070" y="2555"/>
                  </a:cubicBezTo>
                  <a:cubicBezTo>
                    <a:pt x="3230" y="2555"/>
                    <a:pt x="3434" y="2445"/>
                    <a:pt x="3339" y="2335"/>
                  </a:cubicBezTo>
                  <a:cubicBezTo>
                    <a:pt x="3163" y="2129"/>
                    <a:pt x="2996" y="1903"/>
                    <a:pt x="2858" y="1668"/>
                  </a:cubicBezTo>
                  <a:cubicBezTo>
                    <a:pt x="2691" y="1373"/>
                    <a:pt x="2406" y="843"/>
                    <a:pt x="2642" y="509"/>
                  </a:cubicBezTo>
                  <a:cubicBezTo>
                    <a:pt x="2750" y="353"/>
                    <a:pt x="2927" y="283"/>
                    <a:pt x="3109" y="283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42"/>
                    <a:pt x="2259" y="1461"/>
                  </a:cubicBezTo>
                  <a:cubicBezTo>
                    <a:pt x="1928" y="1243"/>
                    <a:pt x="1537" y="1038"/>
                    <a:pt x="1140" y="1038"/>
                  </a:cubicBezTo>
                  <a:cubicBezTo>
                    <a:pt x="1055" y="1038"/>
                    <a:pt x="970" y="1048"/>
                    <a:pt x="885" y="1069"/>
                  </a:cubicBezTo>
                  <a:cubicBezTo>
                    <a:pt x="403" y="1177"/>
                    <a:pt x="1" y="1736"/>
                    <a:pt x="158" y="2227"/>
                  </a:cubicBezTo>
                  <a:cubicBezTo>
                    <a:pt x="305" y="2659"/>
                    <a:pt x="835" y="2816"/>
                    <a:pt x="1248" y="2885"/>
                  </a:cubicBezTo>
                  <a:cubicBezTo>
                    <a:pt x="924" y="2964"/>
                    <a:pt x="610" y="3082"/>
                    <a:pt x="384" y="3298"/>
                  </a:cubicBezTo>
                  <a:cubicBezTo>
                    <a:pt x="1" y="3641"/>
                    <a:pt x="207" y="4113"/>
                    <a:pt x="561" y="4407"/>
                  </a:cubicBezTo>
                  <a:cubicBezTo>
                    <a:pt x="739" y="4548"/>
                    <a:pt x="941" y="4605"/>
                    <a:pt x="1146" y="4605"/>
                  </a:cubicBezTo>
                  <a:cubicBezTo>
                    <a:pt x="1425" y="4605"/>
                    <a:pt x="1711" y="4500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36"/>
                  </a:cubicBezTo>
                  <a:cubicBezTo>
                    <a:pt x="1789" y="5920"/>
                    <a:pt x="2185" y="6121"/>
                    <a:pt x="2559" y="6121"/>
                  </a:cubicBezTo>
                  <a:cubicBezTo>
                    <a:pt x="2634" y="6121"/>
                    <a:pt x="2709" y="6113"/>
                    <a:pt x="2780" y="6096"/>
                  </a:cubicBezTo>
                  <a:cubicBezTo>
                    <a:pt x="3172" y="6008"/>
                    <a:pt x="3408" y="5684"/>
                    <a:pt x="3555" y="5330"/>
                  </a:cubicBezTo>
                  <a:cubicBezTo>
                    <a:pt x="3683" y="5497"/>
                    <a:pt x="3850" y="5615"/>
                    <a:pt x="4095" y="5664"/>
                  </a:cubicBezTo>
                  <a:cubicBezTo>
                    <a:pt x="4177" y="5678"/>
                    <a:pt x="4268" y="5686"/>
                    <a:pt x="4364" y="5686"/>
                  </a:cubicBezTo>
                  <a:cubicBezTo>
                    <a:pt x="4730" y="5686"/>
                    <a:pt x="5157" y="5571"/>
                    <a:pt x="5313" y="5252"/>
                  </a:cubicBezTo>
                  <a:cubicBezTo>
                    <a:pt x="543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9" y="4583"/>
                    <a:pt x="5607" y="4631"/>
                    <a:pt x="5792" y="4631"/>
                  </a:cubicBezTo>
                  <a:cubicBezTo>
                    <a:pt x="5912" y="4631"/>
                    <a:pt x="6031" y="4611"/>
                    <a:pt x="6147" y="4564"/>
                  </a:cubicBezTo>
                  <a:cubicBezTo>
                    <a:pt x="6560" y="4388"/>
                    <a:pt x="6805" y="3798"/>
                    <a:pt x="6570" y="3396"/>
                  </a:cubicBezTo>
                  <a:cubicBezTo>
                    <a:pt x="6393" y="3091"/>
                    <a:pt x="6010" y="2974"/>
                    <a:pt x="5657" y="2915"/>
                  </a:cubicBezTo>
                  <a:cubicBezTo>
                    <a:pt x="5941" y="2807"/>
                    <a:pt x="6197" y="2650"/>
                    <a:pt x="6364" y="2434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4" y="1159"/>
                    <a:pt x="5675" y="1109"/>
                    <a:pt x="5495" y="1109"/>
                  </a:cubicBezTo>
                  <a:cubicBezTo>
                    <a:pt x="5173" y="1109"/>
                    <a:pt x="4848" y="1267"/>
                    <a:pt x="4596" y="1481"/>
                  </a:cubicBezTo>
                  <a:cubicBezTo>
                    <a:pt x="4498" y="1560"/>
                    <a:pt x="4410" y="1658"/>
                    <a:pt x="4321" y="1746"/>
                  </a:cubicBezTo>
                  <a:cubicBezTo>
                    <a:pt x="4370" y="1216"/>
                    <a:pt x="4331" y="647"/>
                    <a:pt x="4007" y="293"/>
                  </a:cubicBezTo>
                  <a:cubicBezTo>
                    <a:pt x="3825" y="86"/>
                    <a:pt x="3557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5"/>
            <p:cNvSpPr/>
            <p:nvPr/>
          </p:nvSpPr>
          <p:spPr>
            <a:xfrm>
              <a:off x="153403" y="7290722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3" y="3197"/>
                    <a:pt x="2821" y="2940"/>
                    <a:pt x="2563" y="2940"/>
                  </a:cubicBezTo>
                  <a:cubicBezTo>
                    <a:pt x="2554" y="2940"/>
                    <a:pt x="2544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6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1" y="1534"/>
                    <a:pt x="1203" y="1487"/>
                    <a:pt x="1019" y="1487"/>
                  </a:cubicBezTo>
                  <a:cubicBezTo>
                    <a:pt x="893" y="1487"/>
                    <a:pt x="769" y="1509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5"/>
            <p:cNvSpPr/>
            <p:nvPr/>
          </p:nvSpPr>
          <p:spPr>
            <a:xfrm>
              <a:off x="493315" y="728217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7" y="3378"/>
                    <a:pt x="4316" y="3364"/>
                    <a:pt x="4260" y="3364"/>
                  </a:cubicBezTo>
                  <a:cubicBezTo>
                    <a:pt x="4152" y="3364"/>
                    <a:pt x="4026" y="3419"/>
                    <a:pt x="3987" y="349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1"/>
                    <a:pt x="4851" y="5307"/>
                  </a:cubicBezTo>
                  <a:cubicBezTo>
                    <a:pt x="4768" y="5375"/>
                    <a:pt x="4633" y="5405"/>
                    <a:pt x="4497" y="5405"/>
                  </a:cubicBezTo>
                  <a:cubicBezTo>
                    <a:pt x="4361" y="5405"/>
                    <a:pt x="4223" y="5375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3" y="1325"/>
                    <a:pt x="1014" y="1319"/>
                    <a:pt x="1066" y="1319"/>
                  </a:cubicBezTo>
                  <a:cubicBezTo>
                    <a:pt x="1437" y="1319"/>
                    <a:pt x="1882" y="1650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93" y="1"/>
                  </a:moveTo>
                  <a:cubicBezTo>
                    <a:pt x="3032" y="1"/>
                    <a:pt x="2765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4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5"/>
                    <a:pt x="6373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5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5"/>
            <p:cNvSpPr/>
            <p:nvPr/>
          </p:nvSpPr>
          <p:spPr>
            <a:xfrm>
              <a:off x="832635" y="7290722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0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9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25" y="4463"/>
                  </a:cubicBezTo>
                  <a:cubicBezTo>
                    <a:pt x="1782" y="4590"/>
                    <a:pt x="1607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703" y="3197"/>
                    <a:pt x="2820" y="2940"/>
                    <a:pt x="2563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6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2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90" y="1534"/>
                    <a:pt x="1206" y="1487"/>
                    <a:pt x="1023" y="1487"/>
                  </a:cubicBezTo>
                  <a:cubicBezTo>
                    <a:pt x="897" y="1487"/>
                    <a:pt x="772" y="1509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71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5"/>
            <p:cNvSpPr/>
            <p:nvPr/>
          </p:nvSpPr>
          <p:spPr>
            <a:xfrm>
              <a:off x="-9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0"/>
                  </a:moveTo>
                  <a:cubicBezTo>
                    <a:pt x="3353" y="280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65" y="3666"/>
                    <a:pt x="4400" y="3411"/>
                  </a:cubicBezTo>
                  <a:cubicBezTo>
                    <a:pt x="4370" y="3378"/>
                    <a:pt x="4321" y="3364"/>
                    <a:pt x="4267" y="3364"/>
                  </a:cubicBezTo>
                  <a:cubicBezTo>
                    <a:pt x="4160" y="3364"/>
                    <a:pt x="4033" y="3418"/>
                    <a:pt x="3987" y="349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68" y="5375"/>
                    <a:pt x="4635" y="5404"/>
                    <a:pt x="4500" y="5404"/>
                  </a:cubicBezTo>
                  <a:cubicBezTo>
                    <a:pt x="4365" y="5404"/>
                    <a:pt x="4228" y="5375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7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1" y="1325"/>
                    <a:pt x="1021" y="1318"/>
                    <a:pt x="1072" y="1318"/>
                  </a:cubicBezTo>
                  <a:cubicBezTo>
                    <a:pt x="1437" y="1318"/>
                    <a:pt x="1883" y="1650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0"/>
                    <a:pt x="3124" y="280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21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5"/>
            <p:cNvSpPr/>
            <p:nvPr/>
          </p:nvSpPr>
          <p:spPr>
            <a:xfrm>
              <a:off x="339592" y="7541813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3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6" y="3441"/>
                    <a:pt x="4491" y="3431"/>
                    <a:pt x="4684" y="3431"/>
                  </a:cubicBezTo>
                  <a:cubicBezTo>
                    <a:pt x="5180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51" y="246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80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1" y="2149"/>
                    <a:pt x="3126" y="2149"/>
                  </a:cubicBezTo>
                  <a:cubicBezTo>
                    <a:pt x="3245" y="2149"/>
                    <a:pt x="3395" y="2081"/>
                    <a:pt x="3418" y="1989"/>
                  </a:cubicBezTo>
                  <a:cubicBezTo>
                    <a:pt x="3447" y="1852"/>
                    <a:pt x="3457" y="1704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7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5"/>
            <p:cNvSpPr/>
            <p:nvPr/>
          </p:nvSpPr>
          <p:spPr>
            <a:xfrm>
              <a:off x="679505" y="753329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0"/>
                  </a:moveTo>
                  <a:cubicBezTo>
                    <a:pt x="3343" y="280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400" y="3411"/>
                  </a:cubicBezTo>
                  <a:cubicBezTo>
                    <a:pt x="4367" y="3378"/>
                    <a:pt x="4315" y="3364"/>
                    <a:pt x="4260" y="3364"/>
                  </a:cubicBezTo>
                  <a:cubicBezTo>
                    <a:pt x="4151" y="3364"/>
                    <a:pt x="4026" y="3418"/>
                    <a:pt x="3987" y="349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306"/>
                  </a:cubicBezTo>
                  <a:cubicBezTo>
                    <a:pt x="4768" y="5375"/>
                    <a:pt x="4633" y="5404"/>
                    <a:pt x="4497" y="5404"/>
                  </a:cubicBezTo>
                  <a:cubicBezTo>
                    <a:pt x="4360" y="5404"/>
                    <a:pt x="4223" y="5375"/>
                    <a:pt x="4135" y="5326"/>
                  </a:cubicBezTo>
                  <a:cubicBezTo>
                    <a:pt x="3958" y="5228"/>
                    <a:pt x="3860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7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1" y="1325"/>
                    <a:pt x="1011" y="1318"/>
                    <a:pt x="1063" y="1318"/>
                  </a:cubicBezTo>
                  <a:cubicBezTo>
                    <a:pt x="1427" y="1318"/>
                    <a:pt x="1873" y="1650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0"/>
                    <a:pt x="3114" y="280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82"/>
                    <a:pt x="1" y="1732"/>
                    <a:pt x="16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3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21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5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5"/>
            <p:cNvSpPr/>
            <p:nvPr/>
          </p:nvSpPr>
          <p:spPr>
            <a:xfrm>
              <a:off x="153403" y="7792934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61" y="281"/>
                  </a:moveTo>
                  <a:cubicBezTo>
                    <a:pt x="4253" y="281"/>
                    <a:pt x="4355" y="317"/>
                    <a:pt x="4469" y="398"/>
                  </a:cubicBezTo>
                  <a:cubicBezTo>
                    <a:pt x="5156" y="879"/>
                    <a:pt x="4213" y="2195"/>
                    <a:pt x="3870" y="2637"/>
                  </a:cubicBezTo>
                  <a:cubicBezTo>
                    <a:pt x="3771" y="2759"/>
                    <a:pt x="3875" y="2819"/>
                    <a:pt x="4000" y="2819"/>
                  </a:cubicBezTo>
                  <a:cubicBezTo>
                    <a:pt x="4085" y="2819"/>
                    <a:pt x="4179" y="2791"/>
                    <a:pt x="4223" y="2735"/>
                  </a:cubicBezTo>
                  <a:cubicBezTo>
                    <a:pt x="4449" y="2450"/>
                    <a:pt x="4714" y="2185"/>
                    <a:pt x="5018" y="1989"/>
                  </a:cubicBezTo>
                  <a:cubicBezTo>
                    <a:pt x="5175" y="1892"/>
                    <a:pt x="5353" y="1801"/>
                    <a:pt x="5538" y="1801"/>
                  </a:cubicBezTo>
                  <a:cubicBezTo>
                    <a:pt x="5597" y="1801"/>
                    <a:pt x="5656" y="1810"/>
                    <a:pt x="5716" y="1832"/>
                  </a:cubicBezTo>
                  <a:cubicBezTo>
                    <a:pt x="5932" y="1910"/>
                    <a:pt x="6216" y="2234"/>
                    <a:pt x="6207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08"/>
                    <a:pt x="4518" y="3147"/>
                    <a:pt x="4194" y="3167"/>
                  </a:cubicBezTo>
                  <a:cubicBezTo>
                    <a:pt x="3975" y="3186"/>
                    <a:pt x="3858" y="3453"/>
                    <a:pt x="4116" y="3453"/>
                  </a:cubicBezTo>
                  <a:cubicBezTo>
                    <a:pt x="4125" y="3453"/>
                    <a:pt x="4135" y="3452"/>
                    <a:pt x="4145" y="3452"/>
                  </a:cubicBezTo>
                  <a:cubicBezTo>
                    <a:pt x="4307" y="3441"/>
                    <a:pt x="4492" y="3431"/>
                    <a:pt x="4686" y="3431"/>
                  </a:cubicBezTo>
                  <a:cubicBezTo>
                    <a:pt x="5184" y="3431"/>
                    <a:pt x="5734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1" y="4794"/>
                    <a:pt x="5788" y="4801"/>
                    <a:pt x="5733" y="4801"/>
                  </a:cubicBezTo>
                  <a:cubicBezTo>
                    <a:pt x="5364" y="4801"/>
                    <a:pt x="4923" y="4466"/>
                    <a:pt x="4675" y="4286"/>
                  </a:cubicBezTo>
                  <a:cubicBezTo>
                    <a:pt x="4390" y="4080"/>
                    <a:pt x="4115" y="3854"/>
                    <a:pt x="3860" y="3609"/>
                  </a:cubicBezTo>
                  <a:cubicBezTo>
                    <a:pt x="3828" y="3575"/>
                    <a:pt x="3776" y="3560"/>
                    <a:pt x="3719" y="3560"/>
                  </a:cubicBezTo>
                  <a:cubicBezTo>
                    <a:pt x="3561" y="3560"/>
                    <a:pt x="3366" y="3670"/>
                    <a:pt x="346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64" y="5602"/>
                  </a:cubicBezTo>
                  <a:cubicBezTo>
                    <a:pt x="4051" y="5764"/>
                    <a:pt x="3869" y="5836"/>
                    <a:pt x="3684" y="5836"/>
                  </a:cubicBezTo>
                  <a:cubicBezTo>
                    <a:pt x="3453" y="5836"/>
                    <a:pt x="3218" y="5724"/>
                    <a:pt x="3104" y="5533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86" y="3835"/>
                    <a:pt x="3045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1" y="3457"/>
                    <a:pt x="2657" y="3517"/>
                    <a:pt x="2623" y="3579"/>
                  </a:cubicBezTo>
                  <a:cubicBezTo>
                    <a:pt x="2446" y="3903"/>
                    <a:pt x="2210" y="4218"/>
                    <a:pt x="1925" y="4463"/>
                  </a:cubicBezTo>
                  <a:cubicBezTo>
                    <a:pt x="1783" y="4590"/>
                    <a:pt x="1608" y="4723"/>
                    <a:pt x="1411" y="4723"/>
                  </a:cubicBezTo>
                  <a:cubicBezTo>
                    <a:pt x="1365" y="4723"/>
                    <a:pt x="1317" y="4716"/>
                    <a:pt x="1268" y="4699"/>
                  </a:cubicBezTo>
                  <a:cubicBezTo>
                    <a:pt x="1032" y="4610"/>
                    <a:pt x="777" y="4306"/>
                    <a:pt x="737" y="4051"/>
                  </a:cubicBezTo>
                  <a:cubicBezTo>
                    <a:pt x="649" y="3383"/>
                    <a:pt x="2033" y="3255"/>
                    <a:pt x="2485" y="3226"/>
                  </a:cubicBezTo>
                  <a:cubicBezTo>
                    <a:pt x="2700" y="3198"/>
                    <a:pt x="2817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26" y="2951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3"/>
                    <a:pt x="580" y="2332"/>
                  </a:cubicBezTo>
                  <a:cubicBezTo>
                    <a:pt x="570" y="2136"/>
                    <a:pt x="659" y="1812"/>
                    <a:pt x="875" y="1783"/>
                  </a:cubicBezTo>
                  <a:cubicBezTo>
                    <a:pt x="895" y="1779"/>
                    <a:pt x="916" y="1777"/>
                    <a:pt x="937" y="1777"/>
                  </a:cubicBezTo>
                  <a:cubicBezTo>
                    <a:pt x="1143" y="1777"/>
                    <a:pt x="1392" y="1939"/>
                    <a:pt x="1552" y="2028"/>
                  </a:cubicBezTo>
                  <a:cubicBezTo>
                    <a:pt x="1857" y="2224"/>
                    <a:pt x="2151" y="2450"/>
                    <a:pt x="2407" y="2715"/>
                  </a:cubicBezTo>
                  <a:cubicBezTo>
                    <a:pt x="2438" y="2744"/>
                    <a:pt x="2487" y="2756"/>
                    <a:pt x="2539" y="2756"/>
                  </a:cubicBezTo>
                  <a:cubicBezTo>
                    <a:pt x="2650" y="2756"/>
                    <a:pt x="2779" y="2703"/>
                    <a:pt x="2819" y="2637"/>
                  </a:cubicBezTo>
                  <a:cubicBezTo>
                    <a:pt x="2839" y="2598"/>
                    <a:pt x="2839" y="2568"/>
                    <a:pt x="2809" y="2529"/>
                  </a:cubicBezTo>
                  <a:cubicBezTo>
                    <a:pt x="2603" y="2332"/>
                    <a:pt x="2416" y="2116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9" y="713"/>
                    <a:pt x="2318" y="713"/>
                  </a:cubicBezTo>
                  <a:cubicBezTo>
                    <a:pt x="2451" y="713"/>
                    <a:pt x="2585" y="743"/>
                    <a:pt x="2672" y="791"/>
                  </a:cubicBezTo>
                  <a:cubicBezTo>
                    <a:pt x="2848" y="889"/>
                    <a:pt x="2937" y="1066"/>
                    <a:pt x="2986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6" y="1763"/>
                    <a:pt x="2986" y="1891"/>
                    <a:pt x="2986" y="2028"/>
                  </a:cubicBezTo>
                  <a:cubicBezTo>
                    <a:pt x="2982" y="2114"/>
                    <a:pt x="3049" y="2149"/>
                    <a:pt x="3132" y="2149"/>
                  </a:cubicBezTo>
                  <a:cubicBezTo>
                    <a:pt x="3248" y="2149"/>
                    <a:pt x="3395" y="2080"/>
                    <a:pt x="3418" y="1989"/>
                  </a:cubicBezTo>
                  <a:cubicBezTo>
                    <a:pt x="3447" y="1851"/>
                    <a:pt x="3457" y="1704"/>
                    <a:pt x="3457" y="1557"/>
                  </a:cubicBezTo>
                  <a:cubicBezTo>
                    <a:pt x="3538" y="1018"/>
                    <a:pt x="3743" y="281"/>
                    <a:pt x="4161" y="281"/>
                  </a:cubicBezTo>
                  <a:close/>
                  <a:moveTo>
                    <a:pt x="4242" y="0"/>
                  </a:moveTo>
                  <a:cubicBezTo>
                    <a:pt x="4166" y="0"/>
                    <a:pt x="4090" y="8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56" y="496"/>
                    <a:pt x="2711" y="457"/>
                  </a:cubicBezTo>
                  <a:cubicBezTo>
                    <a:pt x="2626" y="442"/>
                    <a:pt x="2530" y="434"/>
                    <a:pt x="2429" y="434"/>
                  </a:cubicBezTo>
                  <a:cubicBezTo>
                    <a:pt x="2066" y="434"/>
                    <a:pt x="1645" y="544"/>
                    <a:pt x="1484" y="860"/>
                  </a:cubicBezTo>
                  <a:cubicBezTo>
                    <a:pt x="1366" y="1105"/>
                    <a:pt x="1444" y="1370"/>
                    <a:pt x="1572" y="1616"/>
                  </a:cubicBezTo>
                  <a:cubicBezTo>
                    <a:pt x="1390" y="1533"/>
                    <a:pt x="1201" y="1483"/>
                    <a:pt x="1015" y="1483"/>
                  </a:cubicBezTo>
                  <a:cubicBezTo>
                    <a:pt x="890" y="1483"/>
                    <a:pt x="767" y="1505"/>
                    <a:pt x="649" y="1557"/>
                  </a:cubicBezTo>
                  <a:cubicBezTo>
                    <a:pt x="237" y="1733"/>
                    <a:pt x="1" y="2323"/>
                    <a:pt x="227" y="2725"/>
                  </a:cubicBezTo>
                  <a:cubicBezTo>
                    <a:pt x="404" y="3030"/>
                    <a:pt x="796" y="3147"/>
                    <a:pt x="1140" y="3206"/>
                  </a:cubicBezTo>
                  <a:cubicBezTo>
                    <a:pt x="865" y="3314"/>
                    <a:pt x="610" y="3471"/>
                    <a:pt x="433" y="3687"/>
                  </a:cubicBezTo>
                  <a:cubicBezTo>
                    <a:pt x="129" y="4090"/>
                    <a:pt x="423" y="4591"/>
                    <a:pt x="786" y="4846"/>
                  </a:cubicBezTo>
                  <a:cubicBezTo>
                    <a:pt x="950" y="4961"/>
                    <a:pt x="1126" y="5009"/>
                    <a:pt x="1302" y="5009"/>
                  </a:cubicBezTo>
                  <a:cubicBezTo>
                    <a:pt x="1624" y="5009"/>
                    <a:pt x="1947" y="4849"/>
                    <a:pt x="2200" y="4640"/>
                  </a:cubicBezTo>
                  <a:cubicBezTo>
                    <a:pt x="2299" y="4561"/>
                    <a:pt x="2397" y="4463"/>
                    <a:pt x="2485" y="4375"/>
                  </a:cubicBezTo>
                  <a:lnTo>
                    <a:pt x="2485" y="4375"/>
                  </a:lnTo>
                  <a:cubicBezTo>
                    <a:pt x="2426" y="4905"/>
                    <a:pt x="2475" y="5474"/>
                    <a:pt x="2790" y="5828"/>
                  </a:cubicBezTo>
                  <a:cubicBezTo>
                    <a:pt x="2977" y="6035"/>
                    <a:pt x="3245" y="6120"/>
                    <a:pt x="3520" y="6120"/>
                  </a:cubicBezTo>
                  <a:cubicBezTo>
                    <a:pt x="3778" y="6120"/>
                    <a:pt x="4043" y="6045"/>
                    <a:pt x="4253" y="5926"/>
                  </a:cubicBezTo>
                  <a:cubicBezTo>
                    <a:pt x="4734" y="5661"/>
                    <a:pt x="4743" y="5160"/>
                    <a:pt x="4557" y="4699"/>
                  </a:cubicBezTo>
                  <a:cubicBezTo>
                    <a:pt x="4547" y="4689"/>
                    <a:pt x="4547" y="4669"/>
                    <a:pt x="4537" y="4659"/>
                  </a:cubicBezTo>
                  <a:lnTo>
                    <a:pt x="4537" y="4659"/>
                  </a:lnTo>
                  <a:cubicBezTo>
                    <a:pt x="4871" y="4879"/>
                    <a:pt x="5273" y="5079"/>
                    <a:pt x="5675" y="5079"/>
                  </a:cubicBezTo>
                  <a:cubicBezTo>
                    <a:pt x="5757" y="5079"/>
                    <a:pt x="5840" y="5071"/>
                    <a:pt x="5922" y="5052"/>
                  </a:cubicBezTo>
                  <a:cubicBezTo>
                    <a:pt x="6393" y="4944"/>
                    <a:pt x="6796" y="4385"/>
                    <a:pt x="6639" y="3894"/>
                  </a:cubicBezTo>
                  <a:cubicBezTo>
                    <a:pt x="6501" y="3452"/>
                    <a:pt x="5971" y="3304"/>
                    <a:pt x="5558" y="3236"/>
                  </a:cubicBezTo>
                  <a:cubicBezTo>
                    <a:pt x="5873" y="3157"/>
                    <a:pt x="6187" y="3039"/>
                    <a:pt x="6423" y="2823"/>
                  </a:cubicBezTo>
                  <a:cubicBezTo>
                    <a:pt x="6805" y="2480"/>
                    <a:pt x="6599" y="2008"/>
                    <a:pt x="6236" y="1714"/>
                  </a:cubicBezTo>
                  <a:cubicBezTo>
                    <a:pt x="6061" y="1573"/>
                    <a:pt x="5862" y="1516"/>
                    <a:pt x="5659" y="1516"/>
                  </a:cubicBezTo>
                  <a:cubicBezTo>
                    <a:pt x="5381" y="1516"/>
                    <a:pt x="5095" y="1621"/>
                    <a:pt x="485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199"/>
                    <a:pt x="4619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5"/>
            <p:cNvSpPr/>
            <p:nvPr/>
          </p:nvSpPr>
          <p:spPr>
            <a:xfrm>
              <a:off x="493315" y="778438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3" y="281"/>
                  </a:moveTo>
                  <a:cubicBezTo>
                    <a:pt x="3353" y="281"/>
                    <a:pt x="3588" y="393"/>
                    <a:pt x="3703" y="584"/>
                  </a:cubicBezTo>
                  <a:cubicBezTo>
                    <a:pt x="3899" y="918"/>
                    <a:pt x="3899" y="1359"/>
                    <a:pt x="3879" y="1733"/>
                  </a:cubicBezTo>
                  <a:cubicBezTo>
                    <a:pt x="3860" y="2007"/>
                    <a:pt x="3821" y="2282"/>
                    <a:pt x="3762" y="2548"/>
                  </a:cubicBezTo>
                  <a:cubicBezTo>
                    <a:pt x="3741" y="2630"/>
                    <a:pt x="3801" y="2660"/>
                    <a:pt x="3882" y="2660"/>
                  </a:cubicBezTo>
                  <a:cubicBezTo>
                    <a:pt x="3995" y="2660"/>
                    <a:pt x="4149" y="2601"/>
                    <a:pt x="4184" y="2538"/>
                  </a:cubicBezTo>
                  <a:cubicBezTo>
                    <a:pt x="4361" y="2214"/>
                    <a:pt x="4596" y="1899"/>
                    <a:pt x="4881" y="1654"/>
                  </a:cubicBezTo>
                  <a:cubicBezTo>
                    <a:pt x="5024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69" y="2066"/>
                  </a:cubicBezTo>
                  <a:cubicBezTo>
                    <a:pt x="6157" y="2734"/>
                    <a:pt x="4773" y="2862"/>
                    <a:pt x="4321" y="2891"/>
                  </a:cubicBezTo>
                  <a:cubicBezTo>
                    <a:pt x="4107" y="2919"/>
                    <a:pt x="3989" y="3178"/>
                    <a:pt x="4232" y="3178"/>
                  </a:cubicBezTo>
                  <a:cubicBezTo>
                    <a:pt x="4244" y="3178"/>
                    <a:pt x="4258" y="3177"/>
                    <a:pt x="4272" y="3176"/>
                  </a:cubicBezTo>
                  <a:cubicBezTo>
                    <a:pt x="4380" y="3166"/>
                    <a:pt x="4488" y="3156"/>
                    <a:pt x="4596" y="3146"/>
                  </a:cubicBezTo>
                  <a:cubicBezTo>
                    <a:pt x="4703" y="3140"/>
                    <a:pt x="4820" y="3135"/>
                    <a:pt x="4941" y="3135"/>
                  </a:cubicBezTo>
                  <a:cubicBezTo>
                    <a:pt x="5531" y="3135"/>
                    <a:pt x="6210" y="3247"/>
                    <a:pt x="6226" y="3785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8" y="4180"/>
                    <a:pt x="5254" y="4089"/>
                  </a:cubicBezTo>
                  <a:cubicBezTo>
                    <a:pt x="4950" y="3893"/>
                    <a:pt x="4655" y="3667"/>
                    <a:pt x="4400" y="3412"/>
                  </a:cubicBezTo>
                  <a:cubicBezTo>
                    <a:pt x="4366" y="3378"/>
                    <a:pt x="4314" y="3364"/>
                    <a:pt x="4258" y="3364"/>
                  </a:cubicBezTo>
                  <a:cubicBezTo>
                    <a:pt x="4150" y="3364"/>
                    <a:pt x="4026" y="3416"/>
                    <a:pt x="3987" y="3480"/>
                  </a:cubicBezTo>
                  <a:cubicBezTo>
                    <a:pt x="3968" y="3520"/>
                    <a:pt x="3968" y="3559"/>
                    <a:pt x="3997" y="3588"/>
                  </a:cubicBezTo>
                  <a:cubicBezTo>
                    <a:pt x="4203" y="378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297"/>
                  </a:cubicBezTo>
                  <a:cubicBezTo>
                    <a:pt x="4766" y="5372"/>
                    <a:pt x="4628" y="5404"/>
                    <a:pt x="4489" y="5404"/>
                  </a:cubicBezTo>
                  <a:cubicBezTo>
                    <a:pt x="4355" y="5404"/>
                    <a:pt x="4221" y="5374"/>
                    <a:pt x="4135" y="5326"/>
                  </a:cubicBezTo>
                  <a:cubicBezTo>
                    <a:pt x="3958" y="5228"/>
                    <a:pt x="3870" y="5051"/>
                    <a:pt x="3821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54"/>
                    <a:pt x="3821" y="4227"/>
                    <a:pt x="3821" y="4089"/>
                  </a:cubicBezTo>
                  <a:cubicBezTo>
                    <a:pt x="3825" y="4004"/>
                    <a:pt x="3758" y="3969"/>
                    <a:pt x="3677" y="3969"/>
                  </a:cubicBezTo>
                  <a:cubicBezTo>
                    <a:pt x="3560" y="3969"/>
                    <a:pt x="3412" y="4040"/>
                    <a:pt x="3388" y="4138"/>
                  </a:cubicBezTo>
                  <a:cubicBezTo>
                    <a:pt x="3359" y="4266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1" y="5238"/>
                    <a:pt x="2583" y="3922"/>
                    <a:pt x="2937" y="3480"/>
                  </a:cubicBezTo>
                  <a:cubicBezTo>
                    <a:pt x="3036" y="3358"/>
                    <a:pt x="2931" y="3298"/>
                    <a:pt x="2807" y="3298"/>
                  </a:cubicBezTo>
                  <a:cubicBezTo>
                    <a:pt x="2722" y="3298"/>
                    <a:pt x="2627" y="3326"/>
                    <a:pt x="2583" y="3382"/>
                  </a:cubicBezTo>
                  <a:cubicBezTo>
                    <a:pt x="2357" y="3667"/>
                    <a:pt x="2092" y="3932"/>
                    <a:pt x="1788" y="4128"/>
                  </a:cubicBezTo>
                  <a:cubicBezTo>
                    <a:pt x="1632" y="4225"/>
                    <a:pt x="1453" y="4316"/>
                    <a:pt x="1269" y="4316"/>
                  </a:cubicBezTo>
                  <a:cubicBezTo>
                    <a:pt x="1210" y="4316"/>
                    <a:pt x="1150" y="4307"/>
                    <a:pt x="1091" y="4285"/>
                  </a:cubicBezTo>
                  <a:cubicBezTo>
                    <a:pt x="875" y="4207"/>
                    <a:pt x="590" y="3893"/>
                    <a:pt x="600" y="3637"/>
                  </a:cubicBezTo>
                  <a:cubicBezTo>
                    <a:pt x="620" y="3235"/>
                    <a:pt x="1366" y="3127"/>
                    <a:pt x="1660" y="3068"/>
                  </a:cubicBezTo>
                  <a:cubicBezTo>
                    <a:pt x="1975" y="3009"/>
                    <a:pt x="2289" y="2970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91" y="2676"/>
                    <a:pt x="2305" y="2687"/>
                    <a:pt x="2111" y="2687"/>
                  </a:cubicBezTo>
                  <a:cubicBezTo>
                    <a:pt x="1618" y="2687"/>
                    <a:pt x="1071" y="2620"/>
                    <a:pt x="747" y="2331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5" y="1323"/>
                    <a:pt x="1019" y="1316"/>
                    <a:pt x="1074" y="1316"/>
                  </a:cubicBezTo>
                  <a:cubicBezTo>
                    <a:pt x="1443" y="1316"/>
                    <a:pt x="1884" y="1651"/>
                    <a:pt x="2132" y="1831"/>
                  </a:cubicBezTo>
                  <a:cubicBezTo>
                    <a:pt x="2416" y="2037"/>
                    <a:pt x="2691" y="2263"/>
                    <a:pt x="2947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2" y="2449"/>
                    <a:pt x="3339" y="2331"/>
                  </a:cubicBezTo>
                  <a:cubicBezTo>
                    <a:pt x="3163" y="2125"/>
                    <a:pt x="3006" y="1899"/>
                    <a:pt x="2868" y="1664"/>
                  </a:cubicBezTo>
                  <a:cubicBezTo>
                    <a:pt x="2691" y="1369"/>
                    <a:pt x="2407" y="849"/>
                    <a:pt x="2642" y="515"/>
                  </a:cubicBezTo>
                  <a:cubicBezTo>
                    <a:pt x="2756" y="353"/>
                    <a:pt x="2938" y="281"/>
                    <a:pt x="3123" y="281"/>
                  </a:cubicBezTo>
                  <a:close/>
                  <a:moveTo>
                    <a:pt x="3289" y="1"/>
                  </a:moveTo>
                  <a:cubicBezTo>
                    <a:pt x="3027" y="1"/>
                    <a:pt x="2760" y="76"/>
                    <a:pt x="2554" y="191"/>
                  </a:cubicBezTo>
                  <a:cubicBezTo>
                    <a:pt x="2073" y="456"/>
                    <a:pt x="2063" y="957"/>
                    <a:pt x="2249" y="1418"/>
                  </a:cubicBezTo>
                  <a:cubicBezTo>
                    <a:pt x="2259" y="142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36" y="2813"/>
                    <a:pt x="1248" y="2881"/>
                  </a:cubicBezTo>
                  <a:cubicBezTo>
                    <a:pt x="934" y="2970"/>
                    <a:pt x="620" y="3078"/>
                    <a:pt x="384" y="3294"/>
                  </a:cubicBezTo>
                  <a:cubicBezTo>
                    <a:pt x="1" y="3637"/>
                    <a:pt x="207" y="4119"/>
                    <a:pt x="570" y="4403"/>
                  </a:cubicBezTo>
                  <a:cubicBezTo>
                    <a:pt x="747" y="4546"/>
                    <a:pt x="949" y="4604"/>
                    <a:pt x="1155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50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04"/>
                    <a:pt x="3418" y="5690"/>
                    <a:pt x="3565" y="5326"/>
                  </a:cubicBezTo>
                  <a:cubicBezTo>
                    <a:pt x="3683" y="5493"/>
                    <a:pt x="3850" y="5621"/>
                    <a:pt x="4095" y="5660"/>
                  </a:cubicBezTo>
                  <a:cubicBezTo>
                    <a:pt x="4180" y="5675"/>
                    <a:pt x="4277" y="5683"/>
                    <a:pt x="4377" y="5683"/>
                  </a:cubicBezTo>
                  <a:cubicBezTo>
                    <a:pt x="4741" y="5683"/>
                    <a:pt x="5161" y="5573"/>
                    <a:pt x="5323" y="5258"/>
                  </a:cubicBezTo>
                  <a:cubicBezTo>
                    <a:pt x="5441" y="5022"/>
                    <a:pt x="5352" y="4747"/>
                    <a:pt x="5234" y="4501"/>
                  </a:cubicBezTo>
                  <a:lnTo>
                    <a:pt x="5234" y="4501"/>
                  </a:lnTo>
                  <a:cubicBezTo>
                    <a:pt x="5417" y="4584"/>
                    <a:pt x="5606" y="4634"/>
                    <a:pt x="5792" y="4634"/>
                  </a:cubicBezTo>
                  <a:cubicBezTo>
                    <a:pt x="5916" y="4634"/>
                    <a:pt x="6039" y="4612"/>
                    <a:pt x="6157" y="4560"/>
                  </a:cubicBezTo>
                  <a:cubicBezTo>
                    <a:pt x="6570" y="4384"/>
                    <a:pt x="6805" y="3795"/>
                    <a:pt x="6580" y="3402"/>
                  </a:cubicBezTo>
                  <a:cubicBezTo>
                    <a:pt x="640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3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6" y="1156"/>
                    <a:pt x="5681" y="1108"/>
                    <a:pt x="5504" y="1108"/>
                  </a:cubicBezTo>
                  <a:cubicBezTo>
                    <a:pt x="5183" y="1108"/>
                    <a:pt x="4860" y="1268"/>
                    <a:pt x="4606" y="1477"/>
                  </a:cubicBezTo>
                  <a:cubicBezTo>
                    <a:pt x="4508" y="1566"/>
                    <a:pt x="4410" y="1654"/>
                    <a:pt x="4321" y="1742"/>
                  </a:cubicBezTo>
                  <a:cubicBezTo>
                    <a:pt x="4370" y="1212"/>
                    <a:pt x="4331" y="643"/>
                    <a:pt x="4017" y="289"/>
                  </a:cubicBezTo>
                  <a:cubicBezTo>
                    <a:pt x="3831" y="83"/>
                    <a:pt x="3563" y="1"/>
                    <a:pt x="3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5"/>
            <p:cNvSpPr/>
            <p:nvPr/>
          </p:nvSpPr>
          <p:spPr>
            <a:xfrm>
              <a:off x="832635" y="7792934"/>
              <a:ext cx="212231" cy="190899"/>
            </a:xfrm>
            <a:custGeom>
              <a:avLst/>
              <a:gdLst/>
              <a:ahLst/>
              <a:cxnLst/>
              <a:rect l="l" t="t" r="r" b="b"/>
              <a:pathLst>
                <a:path w="6805" h="6121" extrusionOk="0">
                  <a:moveTo>
                    <a:pt x="4166" y="281"/>
                  </a:moveTo>
                  <a:cubicBezTo>
                    <a:pt x="4259" y="281"/>
                    <a:pt x="4362" y="317"/>
                    <a:pt x="4478" y="398"/>
                  </a:cubicBezTo>
                  <a:cubicBezTo>
                    <a:pt x="5155" y="879"/>
                    <a:pt x="4222" y="2195"/>
                    <a:pt x="3869" y="2637"/>
                  </a:cubicBezTo>
                  <a:cubicBezTo>
                    <a:pt x="3770" y="2759"/>
                    <a:pt x="3875" y="2819"/>
                    <a:pt x="3999" y="2819"/>
                  </a:cubicBezTo>
                  <a:cubicBezTo>
                    <a:pt x="4084" y="2819"/>
                    <a:pt x="4178" y="2791"/>
                    <a:pt x="4222" y="2735"/>
                  </a:cubicBezTo>
                  <a:cubicBezTo>
                    <a:pt x="4448" y="2450"/>
                    <a:pt x="4723" y="2185"/>
                    <a:pt x="5028" y="1989"/>
                  </a:cubicBezTo>
                  <a:cubicBezTo>
                    <a:pt x="5176" y="1892"/>
                    <a:pt x="5353" y="1801"/>
                    <a:pt x="5537" y="1801"/>
                  </a:cubicBezTo>
                  <a:cubicBezTo>
                    <a:pt x="5596" y="1801"/>
                    <a:pt x="5655" y="1810"/>
                    <a:pt x="5715" y="1832"/>
                  </a:cubicBezTo>
                  <a:cubicBezTo>
                    <a:pt x="5931" y="1910"/>
                    <a:pt x="6216" y="2234"/>
                    <a:pt x="6206" y="2480"/>
                  </a:cubicBezTo>
                  <a:cubicBezTo>
                    <a:pt x="6186" y="2882"/>
                    <a:pt x="5440" y="2990"/>
                    <a:pt x="5145" y="3049"/>
                  </a:cubicBezTo>
                  <a:cubicBezTo>
                    <a:pt x="4831" y="3108"/>
                    <a:pt x="4517" y="3147"/>
                    <a:pt x="4193" y="3167"/>
                  </a:cubicBezTo>
                  <a:cubicBezTo>
                    <a:pt x="3975" y="3186"/>
                    <a:pt x="3857" y="3453"/>
                    <a:pt x="4125" y="3453"/>
                  </a:cubicBezTo>
                  <a:cubicBezTo>
                    <a:pt x="4134" y="3453"/>
                    <a:pt x="4144" y="3452"/>
                    <a:pt x="4154" y="3452"/>
                  </a:cubicBezTo>
                  <a:cubicBezTo>
                    <a:pt x="4313" y="3441"/>
                    <a:pt x="4497" y="3431"/>
                    <a:pt x="4689" y="3431"/>
                  </a:cubicBezTo>
                  <a:cubicBezTo>
                    <a:pt x="5184" y="3431"/>
                    <a:pt x="5733" y="3498"/>
                    <a:pt x="6059" y="3795"/>
                  </a:cubicBezTo>
                  <a:cubicBezTo>
                    <a:pt x="6334" y="4031"/>
                    <a:pt x="6265" y="4659"/>
                    <a:pt x="5892" y="4777"/>
                  </a:cubicBezTo>
                  <a:cubicBezTo>
                    <a:pt x="5842" y="4794"/>
                    <a:pt x="5789" y="4801"/>
                    <a:pt x="5735" y="4801"/>
                  </a:cubicBezTo>
                  <a:cubicBezTo>
                    <a:pt x="5370" y="4801"/>
                    <a:pt x="4922" y="4466"/>
                    <a:pt x="4674" y="4286"/>
                  </a:cubicBezTo>
                  <a:cubicBezTo>
                    <a:pt x="4389" y="4080"/>
                    <a:pt x="4114" y="3854"/>
                    <a:pt x="3869" y="3609"/>
                  </a:cubicBezTo>
                  <a:cubicBezTo>
                    <a:pt x="3838" y="3575"/>
                    <a:pt x="3785" y="3560"/>
                    <a:pt x="3726" y="3560"/>
                  </a:cubicBezTo>
                  <a:cubicBezTo>
                    <a:pt x="3566" y="3560"/>
                    <a:pt x="3366" y="3670"/>
                    <a:pt x="3466" y="3786"/>
                  </a:cubicBezTo>
                  <a:cubicBezTo>
                    <a:pt x="3643" y="3992"/>
                    <a:pt x="3810" y="4218"/>
                    <a:pt x="3948" y="4453"/>
                  </a:cubicBezTo>
                  <a:cubicBezTo>
                    <a:pt x="4114" y="4748"/>
                    <a:pt x="4399" y="5278"/>
                    <a:pt x="4164" y="5602"/>
                  </a:cubicBezTo>
                  <a:cubicBezTo>
                    <a:pt x="4050" y="5764"/>
                    <a:pt x="3870" y="5836"/>
                    <a:pt x="3687" y="5836"/>
                  </a:cubicBezTo>
                  <a:cubicBezTo>
                    <a:pt x="3460" y="5836"/>
                    <a:pt x="3227" y="5724"/>
                    <a:pt x="3113" y="5533"/>
                  </a:cubicBezTo>
                  <a:cubicBezTo>
                    <a:pt x="2907" y="5200"/>
                    <a:pt x="2907" y="4758"/>
                    <a:pt x="2936" y="4385"/>
                  </a:cubicBezTo>
                  <a:cubicBezTo>
                    <a:pt x="2946" y="4110"/>
                    <a:pt x="2985" y="3835"/>
                    <a:pt x="3044" y="3570"/>
                  </a:cubicBezTo>
                  <a:cubicBezTo>
                    <a:pt x="3065" y="3488"/>
                    <a:pt x="3005" y="3457"/>
                    <a:pt x="2924" y="3457"/>
                  </a:cubicBezTo>
                  <a:cubicBezTo>
                    <a:pt x="2810" y="3457"/>
                    <a:pt x="2656" y="3517"/>
                    <a:pt x="2622" y="3579"/>
                  </a:cubicBezTo>
                  <a:cubicBezTo>
                    <a:pt x="2445" y="3903"/>
                    <a:pt x="2210" y="4218"/>
                    <a:pt x="1935" y="4463"/>
                  </a:cubicBezTo>
                  <a:cubicBezTo>
                    <a:pt x="1784" y="4590"/>
                    <a:pt x="1608" y="4723"/>
                    <a:pt x="1416" y="4723"/>
                  </a:cubicBezTo>
                  <a:cubicBezTo>
                    <a:pt x="1370" y="4723"/>
                    <a:pt x="1324" y="4716"/>
                    <a:pt x="1277" y="4699"/>
                  </a:cubicBezTo>
                  <a:cubicBezTo>
                    <a:pt x="1031" y="4610"/>
                    <a:pt x="776" y="4306"/>
                    <a:pt x="737" y="4051"/>
                  </a:cubicBezTo>
                  <a:cubicBezTo>
                    <a:pt x="648" y="3383"/>
                    <a:pt x="2043" y="3255"/>
                    <a:pt x="2484" y="3226"/>
                  </a:cubicBezTo>
                  <a:cubicBezTo>
                    <a:pt x="2699" y="3198"/>
                    <a:pt x="2825" y="2939"/>
                    <a:pt x="2575" y="2939"/>
                  </a:cubicBezTo>
                  <a:cubicBezTo>
                    <a:pt x="2562" y="2939"/>
                    <a:pt x="2549" y="2940"/>
                    <a:pt x="2534" y="2941"/>
                  </a:cubicBezTo>
                  <a:cubicBezTo>
                    <a:pt x="2435" y="2951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3"/>
                    <a:pt x="580" y="2332"/>
                  </a:cubicBezTo>
                  <a:cubicBezTo>
                    <a:pt x="580" y="2136"/>
                    <a:pt x="658" y="1812"/>
                    <a:pt x="874" y="1783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39"/>
                    <a:pt x="1552" y="2028"/>
                  </a:cubicBezTo>
                  <a:cubicBezTo>
                    <a:pt x="1866" y="2224"/>
                    <a:pt x="2151" y="2450"/>
                    <a:pt x="2406" y="2715"/>
                  </a:cubicBezTo>
                  <a:cubicBezTo>
                    <a:pt x="2438" y="2744"/>
                    <a:pt x="2486" y="2756"/>
                    <a:pt x="2539" y="2756"/>
                  </a:cubicBezTo>
                  <a:cubicBezTo>
                    <a:pt x="2649" y="2756"/>
                    <a:pt x="2779" y="2703"/>
                    <a:pt x="2818" y="2637"/>
                  </a:cubicBezTo>
                  <a:cubicBezTo>
                    <a:pt x="2838" y="2598"/>
                    <a:pt x="2838" y="2568"/>
                    <a:pt x="2809" y="2529"/>
                  </a:cubicBezTo>
                  <a:cubicBezTo>
                    <a:pt x="2602" y="2332"/>
                    <a:pt x="2416" y="2116"/>
                    <a:pt x="2259" y="1881"/>
                  </a:cubicBezTo>
                  <a:cubicBezTo>
                    <a:pt x="2092" y="1665"/>
                    <a:pt x="1660" y="1076"/>
                    <a:pt x="1954" y="820"/>
                  </a:cubicBezTo>
                  <a:cubicBezTo>
                    <a:pt x="2039" y="745"/>
                    <a:pt x="2178" y="713"/>
                    <a:pt x="2317" y="713"/>
                  </a:cubicBezTo>
                  <a:cubicBezTo>
                    <a:pt x="2451" y="713"/>
                    <a:pt x="2584" y="743"/>
                    <a:pt x="2671" y="791"/>
                  </a:cubicBezTo>
                  <a:cubicBezTo>
                    <a:pt x="2848" y="889"/>
                    <a:pt x="2946" y="1066"/>
                    <a:pt x="2985" y="1252"/>
                  </a:cubicBezTo>
                  <a:cubicBezTo>
                    <a:pt x="3015" y="1380"/>
                    <a:pt x="3025" y="1498"/>
                    <a:pt x="3025" y="1625"/>
                  </a:cubicBezTo>
                  <a:cubicBezTo>
                    <a:pt x="3005" y="1763"/>
                    <a:pt x="2985" y="1891"/>
                    <a:pt x="2985" y="2028"/>
                  </a:cubicBezTo>
                  <a:cubicBezTo>
                    <a:pt x="2981" y="2114"/>
                    <a:pt x="3050" y="2149"/>
                    <a:pt x="3135" y="2149"/>
                  </a:cubicBezTo>
                  <a:cubicBezTo>
                    <a:pt x="3253" y="2149"/>
                    <a:pt x="3400" y="2080"/>
                    <a:pt x="3417" y="1989"/>
                  </a:cubicBezTo>
                  <a:cubicBezTo>
                    <a:pt x="3447" y="1851"/>
                    <a:pt x="3466" y="1704"/>
                    <a:pt x="3466" y="1557"/>
                  </a:cubicBezTo>
                  <a:cubicBezTo>
                    <a:pt x="3547" y="1018"/>
                    <a:pt x="3746" y="281"/>
                    <a:pt x="4166" y="281"/>
                  </a:cubicBezTo>
                  <a:close/>
                  <a:moveTo>
                    <a:pt x="4248" y="0"/>
                  </a:moveTo>
                  <a:cubicBezTo>
                    <a:pt x="4172" y="0"/>
                    <a:pt x="4097" y="8"/>
                    <a:pt x="4026" y="25"/>
                  </a:cubicBezTo>
                  <a:cubicBezTo>
                    <a:pt x="3623" y="113"/>
                    <a:pt x="3398" y="437"/>
                    <a:pt x="3241" y="791"/>
                  </a:cubicBezTo>
                  <a:cubicBezTo>
                    <a:pt x="3123" y="624"/>
                    <a:pt x="2956" y="496"/>
                    <a:pt x="2710" y="457"/>
                  </a:cubicBezTo>
                  <a:cubicBezTo>
                    <a:pt x="2625" y="442"/>
                    <a:pt x="2529" y="434"/>
                    <a:pt x="2429" y="434"/>
                  </a:cubicBezTo>
                  <a:cubicBezTo>
                    <a:pt x="2066" y="434"/>
                    <a:pt x="1647" y="544"/>
                    <a:pt x="1493" y="860"/>
                  </a:cubicBezTo>
                  <a:cubicBezTo>
                    <a:pt x="1365" y="1105"/>
                    <a:pt x="1454" y="1370"/>
                    <a:pt x="1571" y="1616"/>
                  </a:cubicBezTo>
                  <a:cubicBezTo>
                    <a:pt x="1389" y="1533"/>
                    <a:pt x="1203" y="1483"/>
                    <a:pt x="1018" y="1483"/>
                  </a:cubicBezTo>
                  <a:cubicBezTo>
                    <a:pt x="894" y="1483"/>
                    <a:pt x="771" y="1505"/>
                    <a:pt x="648" y="1557"/>
                  </a:cubicBezTo>
                  <a:cubicBezTo>
                    <a:pt x="246" y="1733"/>
                    <a:pt x="0" y="2323"/>
                    <a:pt x="236" y="2725"/>
                  </a:cubicBezTo>
                  <a:cubicBezTo>
                    <a:pt x="413" y="3030"/>
                    <a:pt x="796" y="3147"/>
                    <a:pt x="1149" y="3206"/>
                  </a:cubicBezTo>
                  <a:cubicBezTo>
                    <a:pt x="864" y="3314"/>
                    <a:pt x="609" y="3462"/>
                    <a:pt x="442" y="3687"/>
                  </a:cubicBezTo>
                  <a:cubicBezTo>
                    <a:pt x="128" y="4090"/>
                    <a:pt x="423" y="4591"/>
                    <a:pt x="786" y="4846"/>
                  </a:cubicBezTo>
                  <a:cubicBezTo>
                    <a:pt x="949" y="4961"/>
                    <a:pt x="1126" y="5009"/>
                    <a:pt x="1304" y="5009"/>
                  </a:cubicBezTo>
                  <a:cubicBezTo>
                    <a:pt x="1629" y="5009"/>
                    <a:pt x="1956" y="4849"/>
                    <a:pt x="2210" y="4640"/>
                  </a:cubicBezTo>
                  <a:cubicBezTo>
                    <a:pt x="2308" y="4561"/>
                    <a:pt x="2396" y="4463"/>
                    <a:pt x="2484" y="4375"/>
                  </a:cubicBezTo>
                  <a:lnTo>
                    <a:pt x="2484" y="4375"/>
                  </a:lnTo>
                  <a:cubicBezTo>
                    <a:pt x="2435" y="4905"/>
                    <a:pt x="2475" y="5474"/>
                    <a:pt x="2799" y="5828"/>
                  </a:cubicBezTo>
                  <a:cubicBezTo>
                    <a:pt x="2981" y="6035"/>
                    <a:pt x="3249" y="6120"/>
                    <a:pt x="3525" y="6120"/>
                  </a:cubicBezTo>
                  <a:cubicBezTo>
                    <a:pt x="3785" y="6120"/>
                    <a:pt x="4052" y="6045"/>
                    <a:pt x="4262" y="5926"/>
                  </a:cubicBezTo>
                  <a:cubicBezTo>
                    <a:pt x="4733" y="5661"/>
                    <a:pt x="4743" y="5160"/>
                    <a:pt x="4556" y="4699"/>
                  </a:cubicBezTo>
                  <a:cubicBezTo>
                    <a:pt x="4556" y="4689"/>
                    <a:pt x="4546" y="4669"/>
                    <a:pt x="4537" y="4659"/>
                  </a:cubicBezTo>
                  <a:lnTo>
                    <a:pt x="4537" y="4659"/>
                  </a:lnTo>
                  <a:cubicBezTo>
                    <a:pt x="4879" y="4879"/>
                    <a:pt x="5275" y="5079"/>
                    <a:pt x="5675" y="5079"/>
                  </a:cubicBezTo>
                  <a:cubicBezTo>
                    <a:pt x="5757" y="5079"/>
                    <a:pt x="5839" y="5071"/>
                    <a:pt x="5921" y="5052"/>
                  </a:cubicBezTo>
                  <a:cubicBezTo>
                    <a:pt x="6402" y="4944"/>
                    <a:pt x="6805" y="4385"/>
                    <a:pt x="6638" y="3894"/>
                  </a:cubicBezTo>
                  <a:cubicBezTo>
                    <a:pt x="6500" y="3452"/>
                    <a:pt x="5970" y="3304"/>
                    <a:pt x="5558" y="3236"/>
                  </a:cubicBezTo>
                  <a:cubicBezTo>
                    <a:pt x="5872" y="3157"/>
                    <a:pt x="6186" y="3039"/>
                    <a:pt x="6422" y="2823"/>
                  </a:cubicBezTo>
                  <a:cubicBezTo>
                    <a:pt x="6805" y="2480"/>
                    <a:pt x="6599" y="2008"/>
                    <a:pt x="6235" y="1714"/>
                  </a:cubicBezTo>
                  <a:cubicBezTo>
                    <a:pt x="6061" y="1573"/>
                    <a:pt x="5862" y="1516"/>
                    <a:pt x="5658" y="1516"/>
                  </a:cubicBezTo>
                  <a:cubicBezTo>
                    <a:pt x="5380" y="1516"/>
                    <a:pt x="5094" y="1621"/>
                    <a:pt x="4851" y="1763"/>
                  </a:cubicBezTo>
                  <a:cubicBezTo>
                    <a:pt x="5037" y="1400"/>
                    <a:pt x="5204" y="968"/>
                    <a:pt x="5106" y="575"/>
                  </a:cubicBezTo>
                  <a:cubicBezTo>
                    <a:pt x="5016" y="199"/>
                    <a:pt x="4621" y="0"/>
                    <a:pt x="4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5"/>
            <p:cNvSpPr/>
            <p:nvPr/>
          </p:nvSpPr>
          <p:spPr>
            <a:xfrm>
              <a:off x="-9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4" y="281"/>
                  </a:moveTo>
                  <a:cubicBezTo>
                    <a:pt x="3353" y="281"/>
                    <a:pt x="3588" y="393"/>
                    <a:pt x="3702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30" y="2282"/>
                    <a:pt x="3761" y="2547"/>
                  </a:cubicBezTo>
                  <a:cubicBezTo>
                    <a:pt x="3745" y="2629"/>
                    <a:pt x="3806" y="2660"/>
                    <a:pt x="3886" y="2660"/>
                  </a:cubicBezTo>
                  <a:cubicBezTo>
                    <a:pt x="3998" y="2660"/>
                    <a:pt x="4149" y="2600"/>
                    <a:pt x="4184" y="2537"/>
                  </a:cubicBezTo>
                  <a:cubicBezTo>
                    <a:pt x="4370" y="2213"/>
                    <a:pt x="4606" y="1899"/>
                    <a:pt x="4881" y="1653"/>
                  </a:cubicBezTo>
                  <a:cubicBezTo>
                    <a:pt x="5023" y="1527"/>
                    <a:pt x="5205" y="1393"/>
                    <a:pt x="5398" y="1393"/>
                  </a:cubicBezTo>
                  <a:cubicBezTo>
                    <a:pt x="5445" y="1393"/>
                    <a:pt x="5491" y="1401"/>
                    <a:pt x="5539" y="1418"/>
                  </a:cubicBezTo>
                  <a:cubicBezTo>
                    <a:pt x="5774" y="1506"/>
                    <a:pt x="6039" y="1811"/>
                    <a:pt x="6069" y="2066"/>
                  </a:cubicBezTo>
                  <a:cubicBezTo>
                    <a:pt x="6157" y="2734"/>
                    <a:pt x="4773" y="2861"/>
                    <a:pt x="4331" y="2891"/>
                  </a:cubicBezTo>
                  <a:cubicBezTo>
                    <a:pt x="4116" y="2919"/>
                    <a:pt x="3990" y="3178"/>
                    <a:pt x="4240" y="3178"/>
                  </a:cubicBezTo>
                  <a:cubicBezTo>
                    <a:pt x="4253" y="3178"/>
                    <a:pt x="4267" y="3177"/>
                    <a:pt x="4282" y="3175"/>
                  </a:cubicBezTo>
                  <a:cubicBezTo>
                    <a:pt x="4380" y="3166"/>
                    <a:pt x="4488" y="3156"/>
                    <a:pt x="4606" y="3146"/>
                  </a:cubicBezTo>
                  <a:cubicBezTo>
                    <a:pt x="4711" y="3139"/>
                    <a:pt x="4827" y="3135"/>
                    <a:pt x="4946" y="3135"/>
                  </a:cubicBezTo>
                  <a:cubicBezTo>
                    <a:pt x="5530" y="3135"/>
                    <a:pt x="6210" y="3246"/>
                    <a:pt x="6226" y="3784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6" y="4346"/>
                    <a:pt x="5900" y="4347"/>
                    <a:pt x="5884" y="4347"/>
                  </a:cubicBezTo>
                  <a:cubicBezTo>
                    <a:pt x="5675" y="4347"/>
                    <a:pt x="5419" y="4180"/>
                    <a:pt x="5264" y="4089"/>
                  </a:cubicBezTo>
                  <a:cubicBezTo>
                    <a:pt x="4949" y="3892"/>
                    <a:pt x="4655" y="3666"/>
                    <a:pt x="4400" y="3401"/>
                  </a:cubicBezTo>
                  <a:cubicBezTo>
                    <a:pt x="4371" y="3373"/>
                    <a:pt x="4325" y="3360"/>
                    <a:pt x="4273" y="3360"/>
                  </a:cubicBezTo>
                  <a:cubicBezTo>
                    <a:pt x="4165" y="3360"/>
                    <a:pt x="4034" y="3413"/>
                    <a:pt x="3987" y="3480"/>
                  </a:cubicBezTo>
                  <a:cubicBezTo>
                    <a:pt x="3968" y="3519"/>
                    <a:pt x="3968" y="3558"/>
                    <a:pt x="4007" y="3588"/>
                  </a:cubicBezTo>
                  <a:cubicBezTo>
                    <a:pt x="4203" y="378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296"/>
                  </a:cubicBezTo>
                  <a:cubicBezTo>
                    <a:pt x="4766" y="5371"/>
                    <a:pt x="4630" y="5403"/>
                    <a:pt x="4492" y="5403"/>
                  </a:cubicBezTo>
                  <a:cubicBezTo>
                    <a:pt x="4360" y="5403"/>
                    <a:pt x="4226" y="5374"/>
                    <a:pt x="4134" y="5326"/>
                  </a:cubicBezTo>
                  <a:cubicBezTo>
                    <a:pt x="3958" y="5228"/>
                    <a:pt x="3869" y="5051"/>
                    <a:pt x="3820" y="4864"/>
                  </a:cubicBezTo>
                  <a:cubicBezTo>
                    <a:pt x="3791" y="4746"/>
                    <a:pt x="3781" y="4619"/>
                    <a:pt x="3781" y="4491"/>
                  </a:cubicBezTo>
                  <a:cubicBezTo>
                    <a:pt x="3801" y="4354"/>
                    <a:pt x="3820" y="4226"/>
                    <a:pt x="3830" y="4089"/>
                  </a:cubicBezTo>
                  <a:cubicBezTo>
                    <a:pt x="3834" y="4004"/>
                    <a:pt x="3766" y="3969"/>
                    <a:pt x="3683" y="3969"/>
                  </a:cubicBezTo>
                  <a:cubicBezTo>
                    <a:pt x="3563" y="3969"/>
                    <a:pt x="3411" y="4040"/>
                    <a:pt x="3388" y="4138"/>
                  </a:cubicBezTo>
                  <a:cubicBezTo>
                    <a:pt x="3359" y="4265"/>
                    <a:pt x="3349" y="4413"/>
                    <a:pt x="3349" y="4560"/>
                  </a:cubicBezTo>
                  <a:cubicBezTo>
                    <a:pt x="3268" y="5099"/>
                    <a:pt x="3069" y="5836"/>
                    <a:pt x="2649" y="5836"/>
                  </a:cubicBezTo>
                  <a:cubicBezTo>
                    <a:pt x="2556" y="5836"/>
                    <a:pt x="2453" y="5800"/>
                    <a:pt x="2338" y="5719"/>
                  </a:cubicBezTo>
                  <a:cubicBezTo>
                    <a:pt x="1660" y="5237"/>
                    <a:pt x="2593" y="3922"/>
                    <a:pt x="2937" y="3480"/>
                  </a:cubicBezTo>
                  <a:cubicBezTo>
                    <a:pt x="3036" y="3358"/>
                    <a:pt x="2931" y="3297"/>
                    <a:pt x="2807" y="3297"/>
                  </a:cubicBezTo>
                  <a:cubicBezTo>
                    <a:pt x="2721" y="3297"/>
                    <a:pt x="2627" y="3326"/>
                    <a:pt x="2583" y="3382"/>
                  </a:cubicBezTo>
                  <a:cubicBezTo>
                    <a:pt x="2367" y="3666"/>
                    <a:pt x="2092" y="3931"/>
                    <a:pt x="1788" y="4128"/>
                  </a:cubicBezTo>
                  <a:cubicBezTo>
                    <a:pt x="1631" y="4225"/>
                    <a:pt x="1453" y="4316"/>
                    <a:pt x="1273" y="4316"/>
                  </a:cubicBezTo>
                  <a:cubicBezTo>
                    <a:pt x="1215" y="4316"/>
                    <a:pt x="1157" y="4306"/>
                    <a:pt x="1100" y="4285"/>
                  </a:cubicBezTo>
                  <a:cubicBezTo>
                    <a:pt x="884" y="4206"/>
                    <a:pt x="590" y="3892"/>
                    <a:pt x="600" y="3637"/>
                  </a:cubicBezTo>
                  <a:cubicBezTo>
                    <a:pt x="619" y="3234"/>
                    <a:pt x="1375" y="3126"/>
                    <a:pt x="1660" y="3067"/>
                  </a:cubicBezTo>
                  <a:cubicBezTo>
                    <a:pt x="1974" y="3008"/>
                    <a:pt x="2298" y="2969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4"/>
                    <a:pt x="2662" y="2665"/>
                  </a:cubicBezTo>
                  <a:cubicBezTo>
                    <a:pt x="2501" y="2676"/>
                    <a:pt x="2315" y="2686"/>
                    <a:pt x="2120" y="2686"/>
                  </a:cubicBezTo>
                  <a:cubicBezTo>
                    <a:pt x="1626" y="2686"/>
                    <a:pt x="1078" y="2620"/>
                    <a:pt x="747" y="2331"/>
                  </a:cubicBezTo>
                  <a:cubicBezTo>
                    <a:pt x="482" y="2086"/>
                    <a:pt x="541" y="1457"/>
                    <a:pt x="924" y="1339"/>
                  </a:cubicBezTo>
                  <a:cubicBezTo>
                    <a:pt x="973" y="1323"/>
                    <a:pt x="1026" y="1315"/>
                    <a:pt x="1080" y="1315"/>
                  </a:cubicBezTo>
                  <a:cubicBezTo>
                    <a:pt x="1443" y="1315"/>
                    <a:pt x="1885" y="1651"/>
                    <a:pt x="2141" y="1830"/>
                  </a:cubicBezTo>
                  <a:cubicBezTo>
                    <a:pt x="2426" y="2036"/>
                    <a:pt x="2701" y="2262"/>
                    <a:pt x="2946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4" y="2448"/>
                    <a:pt x="3349" y="2331"/>
                  </a:cubicBezTo>
                  <a:cubicBezTo>
                    <a:pt x="3162" y="2125"/>
                    <a:pt x="3005" y="1899"/>
                    <a:pt x="2868" y="1663"/>
                  </a:cubicBezTo>
                  <a:cubicBezTo>
                    <a:pt x="2691" y="1369"/>
                    <a:pt x="2416" y="848"/>
                    <a:pt x="2652" y="514"/>
                  </a:cubicBezTo>
                  <a:cubicBezTo>
                    <a:pt x="2761" y="353"/>
                    <a:pt x="2940" y="281"/>
                    <a:pt x="3124" y="281"/>
                  </a:cubicBezTo>
                  <a:close/>
                  <a:moveTo>
                    <a:pt x="3296" y="0"/>
                  </a:moveTo>
                  <a:cubicBezTo>
                    <a:pt x="3034" y="0"/>
                    <a:pt x="2765" y="75"/>
                    <a:pt x="2554" y="190"/>
                  </a:cubicBezTo>
                  <a:cubicBezTo>
                    <a:pt x="2082" y="456"/>
                    <a:pt x="2063" y="956"/>
                    <a:pt x="2249" y="1418"/>
                  </a:cubicBezTo>
                  <a:cubicBezTo>
                    <a:pt x="2259" y="1428"/>
                    <a:pt x="2269" y="1447"/>
                    <a:pt x="2269" y="1457"/>
                  </a:cubicBezTo>
                  <a:cubicBezTo>
                    <a:pt x="1935" y="1237"/>
                    <a:pt x="1540" y="1038"/>
                    <a:pt x="1141" y="1038"/>
                  </a:cubicBezTo>
                  <a:cubicBezTo>
                    <a:pt x="1058" y="1038"/>
                    <a:pt x="976" y="1046"/>
                    <a:pt x="894" y="1064"/>
                  </a:cubicBezTo>
                  <a:cubicBezTo>
                    <a:pt x="413" y="1172"/>
                    <a:pt x="11" y="1732"/>
                    <a:pt x="168" y="2233"/>
                  </a:cubicBezTo>
                  <a:cubicBezTo>
                    <a:pt x="305" y="2665"/>
                    <a:pt x="845" y="2812"/>
                    <a:pt x="1248" y="2881"/>
                  </a:cubicBezTo>
                  <a:cubicBezTo>
                    <a:pt x="933" y="2969"/>
                    <a:pt x="619" y="3077"/>
                    <a:pt x="384" y="3293"/>
                  </a:cubicBezTo>
                  <a:cubicBezTo>
                    <a:pt x="1" y="3637"/>
                    <a:pt x="207" y="4118"/>
                    <a:pt x="570" y="4403"/>
                  </a:cubicBezTo>
                  <a:cubicBezTo>
                    <a:pt x="751" y="4546"/>
                    <a:pt x="953" y="4604"/>
                    <a:pt x="1159" y="4604"/>
                  </a:cubicBezTo>
                  <a:cubicBezTo>
                    <a:pt x="1435" y="4604"/>
                    <a:pt x="1717" y="4500"/>
                    <a:pt x="1964" y="4354"/>
                  </a:cubicBezTo>
                  <a:lnTo>
                    <a:pt x="1964" y="4354"/>
                  </a:lnTo>
                  <a:cubicBezTo>
                    <a:pt x="1778" y="4717"/>
                    <a:pt x="1601" y="5149"/>
                    <a:pt x="1699" y="5542"/>
                  </a:cubicBezTo>
                  <a:cubicBezTo>
                    <a:pt x="1798" y="5919"/>
                    <a:pt x="2198" y="6125"/>
                    <a:pt x="2574" y="6125"/>
                  </a:cubicBezTo>
                  <a:cubicBezTo>
                    <a:pt x="2647" y="6125"/>
                    <a:pt x="2720" y="6118"/>
                    <a:pt x="2789" y="6101"/>
                  </a:cubicBezTo>
                  <a:cubicBezTo>
                    <a:pt x="3182" y="6003"/>
                    <a:pt x="3418" y="5689"/>
                    <a:pt x="3565" y="5326"/>
                  </a:cubicBezTo>
                  <a:cubicBezTo>
                    <a:pt x="3683" y="5493"/>
                    <a:pt x="3860" y="5620"/>
                    <a:pt x="4105" y="5660"/>
                  </a:cubicBezTo>
                  <a:cubicBezTo>
                    <a:pt x="4190" y="5674"/>
                    <a:pt x="4286" y="5683"/>
                    <a:pt x="4386" y="5683"/>
                  </a:cubicBezTo>
                  <a:cubicBezTo>
                    <a:pt x="4750" y="5683"/>
                    <a:pt x="5169" y="5572"/>
                    <a:pt x="5323" y="5257"/>
                  </a:cubicBezTo>
                  <a:cubicBezTo>
                    <a:pt x="5440" y="5012"/>
                    <a:pt x="5362" y="4746"/>
                    <a:pt x="5234" y="4501"/>
                  </a:cubicBezTo>
                  <a:lnTo>
                    <a:pt x="5234" y="4501"/>
                  </a:lnTo>
                  <a:cubicBezTo>
                    <a:pt x="5422" y="4583"/>
                    <a:pt x="5610" y="4634"/>
                    <a:pt x="5794" y="4634"/>
                  </a:cubicBezTo>
                  <a:cubicBezTo>
                    <a:pt x="5918" y="4634"/>
                    <a:pt x="6039" y="4611"/>
                    <a:pt x="6157" y="4560"/>
                  </a:cubicBezTo>
                  <a:cubicBezTo>
                    <a:pt x="6570" y="4383"/>
                    <a:pt x="6805" y="3794"/>
                    <a:pt x="6579" y="3401"/>
                  </a:cubicBezTo>
                  <a:cubicBezTo>
                    <a:pt x="6403" y="3087"/>
                    <a:pt x="6020" y="2969"/>
                    <a:pt x="5666" y="2910"/>
                  </a:cubicBezTo>
                  <a:cubicBezTo>
                    <a:pt x="5951" y="2802"/>
                    <a:pt x="6206" y="2655"/>
                    <a:pt x="6373" y="2429"/>
                  </a:cubicBezTo>
                  <a:cubicBezTo>
                    <a:pt x="6687" y="2036"/>
                    <a:pt x="6393" y="1526"/>
                    <a:pt x="6029" y="1271"/>
                  </a:cubicBezTo>
                  <a:cubicBezTo>
                    <a:pt x="5866" y="1156"/>
                    <a:pt x="5689" y="1107"/>
                    <a:pt x="5511" y="1107"/>
                  </a:cubicBezTo>
                  <a:cubicBezTo>
                    <a:pt x="5187" y="1107"/>
                    <a:pt x="4859" y="1268"/>
                    <a:pt x="4606" y="1477"/>
                  </a:cubicBezTo>
                  <a:cubicBezTo>
                    <a:pt x="4508" y="1565"/>
                    <a:pt x="4419" y="1653"/>
                    <a:pt x="4331" y="1742"/>
                  </a:cubicBezTo>
                  <a:cubicBezTo>
                    <a:pt x="4380" y="1212"/>
                    <a:pt x="4341" y="642"/>
                    <a:pt x="4017" y="289"/>
                  </a:cubicBezTo>
                  <a:cubicBezTo>
                    <a:pt x="3836" y="83"/>
                    <a:pt x="3570" y="0"/>
                    <a:pt x="3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5"/>
            <p:cNvSpPr/>
            <p:nvPr/>
          </p:nvSpPr>
          <p:spPr>
            <a:xfrm>
              <a:off x="339592" y="8044025"/>
              <a:ext cx="212262" cy="190899"/>
            </a:xfrm>
            <a:custGeom>
              <a:avLst/>
              <a:gdLst/>
              <a:ahLst/>
              <a:cxnLst/>
              <a:rect l="l" t="t" r="r" b="b"/>
              <a:pathLst>
                <a:path w="6806" h="6121" extrusionOk="0">
                  <a:moveTo>
                    <a:pt x="4157" y="281"/>
                  </a:moveTo>
                  <a:cubicBezTo>
                    <a:pt x="4250" y="281"/>
                    <a:pt x="4353" y="317"/>
                    <a:pt x="4468" y="399"/>
                  </a:cubicBezTo>
                  <a:cubicBezTo>
                    <a:pt x="5146" y="880"/>
                    <a:pt x="4213" y="2195"/>
                    <a:pt x="3870" y="2637"/>
                  </a:cubicBezTo>
                  <a:cubicBezTo>
                    <a:pt x="3771" y="2760"/>
                    <a:pt x="3875" y="2820"/>
                    <a:pt x="3999" y="2820"/>
                  </a:cubicBezTo>
                  <a:cubicBezTo>
                    <a:pt x="4085" y="2820"/>
                    <a:pt x="4179" y="2791"/>
                    <a:pt x="4223" y="2735"/>
                  </a:cubicBezTo>
                  <a:cubicBezTo>
                    <a:pt x="4439" y="2451"/>
                    <a:pt x="4714" y="2186"/>
                    <a:pt x="5018" y="1989"/>
                  </a:cubicBezTo>
                  <a:cubicBezTo>
                    <a:pt x="5175" y="1893"/>
                    <a:pt x="5353" y="1801"/>
                    <a:pt x="5533" y="1801"/>
                  </a:cubicBezTo>
                  <a:cubicBezTo>
                    <a:pt x="5591" y="1801"/>
                    <a:pt x="5649" y="1811"/>
                    <a:pt x="5706" y="1832"/>
                  </a:cubicBezTo>
                  <a:cubicBezTo>
                    <a:pt x="5922" y="1911"/>
                    <a:pt x="6216" y="2225"/>
                    <a:pt x="6206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09"/>
                    <a:pt x="4508" y="3148"/>
                    <a:pt x="4194" y="3168"/>
                  </a:cubicBezTo>
                  <a:cubicBezTo>
                    <a:pt x="3966" y="3187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32"/>
                    <a:pt x="6265" y="4660"/>
                    <a:pt x="5882" y="4778"/>
                  </a:cubicBezTo>
                  <a:cubicBezTo>
                    <a:pt x="5833" y="4794"/>
                    <a:pt x="5780" y="4802"/>
                    <a:pt x="5726" y="4802"/>
                  </a:cubicBezTo>
                  <a:cubicBezTo>
                    <a:pt x="5363" y="4802"/>
                    <a:pt x="4921" y="4466"/>
                    <a:pt x="4665" y="4287"/>
                  </a:cubicBezTo>
                  <a:cubicBezTo>
                    <a:pt x="4380" y="4081"/>
                    <a:pt x="4105" y="3855"/>
                    <a:pt x="3860" y="3609"/>
                  </a:cubicBezTo>
                  <a:cubicBezTo>
                    <a:pt x="3828" y="3575"/>
                    <a:pt x="3776" y="3561"/>
                    <a:pt x="3719" y="3561"/>
                  </a:cubicBezTo>
                  <a:cubicBezTo>
                    <a:pt x="3560" y="3561"/>
                    <a:pt x="3363" y="3671"/>
                    <a:pt x="345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54" y="5603"/>
                  </a:cubicBezTo>
                  <a:cubicBezTo>
                    <a:pt x="4045" y="5764"/>
                    <a:pt x="3866" y="5837"/>
                    <a:pt x="3682" y="5837"/>
                  </a:cubicBezTo>
                  <a:cubicBezTo>
                    <a:pt x="3453" y="5837"/>
                    <a:pt x="3218" y="5725"/>
                    <a:pt x="3104" y="5534"/>
                  </a:cubicBezTo>
                  <a:cubicBezTo>
                    <a:pt x="2907" y="5200"/>
                    <a:pt x="2907" y="4758"/>
                    <a:pt x="2927" y="4385"/>
                  </a:cubicBezTo>
                  <a:cubicBezTo>
                    <a:pt x="2947" y="4110"/>
                    <a:pt x="2976" y="3835"/>
                    <a:pt x="3045" y="3570"/>
                  </a:cubicBezTo>
                  <a:cubicBezTo>
                    <a:pt x="3061" y="3488"/>
                    <a:pt x="3000" y="3457"/>
                    <a:pt x="2920" y="3457"/>
                  </a:cubicBezTo>
                  <a:cubicBezTo>
                    <a:pt x="2808" y="3457"/>
                    <a:pt x="2657" y="3517"/>
                    <a:pt x="2623" y="3580"/>
                  </a:cubicBezTo>
                  <a:cubicBezTo>
                    <a:pt x="2436" y="3904"/>
                    <a:pt x="2200" y="4218"/>
                    <a:pt x="1925" y="4464"/>
                  </a:cubicBezTo>
                  <a:cubicBezTo>
                    <a:pt x="1783" y="4591"/>
                    <a:pt x="1601" y="4724"/>
                    <a:pt x="1408" y="4724"/>
                  </a:cubicBezTo>
                  <a:cubicBezTo>
                    <a:pt x="1362" y="4724"/>
                    <a:pt x="1315" y="4716"/>
                    <a:pt x="1267" y="4699"/>
                  </a:cubicBezTo>
                  <a:cubicBezTo>
                    <a:pt x="1032" y="4611"/>
                    <a:pt x="767" y="4307"/>
                    <a:pt x="737" y="4051"/>
                  </a:cubicBezTo>
                  <a:cubicBezTo>
                    <a:pt x="649" y="3384"/>
                    <a:pt x="2033" y="3256"/>
                    <a:pt x="2475" y="3226"/>
                  </a:cubicBezTo>
                  <a:cubicBezTo>
                    <a:pt x="2690" y="3198"/>
                    <a:pt x="2816" y="2940"/>
                    <a:pt x="2566" y="2940"/>
                  </a:cubicBezTo>
                  <a:cubicBezTo>
                    <a:pt x="2553" y="2940"/>
                    <a:pt x="2539" y="2940"/>
                    <a:pt x="2524" y="2942"/>
                  </a:cubicBezTo>
                  <a:cubicBezTo>
                    <a:pt x="2426" y="2952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37"/>
                    <a:pt x="659" y="1813"/>
                    <a:pt x="875" y="1783"/>
                  </a:cubicBezTo>
                  <a:cubicBezTo>
                    <a:pt x="895" y="1779"/>
                    <a:pt x="916" y="1778"/>
                    <a:pt x="937" y="1778"/>
                  </a:cubicBezTo>
                  <a:cubicBezTo>
                    <a:pt x="1143" y="1778"/>
                    <a:pt x="1391" y="1939"/>
                    <a:pt x="1542" y="2029"/>
                  </a:cubicBezTo>
                  <a:cubicBezTo>
                    <a:pt x="1857" y="2225"/>
                    <a:pt x="2141" y="2451"/>
                    <a:pt x="2406" y="2716"/>
                  </a:cubicBezTo>
                  <a:cubicBezTo>
                    <a:pt x="2435" y="2744"/>
                    <a:pt x="2481" y="2757"/>
                    <a:pt x="2533" y="2757"/>
                  </a:cubicBezTo>
                  <a:cubicBezTo>
                    <a:pt x="2641" y="2757"/>
                    <a:pt x="2772" y="2704"/>
                    <a:pt x="2819" y="2637"/>
                  </a:cubicBezTo>
                  <a:cubicBezTo>
                    <a:pt x="2839" y="2598"/>
                    <a:pt x="2839" y="2569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90"/>
                    <a:pt x="2937" y="1066"/>
                    <a:pt x="2986" y="1253"/>
                  </a:cubicBezTo>
                  <a:cubicBezTo>
                    <a:pt x="3015" y="1371"/>
                    <a:pt x="3025" y="1498"/>
                    <a:pt x="3025" y="1626"/>
                  </a:cubicBezTo>
                  <a:cubicBezTo>
                    <a:pt x="3005" y="1763"/>
                    <a:pt x="2986" y="1891"/>
                    <a:pt x="2976" y="2029"/>
                  </a:cubicBezTo>
                  <a:cubicBezTo>
                    <a:pt x="2972" y="2114"/>
                    <a:pt x="3040" y="2149"/>
                    <a:pt x="3123" y="2149"/>
                  </a:cubicBezTo>
                  <a:cubicBezTo>
                    <a:pt x="3243" y="2149"/>
                    <a:pt x="3395" y="2078"/>
                    <a:pt x="3418" y="1979"/>
                  </a:cubicBezTo>
                  <a:cubicBezTo>
                    <a:pt x="3447" y="1852"/>
                    <a:pt x="3457" y="1705"/>
                    <a:pt x="3457" y="1557"/>
                  </a:cubicBezTo>
                  <a:cubicBezTo>
                    <a:pt x="3538" y="1018"/>
                    <a:pt x="3737" y="281"/>
                    <a:pt x="4157" y="281"/>
                  </a:cubicBezTo>
                  <a:close/>
                  <a:moveTo>
                    <a:pt x="4238" y="1"/>
                  </a:moveTo>
                  <a:cubicBezTo>
                    <a:pt x="4163" y="1"/>
                    <a:pt x="4088" y="9"/>
                    <a:pt x="4017" y="25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4"/>
                    <a:pt x="2947" y="497"/>
                    <a:pt x="2701" y="458"/>
                  </a:cubicBezTo>
                  <a:cubicBezTo>
                    <a:pt x="2618" y="443"/>
                    <a:pt x="2523" y="434"/>
                    <a:pt x="2423" y="434"/>
                  </a:cubicBezTo>
                  <a:cubicBezTo>
                    <a:pt x="2062" y="434"/>
                    <a:pt x="1637" y="545"/>
                    <a:pt x="1484" y="860"/>
                  </a:cubicBezTo>
                  <a:cubicBezTo>
                    <a:pt x="1366" y="1106"/>
                    <a:pt x="1444" y="1371"/>
                    <a:pt x="1572" y="1616"/>
                  </a:cubicBezTo>
                  <a:cubicBezTo>
                    <a:pt x="1384" y="1534"/>
                    <a:pt x="1196" y="1483"/>
                    <a:pt x="1012" y="1483"/>
                  </a:cubicBezTo>
                  <a:cubicBezTo>
                    <a:pt x="889" y="1483"/>
                    <a:pt x="767" y="1506"/>
                    <a:pt x="649" y="155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3" y="3030"/>
                    <a:pt x="786" y="3148"/>
                    <a:pt x="1140" y="3207"/>
                  </a:cubicBezTo>
                  <a:cubicBezTo>
                    <a:pt x="855" y="3315"/>
                    <a:pt x="600" y="3462"/>
                    <a:pt x="433" y="3688"/>
                  </a:cubicBezTo>
                  <a:cubicBezTo>
                    <a:pt x="119" y="4091"/>
                    <a:pt x="413" y="4591"/>
                    <a:pt x="777" y="4847"/>
                  </a:cubicBezTo>
                  <a:cubicBezTo>
                    <a:pt x="940" y="4961"/>
                    <a:pt x="1117" y="5010"/>
                    <a:pt x="1295" y="5010"/>
                  </a:cubicBezTo>
                  <a:cubicBezTo>
                    <a:pt x="1620" y="5010"/>
                    <a:pt x="1947" y="4850"/>
                    <a:pt x="2200" y="4640"/>
                  </a:cubicBezTo>
                  <a:cubicBezTo>
                    <a:pt x="2298" y="4562"/>
                    <a:pt x="2387" y="4464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28"/>
                  </a:cubicBezTo>
                  <a:cubicBezTo>
                    <a:pt x="2972" y="6036"/>
                    <a:pt x="3240" y="6121"/>
                    <a:pt x="3516" y="6121"/>
                  </a:cubicBezTo>
                  <a:cubicBezTo>
                    <a:pt x="3776" y="6121"/>
                    <a:pt x="4043" y="6046"/>
                    <a:pt x="4252" y="5927"/>
                  </a:cubicBezTo>
                  <a:cubicBezTo>
                    <a:pt x="4724" y="5662"/>
                    <a:pt x="4743" y="5161"/>
                    <a:pt x="4557" y="4699"/>
                  </a:cubicBezTo>
                  <a:cubicBezTo>
                    <a:pt x="4547" y="4689"/>
                    <a:pt x="4537" y="4670"/>
                    <a:pt x="4537" y="4660"/>
                  </a:cubicBezTo>
                  <a:lnTo>
                    <a:pt x="4537" y="4660"/>
                  </a:lnTo>
                  <a:cubicBezTo>
                    <a:pt x="4871" y="4880"/>
                    <a:pt x="5266" y="5080"/>
                    <a:pt x="5665" y="5080"/>
                  </a:cubicBezTo>
                  <a:cubicBezTo>
                    <a:pt x="5748" y="5080"/>
                    <a:pt x="5830" y="5071"/>
                    <a:pt x="5912" y="5053"/>
                  </a:cubicBezTo>
                  <a:cubicBezTo>
                    <a:pt x="6393" y="4945"/>
                    <a:pt x="6796" y="4385"/>
                    <a:pt x="6638" y="3894"/>
                  </a:cubicBezTo>
                  <a:cubicBezTo>
                    <a:pt x="6501" y="3452"/>
                    <a:pt x="5961" y="3305"/>
                    <a:pt x="5558" y="3236"/>
                  </a:cubicBezTo>
                  <a:cubicBezTo>
                    <a:pt x="5873" y="3158"/>
                    <a:pt x="6187" y="3040"/>
                    <a:pt x="6422" y="282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7" y="1573"/>
                    <a:pt x="5857" y="1516"/>
                    <a:pt x="5654" y="1516"/>
                  </a:cubicBezTo>
                  <a:cubicBezTo>
                    <a:pt x="5376" y="1516"/>
                    <a:pt x="5091" y="1622"/>
                    <a:pt x="4842" y="1763"/>
                  </a:cubicBezTo>
                  <a:cubicBezTo>
                    <a:pt x="5028" y="1400"/>
                    <a:pt x="5205" y="968"/>
                    <a:pt x="5107" y="575"/>
                  </a:cubicBezTo>
                  <a:cubicBezTo>
                    <a:pt x="5009" y="200"/>
                    <a:pt x="4612" y="1"/>
                    <a:pt x="4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5"/>
            <p:cNvSpPr/>
            <p:nvPr/>
          </p:nvSpPr>
          <p:spPr>
            <a:xfrm>
              <a:off x="679505" y="803551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4" y="281"/>
                  </a:moveTo>
                  <a:cubicBezTo>
                    <a:pt x="3343" y="281"/>
                    <a:pt x="3578" y="393"/>
                    <a:pt x="3693" y="583"/>
                  </a:cubicBezTo>
                  <a:cubicBezTo>
                    <a:pt x="3899" y="917"/>
                    <a:pt x="3899" y="1359"/>
                    <a:pt x="3870" y="1732"/>
                  </a:cubicBezTo>
                  <a:cubicBezTo>
                    <a:pt x="3860" y="2007"/>
                    <a:pt x="3820" y="2282"/>
                    <a:pt x="3761" y="2547"/>
                  </a:cubicBezTo>
                  <a:cubicBezTo>
                    <a:pt x="3741" y="2629"/>
                    <a:pt x="3801" y="2660"/>
                    <a:pt x="3882" y="2660"/>
                  </a:cubicBezTo>
                  <a:cubicBezTo>
                    <a:pt x="3995" y="2660"/>
                    <a:pt x="4149" y="2600"/>
                    <a:pt x="4184" y="2537"/>
                  </a:cubicBezTo>
                  <a:cubicBezTo>
                    <a:pt x="4360" y="2213"/>
                    <a:pt x="4596" y="1899"/>
                    <a:pt x="4871" y="1653"/>
                  </a:cubicBezTo>
                  <a:cubicBezTo>
                    <a:pt x="5022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59" y="2066"/>
                  </a:cubicBezTo>
                  <a:cubicBezTo>
                    <a:pt x="6147" y="2734"/>
                    <a:pt x="4763" y="2861"/>
                    <a:pt x="4321" y="2891"/>
                  </a:cubicBezTo>
                  <a:cubicBezTo>
                    <a:pt x="4106" y="2919"/>
                    <a:pt x="3980" y="3178"/>
                    <a:pt x="4230" y="3178"/>
                  </a:cubicBezTo>
                  <a:cubicBezTo>
                    <a:pt x="4243" y="3178"/>
                    <a:pt x="4257" y="3177"/>
                    <a:pt x="4272" y="3175"/>
                  </a:cubicBezTo>
                  <a:cubicBezTo>
                    <a:pt x="4370" y="3166"/>
                    <a:pt x="4478" y="3156"/>
                    <a:pt x="4596" y="3146"/>
                  </a:cubicBezTo>
                  <a:cubicBezTo>
                    <a:pt x="4703" y="3139"/>
                    <a:pt x="4820" y="3135"/>
                    <a:pt x="4941" y="3135"/>
                  </a:cubicBezTo>
                  <a:cubicBezTo>
                    <a:pt x="5531" y="3135"/>
                    <a:pt x="6210" y="3246"/>
                    <a:pt x="6226" y="3784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5" y="4346"/>
                    <a:pt x="5899" y="4347"/>
                    <a:pt x="5882" y="4347"/>
                  </a:cubicBezTo>
                  <a:cubicBezTo>
                    <a:pt x="5665" y="4347"/>
                    <a:pt x="5409" y="4180"/>
                    <a:pt x="5254" y="4089"/>
                  </a:cubicBezTo>
                  <a:cubicBezTo>
                    <a:pt x="4940" y="3892"/>
                    <a:pt x="4655" y="3666"/>
                    <a:pt x="4390" y="3401"/>
                  </a:cubicBezTo>
                  <a:cubicBezTo>
                    <a:pt x="4361" y="3373"/>
                    <a:pt x="4315" y="3360"/>
                    <a:pt x="4264" y="3360"/>
                  </a:cubicBezTo>
                  <a:cubicBezTo>
                    <a:pt x="4157" y="3360"/>
                    <a:pt x="4027" y="3413"/>
                    <a:pt x="3987" y="3480"/>
                  </a:cubicBezTo>
                  <a:cubicBezTo>
                    <a:pt x="3958" y="3519"/>
                    <a:pt x="3958" y="3558"/>
                    <a:pt x="3997" y="3588"/>
                  </a:cubicBezTo>
                  <a:cubicBezTo>
                    <a:pt x="4194" y="3784"/>
                    <a:pt x="4380" y="4010"/>
                    <a:pt x="4547" y="4236"/>
                  </a:cubicBezTo>
                  <a:cubicBezTo>
                    <a:pt x="4704" y="4452"/>
                    <a:pt x="5146" y="5041"/>
                    <a:pt x="4851" y="5296"/>
                  </a:cubicBezTo>
                  <a:cubicBezTo>
                    <a:pt x="4766" y="5371"/>
                    <a:pt x="4627" y="5403"/>
                    <a:pt x="4488" y="5403"/>
                  </a:cubicBezTo>
                  <a:cubicBezTo>
                    <a:pt x="4355" y="5403"/>
                    <a:pt x="4221" y="5374"/>
                    <a:pt x="4135" y="5326"/>
                  </a:cubicBezTo>
                  <a:cubicBezTo>
                    <a:pt x="3948" y="5228"/>
                    <a:pt x="3860" y="5051"/>
                    <a:pt x="3820" y="4864"/>
                  </a:cubicBezTo>
                  <a:cubicBezTo>
                    <a:pt x="3791" y="4746"/>
                    <a:pt x="3771" y="4619"/>
                    <a:pt x="3781" y="4491"/>
                  </a:cubicBezTo>
                  <a:cubicBezTo>
                    <a:pt x="3791" y="4354"/>
                    <a:pt x="3811" y="4226"/>
                    <a:pt x="3820" y="4089"/>
                  </a:cubicBezTo>
                  <a:cubicBezTo>
                    <a:pt x="3824" y="4004"/>
                    <a:pt x="3757" y="3969"/>
                    <a:pt x="3674" y="3969"/>
                  </a:cubicBezTo>
                  <a:cubicBezTo>
                    <a:pt x="3555" y="3969"/>
                    <a:pt x="3406" y="4040"/>
                    <a:pt x="3388" y="4138"/>
                  </a:cubicBezTo>
                  <a:cubicBezTo>
                    <a:pt x="3359" y="4265"/>
                    <a:pt x="3339" y="4413"/>
                    <a:pt x="3339" y="4560"/>
                  </a:cubicBezTo>
                  <a:cubicBezTo>
                    <a:pt x="3259" y="5099"/>
                    <a:pt x="3060" y="5836"/>
                    <a:pt x="2639" y="5836"/>
                  </a:cubicBezTo>
                  <a:cubicBezTo>
                    <a:pt x="2547" y="5836"/>
                    <a:pt x="2443" y="5800"/>
                    <a:pt x="2328" y="5719"/>
                  </a:cubicBezTo>
                  <a:cubicBezTo>
                    <a:pt x="1650" y="5237"/>
                    <a:pt x="2583" y="3922"/>
                    <a:pt x="2937" y="3480"/>
                  </a:cubicBezTo>
                  <a:cubicBezTo>
                    <a:pt x="3030" y="3358"/>
                    <a:pt x="2923" y="3297"/>
                    <a:pt x="2798" y="3297"/>
                  </a:cubicBezTo>
                  <a:cubicBezTo>
                    <a:pt x="2712" y="3297"/>
                    <a:pt x="2617" y="3326"/>
                    <a:pt x="2573" y="3382"/>
                  </a:cubicBezTo>
                  <a:cubicBezTo>
                    <a:pt x="2357" y="3666"/>
                    <a:pt x="2082" y="3931"/>
                    <a:pt x="1778" y="4128"/>
                  </a:cubicBezTo>
                  <a:cubicBezTo>
                    <a:pt x="1629" y="4225"/>
                    <a:pt x="1452" y="4316"/>
                    <a:pt x="1268" y="4316"/>
                  </a:cubicBezTo>
                  <a:cubicBezTo>
                    <a:pt x="1210" y="4316"/>
                    <a:pt x="1150" y="4306"/>
                    <a:pt x="1091" y="4285"/>
                  </a:cubicBezTo>
                  <a:cubicBezTo>
                    <a:pt x="875" y="4206"/>
                    <a:pt x="590" y="3892"/>
                    <a:pt x="600" y="3637"/>
                  </a:cubicBezTo>
                  <a:cubicBezTo>
                    <a:pt x="610" y="3234"/>
                    <a:pt x="1366" y="3126"/>
                    <a:pt x="1660" y="3067"/>
                  </a:cubicBezTo>
                  <a:cubicBezTo>
                    <a:pt x="1965" y="3008"/>
                    <a:pt x="2289" y="2969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91" y="2676"/>
                    <a:pt x="2305" y="2686"/>
                    <a:pt x="2111" y="2686"/>
                  </a:cubicBezTo>
                  <a:cubicBezTo>
                    <a:pt x="1617" y="2686"/>
                    <a:pt x="1071" y="2620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4" y="1323"/>
                    <a:pt x="1016" y="1315"/>
                    <a:pt x="1070" y="1315"/>
                  </a:cubicBezTo>
                  <a:cubicBezTo>
                    <a:pt x="1433" y="1315"/>
                    <a:pt x="1875" y="1651"/>
                    <a:pt x="2132" y="1830"/>
                  </a:cubicBezTo>
                  <a:cubicBezTo>
                    <a:pt x="2416" y="2036"/>
                    <a:pt x="2691" y="2262"/>
                    <a:pt x="2937" y="2518"/>
                  </a:cubicBezTo>
                  <a:cubicBezTo>
                    <a:pt x="2967" y="2547"/>
                    <a:pt x="3015" y="2560"/>
                    <a:pt x="3069" y="2560"/>
                  </a:cubicBezTo>
                  <a:cubicBezTo>
                    <a:pt x="3229" y="2560"/>
                    <a:pt x="3435" y="2448"/>
                    <a:pt x="3339" y="2331"/>
                  </a:cubicBezTo>
                  <a:cubicBezTo>
                    <a:pt x="3163" y="2125"/>
                    <a:pt x="2996" y="1899"/>
                    <a:pt x="2858" y="1663"/>
                  </a:cubicBezTo>
                  <a:cubicBezTo>
                    <a:pt x="2691" y="1369"/>
                    <a:pt x="2406" y="848"/>
                    <a:pt x="2642" y="514"/>
                  </a:cubicBezTo>
                  <a:cubicBezTo>
                    <a:pt x="2751" y="353"/>
                    <a:pt x="2931" y="281"/>
                    <a:pt x="3114" y="281"/>
                  </a:cubicBezTo>
                  <a:close/>
                  <a:moveTo>
                    <a:pt x="3286" y="0"/>
                  </a:moveTo>
                  <a:cubicBezTo>
                    <a:pt x="3025" y="0"/>
                    <a:pt x="2755" y="75"/>
                    <a:pt x="2544" y="190"/>
                  </a:cubicBezTo>
                  <a:cubicBezTo>
                    <a:pt x="2073" y="456"/>
                    <a:pt x="2063" y="956"/>
                    <a:pt x="2249" y="1418"/>
                  </a:cubicBezTo>
                  <a:cubicBezTo>
                    <a:pt x="2249" y="1428"/>
                    <a:pt x="2259" y="1447"/>
                    <a:pt x="2259" y="1457"/>
                  </a:cubicBezTo>
                  <a:cubicBezTo>
                    <a:pt x="1925" y="1237"/>
                    <a:pt x="1530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03" y="1172"/>
                    <a:pt x="1" y="1732"/>
                    <a:pt x="158" y="2233"/>
                  </a:cubicBezTo>
                  <a:cubicBezTo>
                    <a:pt x="305" y="2665"/>
                    <a:pt x="835" y="2812"/>
                    <a:pt x="1248" y="2881"/>
                  </a:cubicBezTo>
                  <a:cubicBezTo>
                    <a:pt x="924" y="2969"/>
                    <a:pt x="610" y="3077"/>
                    <a:pt x="384" y="3293"/>
                  </a:cubicBezTo>
                  <a:cubicBezTo>
                    <a:pt x="1" y="3637"/>
                    <a:pt x="207" y="4118"/>
                    <a:pt x="561" y="4403"/>
                  </a:cubicBezTo>
                  <a:cubicBezTo>
                    <a:pt x="741" y="4546"/>
                    <a:pt x="945" y="4604"/>
                    <a:pt x="1153" y="4604"/>
                  </a:cubicBezTo>
                  <a:cubicBezTo>
                    <a:pt x="1430" y="4604"/>
                    <a:pt x="1713" y="4500"/>
                    <a:pt x="1955" y="4354"/>
                  </a:cubicBezTo>
                  <a:lnTo>
                    <a:pt x="1955" y="435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0" y="5919"/>
                    <a:pt x="2189" y="6125"/>
                    <a:pt x="2564" y="6125"/>
                  </a:cubicBezTo>
                  <a:cubicBezTo>
                    <a:pt x="2638" y="6125"/>
                    <a:pt x="2710" y="6118"/>
                    <a:pt x="2780" y="6101"/>
                  </a:cubicBezTo>
                  <a:cubicBezTo>
                    <a:pt x="3172" y="6003"/>
                    <a:pt x="3408" y="5689"/>
                    <a:pt x="3555" y="5326"/>
                  </a:cubicBezTo>
                  <a:cubicBezTo>
                    <a:pt x="3683" y="5493"/>
                    <a:pt x="3850" y="5620"/>
                    <a:pt x="4095" y="5660"/>
                  </a:cubicBezTo>
                  <a:cubicBezTo>
                    <a:pt x="4180" y="5674"/>
                    <a:pt x="4276" y="5683"/>
                    <a:pt x="4377" y="5683"/>
                  </a:cubicBezTo>
                  <a:cubicBezTo>
                    <a:pt x="4740" y="5683"/>
                    <a:pt x="5159" y="5572"/>
                    <a:pt x="5313" y="5257"/>
                  </a:cubicBezTo>
                  <a:cubicBezTo>
                    <a:pt x="5431" y="5012"/>
                    <a:pt x="5352" y="4746"/>
                    <a:pt x="5234" y="4501"/>
                  </a:cubicBezTo>
                  <a:lnTo>
                    <a:pt x="5234" y="4501"/>
                  </a:lnTo>
                  <a:cubicBezTo>
                    <a:pt x="5417" y="4583"/>
                    <a:pt x="5602" y="4634"/>
                    <a:pt x="5785" y="4634"/>
                  </a:cubicBezTo>
                  <a:cubicBezTo>
                    <a:pt x="5908" y="4634"/>
                    <a:pt x="6029" y="4611"/>
                    <a:pt x="6147" y="4560"/>
                  </a:cubicBezTo>
                  <a:cubicBezTo>
                    <a:pt x="6560" y="4383"/>
                    <a:pt x="6805" y="3794"/>
                    <a:pt x="6570" y="3401"/>
                  </a:cubicBezTo>
                  <a:cubicBezTo>
                    <a:pt x="639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29"/>
                  </a:cubicBezTo>
                  <a:cubicBezTo>
                    <a:pt x="6678" y="2036"/>
                    <a:pt x="6383" y="1526"/>
                    <a:pt x="6020" y="1271"/>
                  </a:cubicBezTo>
                  <a:cubicBezTo>
                    <a:pt x="5856" y="1156"/>
                    <a:pt x="5679" y="1107"/>
                    <a:pt x="5501" y="1107"/>
                  </a:cubicBezTo>
                  <a:cubicBezTo>
                    <a:pt x="5177" y="1107"/>
                    <a:pt x="4850" y="1268"/>
                    <a:pt x="4596" y="1477"/>
                  </a:cubicBezTo>
                  <a:cubicBezTo>
                    <a:pt x="4498" y="1565"/>
                    <a:pt x="4410" y="1653"/>
                    <a:pt x="4321" y="1742"/>
                  </a:cubicBezTo>
                  <a:cubicBezTo>
                    <a:pt x="4370" y="1212"/>
                    <a:pt x="4331" y="642"/>
                    <a:pt x="4007" y="289"/>
                  </a:cubicBezTo>
                  <a:cubicBezTo>
                    <a:pt x="3826" y="83"/>
                    <a:pt x="3560" y="0"/>
                    <a:pt x="3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5"/>
            <p:cNvSpPr/>
            <p:nvPr/>
          </p:nvSpPr>
          <p:spPr>
            <a:xfrm>
              <a:off x="153403" y="8243375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70" y="2767"/>
                    <a:pt x="3877" y="2829"/>
                    <a:pt x="4003" y="2829"/>
                  </a:cubicBezTo>
                  <a:cubicBezTo>
                    <a:pt x="4087" y="2829"/>
                    <a:pt x="4180" y="2801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09"/>
                  </a:cubicBezTo>
                  <a:cubicBezTo>
                    <a:pt x="3830" y="3579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8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38" y="747"/>
                    <a:pt x="2173" y="718"/>
                    <a:pt x="2310" y="718"/>
                  </a:cubicBezTo>
                  <a:cubicBezTo>
                    <a:pt x="2446" y="718"/>
                    <a:pt x="2583" y="747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56"/>
                  </a:cubicBezTo>
                  <a:cubicBezTo>
                    <a:pt x="949" y="4971"/>
                    <a:pt x="1124" y="5019"/>
                    <a:pt x="1300" y="5019"/>
                  </a:cubicBezTo>
                  <a:cubicBezTo>
                    <a:pt x="1622" y="5019"/>
                    <a:pt x="1946" y="4857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5"/>
            <p:cNvSpPr/>
            <p:nvPr/>
          </p:nvSpPr>
          <p:spPr>
            <a:xfrm>
              <a:off x="493315" y="8234892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26" y="284"/>
                  </a:moveTo>
                  <a:cubicBezTo>
                    <a:pt x="3355" y="284"/>
                    <a:pt x="3589" y="393"/>
                    <a:pt x="3703" y="582"/>
                  </a:cubicBezTo>
                  <a:cubicBezTo>
                    <a:pt x="3899" y="916"/>
                    <a:pt x="3899" y="1358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1" y="2212"/>
                    <a:pt x="4596" y="1898"/>
                    <a:pt x="4881" y="1653"/>
                  </a:cubicBezTo>
                  <a:cubicBezTo>
                    <a:pt x="5024" y="1526"/>
                    <a:pt x="5198" y="1392"/>
                    <a:pt x="5390" y="1392"/>
                  </a:cubicBezTo>
                  <a:cubicBezTo>
                    <a:pt x="5435" y="1392"/>
                    <a:pt x="5482" y="1400"/>
                    <a:pt x="5529" y="1417"/>
                  </a:cubicBezTo>
                  <a:cubicBezTo>
                    <a:pt x="5774" y="1505"/>
                    <a:pt x="6030" y="1810"/>
                    <a:pt x="6069" y="2065"/>
                  </a:cubicBezTo>
                  <a:cubicBezTo>
                    <a:pt x="6157" y="2733"/>
                    <a:pt x="4773" y="2860"/>
                    <a:pt x="4321" y="2900"/>
                  </a:cubicBezTo>
                  <a:cubicBezTo>
                    <a:pt x="4103" y="2919"/>
                    <a:pt x="3986" y="3185"/>
                    <a:pt x="4244" y="3185"/>
                  </a:cubicBezTo>
                  <a:cubicBezTo>
                    <a:pt x="4253" y="3185"/>
                    <a:pt x="4262" y="3185"/>
                    <a:pt x="4272" y="3184"/>
                  </a:cubicBezTo>
                  <a:cubicBezTo>
                    <a:pt x="4380" y="3175"/>
                    <a:pt x="4488" y="3165"/>
                    <a:pt x="4596" y="3145"/>
                  </a:cubicBezTo>
                  <a:cubicBezTo>
                    <a:pt x="4703" y="3138"/>
                    <a:pt x="4819" y="3134"/>
                    <a:pt x="4939" y="3134"/>
                  </a:cubicBezTo>
                  <a:cubicBezTo>
                    <a:pt x="5529" y="3134"/>
                    <a:pt x="6210" y="3247"/>
                    <a:pt x="6226" y="3793"/>
                  </a:cubicBezTo>
                  <a:cubicBezTo>
                    <a:pt x="6226" y="3980"/>
                    <a:pt x="6148" y="4304"/>
                    <a:pt x="5932" y="4343"/>
                  </a:cubicBezTo>
                  <a:cubicBezTo>
                    <a:pt x="5912" y="4347"/>
                    <a:pt x="5891" y="4348"/>
                    <a:pt x="5870" y="4348"/>
                  </a:cubicBezTo>
                  <a:cubicBezTo>
                    <a:pt x="5664" y="4348"/>
                    <a:pt x="5414" y="4186"/>
                    <a:pt x="5254" y="4088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78"/>
                    <a:pt x="4320" y="3365"/>
                    <a:pt x="4267" y="3365"/>
                  </a:cubicBezTo>
                  <a:cubicBezTo>
                    <a:pt x="4157" y="3365"/>
                    <a:pt x="4027" y="3422"/>
                    <a:pt x="3987" y="3489"/>
                  </a:cubicBezTo>
                  <a:cubicBezTo>
                    <a:pt x="3968" y="3518"/>
                    <a:pt x="3968" y="3557"/>
                    <a:pt x="3997" y="358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51"/>
                    <a:pt x="5146" y="5040"/>
                    <a:pt x="4851" y="5305"/>
                  </a:cubicBezTo>
                  <a:cubicBezTo>
                    <a:pt x="4770" y="5377"/>
                    <a:pt x="4638" y="5407"/>
                    <a:pt x="4505" y="5407"/>
                  </a:cubicBezTo>
                  <a:cubicBezTo>
                    <a:pt x="4366" y="5407"/>
                    <a:pt x="4225" y="5375"/>
                    <a:pt x="4135" y="5325"/>
                  </a:cubicBezTo>
                  <a:cubicBezTo>
                    <a:pt x="3958" y="5237"/>
                    <a:pt x="3870" y="5050"/>
                    <a:pt x="3821" y="4863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1" y="4225"/>
                    <a:pt x="3821" y="4098"/>
                  </a:cubicBezTo>
                  <a:cubicBezTo>
                    <a:pt x="3825" y="4007"/>
                    <a:pt x="3756" y="3970"/>
                    <a:pt x="3672" y="3970"/>
                  </a:cubicBezTo>
                  <a:cubicBezTo>
                    <a:pt x="3556" y="3970"/>
                    <a:pt x="3411" y="4040"/>
                    <a:pt x="3388" y="4137"/>
                  </a:cubicBezTo>
                  <a:cubicBezTo>
                    <a:pt x="3359" y="4274"/>
                    <a:pt x="3339" y="4412"/>
                    <a:pt x="3339" y="4559"/>
                  </a:cubicBezTo>
                  <a:cubicBezTo>
                    <a:pt x="3259" y="5097"/>
                    <a:pt x="3061" y="5839"/>
                    <a:pt x="2642" y="5839"/>
                  </a:cubicBezTo>
                  <a:cubicBezTo>
                    <a:pt x="2549" y="5839"/>
                    <a:pt x="2444" y="5802"/>
                    <a:pt x="2328" y="5718"/>
                  </a:cubicBezTo>
                  <a:cubicBezTo>
                    <a:pt x="1651" y="5237"/>
                    <a:pt x="2583" y="3931"/>
                    <a:pt x="2937" y="3489"/>
                  </a:cubicBezTo>
                  <a:cubicBezTo>
                    <a:pt x="3037" y="3360"/>
                    <a:pt x="2929" y="3297"/>
                    <a:pt x="2804" y="3297"/>
                  </a:cubicBezTo>
                  <a:cubicBezTo>
                    <a:pt x="2719" y="3297"/>
                    <a:pt x="2627" y="3325"/>
                    <a:pt x="2583" y="3381"/>
                  </a:cubicBezTo>
                  <a:cubicBezTo>
                    <a:pt x="2357" y="3665"/>
                    <a:pt x="2092" y="3931"/>
                    <a:pt x="1788" y="4127"/>
                  </a:cubicBezTo>
                  <a:cubicBezTo>
                    <a:pt x="1633" y="4223"/>
                    <a:pt x="1456" y="4319"/>
                    <a:pt x="1273" y="4319"/>
                  </a:cubicBezTo>
                  <a:cubicBezTo>
                    <a:pt x="1213" y="4319"/>
                    <a:pt x="1152" y="4308"/>
                    <a:pt x="1091" y="428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20" y="3243"/>
                    <a:pt x="1366" y="3125"/>
                    <a:pt x="1660" y="3076"/>
                  </a:cubicBezTo>
                  <a:cubicBezTo>
                    <a:pt x="1975" y="3008"/>
                    <a:pt x="2289" y="2968"/>
                    <a:pt x="2613" y="2949"/>
                  </a:cubicBezTo>
                  <a:cubicBezTo>
                    <a:pt x="2831" y="2930"/>
                    <a:pt x="2948" y="2663"/>
                    <a:pt x="2681" y="2663"/>
                  </a:cubicBezTo>
                  <a:cubicBezTo>
                    <a:pt x="2672" y="2663"/>
                    <a:pt x="2662" y="2663"/>
                    <a:pt x="2652" y="2664"/>
                  </a:cubicBezTo>
                  <a:cubicBezTo>
                    <a:pt x="2489" y="2678"/>
                    <a:pt x="2300" y="2690"/>
                    <a:pt x="2103" y="2690"/>
                  </a:cubicBezTo>
                  <a:cubicBezTo>
                    <a:pt x="1612" y="2690"/>
                    <a:pt x="1069" y="2617"/>
                    <a:pt x="747" y="2330"/>
                  </a:cubicBezTo>
                  <a:cubicBezTo>
                    <a:pt x="472" y="2085"/>
                    <a:pt x="541" y="1456"/>
                    <a:pt x="914" y="1338"/>
                  </a:cubicBezTo>
                  <a:cubicBezTo>
                    <a:pt x="963" y="1324"/>
                    <a:pt x="1014" y="1317"/>
                    <a:pt x="1066" y="1317"/>
                  </a:cubicBezTo>
                  <a:cubicBezTo>
                    <a:pt x="1437" y="1317"/>
                    <a:pt x="1882" y="1649"/>
                    <a:pt x="2132" y="1829"/>
                  </a:cubicBezTo>
                  <a:cubicBezTo>
                    <a:pt x="2416" y="2036"/>
                    <a:pt x="2691" y="2261"/>
                    <a:pt x="2947" y="2517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2" y="2447"/>
                    <a:pt x="3339" y="2330"/>
                  </a:cubicBezTo>
                  <a:cubicBezTo>
                    <a:pt x="3163" y="2124"/>
                    <a:pt x="3006" y="1898"/>
                    <a:pt x="2868" y="1672"/>
                  </a:cubicBezTo>
                  <a:cubicBezTo>
                    <a:pt x="2691" y="1368"/>
                    <a:pt x="2407" y="847"/>
                    <a:pt x="2642" y="514"/>
                  </a:cubicBezTo>
                  <a:cubicBezTo>
                    <a:pt x="2757" y="355"/>
                    <a:pt x="2940" y="284"/>
                    <a:pt x="3126" y="284"/>
                  </a:cubicBezTo>
                  <a:close/>
                  <a:moveTo>
                    <a:pt x="3299" y="1"/>
                  </a:moveTo>
                  <a:cubicBezTo>
                    <a:pt x="3036" y="1"/>
                    <a:pt x="2767" y="79"/>
                    <a:pt x="2554" y="199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59" y="1437"/>
                    <a:pt x="2259" y="1446"/>
                    <a:pt x="2269" y="1456"/>
                  </a:cubicBezTo>
                  <a:cubicBezTo>
                    <a:pt x="1932" y="1239"/>
                    <a:pt x="1542" y="1042"/>
                    <a:pt x="1148" y="1042"/>
                  </a:cubicBezTo>
                  <a:cubicBezTo>
                    <a:pt x="1060" y="1042"/>
                    <a:pt x="972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11"/>
                    <a:pt x="1248" y="2890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6"/>
                    <a:pt x="207" y="4117"/>
                    <a:pt x="570" y="4402"/>
                  </a:cubicBezTo>
                  <a:cubicBezTo>
                    <a:pt x="748" y="4546"/>
                    <a:pt x="951" y="4604"/>
                    <a:pt x="1159" y="4604"/>
                  </a:cubicBezTo>
                  <a:cubicBezTo>
                    <a:pt x="1433" y="4604"/>
                    <a:pt x="1715" y="4502"/>
                    <a:pt x="1955" y="4363"/>
                  </a:cubicBezTo>
                  <a:lnTo>
                    <a:pt x="1955" y="4363"/>
                  </a:lnTo>
                  <a:cubicBezTo>
                    <a:pt x="1768" y="4716"/>
                    <a:pt x="1601" y="5148"/>
                    <a:pt x="1700" y="5541"/>
                  </a:cubicBezTo>
                  <a:cubicBezTo>
                    <a:pt x="1798" y="5919"/>
                    <a:pt x="2192" y="6125"/>
                    <a:pt x="2565" y="6125"/>
                  </a:cubicBezTo>
                  <a:cubicBezTo>
                    <a:pt x="2638" y="6125"/>
                    <a:pt x="2711" y="6117"/>
                    <a:pt x="2780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0" y="5619"/>
                    <a:pt x="4095" y="5669"/>
                  </a:cubicBezTo>
                  <a:cubicBezTo>
                    <a:pt x="4177" y="5683"/>
                    <a:pt x="4269" y="5691"/>
                    <a:pt x="4364" y="5691"/>
                  </a:cubicBezTo>
                  <a:cubicBezTo>
                    <a:pt x="4731" y="5691"/>
                    <a:pt x="5159" y="5575"/>
                    <a:pt x="5323" y="5256"/>
                  </a:cubicBezTo>
                  <a:cubicBezTo>
                    <a:pt x="5441" y="5020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602" y="4634"/>
                    <a:pt x="5786" y="4634"/>
                  </a:cubicBezTo>
                  <a:cubicBezTo>
                    <a:pt x="5913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01"/>
                    <a:pt x="6197" y="2654"/>
                    <a:pt x="6373" y="2438"/>
                  </a:cubicBezTo>
                  <a:cubicBezTo>
                    <a:pt x="6678" y="2036"/>
                    <a:pt x="6383" y="1525"/>
                    <a:pt x="6020" y="1270"/>
                  </a:cubicBezTo>
                  <a:cubicBezTo>
                    <a:pt x="5857" y="1155"/>
                    <a:pt x="5682" y="1107"/>
                    <a:pt x="5506" y="1107"/>
                  </a:cubicBezTo>
                  <a:cubicBezTo>
                    <a:pt x="5184" y="1107"/>
                    <a:pt x="4860" y="1270"/>
                    <a:pt x="4606" y="1486"/>
                  </a:cubicBezTo>
                  <a:cubicBezTo>
                    <a:pt x="450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17" y="288"/>
                  </a:cubicBezTo>
                  <a:cubicBezTo>
                    <a:pt x="3832" y="83"/>
                    <a:pt x="3570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5"/>
            <p:cNvSpPr/>
            <p:nvPr/>
          </p:nvSpPr>
          <p:spPr>
            <a:xfrm>
              <a:off x="832635" y="8243375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9" y="2767"/>
                    <a:pt x="3876" y="2829"/>
                    <a:pt x="4002" y="2829"/>
                  </a:cubicBezTo>
                  <a:cubicBezTo>
                    <a:pt x="4086" y="2829"/>
                    <a:pt x="4179" y="2801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7" y="4802"/>
                    <a:pt x="5732" y="4802"/>
                  </a:cubicBezTo>
                  <a:cubicBezTo>
                    <a:pt x="5368" y="4802"/>
                    <a:pt x="4921" y="4476"/>
                    <a:pt x="4674" y="4297"/>
                  </a:cubicBezTo>
                  <a:cubicBezTo>
                    <a:pt x="4389" y="4091"/>
                    <a:pt x="4114" y="3855"/>
                    <a:pt x="3869" y="3609"/>
                  </a:cubicBezTo>
                  <a:cubicBezTo>
                    <a:pt x="3839" y="3579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00" y="4218"/>
                    <a:pt x="3948" y="4454"/>
                  </a:cubicBezTo>
                  <a:cubicBezTo>
                    <a:pt x="4114" y="4748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25" y="4474"/>
                  </a:cubicBezTo>
                  <a:cubicBezTo>
                    <a:pt x="1783" y="4599"/>
                    <a:pt x="1611" y="4725"/>
                    <a:pt x="1421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0" y="2941"/>
                    <a:pt x="2563" y="2941"/>
                  </a:cubicBezTo>
                  <a:cubicBezTo>
                    <a:pt x="2553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2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8" y="747"/>
                    <a:pt x="2173" y="718"/>
                    <a:pt x="2309" y="718"/>
                  </a:cubicBezTo>
                  <a:cubicBezTo>
                    <a:pt x="2445" y="718"/>
                    <a:pt x="2583" y="747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56"/>
                  </a:cubicBezTo>
                  <a:cubicBezTo>
                    <a:pt x="949" y="4971"/>
                    <a:pt x="1125" y="5019"/>
                    <a:pt x="1302" y="5019"/>
                  </a:cubicBezTo>
                  <a:cubicBezTo>
                    <a:pt x="1627" y="5019"/>
                    <a:pt x="1955" y="4857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5"/>
            <p:cNvSpPr/>
            <p:nvPr/>
          </p:nvSpPr>
          <p:spPr>
            <a:xfrm>
              <a:off x="-9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4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6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2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45"/>
                    <a:pt x="2647" y="5845"/>
                  </a:cubicBezTo>
                  <a:cubicBezTo>
                    <a:pt x="2555" y="5845"/>
                    <a:pt x="2452" y="5810"/>
                    <a:pt x="2338" y="572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7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4"/>
                    <a:pt x="2690" y="2664"/>
                  </a:cubicBezTo>
                  <a:cubicBezTo>
                    <a:pt x="2681" y="2664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42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47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804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5"/>
            <p:cNvSpPr/>
            <p:nvPr/>
          </p:nvSpPr>
          <p:spPr>
            <a:xfrm>
              <a:off x="339592" y="8494497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9"/>
                    <a:pt x="4002" y="2829"/>
                  </a:cubicBezTo>
                  <a:cubicBezTo>
                    <a:pt x="4087" y="2829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87"/>
                    <a:pt x="3854" y="3462"/>
                    <a:pt x="4130" y="3462"/>
                  </a:cubicBezTo>
                  <a:cubicBezTo>
                    <a:pt x="4135" y="3462"/>
                    <a:pt x="4139" y="3462"/>
                    <a:pt x="4144" y="3462"/>
                  </a:cubicBezTo>
                  <a:cubicBezTo>
                    <a:pt x="4317" y="3447"/>
                    <a:pt x="4515" y="3434"/>
                    <a:pt x="4721" y="3434"/>
                  </a:cubicBezTo>
                  <a:cubicBezTo>
                    <a:pt x="5207" y="3434"/>
                    <a:pt x="5735" y="3506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9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6" y="2980"/>
                    <a:pt x="1961" y="2986"/>
                    <a:pt x="1833" y="2986"/>
                  </a:cubicBezTo>
                  <a:cubicBezTo>
                    <a:pt x="1251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5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6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5"/>
            <p:cNvSpPr/>
            <p:nvPr/>
          </p:nvSpPr>
          <p:spPr>
            <a:xfrm>
              <a:off x="679505" y="848595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4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400" y="3412"/>
                  </a:cubicBezTo>
                  <a:cubicBezTo>
                    <a:pt x="4368" y="3380"/>
                    <a:pt x="4319" y="3367"/>
                    <a:pt x="4267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2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58" y="5238"/>
                    <a:pt x="3860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59" y="5845"/>
                    <a:pt x="2637" y="5845"/>
                  </a:cubicBezTo>
                  <a:cubicBezTo>
                    <a:pt x="2545" y="5845"/>
                    <a:pt x="2442" y="5810"/>
                    <a:pt x="2328" y="572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7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69" y="1458"/>
                  </a:cubicBezTo>
                  <a:cubicBezTo>
                    <a:pt x="1927" y="1238"/>
                    <a:pt x="1531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42"/>
                    <a:pt x="16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34" y="2970"/>
                    <a:pt x="610" y="3088"/>
                    <a:pt x="384" y="3294"/>
                  </a:cubicBezTo>
                  <a:cubicBezTo>
                    <a:pt x="1" y="3647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804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5"/>
            <p:cNvSpPr/>
            <p:nvPr/>
          </p:nvSpPr>
          <p:spPr>
            <a:xfrm>
              <a:off x="153403" y="874558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3" y="282"/>
                  </a:moveTo>
                  <a:cubicBezTo>
                    <a:pt x="4254" y="282"/>
                    <a:pt x="4356" y="318"/>
                    <a:pt x="4469" y="399"/>
                  </a:cubicBezTo>
                  <a:cubicBezTo>
                    <a:pt x="5156" y="890"/>
                    <a:pt x="4213" y="2196"/>
                    <a:pt x="3870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49" y="2461"/>
                    <a:pt x="4714" y="2196"/>
                    <a:pt x="5018" y="1999"/>
                  </a:cubicBezTo>
                  <a:cubicBezTo>
                    <a:pt x="5175" y="1895"/>
                    <a:pt x="5354" y="1802"/>
                    <a:pt x="5539" y="1802"/>
                  </a:cubicBezTo>
                  <a:cubicBezTo>
                    <a:pt x="5598" y="1802"/>
                    <a:pt x="5657" y="1811"/>
                    <a:pt x="5716" y="1832"/>
                  </a:cubicBezTo>
                  <a:cubicBezTo>
                    <a:pt x="5932" y="1921"/>
                    <a:pt x="6216" y="2235"/>
                    <a:pt x="6207" y="2480"/>
                  </a:cubicBezTo>
                  <a:cubicBezTo>
                    <a:pt x="6187" y="2883"/>
                    <a:pt x="5431" y="2991"/>
                    <a:pt x="5146" y="3050"/>
                  </a:cubicBezTo>
                  <a:cubicBezTo>
                    <a:pt x="4832" y="3119"/>
                    <a:pt x="4518" y="3158"/>
                    <a:pt x="4194" y="3177"/>
                  </a:cubicBezTo>
                  <a:cubicBezTo>
                    <a:pt x="3972" y="3187"/>
                    <a:pt x="3854" y="3462"/>
                    <a:pt x="4130" y="3462"/>
                  </a:cubicBezTo>
                  <a:cubicBezTo>
                    <a:pt x="4135" y="3462"/>
                    <a:pt x="4140" y="3462"/>
                    <a:pt x="4145" y="3462"/>
                  </a:cubicBezTo>
                  <a:cubicBezTo>
                    <a:pt x="4317" y="3448"/>
                    <a:pt x="4516" y="3435"/>
                    <a:pt x="4723" y="3435"/>
                  </a:cubicBezTo>
                  <a:cubicBezTo>
                    <a:pt x="5212" y="3435"/>
                    <a:pt x="5742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0" y="4795"/>
                    <a:pt x="5786" y="4802"/>
                    <a:pt x="5730" y="4802"/>
                  </a:cubicBezTo>
                  <a:cubicBezTo>
                    <a:pt x="5361" y="4802"/>
                    <a:pt x="4922" y="4474"/>
                    <a:pt x="4675" y="4287"/>
                  </a:cubicBezTo>
                  <a:cubicBezTo>
                    <a:pt x="4390" y="4091"/>
                    <a:pt x="4115" y="3855"/>
                    <a:pt x="3860" y="3610"/>
                  </a:cubicBezTo>
                  <a:cubicBezTo>
                    <a:pt x="3830" y="3580"/>
                    <a:pt x="3781" y="3567"/>
                    <a:pt x="3726" y="3567"/>
                  </a:cubicBezTo>
                  <a:cubicBezTo>
                    <a:pt x="3568" y="3567"/>
                    <a:pt x="3365" y="3676"/>
                    <a:pt x="3467" y="3786"/>
                  </a:cubicBezTo>
                  <a:cubicBezTo>
                    <a:pt x="3644" y="3992"/>
                    <a:pt x="3801" y="4218"/>
                    <a:pt x="3938" y="4454"/>
                  </a:cubicBezTo>
                  <a:cubicBezTo>
                    <a:pt x="4115" y="4749"/>
                    <a:pt x="4390" y="5279"/>
                    <a:pt x="4164" y="5613"/>
                  </a:cubicBezTo>
                  <a:cubicBezTo>
                    <a:pt x="4052" y="5768"/>
                    <a:pt x="3872" y="5838"/>
                    <a:pt x="3689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10"/>
                    <a:pt x="2907" y="4758"/>
                    <a:pt x="2927" y="4395"/>
                  </a:cubicBezTo>
                  <a:cubicBezTo>
                    <a:pt x="2947" y="4120"/>
                    <a:pt x="2986" y="3845"/>
                    <a:pt x="3045" y="3580"/>
                  </a:cubicBezTo>
                  <a:cubicBezTo>
                    <a:pt x="3066" y="3492"/>
                    <a:pt x="3003" y="3459"/>
                    <a:pt x="2919" y="3459"/>
                  </a:cubicBezTo>
                  <a:cubicBezTo>
                    <a:pt x="2806" y="3459"/>
                    <a:pt x="2656" y="3518"/>
                    <a:pt x="2623" y="3580"/>
                  </a:cubicBezTo>
                  <a:cubicBezTo>
                    <a:pt x="2446" y="3904"/>
                    <a:pt x="2210" y="4228"/>
                    <a:pt x="1925" y="4474"/>
                  </a:cubicBezTo>
                  <a:cubicBezTo>
                    <a:pt x="1784" y="4599"/>
                    <a:pt x="1611" y="4725"/>
                    <a:pt x="1417" y="4725"/>
                  </a:cubicBezTo>
                  <a:cubicBezTo>
                    <a:pt x="1369" y="4725"/>
                    <a:pt x="1319" y="4717"/>
                    <a:pt x="1268" y="4699"/>
                  </a:cubicBezTo>
                  <a:cubicBezTo>
                    <a:pt x="1032" y="4621"/>
                    <a:pt x="777" y="4316"/>
                    <a:pt x="737" y="4051"/>
                  </a:cubicBezTo>
                  <a:cubicBezTo>
                    <a:pt x="649" y="3384"/>
                    <a:pt x="2033" y="3266"/>
                    <a:pt x="2485" y="3227"/>
                  </a:cubicBezTo>
                  <a:cubicBezTo>
                    <a:pt x="2703" y="3198"/>
                    <a:pt x="2821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26" y="2952"/>
                    <a:pt x="2318" y="2961"/>
                    <a:pt x="2210" y="2971"/>
                  </a:cubicBezTo>
                  <a:cubicBezTo>
                    <a:pt x="2096" y="2980"/>
                    <a:pt x="1971" y="2986"/>
                    <a:pt x="1842" y="2986"/>
                  </a:cubicBezTo>
                  <a:cubicBezTo>
                    <a:pt x="1258" y="2986"/>
                    <a:pt x="596" y="2864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80"/>
                    <a:pt x="916" y="1778"/>
                    <a:pt x="937" y="1778"/>
                  </a:cubicBezTo>
                  <a:cubicBezTo>
                    <a:pt x="1143" y="1778"/>
                    <a:pt x="1392" y="1940"/>
                    <a:pt x="1552" y="2038"/>
                  </a:cubicBezTo>
                  <a:cubicBezTo>
                    <a:pt x="1857" y="2225"/>
                    <a:pt x="2151" y="2461"/>
                    <a:pt x="2407" y="2716"/>
                  </a:cubicBezTo>
                  <a:cubicBezTo>
                    <a:pt x="2438" y="2745"/>
                    <a:pt x="2487" y="2757"/>
                    <a:pt x="2539" y="2757"/>
                  </a:cubicBezTo>
                  <a:cubicBezTo>
                    <a:pt x="2650" y="2757"/>
                    <a:pt x="2779" y="2704"/>
                    <a:pt x="2819" y="2637"/>
                  </a:cubicBezTo>
                  <a:cubicBezTo>
                    <a:pt x="2839" y="2608"/>
                    <a:pt x="2839" y="2569"/>
                    <a:pt x="2809" y="2529"/>
                  </a:cubicBezTo>
                  <a:cubicBezTo>
                    <a:pt x="2603" y="2333"/>
                    <a:pt x="2416" y="2117"/>
                    <a:pt x="2249" y="1891"/>
                  </a:cubicBezTo>
                  <a:cubicBezTo>
                    <a:pt x="2092" y="1665"/>
                    <a:pt x="1660" y="1076"/>
                    <a:pt x="1955" y="821"/>
                  </a:cubicBezTo>
                  <a:cubicBezTo>
                    <a:pt x="2040" y="746"/>
                    <a:pt x="2179" y="714"/>
                    <a:pt x="2318" y="714"/>
                  </a:cubicBezTo>
                  <a:cubicBezTo>
                    <a:pt x="2451" y="714"/>
                    <a:pt x="2585" y="743"/>
                    <a:pt x="2672" y="791"/>
                  </a:cubicBezTo>
                  <a:cubicBezTo>
                    <a:pt x="2848" y="890"/>
                    <a:pt x="2937" y="1066"/>
                    <a:pt x="2986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6" y="1764"/>
                    <a:pt x="2986" y="1901"/>
                    <a:pt x="2986" y="2029"/>
                  </a:cubicBezTo>
                  <a:cubicBezTo>
                    <a:pt x="2982" y="2119"/>
                    <a:pt x="3051" y="2156"/>
                    <a:pt x="3135" y="2156"/>
                  </a:cubicBezTo>
                  <a:cubicBezTo>
                    <a:pt x="3250" y="2156"/>
                    <a:pt x="3395" y="2086"/>
                    <a:pt x="3418" y="1989"/>
                  </a:cubicBezTo>
                  <a:cubicBezTo>
                    <a:pt x="3447" y="1852"/>
                    <a:pt x="3457" y="1705"/>
                    <a:pt x="3457" y="1567"/>
                  </a:cubicBezTo>
                  <a:cubicBezTo>
                    <a:pt x="3538" y="1027"/>
                    <a:pt x="3744" y="282"/>
                    <a:pt x="4163" y="282"/>
                  </a:cubicBezTo>
                  <a:close/>
                  <a:moveTo>
                    <a:pt x="4241" y="1"/>
                  </a:moveTo>
                  <a:cubicBezTo>
                    <a:pt x="4165" y="1"/>
                    <a:pt x="4090" y="9"/>
                    <a:pt x="4017" y="26"/>
                  </a:cubicBezTo>
                  <a:cubicBezTo>
                    <a:pt x="3624" y="114"/>
                    <a:pt x="3388" y="438"/>
                    <a:pt x="3241" y="791"/>
                  </a:cubicBezTo>
                  <a:cubicBezTo>
                    <a:pt x="3123" y="625"/>
                    <a:pt x="2956" y="507"/>
                    <a:pt x="2711" y="458"/>
                  </a:cubicBezTo>
                  <a:cubicBezTo>
                    <a:pt x="2629" y="443"/>
                    <a:pt x="2538" y="435"/>
                    <a:pt x="2442" y="435"/>
                  </a:cubicBezTo>
                  <a:cubicBezTo>
                    <a:pt x="2076" y="435"/>
                    <a:pt x="1647" y="551"/>
                    <a:pt x="1484" y="870"/>
                  </a:cubicBezTo>
                  <a:cubicBezTo>
                    <a:pt x="1366" y="1106"/>
                    <a:pt x="1444" y="1381"/>
                    <a:pt x="1572" y="1616"/>
                  </a:cubicBezTo>
                  <a:cubicBezTo>
                    <a:pt x="1392" y="1541"/>
                    <a:pt x="1204" y="1493"/>
                    <a:pt x="1020" y="1493"/>
                  </a:cubicBezTo>
                  <a:cubicBezTo>
                    <a:pt x="894" y="1493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6"/>
                  </a:cubicBezTo>
                  <a:cubicBezTo>
                    <a:pt x="404" y="3040"/>
                    <a:pt x="796" y="3158"/>
                    <a:pt x="1140" y="3207"/>
                  </a:cubicBezTo>
                  <a:cubicBezTo>
                    <a:pt x="865" y="3315"/>
                    <a:pt x="610" y="3472"/>
                    <a:pt x="433" y="3688"/>
                  </a:cubicBezTo>
                  <a:cubicBezTo>
                    <a:pt x="129" y="4091"/>
                    <a:pt x="423" y="4591"/>
                    <a:pt x="786" y="4847"/>
                  </a:cubicBezTo>
                  <a:cubicBezTo>
                    <a:pt x="952" y="4966"/>
                    <a:pt x="1130" y="5017"/>
                    <a:pt x="1308" y="5017"/>
                  </a:cubicBezTo>
                  <a:cubicBezTo>
                    <a:pt x="1627" y="5017"/>
                    <a:pt x="1948" y="4855"/>
                    <a:pt x="2200" y="4640"/>
                  </a:cubicBezTo>
                  <a:cubicBezTo>
                    <a:pt x="2299" y="4562"/>
                    <a:pt x="2397" y="4474"/>
                    <a:pt x="2485" y="4375"/>
                  </a:cubicBezTo>
                  <a:lnTo>
                    <a:pt x="2485" y="4375"/>
                  </a:lnTo>
                  <a:cubicBezTo>
                    <a:pt x="2426" y="4906"/>
                    <a:pt x="2475" y="5475"/>
                    <a:pt x="2790" y="5838"/>
                  </a:cubicBezTo>
                  <a:cubicBezTo>
                    <a:pt x="2974" y="6043"/>
                    <a:pt x="3237" y="6126"/>
                    <a:pt x="3507" y="6126"/>
                  </a:cubicBezTo>
                  <a:cubicBezTo>
                    <a:pt x="3770" y="6126"/>
                    <a:pt x="4040" y="6048"/>
                    <a:pt x="4253" y="5927"/>
                  </a:cubicBezTo>
                  <a:cubicBezTo>
                    <a:pt x="4734" y="5662"/>
                    <a:pt x="4743" y="5161"/>
                    <a:pt x="4557" y="4699"/>
                  </a:cubicBezTo>
                  <a:cubicBezTo>
                    <a:pt x="4547" y="4690"/>
                    <a:pt x="4547" y="4680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6" y="5083"/>
                    <a:pt x="5665" y="5083"/>
                  </a:cubicBezTo>
                  <a:cubicBezTo>
                    <a:pt x="5751" y="5083"/>
                    <a:pt x="5837" y="5074"/>
                    <a:pt x="5922" y="5053"/>
                  </a:cubicBezTo>
                  <a:cubicBezTo>
                    <a:pt x="6393" y="4945"/>
                    <a:pt x="6796" y="4385"/>
                    <a:pt x="6639" y="3894"/>
                  </a:cubicBezTo>
                  <a:cubicBezTo>
                    <a:pt x="6501" y="3462"/>
                    <a:pt x="5971" y="3305"/>
                    <a:pt x="5558" y="3236"/>
                  </a:cubicBezTo>
                  <a:cubicBezTo>
                    <a:pt x="5873" y="3158"/>
                    <a:pt x="6187" y="3040"/>
                    <a:pt x="6423" y="2834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60" y="1577"/>
                    <a:pt x="5860" y="1520"/>
                    <a:pt x="5655" y="1520"/>
                  </a:cubicBezTo>
                  <a:cubicBezTo>
                    <a:pt x="5379" y="1520"/>
                    <a:pt x="5094" y="1623"/>
                    <a:pt x="4852" y="1764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9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5"/>
            <p:cNvSpPr/>
            <p:nvPr/>
          </p:nvSpPr>
          <p:spPr>
            <a:xfrm>
              <a:off x="493315" y="8737074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26" y="285"/>
                  </a:moveTo>
                  <a:cubicBezTo>
                    <a:pt x="3355" y="285"/>
                    <a:pt x="3589" y="394"/>
                    <a:pt x="3703" y="583"/>
                  </a:cubicBezTo>
                  <a:cubicBezTo>
                    <a:pt x="3899" y="917"/>
                    <a:pt x="3899" y="1359"/>
                    <a:pt x="3879" y="1732"/>
                  </a:cubicBezTo>
                  <a:cubicBezTo>
                    <a:pt x="3860" y="2007"/>
                    <a:pt x="3821" y="2282"/>
                    <a:pt x="3762" y="2547"/>
                  </a:cubicBezTo>
                  <a:cubicBezTo>
                    <a:pt x="3741" y="2635"/>
                    <a:pt x="3804" y="2668"/>
                    <a:pt x="3888" y="2668"/>
                  </a:cubicBezTo>
                  <a:cubicBezTo>
                    <a:pt x="4000" y="2668"/>
                    <a:pt x="4150" y="2609"/>
                    <a:pt x="4184" y="2547"/>
                  </a:cubicBezTo>
                  <a:cubicBezTo>
                    <a:pt x="4361" y="2213"/>
                    <a:pt x="4596" y="1899"/>
                    <a:pt x="4881" y="1654"/>
                  </a:cubicBezTo>
                  <a:cubicBezTo>
                    <a:pt x="5024" y="1527"/>
                    <a:pt x="5198" y="1393"/>
                    <a:pt x="5390" y="1393"/>
                  </a:cubicBezTo>
                  <a:cubicBezTo>
                    <a:pt x="5435" y="1393"/>
                    <a:pt x="5482" y="1401"/>
                    <a:pt x="5529" y="1418"/>
                  </a:cubicBezTo>
                  <a:cubicBezTo>
                    <a:pt x="5774" y="1506"/>
                    <a:pt x="6030" y="1811"/>
                    <a:pt x="6069" y="2066"/>
                  </a:cubicBezTo>
                  <a:cubicBezTo>
                    <a:pt x="6157" y="2734"/>
                    <a:pt x="4773" y="2861"/>
                    <a:pt x="4321" y="2901"/>
                  </a:cubicBezTo>
                  <a:cubicBezTo>
                    <a:pt x="4103" y="2920"/>
                    <a:pt x="3986" y="3186"/>
                    <a:pt x="4244" y="3186"/>
                  </a:cubicBezTo>
                  <a:cubicBezTo>
                    <a:pt x="4253" y="3186"/>
                    <a:pt x="4262" y="3186"/>
                    <a:pt x="4272" y="3185"/>
                  </a:cubicBezTo>
                  <a:cubicBezTo>
                    <a:pt x="4380" y="3176"/>
                    <a:pt x="4488" y="3166"/>
                    <a:pt x="4596" y="3146"/>
                  </a:cubicBezTo>
                  <a:cubicBezTo>
                    <a:pt x="4703" y="3139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4"/>
                  </a:cubicBezTo>
                  <a:cubicBezTo>
                    <a:pt x="6226" y="3981"/>
                    <a:pt x="6148" y="4305"/>
                    <a:pt x="5932" y="4344"/>
                  </a:cubicBezTo>
                  <a:cubicBezTo>
                    <a:pt x="5912" y="4348"/>
                    <a:pt x="5891" y="4349"/>
                    <a:pt x="5870" y="4349"/>
                  </a:cubicBezTo>
                  <a:cubicBezTo>
                    <a:pt x="5664" y="4349"/>
                    <a:pt x="5414" y="4187"/>
                    <a:pt x="5254" y="4089"/>
                  </a:cubicBezTo>
                  <a:cubicBezTo>
                    <a:pt x="4950" y="3902"/>
                    <a:pt x="4655" y="3666"/>
                    <a:pt x="4400" y="3411"/>
                  </a:cubicBezTo>
                  <a:cubicBezTo>
                    <a:pt x="4368" y="3379"/>
                    <a:pt x="4320" y="3366"/>
                    <a:pt x="4267" y="3366"/>
                  </a:cubicBezTo>
                  <a:cubicBezTo>
                    <a:pt x="4157" y="3366"/>
                    <a:pt x="4027" y="3423"/>
                    <a:pt x="3987" y="3490"/>
                  </a:cubicBezTo>
                  <a:cubicBezTo>
                    <a:pt x="3968" y="3519"/>
                    <a:pt x="3968" y="3558"/>
                    <a:pt x="3997" y="3588"/>
                  </a:cubicBezTo>
                  <a:cubicBezTo>
                    <a:pt x="4203" y="3794"/>
                    <a:pt x="4390" y="4010"/>
                    <a:pt x="4557" y="4236"/>
                  </a:cubicBezTo>
                  <a:cubicBezTo>
                    <a:pt x="4714" y="4452"/>
                    <a:pt x="5146" y="5041"/>
                    <a:pt x="4851" y="5306"/>
                  </a:cubicBezTo>
                  <a:cubicBezTo>
                    <a:pt x="4770" y="5378"/>
                    <a:pt x="4638" y="5408"/>
                    <a:pt x="4505" y="5408"/>
                  </a:cubicBezTo>
                  <a:cubicBezTo>
                    <a:pt x="4366" y="5408"/>
                    <a:pt x="4225" y="5376"/>
                    <a:pt x="4135" y="5326"/>
                  </a:cubicBezTo>
                  <a:cubicBezTo>
                    <a:pt x="3958" y="5238"/>
                    <a:pt x="3870" y="5051"/>
                    <a:pt x="3821" y="4864"/>
                  </a:cubicBezTo>
                  <a:cubicBezTo>
                    <a:pt x="3791" y="4747"/>
                    <a:pt x="3781" y="4619"/>
                    <a:pt x="3781" y="4491"/>
                  </a:cubicBezTo>
                  <a:cubicBezTo>
                    <a:pt x="3801" y="4364"/>
                    <a:pt x="3821" y="4226"/>
                    <a:pt x="3821" y="4099"/>
                  </a:cubicBezTo>
                  <a:cubicBezTo>
                    <a:pt x="3825" y="4008"/>
                    <a:pt x="3756" y="3971"/>
                    <a:pt x="3672" y="3971"/>
                  </a:cubicBezTo>
                  <a:cubicBezTo>
                    <a:pt x="3556" y="3971"/>
                    <a:pt x="3411" y="4041"/>
                    <a:pt x="3388" y="4138"/>
                  </a:cubicBezTo>
                  <a:cubicBezTo>
                    <a:pt x="3359" y="4275"/>
                    <a:pt x="3339" y="4413"/>
                    <a:pt x="3339" y="4560"/>
                  </a:cubicBezTo>
                  <a:cubicBezTo>
                    <a:pt x="3259" y="5098"/>
                    <a:pt x="3061" y="5840"/>
                    <a:pt x="2642" y="5840"/>
                  </a:cubicBezTo>
                  <a:cubicBezTo>
                    <a:pt x="2549" y="5840"/>
                    <a:pt x="2444" y="5803"/>
                    <a:pt x="2328" y="5719"/>
                  </a:cubicBezTo>
                  <a:cubicBezTo>
                    <a:pt x="1651" y="5238"/>
                    <a:pt x="2583" y="3932"/>
                    <a:pt x="2937" y="3490"/>
                  </a:cubicBezTo>
                  <a:cubicBezTo>
                    <a:pt x="3037" y="3361"/>
                    <a:pt x="2929" y="3298"/>
                    <a:pt x="2804" y="3298"/>
                  </a:cubicBezTo>
                  <a:cubicBezTo>
                    <a:pt x="2719" y="3298"/>
                    <a:pt x="2627" y="3326"/>
                    <a:pt x="2583" y="3382"/>
                  </a:cubicBezTo>
                  <a:cubicBezTo>
                    <a:pt x="2357" y="3666"/>
                    <a:pt x="2092" y="3932"/>
                    <a:pt x="1788" y="4128"/>
                  </a:cubicBezTo>
                  <a:cubicBezTo>
                    <a:pt x="1633" y="4224"/>
                    <a:pt x="1456" y="4320"/>
                    <a:pt x="1273" y="4320"/>
                  </a:cubicBezTo>
                  <a:cubicBezTo>
                    <a:pt x="1213" y="4320"/>
                    <a:pt x="1152" y="4309"/>
                    <a:pt x="1091" y="4285"/>
                  </a:cubicBezTo>
                  <a:cubicBezTo>
                    <a:pt x="875" y="4207"/>
                    <a:pt x="590" y="3892"/>
                    <a:pt x="600" y="3647"/>
                  </a:cubicBezTo>
                  <a:cubicBezTo>
                    <a:pt x="620" y="3244"/>
                    <a:pt x="1366" y="3126"/>
                    <a:pt x="1660" y="3068"/>
                  </a:cubicBezTo>
                  <a:cubicBezTo>
                    <a:pt x="1975" y="3009"/>
                    <a:pt x="2289" y="2969"/>
                    <a:pt x="2613" y="2950"/>
                  </a:cubicBezTo>
                  <a:cubicBezTo>
                    <a:pt x="2831" y="2931"/>
                    <a:pt x="2948" y="2664"/>
                    <a:pt x="2681" y="2664"/>
                  </a:cubicBezTo>
                  <a:cubicBezTo>
                    <a:pt x="2672" y="2664"/>
                    <a:pt x="2662" y="2664"/>
                    <a:pt x="2652" y="2665"/>
                  </a:cubicBezTo>
                  <a:cubicBezTo>
                    <a:pt x="2489" y="2679"/>
                    <a:pt x="2300" y="2691"/>
                    <a:pt x="2103" y="2691"/>
                  </a:cubicBezTo>
                  <a:cubicBezTo>
                    <a:pt x="1612" y="2691"/>
                    <a:pt x="1069" y="2618"/>
                    <a:pt x="747" y="2331"/>
                  </a:cubicBezTo>
                  <a:cubicBezTo>
                    <a:pt x="472" y="2086"/>
                    <a:pt x="541" y="1457"/>
                    <a:pt x="914" y="1339"/>
                  </a:cubicBezTo>
                  <a:cubicBezTo>
                    <a:pt x="963" y="1325"/>
                    <a:pt x="1014" y="1318"/>
                    <a:pt x="1066" y="1318"/>
                  </a:cubicBezTo>
                  <a:cubicBezTo>
                    <a:pt x="1437" y="1318"/>
                    <a:pt x="1882" y="1650"/>
                    <a:pt x="2132" y="1830"/>
                  </a:cubicBezTo>
                  <a:cubicBezTo>
                    <a:pt x="2416" y="2037"/>
                    <a:pt x="2691" y="2262"/>
                    <a:pt x="2947" y="2518"/>
                  </a:cubicBezTo>
                  <a:cubicBezTo>
                    <a:pt x="2976" y="2547"/>
                    <a:pt x="3025" y="2560"/>
                    <a:pt x="3079" y="2560"/>
                  </a:cubicBezTo>
                  <a:cubicBezTo>
                    <a:pt x="3238" y="2560"/>
                    <a:pt x="3442" y="2448"/>
                    <a:pt x="3339" y="2331"/>
                  </a:cubicBezTo>
                  <a:cubicBezTo>
                    <a:pt x="3163" y="2125"/>
                    <a:pt x="3006" y="1899"/>
                    <a:pt x="2868" y="1673"/>
                  </a:cubicBezTo>
                  <a:cubicBezTo>
                    <a:pt x="2691" y="1369"/>
                    <a:pt x="2407" y="848"/>
                    <a:pt x="2642" y="515"/>
                  </a:cubicBezTo>
                  <a:cubicBezTo>
                    <a:pt x="2757" y="356"/>
                    <a:pt x="2940" y="285"/>
                    <a:pt x="3126" y="285"/>
                  </a:cubicBezTo>
                  <a:close/>
                  <a:moveTo>
                    <a:pt x="3289" y="0"/>
                  </a:moveTo>
                  <a:cubicBezTo>
                    <a:pt x="3027" y="0"/>
                    <a:pt x="2760" y="76"/>
                    <a:pt x="2554" y="191"/>
                  </a:cubicBezTo>
                  <a:cubicBezTo>
                    <a:pt x="2073" y="466"/>
                    <a:pt x="2063" y="966"/>
                    <a:pt x="2249" y="1418"/>
                  </a:cubicBezTo>
                  <a:cubicBezTo>
                    <a:pt x="2259" y="1438"/>
                    <a:pt x="2259" y="1447"/>
                    <a:pt x="2269" y="1457"/>
                  </a:cubicBezTo>
                  <a:cubicBezTo>
                    <a:pt x="1927" y="1237"/>
                    <a:pt x="1531" y="1038"/>
                    <a:pt x="1131" y="1038"/>
                  </a:cubicBezTo>
                  <a:cubicBezTo>
                    <a:pt x="1049" y="1038"/>
                    <a:pt x="967" y="1046"/>
                    <a:pt x="885" y="1064"/>
                  </a:cubicBezTo>
                  <a:cubicBezTo>
                    <a:pt x="413" y="1182"/>
                    <a:pt x="11" y="1732"/>
                    <a:pt x="168" y="2233"/>
                  </a:cubicBezTo>
                  <a:cubicBezTo>
                    <a:pt x="305" y="2665"/>
                    <a:pt x="836" y="2812"/>
                    <a:pt x="1248" y="2891"/>
                  </a:cubicBezTo>
                  <a:cubicBezTo>
                    <a:pt x="934" y="2969"/>
                    <a:pt x="620" y="3087"/>
                    <a:pt x="384" y="3293"/>
                  </a:cubicBezTo>
                  <a:cubicBezTo>
                    <a:pt x="1" y="3647"/>
                    <a:pt x="207" y="4118"/>
                    <a:pt x="570" y="4403"/>
                  </a:cubicBezTo>
                  <a:cubicBezTo>
                    <a:pt x="748" y="4547"/>
                    <a:pt x="951" y="4605"/>
                    <a:pt x="1159" y="4605"/>
                  </a:cubicBezTo>
                  <a:cubicBezTo>
                    <a:pt x="1433" y="4605"/>
                    <a:pt x="1715" y="4503"/>
                    <a:pt x="1955" y="4364"/>
                  </a:cubicBezTo>
                  <a:lnTo>
                    <a:pt x="1955" y="4364"/>
                  </a:lnTo>
                  <a:cubicBezTo>
                    <a:pt x="1768" y="4717"/>
                    <a:pt x="1601" y="5149"/>
                    <a:pt x="1700" y="5542"/>
                  </a:cubicBezTo>
                  <a:cubicBezTo>
                    <a:pt x="1798" y="5920"/>
                    <a:pt x="2192" y="6126"/>
                    <a:pt x="2565" y="6126"/>
                  </a:cubicBezTo>
                  <a:cubicBezTo>
                    <a:pt x="2638" y="6126"/>
                    <a:pt x="2711" y="6118"/>
                    <a:pt x="2780" y="6102"/>
                  </a:cubicBezTo>
                  <a:cubicBezTo>
                    <a:pt x="3182" y="6013"/>
                    <a:pt x="3418" y="5689"/>
                    <a:pt x="3565" y="5336"/>
                  </a:cubicBezTo>
                  <a:cubicBezTo>
                    <a:pt x="3683" y="5493"/>
                    <a:pt x="3850" y="5620"/>
                    <a:pt x="4095" y="5670"/>
                  </a:cubicBezTo>
                  <a:cubicBezTo>
                    <a:pt x="4177" y="5684"/>
                    <a:pt x="4269" y="5692"/>
                    <a:pt x="4364" y="5692"/>
                  </a:cubicBezTo>
                  <a:cubicBezTo>
                    <a:pt x="4731" y="5692"/>
                    <a:pt x="5159" y="5576"/>
                    <a:pt x="5323" y="5257"/>
                  </a:cubicBezTo>
                  <a:cubicBezTo>
                    <a:pt x="544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602" y="4635"/>
                    <a:pt x="5786" y="4635"/>
                  </a:cubicBezTo>
                  <a:cubicBezTo>
                    <a:pt x="5913" y="4635"/>
                    <a:pt x="6037" y="4612"/>
                    <a:pt x="6157" y="4560"/>
                  </a:cubicBezTo>
                  <a:cubicBezTo>
                    <a:pt x="6570" y="4393"/>
                    <a:pt x="6805" y="3804"/>
                    <a:pt x="6580" y="3401"/>
                  </a:cubicBezTo>
                  <a:cubicBezTo>
                    <a:pt x="6403" y="3087"/>
                    <a:pt x="6010" y="2969"/>
                    <a:pt x="5657" y="2910"/>
                  </a:cubicBezTo>
                  <a:cubicBezTo>
                    <a:pt x="5941" y="2802"/>
                    <a:pt x="6197" y="2655"/>
                    <a:pt x="6364" y="2439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6"/>
                    <a:pt x="5682" y="1108"/>
                    <a:pt x="5506" y="1108"/>
                  </a:cubicBezTo>
                  <a:cubicBezTo>
                    <a:pt x="5184" y="1108"/>
                    <a:pt x="4860" y="1271"/>
                    <a:pt x="4606" y="1487"/>
                  </a:cubicBezTo>
                  <a:cubicBezTo>
                    <a:pt x="4508" y="1565"/>
                    <a:pt x="4410" y="1654"/>
                    <a:pt x="4321" y="1752"/>
                  </a:cubicBezTo>
                  <a:cubicBezTo>
                    <a:pt x="4370" y="1222"/>
                    <a:pt x="4331" y="652"/>
                    <a:pt x="4017" y="289"/>
                  </a:cubicBezTo>
                  <a:cubicBezTo>
                    <a:pt x="3831" y="83"/>
                    <a:pt x="3563" y="0"/>
                    <a:pt x="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5"/>
            <p:cNvSpPr/>
            <p:nvPr/>
          </p:nvSpPr>
          <p:spPr>
            <a:xfrm>
              <a:off x="832635" y="8745588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8" y="282"/>
                  </a:moveTo>
                  <a:cubicBezTo>
                    <a:pt x="4261" y="282"/>
                    <a:pt x="4363" y="318"/>
                    <a:pt x="4478" y="399"/>
                  </a:cubicBezTo>
                  <a:cubicBezTo>
                    <a:pt x="5155" y="890"/>
                    <a:pt x="4222" y="2196"/>
                    <a:pt x="3869" y="2637"/>
                  </a:cubicBezTo>
                  <a:cubicBezTo>
                    <a:pt x="3768" y="2763"/>
                    <a:pt x="3880" y="2826"/>
                    <a:pt x="4008" y="2826"/>
                  </a:cubicBezTo>
                  <a:cubicBezTo>
                    <a:pt x="4090" y="2826"/>
                    <a:pt x="4180" y="2799"/>
                    <a:pt x="4222" y="2745"/>
                  </a:cubicBezTo>
                  <a:cubicBezTo>
                    <a:pt x="4448" y="2461"/>
                    <a:pt x="4723" y="2196"/>
                    <a:pt x="5028" y="1999"/>
                  </a:cubicBezTo>
                  <a:cubicBezTo>
                    <a:pt x="5177" y="1895"/>
                    <a:pt x="5354" y="1802"/>
                    <a:pt x="5539" y="1802"/>
                  </a:cubicBezTo>
                  <a:cubicBezTo>
                    <a:pt x="5597" y="1802"/>
                    <a:pt x="5656" y="1811"/>
                    <a:pt x="5715" y="1832"/>
                  </a:cubicBezTo>
                  <a:cubicBezTo>
                    <a:pt x="5931" y="1921"/>
                    <a:pt x="6216" y="2235"/>
                    <a:pt x="6206" y="2480"/>
                  </a:cubicBezTo>
                  <a:cubicBezTo>
                    <a:pt x="6186" y="2883"/>
                    <a:pt x="5440" y="2991"/>
                    <a:pt x="5145" y="3050"/>
                  </a:cubicBezTo>
                  <a:cubicBezTo>
                    <a:pt x="4831" y="3119"/>
                    <a:pt x="4517" y="3158"/>
                    <a:pt x="4193" y="3177"/>
                  </a:cubicBezTo>
                  <a:cubicBezTo>
                    <a:pt x="3971" y="3187"/>
                    <a:pt x="3853" y="3462"/>
                    <a:pt x="4139" y="3462"/>
                  </a:cubicBezTo>
                  <a:cubicBezTo>
                    <a:pt x="4144" y="3462"/>
                    <a:pt x="4149" y="3462"/>
                    <a:pt x="4154" y="3462"/>
                  </a:cubicBezTo>
                  <a:cubicBezTo>
                    <a:pt x="4323" y="3448"/>
                    <a:pt x="4521" y="3435"/>
                    <a:pt x="4726" y="3435"/>
                  </a:cubicBezTo>
                  <a:cubicBezTo>
                    <a:pt x="5211" y="3435"/>
                    <a:pt x="5741" y="3506"/>
                    <a:pt x="6059" y="3796"/>
                  </a:cubicBezTo>
                  <a:cubicBezTo>
                    <a:pt x="6334" y="4042"/>
                    <a:pt x="6265" y="4660"/>
                    <a:pt x="5892" y="4778"/>
                  </a:cubicBezTo>
                  <a:cubicBezTo>
                    <a:pt x="5841" y="4795"/>
                    <a:pt x="5788" y="4802"/>
                    <a:pt x="5732" y="4802"/>
                  </a:cubicBezTo>
                  <a:cubicBezTo>
                    <a:pt x="5368" y="4802"/>
                    <a:pt x="4921" y="4474"/>
                    <a:pt x="4674" y="4287"/>
                  </a:cubicBezTo>
                  <a:cubicBezTo>
                    <a:pt x="4389" y="4091"/>
                    <a:pt x="4114" y="3855"/>
                    <a:pt x="3869" y="3610"/>
                  </a:cubicBezTo>
                  <a:cubicBezTo>
                    <a:pt x="3839" y="3580"/>
                    <a:pt x="3789" y="3567"/>
                    <a:pt x="3734" y="3567"/>
                  </a:cubicBezTo>
                  <a:cubicBezTo>
                    <a:pt x="3572" y="3567"/>
                    <a:pt x="3364" y="3676"/>
                    <a:pt x="3466" y="3786"/>
                  </a:cubicBezTo>
                  <a:cubicBezTo>
                    <a:pt x="3643" y="3992"/>
                    <a:pt x="3810" y="4218"/>
                    <a:pt x="3948" y="4454"/>
                  </a:cubicBezTo>
                  <a:cubicBezTo>
                    <a:pt x="4114" y="4749"/>
                    <a:pt x="4399" y="5279"/>
                    <a:pt x="4164" y="5613"/>
                  </a:cubicBezTo>
                  <a:cubicBezTo>
                    <a:pt x="4051" y="5768"/>
                    <a:pt x="3873" y="5838"/>
                    <a:pt x="3692" y="5838"/>
                  </a:cubicBezTo>
                  <a:cubicBezTo>
                    <a:pt x="3463" y="5838"/>
                    <a:pt x="3228" y="5726"/>
                    <a:pt x="3113" y="5534"/>
                  </a:cubicBezTo>
                  <a:cubicBezTo>
                    <a:pt x="2907" y="5210"/>
                    <a:pt x="2907" y="4758"/>
                    <a:pt x="2936" y="4395"/>
                  </a:cubicBezTo>
                  <a:cubicBezTo>
                    <a:pt x="2946" y="4120"/>
                    <a:pt x="2985" y="3845"/>
                    <a:pt x="3044" y="3580"/>
                  </a:cubicBezTo>
                  <a:cubicBezTo>
                    <a:pt x="3065" y="3492"/>
                    <a:pt x="3002" y="3459"/>
                    <a:pt x="2918" y="3459"/>
                  </a:cubicBezTo>
                  <a:cubicBezTo>
                    <a:pt x="2806" y="3459"/>
                    <a:pt x="2656" y="3518"/>
                    <a:pt x="2622" y="3580"/>
                  </a:cubicBezTo>
                  <a:cubicBezTo>
                    <a:pt x="2445" y="3904"/>
                    <a:pt x="2210" y="4228"/>
                    <a:pt x="1935" y="4474"/>
                  </a:cubicBezTo>
                  <a:cubicBezTo>
                    <a:pt x="1785" y="4599"/>
                    <a:pt x="1611" y="4725"/>
                    <a:pt x="1422" y="4725"/>
                  </a:cubicBezTo>
                  <a:cubicBezTo>
                    <a:pt x="1374" y="4725"/>
                    <a:pt x="1326" y="4717"/>
                    <a:pt x="1277" y="4699"/>
                  </a:cubicBezTo>
                  <a:cubicBezTo>
                    <a:pt x="1031" y="4621"/>
                    <a:pt x="776" y="4316"/>
                    <a:pt x="737" y="4051"/>
                  </a:cubicBezTo>
                  <a:cubicBezTo>
                    <a:pt x="648" y="3384"/>
                    <a:pt x="2043" y="3266"/>
                    <a:pt x="2484" y="3227"/>
                  </a:cubicBezTo>
                  <a:cubicBezTo>
                    <a:pt x="2703" y="3198"/>
                    <a:pt x="2829" y="2941"/>
                    <a:pt x="2563" y="2941"/>
                  </a:cubicBezTo>
                  <a:cubicBezTo>
                    <a:pt x="2554" y="2941"/>
                    <a:pt x="2544" y="2941"/>
                    <a:pt x="2534" y="2942"/>
                  </a:cubicBezTo>
                  <a:cubicBezTo>
                    <a:pt x="2435" y="2952"/>
                    <a:pt x="2318" y="2961"/>
                    <a:pt x="2210" y="2971"/>
                  </a:cubicBezTo>
                  <a:cubicBezTo>
                    <a:pt x="2096" y="2980"/>
                    <a:pt x="1970" y="2986"/>
                    <a:pt x="1841" y="2986"/>
                  </a:cubicBezTo>
                  <a:cubicBezTo>
                    <a:pt x="1257" y="2986"/>
                    <a:pt x="596" y="2864"/>
                    <a:pt x="580" y="2333"/>
                  </a:cubicBezTo>
                  <a:cubicBezTo>
                    <a:pt x="580" y="2146"/>
                    <a:pt x="658" y="1822"/>
                    <a:pt x="874" y="1783"/>
                  </a:cubicBezTo>
                  <a:cubicBezTo>
                    <a:pt x="894" y="1780"/>
                    <a:pt x="915" y="1778"/>
                    <a:pt x="936" y="1778"/>
                  </a:cubicBezTo>
                  <a:cubicBezTo>
                    <a:pt x="1142" y="1778"/>
                    <a:pt x="1391" y="1940"/>
                    <a:pt x="1552" y="2038"/>
                  </a:cubicBezTo>
                  <a:cubicBezTo>
                    <a:pt x="1866" y="2225"/>
                    <a:pt x="2151" y="2461"/>
                    <a:pt x="2406" y="2716"/>
                  </a:cubicBezTo>
                  <a:cubicBezTo>
                    <a:pt x="2438" y="2745"/>
                    <a:pt x="2486" y="2757"/>
                    <a:pt x="2539" y="2757"/>
                  </a:cubicBezTo>
                  <a:cubicBezTo>
                    <a:pt x="2649" y="2757"/>
                    <a:pt x="2779" y="2704"/>
                    <a:pt x="2818" y="2637"/>
                  </a:cubicBezTo>
                  <a:cubicBezTo>
                    <a:pt x="2838" y="2608"/>
                    <a:pt x="2838" y="2569"/>
                    <a:pt x="2809" y="2529"/>
                  </a:cubicBezTo>
                  <a:cubicBezTo>
                    <a:pt x="2602" y="2333"/>
                    <a:pt x="2416" y="2117"/>
                    <a:pt x="2259" y="1891"/>
                  </a:cubicBezTo>
                  <a:cubicBezTo>
                    <a:pt x="2092" y="1665"/>
                    <a:pt x="1660" y="1076"/>
                    <a:pt x="1954" y="821"/>
                  </a:cubicBezTo>
                  <a:cubicBezTo>
                    <a:pt x="2039" y="746"/>
                    <a:pt x="2178" y="714"/>
                    <a:pt x="2317" y="714"/>
                  </a:cubicBezTo>
                  <a:cubicBezTo>
                    <a:pt x="2451" y="714"/>
                    <a:pt x="2584" y="743"/>
                    <a:pt x="2671" y="791"/>
                  </a:cubicBezTo>
                  <a:cubicBezTo>
                    <a:pt x="2848" y="890"/>
                    <a:pt x="2946" y="1066"/>
                    <a:pt x="2985" y="1263"/>
                  </a:cubicBezTo>
                  <a:cubicBezTo>
                    <a:pt x="3015" y="1381"/>
                    <a:pt x="3025" y="1508"/>
                    <a:pt x="3025" y="1636"/>
                  </a:cubicBezTo>
                  <a:cubicBezTo>
                    <a:pt x="3005" y="1764"/>
                    <a:pt x="2985" y="1901"/>
                    <a:pt x="2985" y="2029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6"/>
                    <a:pt x="3417" y="1989"/>
                  </a:cubicBezTo>
                  <a:cubicBezTo>
                    <a:pt x="3447" y="1852"/>
                    <a:pt x="3466" y="1705"/>
                    <a:pt x="3466" y="1567"/>
                  </a:cubicBezTo>
                  <a:cubicBezTo>
                    <a:pt x="3547" y="1027"/>
                    <a:pt x="3747" y="282"/>
                    <a:pt x="4168" y="282"/>
                  </a:cubicBezTo>
                  <a:close/>
                  <a:moveTo>
                    <a:pt x="4247" y="1"/>
                  </a:moveTo>
                  <a:cubicBezTo>
                    <a:pt x="4172" y="1"/>
                    <a:pt x="4097" y="9"/>
                    <a:pt x="4026" y="26"/>
                  </a:cubicBezTo>
                  <a:cubicBezTo>
                    <a:pt x="3623" y="114"/>
                    <a:pt x="3398" y="438"/>
                    <a:pt x="3241" y="791"/>
                  </a:cubicBezTo>
                  <a:cubicBezTo>
                    <a:pt x="3123" y="625"/>
                    <a:pt x="2956" y="507"/>
                    <a:pt x="2710" y="458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8" y="551"/>
                    <a:pt x="1493" y="870"/>
                  </a:cubicBezTo>
                  <a:cubicBezTo>
                    <a:pt x="1365" y="1106"/>
                    <a:pt x="1454" y="1381"/>
                    <a:pt x="1571" y="1616"/>
                  </a:cubicBezTo>
                  <a:cubicBezTo>
                    <a:pt x="1391" y="1541"/>
                    <a:pt x="1207" y="1493"/>
                    <a:pt x="1024" y="1493"/>
                  </a:cubicBezTo>
                  <a:cubicBezTo>
                    <a:pt x="898" y="1493"/>
                    <a:pt x="772" y="1515"/>
                    <a:pt x="648" y="1567"/>
                  </a:cubicBezTo>
                  <a:cubicBezTo>
                    <a:pt x="246" y="1734"/>
                    <a:pt x="0" y="2323"/>
                    <a:pt x="236" y="2726"/>
                  </a:cubicBezTo>
                  <a:cubicBezTo>
                    <a:pt x="413" y="3040"/>
                    <a:pt x="796" y="3158"/>
                    <a:pt x="1149" y="3207"/>
                  </a:cubicBezTo>
                  <a:cubicBezTo>
                    <a:pt x="864" y="3315"/>
                    <a:pt x="609" y="3472"/>
                    <a:pt x="442" y="3688"/>
                  </a:cubicBezTo>
                  <a:cubicBezTo>
                    <a:pt x="128" y="4091"/>
                    <a:pt x="423" y="4591"/>
                    <a:pt x="786" y="4847"/>
                  </a:cubicBezTo>
                  <a:cubicBezTo>
                    <a:pt x="951" y="4966"/>
                    <a:pt x="1130" y="5017"/>
                    <a:pt x="1310" y="5017"/>
                  </a:cubicBezTo>
                  <a:cubicBezTo>
                    <a:pt x="1632" y="5017"/>
                    <a:pt x="1957" y="4855"/>
                    <a:pt x="2210" y="4640"/>
                  </a:cubicBezTo>
                  <a:cubicBezTo>
                    <a:pt x="2308" y="4562"/>
                    <a:pt x="2396" y="4474"/>
                    <a:pt x="2484" y="4375"/>
                  </a:cubicBezTo>
                  <a:lnTo>
                    <a:pt x="2484" y="4375"/>
                  </a:lnTo>
                  <a:cubicBezTo>
                    <a:pt x="2435" y="4906"/>
                    <a:pt x="2475" y="5475"/>
                    <a:pt x="2799" y="5838"/>
                  </a:cubicBezTo>
                  <a:cubicBezTo>
                    <a:pt x="2978" y="6043"/>
                    <a:pt x="3241" y="6126"/>
                    <a:pt x="3513" y="6126"/>
                  </a:cubicBezTo>
                  <a:cubicBezTo>
                    <a:pt x="3777" y="6126"/>
                    <a:pt x="4049" y="6048"/>
                    <a:pt x="4262" y="5927"/>
                  </a:cubicBezTo>
                  <a:cubicBezTo>
                    <a:pt x="4733" y="5662"/>
                    <a:pt x="4743" y="5161"/>
                    <a:pt x="4556" y="4699"/>
                  </a:cubicBezTo>
                  <a:cubicBezTo>
                    <a:pt x="4556" y="4690"/>
                    <a:pt x="4546" y="4680"/>
                    <a:pt x="4537" y="4660"/>
                  </a:cubicBezTo>
                  <a:lnTo>
                    <a:pt x="4537" y="4660"/>
                  </a:lnTo>
                  <a:cubicBezTo>
                    <a:pt x="4876" y="4878"/>
                    <a:pt x="5269" y="5083"/>
                    <a:pt x="5665" y="5083"/>
                  </a:cubicBezTo>
                  <a:cubicBezTo>
                    <a:pt x="5751" y="5083"/>
                    <a:pt x="5836" y="5074"/>
                    <a:pt x="5921" y="5053"/>
                  </a:cubicBezTo>
                  <a:cubicBezTo>
                    <a:pt x="6402" y="4945"/>
                    <a:pt x="6805" y="4385"/>
                    <a:pt x="6638" y="3894"/>
                  </a:cubicBezTo>
                  <a:cubicBezTo>
                    <a:pt x="6500" y="3462"/>
                    <a:pt x="5970" y="3305"/>
                    <a:pt x="5558" y="3236"/>
                  </a:cubicBezTo>
                  <a:cubicBezTo>
                    <a:pt x="5872" y="3158"/>
                    <a:pt x="6186" y="3040"/>
                    <a:pt x="6422" y="2834"/>
                  </a:cubicBezTo>
                  <a:cubicBezTo>
                    <a:pt x="6805" y="2480"/>
                    <a:pt x="6599" y="2009"/>
                    <a:pt x="6235" y="1714"/>
                  </a:cubicBezTo>
                  <a:cubicBezTo>
                    <a:pt x="6060" y="1577"/>
                    <a:pt x="5859" y="1520"/>
                    <a:pt x="5654" y="1520"/>
                  </a:cubicBezTo>
                  <a:cubicBezTo>
                    <a:pt x="5378" y="1520"/>
                    <a:pt x="5093" y="1623"/>
                    <a:pt x="4851" y="1764"/>
                  </a:cubicBezTo>
                  <a:cubicBezTo>
                    <a:pt x="5037" y="1400"/>
                    <a:pt x="5204" y="968"/>
                    <a:pt x="5106" y="585"/>
                  </a:cubicBezTo>
                  <a:cubicBezTo>
                    <a:pt x="5016" y="201"/>
                    <a:pt x="4621" y="1"/>
                    <a:pt x="4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5"/>
            <p:cNvSpPr/>
            <p:nvPr/>
          </p:nvSpPr>
          <p:spPr>
            <a:xfrm>
              <a:off x="-9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7" y="285"/>
                  </a:moveTo>
                  <a:cubicBezTo>
                    <a:pt x="3355" y="285"/>
                    <a:pt x="3589" y="394"/>
                    <a:pt x="3702" y="584"/>
                  </a:cubicBezTo>
                  <a:cubicBezTo>
                    <a:pt x="3899" y="918"/>
                    <a:pt x="3899" y="1360"/>
                    <a:pt x="3879" y="1733"/>
                  </a:cubicBezTo>
                  <a:cubicBezTo>
                    <a:pt x="3860" y="2008"/>
                    <a:pt x="3830" y="2283"/>
                    <a:pt x="3761" y="2548"/>
                  </a:cubicBezTo>
                  <a:cubicBezTo>
                    <a:pt x="3745" y="2636"/>
                    <a:pt x="3808" y="2668"/>
                    <a:pt x="3891" y="2668"/>
                  </a:cubicBezTo>
                  <a:cubicBezTo>
                    <a:pt x="4003" y="2668"/>
                    <a:pt x="4150" y="2610"/>
                    <a:pt x="4184" y="2548"/>
                  </a:cubicBezTo>
                  <a:cubicBezTo>
                    <a:pt x="4370" y="2214"/>
                    <a:pt x="4606" y="1900"/>
                    <a:pt x="4881" y="1654"/>
                  </a:cubicBezTo>
                  <a:cubicBezTo>
                    <a:pt x="5023" y="1527"/>
                    <a:pt x="5205" y="1394"/>
                    <a:pt x="5398" y="1394"/>
                  </a:cubicBezTo>
                  <a:cubicBezTo>
                    <a:pt x="5445" y="1394"/>
                    <a:pt x="5491" y="1401"/>
                    <a:pt x="5539" y="1418"/>
                  </a:cubicBezTo>
                  <a:cubicBezTo>
                    <a:pt x="5774" y="1507"/>
                    <a:pt x="6039" y="1811"/>
                    <a:pt x="6069" y="2067"/>
                  </a:cubicBezTo>
                  <a:cubicBezTo>
                    <a:pt x="6157" y="2734"/>
                    <a:pt x="4773" y="2862"/>
                    <a:pt x="4331" y="2901"/>
                  </a:cubicBezTo>
                  <a:cubicBezTo>
                    <a:pt x="4113" y="2920"/>
                    <a:pt x="3986" y="3187"/>
                    <a:pt x="4253" y="3187"/>
                  </a:cubicBezTo>
                  <a:cubicBezTo>
                    <a:pt x="4262" y="3187"/>
                    <a:pt x="4272" y="3187"/>
                    <a:pt x="4282" y="3186"/>
                  </a:cubicBezTo>
                  <a:cubicBezTo>
                    <a:pt x="4380" y="3176"/>
                    <a:pt x="4488" y="3166"/>
                    <a:pt x="4606" y="3147"/>
                  </a:cubicBezTo>
                  <a:cubicBezTo>
                    <a:pt x="4710" y="3140"/>
                    <a:pt x="4825" y="3135"/>
                    <a:pt x="4944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36" y="3981"/>
                    <a:pt x="6147" y="4305"/>
                    <a:pt x="5931" y="4345"/>
                  </a:cubicBezTo>
                  <a:cubicBezTo>
                    <a:pt x="5911" y="4348"/>
                    <a:pt x="5891" y="4350"/>
                    <a:pt x="5870" y="4350"/>
                  </a:cubicBezTo>
                  <a:cubicBezTo>
                    <a:pt x="5663" y="4350"/>
                    <a:pt x="5415" y="4187"/>
                    <a:pt x="5264" y="4089"/>
                  </a:cubicBezTo>
                  <a:cubicBezTo>
                    <a:pt x="4949" y="3903"/>
                    <a:pt x="4655" y="3667"/>
                    <a:pt x="4400" y="3412"/>
                  </a:cubicBezTo>
                  <a:cubicBezTo>
                    <a:pt x="4371" y="3380"/>
                    <a:pt x="4325" y="3367"/>
                    <a:pt x="4273" y="3367"/>
                  </a:cubicBezTo>
                  <a:cubicBezTo>
                    <a:pt x="4165" y="3367"/>
                    <a:pt x="4034" y="3424"/>
                    <a:pt x="3987" y="3490"/>
                  </a:cubicBezTo>
                  <a:cubicBezTo>
                    <a:pt x="3968" y="3520"/>
                    <a:pt x="3968" y="3559"/>
                    <a:pt x="4007" y="3588"/>
                  </a:cubicBezTo>
                  <a:cubicBezTo>
                    <a:pt x="4203" y="3795"/>
                    <a:pt x="4390" y="4011"/>
                    <a:pt x="4557" y="4236"/>
                  </a:cubicBezTo>
                  <a:cubicBezTo>
                    <a:pt x="4714" y="4453"/>
                    <a:pt x="5146" y="5042"/>
                    <a:pt x="4851" y="5307"/>
                  </a:cubicBezTo>
                  <a:cubicBezTo>
                    <a:pt x="4769" y="5379"/>
                    <a:pt x="4640" y="5409"/>
                    <a:pt x="4508" y="5409"/>
                  </a:cubicBezTo>
                  <a:cubicBezTo>
                    <a:pt x="4371" y="5409"/>
                    <a:pt x="4230" y="5376"/>
                    <a:pt x="4134" y="5326"/>
                  </a:cubicBezTo>
                  <a:cubicBezTo>
                    <a:pt x="3958" y="5238"/>
                    <a:pt x="3869" y="5051"/>
                    <a:pt x="3820" y="4865"/>
                  </a:cubicBezTo>
                  <a:cubicBezTo>
                    <a:pt x="3791" y="4747"/>
                    <a:pt x="3781" y="4619"/>
                    <a:pt x="3781" y="4492"/>
                  </a:cubicBezTo>
                  <a:cubicBezTo>
                    <a:pt x="3801" y="4364"/>
                    <a:pt x="3820" y="4227"/>
                    <a:pt x="3830" y="4099"/>
                  </a:cubicBezTo>
                  <a:cubicBezTo>
                    <a:pt x="3834" y="4008"/>
                    <a:pt x="3764" y="3971"/>
                    <a:pt x="3678" y="3971"/>
                  </a:cubicBezTo>
                  <a:cubicBezTo>
                    <a:pt x="3559" y="3971"/>
                    <a:pt x="3411" y="4042"/>
                    <a:pt x="3388" y="4138"/>
                  </a:cubicBezTo>
                  <a:cubicBezTo>
                    <a:pt x="3359" y="4276"/>
                    <a:pt x="3349" y="4413"/>
                    <a:pt x="3349" y="4561"/>
                  </a:cubicBezTo>
                  <a:cubicBezTo>
                    <a:pt x="3268" y="5100"/>
                    <a:pt x="3069" y="5836"/>
                    <a:pt x="2649" y="5836"/>
                  </a:cubicBezTo>
                  <a:cubicBezTo>
                    <a:pt x="2556" y="5836"/>
                    <a:pt x="2453" y="5801"/>
                    <a:pt x="2338" y="5719"/>
                  </a:cubicBezTo>
                  <a:cubicBezTo>
                    <a:pt x="1660" y="5238"/>
                    <a:pt x="2593" y="3932"/>
                    <a:pt x="2937" y="3490"/>
                  </a:cubicBezTo>
                  <a:cubicBezTo>
                    <a:pt x="3036" y="3361"/>
                    <a:pt x="2929" y="3299"/>
                    <a:pt x="2804" y="3299"/>
                  </a:cubicBezTo>
                  <a:cubicBezTo>
                    <a:pt x="2719" y="3299"/>
                    <a:pt x="2627" y="3327"/>
                    <a:pt x="2583" y="3382"/>
                  </a:cubicBezTo>
                  <a:cubicBezTo>
                    <a:pt x="2367" y="3667"/>
                    <a:pt x="2092" y="3932"/>
                    <a:pt x="1788" y="4128"/>
                  </a:cubicBezTo>
                  <a:cubicBezTo>
                    <a:pt x="1633" y="4224"/>
                    <a:pt x="1455" y="4320"/>
                    <a:pt x="1277" y="4320"/>
                  </a:cubicBezTo>
                  <a:cubicBezTo>
                    <a:pt x="1218" y="4320"/>
                    <a:pt x="1159" y="4310"/>
                    <a:pt x="1100" y="4286"/>
                  </a:cubicBezTo>
                  <a:cubicBezTo>
                    <a:pt x="884" y="4207"/>
                    <a:pt x="590" y="3893"/>
                    <a:pt x="600" y="3647"/>
                  </a:cubicBezTo>
                  <a:cubicBezTo>
                    <a:pt x="619" y="3245"/>
                    <a:pt x="1375" y="3127"/>
                    <a:pt x="1660" y="3068"/>
                  </a:cubicBezTo>
                  <a:cubicBezTo>
                    <a:pt x="1974" y="3009"/>
                    <a:pt x="2298" y="2970"/>
                    <a:pt x="2613" y="2950"/>
                  </a:cubicBezTo>
                  <a:cubicBezTo>
                    <a:pt x="2840" y="2931"/>
                    <a:pt x="2949" y="2665"/>
                    <a:pt x="2690" y="2665"/>
                  </a:cubicBezTo>
                  <a:cubicBezTo>
                    <a:pt x="2681" y="2665"/>
                    <a:pt x="2671" y="2665"/>
                    <a:pt x="2662" y="2665"/>
                  </a:cubicBezTo>
                  <a:cubicBezTo>
                    <a:pt x="2498" y="2680"/>
                    <a:pt x="2310" y="2691"/>
                    <a:pt x="2112" y="2691"/>
                  </a:cubicBezTo>
                  <a:cubicBezTo>
                    <a:pt x="1621" y="2691"/>
                    <a:pt x="1076" y="2619"/>
                    <a:pt x="747" y="2332"/>
                  </a:cubicBezTo>
                  <a:cubicBezTo>
                    <a:pt x="482" y="2086"/>
                    <a:pt x="541" y="1458"/>
                    <a:pt x="924" y="1340"/>
                  </a:cubicBezTo>
                  <a:cubicBezTo>
                    <a:pt x="971" y="1325"/>
                    <a:pt x="1021" y="1319"/>
                    <a:pt x="1072" y="1319"/>
                  </a:cubicBezTo>
                  <a:cubicBezTo>
                    <a:pt x="1437" y="1319"/>
                    <a:pt x="1883" y="1650"/>
                    <a:pt x="2141" y="1831"/>
                  </a:cubicBezTo>
                  <a:cubicBezTo>
                    <a:pt x="2426" y="2037"/>
                    <a:pt x="2701" y="2263"/>
                    <a:pt x="2946" y="2518"/>
                  </a:cubicBezTo>
                  <a:cubicBezTo>
                    <a:pt x="2976" y="2548"/>
                    <a:pt x="3025" y="2561"/>
                    <a:pt x="3079" y="2561"/>
                  </a:cubicBezTo>
                  <a:cubicBezTo>
                    <a:pt x="3238" y="2561"/>
                    <a:pt x="3444" y="2449"/>
                    <a:pt x="3349" y="2332"/>
                  </a:cubicBezTo>
                  <a:cubicBezTo>
                    <a:pt x="3162" y="2125"/>
                    <a:pt x="3005" y="1900"/>
                    <a:pt x="2868" y="1674"/>
                  </a:cubicBezTo>
                  <a:cubicBezTo>
                    <a:pt x="2691" y="1369"/>
                    <a:pt x="2416" y="849"/>
                    <a:pt x="2652" y="515"/>
                  </a:cubicBezTo>
                  <a:cubicBezTo>
                    <a:pt x="2762" y="357"/>
                    <a:pt x="2943" y="285"/>
                    <a:pt x="3127" y="285"/>
                  </a:cubicBezTo>
                  <a:close/>
                  <a:moveTo>
                    <a:pt x="3296" y="1"/>
                  </a:moveTo>
                  <a:cubicBezTo>
                    <a:pt x="3034" y="1"/>
                    <a:pt x="2765" y="76"/>
                    <a:pt x="2554" y="191"/>
                  </a:cubicBezTo>
                  <a:cubicBezTo>
                    <a:pt x="2082" y="466"/>
                    <a:pt x="2063" y="967"/>
                    <a:pt x="2249" y="1418"/>
                  </a:cubicBezTo>
                  <a:cubicBezTo>
                    <a:pt x="2259" y="1438"/>
                    <a:pt x="2269" y="1448"/>
                    <a:pt x="2269" y="1458"/>
                  </a:cubicBezTo>
                  <a:cubicBezTo>
                    <a:pt x="1935" y="1238"/>
                    <a:pt x="1540" y="1038"/>
                    <a:pt x="1141" y="1038"/>
                  </a:cubicBezTo>
                  <a:cubicBezTo>
                    <a:pt x="1058" y="1038"/>
                    <a:pt x="976" y="1047"/>
                    <a:pt x="894" y="1065"/>
                  </a:cubicBezTo>
                  <a:cubicBezTo>
                    <a:pt x="413" y="1183"/>
                    <a:pt x="11" y="1733"/>
                    <a:pt x="168" y="2233"/>
                  </a:cubicBezTo>
                  <a:cubicBezTo>
                    <a:pt x="305" y="2665"/>
                    <a:pt x="845" y="2813"/>
                    <a:pt x="1248" y="2891"/>
                  </a:cubicBezTo>
                  <a:cubicBezTo>
                    <a:pt x="933" y="2970"/>
                    <a:pt x="619" y="3088"/>
                    <a:pt x="384" y="3294"/>
                  </a:cubicBezTo>
                  <a:cubicBezTo>
                    <a:pt x="1" y="3638"/>
                    <a:pt x="207" y="4119"/>
                    <a:pt x="570" y="4403"/>
                  </a:cubicBezTo>
                  <a:cubicBezTo>
                    <a:pt x="752" y="4547"/>
                    <a:pt x="956" y="4605"/>
                    <a:pt x="1163" y="4605"/>
                  </a:cubicBezTo>
                  <a:cubicBezTo>
                    <a:pt x="1438" y="4605"/>
                    <a:pt x="1719" y="4504"/>
                    <a:pt x="1964" y="4364"/>
                  </a:cubicBezTo>
                  <a:lnTo>
                    <a:pt x="1964" y="4364"/>
                  </a:lnTo>
                  <a:cubicBezTo>
                    <a:pt x="1778" y="4718"/>
                    <a:pt x="1601" y="5150"/>
                    <a:pt x="1699" y="5542"/>
                  </a:cubicBezTo>
                  <a:cubicBezTo>
                    <a:pt x="1798" y="5920"/>
                    <a:pt x="2198" y="6126"/>
                    <a:pt x="2574" y="6126"/>
                  </a:cubicBezTo>
                  <a:cubicBezTo>
                    <a:pt x="2647" y="6126"/>
                    <a:pt x="2720" y="6118"/>
                    <a:pt x="2789" y="6102"/>
                  </a:cubicBezTo>
                  <a:cubicBezTo>
                    <a:pt x="3182" y="6014"/>
                    <a:pt x="3418" y="5690"/>
                    <a:pt x="3565" y="5336"/>
                  </a:cubicBezTo>
                  <a:cubicBezTo>
                    <a:pt x="3683" y="5493"/>
                    <a:pt x="3860" y="5621"/>
                    <a:pt x="4105" y="5670"/>
                  </a:cubicBezTo>
                  <a:cubicBezTo>
                    <a:pt x="4186" y="5684"/>
                    <a:pt x="4278" y="5692"/>
                    <a:pt x="4374" y="5692"/>
                  </a:cubicBezTo>
                  <a:cubicBezTo>
                    <a:pt x="4740" y="5692"/>
                    <a:pt x="5167" y="5577"/>
                    <a:pt x="5323" y="5258"/>
                  </a:cubicBezTo>
                  <a:cubicBezTo>
                    <a:pt x="5440" y="5022"/>
                    <a:pt x="5362" y="4747"/>
                    <a:pt x="5234" y="4511"/>
                  </a:cubicBezTo>
                  <a:lnTo>
                    <a:pt x="5234" y="4511"/>
                  </a:lnTo>
                  <a:cubicBezTo>
                    <a:pt x="5420" y="4587"/>
                    <a:pt x="5607" y="4635"/>
                    <a:pt x="5789" y="4635"/>
                  </a:cubicBezTo>
                  <a:cubicBezTo>
                    <a:pt x="5914" y="4635"/>
                    <a:pt x="6037" y="4612"/>
                    <a:pt x="6157" y="4561"/>
                  </a:cubicBezTo>
                  <a:cubicBezTo>
                    <a:pt x="6570" y="4394"/>
                    <a:pt x="6805" y="3795"/>
                    <a:pt x="6579" y="3402"/>
                  </a:cubicBezTo>
                  <a:cubicBezTo>
                    <a:pt x="6403" y="3088"/>
                    <a:pt x="6020" y="2970"/>
                    <a:pt x="5666" y="2911"/>
                  </a:cubicBezTo>
                  <a:cubicBezTo>
                    <a:pt x="5951" y="2803"/>
                    <a:pt x="6206" y="2656"/>
                    <a:pt x="6373" y="2440"/>
                  </a:cubicBezTo>
                  <a:cubicBezTo>
                    <a:pt x="6687" y="2037"/>
                    <a:pt x="6393" y="1526"/>
                    <a:pt x="6029" y="1271"/>
                  </a:cubicBezTo>
                  <a:cubicBezTo>
                    <a:pt x="5867" y="1157"/>
                    <a:pt x="5690" y="1109"/>
                    <a:pt x="5513" y="1109"/>
                  </a:cubicBezTo>
                  <a:cubicBezTo>
                    <a:pt x="5188" y="1109"/>
                    <a:pt x="4860" y="1271"/>
                    <a:pt x="4606" y="1487"/>
                  </a:cubicBezTo>
                  <a:cubicBezTo>
                    <a:pt x="4508" y="1566"/>
                    <a:pt x="4419" y="1654"/>
                    <a:pt x="4331" y="1752"/>
                  </a:cubicBezTo>
                  <a:cubicBezTo>
                    <a:pt x="4380" y="1222"/>
                    <a:pt x="4341" y="653"/>
                    <a:pt x="4017" y="289"/>
                  </a:cubicBezTo>
                  <a:cubicBezTo>
                    <a:pt x="3836" y="83"/>
                    <a:pt x="3570" y="1"/>
                    <a:pt x="3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5"/>
            <p:cNvSpPr/>
            <p:nvPr/>
          </p:nvSpPr>
          <p:spPr>
            <a:xfrm>
              <a:off x="339592" y="8996709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59" y="282"/>
                  </a:moveTo>
                  <a:cubicBezTo>
                    <a:pt x="4251" y="282"/>
                    <a:pt x="4354" y="317"/>
                    <a:pt x="4468" y="398"/>
                  </a:cubicBezTo>
                  <a:cubicBezTo>
                    <a:pt x="5146" y="879"/>
                    <a:pt x="4213" y="2195"/>
                    <a:pt x="3870" y="2637"/>
                  </a:cubicBezTo>
                  <a:cubicBezTo>
                    <a:pt x="3768" y="2762"/>
                    <a:pt x="3880" y="2826"/>
                    <a:pt x="4008" y="2826"/>
                  </a:cubicBezTo>
                  <a:cubicBezTo>
                    <a:pt x="4091" y="2826"/>
                    <a:pt x="4181" y="2799"/>
                    <a:pt x="4223" y="2745"/>
                  </a:cubicBezTo>
                  <a:cubicBezTo>
                    <a:pt x="4439" y="2460"/>
                    <a:pt x="4714" y="2195"/>
                    <a:pt x="5018" y="1999"/>
                  </a:cubicBezTo>
                  <a:cubicBezTo>
                    <a:pt x="5175" y="1894"/>
                    <a:pt x="5354" y="1801"/>
                    <a:pt x="5535" y="1801"/>
                  </a:cubicBezTo>
                  <a:cubicBezTo>
                    <a:pt x="5592" y="1801"/>
                    <a:pt x="5649" y="1811"/>
                    <a:pt x="5706" y="1832"/>
                  </a:cubicBezTo>
                  <a:cubicBezTo>
                    <a:pt x="5922" y="1920"/>
                    <a:pt x="6216" y="2234"/>
                    <a:pt x="6206" y="2480"/>
                  </a:cubicBezTo>
                  <a:cubicBezTo>
                    <a:pt x="6187" y="2882"/>
                    <a:pt x="5431" y="299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86"/>
                    <a:pt x="3857" y="3453"/>
                    <a:pt x="4116" y="3453"/>
                  </a:cubicBezTo>
                  <a:cubicBezTo>
                    <a:pt x="4125" y="3453"/>
                    <a:pt x="4135" y="3453"/>
                    <a:pt x="4144" y="3452"/>
                  </a:cubicBezTo>
                  <a:cubicBezTo>
                    <a:pt x="4304" y="3441"/>
                    <a:pt x="4488" y="3431"/>
                    <a:pt x="4680" y="3431"/>
                  </a:cubicBezTo>
                  <a:cubicBezTo>
                    <a:pt x="5175" y="3431"/>
                    <a:pt x="5727" y="3499"/>
                    <a:pt x="6059" y="3796"/>
                  </a:cubicBezTo>
                  <a:cubicBezTo>
                    <a:pt x="6324" y="4041"/>
                    <a:pt x="6265" y="4660"/>
                    <a:pt x="5882" y="4777"/>
                  </a:cubicBezTo>
                  <a:cubicBezTo>
                    <a:pt x="5832" y="4794"/>
                    <a:pt x="5778" y="4802"/>
                    <a:pt x="5723" y="4802"/>
                  </a:cubicBezTo>
                  <a:cubicBezTo>
                    <a:pt x="5361" y="4802"/>
                    <a:pt x="4920" y="4474"/>
                    <a:pt x="4665" y="4287"/>
                  </a:cubicBezTo>
                  <a:cubicBezTo>
                    <a:pt x="4380" y="4090"/>
                    <a:pt x="4105" y="3854"/>
                    <a:pt x="3860" y="3609"/>
                  </a:cubicBezTo>
                  <a:cubicBezTo>
                    <a:pt x="3830" y="3579"/>
                    <a:pt x="3781" y="3566"/>
                    <a:pt x="3726" y="3566"/>
                  </a:cubicBezTo>
                  <a:cubicBezTo>
                    <a:pt x="3567" y="3566"/>
                    <a:pt x="3362" y="3676"/>
                    <a:pt x="3457" y="3786"/>
                  </a:cubicBezTo>
                  <a:cubicBezTo>
                    <a:pt x="3644" y="3992"/>
                    <a:pt x="3801" y="4218"/>
                    <a:pt x="3938" y="4453"/>
                  </a:cubicBezTo>
                  <a:cubicBezTo>
                    <a:pt x="4115" y="4748"/>
                    <a:pt x="4390" y="5278"/>
                    <a:pt x="4154" y="5612"/>
                  </a:cubicBezTo>
                  <a:cubicBezTo>
                    <a:pt x="4046" y="5768"/>
                    <a:pt x="3869" y="5838"/>
                    <a:pt x="3687" y="5838"/>
                  </a:cubicBezTo>
                  <a:cubicBezTo>
                    <a:pt x="3457" y="5838"/>
                    <a:pt x="3219" y="5726"/>
                    <a:pt x="3104" y="5534"/>
                  </a:cubicBezTo>
                  <a:cubicBezTo>
                    <a:pt x="2907" y="5209"/>
                    <a:pt x="2907" y="4758"/>
                    <a:pt x="2927" y="4385"/>
                  </a:cubicBezTo>
                  <a:cubicBezTo>
                    <a:pt x="2947" y="4120"/>
                    <a:pt x="2976" y="3845"/>
                    <a:pt x="3045" y="3580"/>
                  </a:cubicBezTo>
                  <a:cubicBezTo>
                    <a:pt x="3061" y="3492"/>
                    <a:pt x="2998" y="3459"/>
                    <a:pt x="2915" y="3459"/>
                  </a:cubicBezTo>
                  <a:cubicBezTo>
                    <a:pt x="2803" y="3459"/>
                    <a:pt x="2656" y="3518"/>
                    <a:pt x="2623" y="3580"/>
                  </a:cubicBezTo>
                  <a:cubicBezTo>
                    <a:pt x="2436" y="3904"/>
                    <a:pt x="2200" y="4228"/>
                    <a:pt x="1925" y="4473"/>
                  </a:cubicBezTo>
                  <a:cubicBezTo>
                    <a:pt x="1784" y="4599"/>
                    <a:pt x="1605" y="4724"/>
                    <a:pt x="1413" y="4724"/>
                  </a:cubicBezTo>
                  <a:cubicBezTo>
                    <a:pt x="1365" y="4724"/>
                    <a:pt x="1317" y="4717"/>
                    <a:pt x="1267" y="4699"/>
                  </a:cubicBezTo>
                  <a:cubicBezTo>
                    <a:pt x="1032" y="4620"/>
                    <a:pt x="767" y="4316"/>
                    <a:pt x="737" y="4051"/>
                  </a:cubicBezTo>
                  <a:cubicBezTo>
                    <a:pt x="649" y="3383"/>
                    <a:pt x="2033" y="3265"/>
                    <a:pt x="2475" y="3226"/>
                  </a:cubicBezTo>
                  <a:cubicBezTo>
                    <a:pt x="2693" y="3198"/>
                    <a:pt x="2820" y="2940"/>
                    <a:pt x="2554" y="2940"/>
                  </a:cubicBezTo>
                  <a:cubicBezTo>
                    <a:pt x="2545" y="2940"/>
                    <a:pt x="2535" y="2941"/>
                    <a:pt x="2524" y="2941"/>
                  </a:cubicBezTo>
                  <a:cubicBezTo>
                    <a:pt x="2426" y="2951"/>
                    <a:pt x="2318" y="2961"/>
                    <a:pt x="2200" y="2971"/>
                  </a:cubicBezTo>
                  <a:cubicBezTo>
                    <a:pt x="2088" y="2980"/>
                    <a:pt x="1964" y="2986"/>
                    <a:pt x="1836" y="2986"/>
                  </a:cubicBezTo>
                  <a:cubicBezTo>
                    <a:pt x="1258" y="2986"/>
                    <a:pt x="596" y="2863"/>
                    <a:pt x="580" y="2333"/>
                  </a:cubicBezTo>
                  <a:cubicBezTo>
                    <a:pt x="570" y="2146"/>
                    <a:pt x="659" y="1822"/>
                    <a:pt x="875" y="1783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5"/>
                    <a:pt x="2141" y="2460"/>
                    <a:pt x="2406" y="2715"/>
                  </a:cubicBezTo>
                  <a:cubicBezTo>
                    <a:pt x="2435" y="2744"/>
                    <a:pt x="2481" y="2756"/>
                    <a:pt x="2533" y="2756"/>
                  </a:cubicBezTo>
                  <a:cubicBezTo>
                    <a:pt x="2641" y="2756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29"/>
                  </a:cubicBezTo>
                  <a:cubicBezTo>
                    <a:pt x="2603" y="2333"/>
                    <a:pt x="2416" y="2117"/>
                    <a:pt x="2249" y="1881"/>
                  </a:cubicBezTo>
                  <a:cubicBezTo>
                    <a:pt x="2092" y="1665"/>
                    <a:pt x="1660" y="1076"/>
                    <a:pt x="1955" y="820"/>
                  </a:cubicBezTo>
                  <a:cubicBezTo>
                    <a:pt x="2040" y="745"/>
                    <a:pt x="2176" y="714"/>
                    <a:pt x="2314" y="714"/>
                  </a:cubicBezTo>
                  <a:cubicBezTo>
                    <a:pt x="2446" y="714"/>
                    <a:pt x="2580" y="743"/>
                    <a:pt x="2672" y="791"/>
                  </a:cubicBezTo>
                  <a:cubicBezTo>
                    <a:pt x="2848" y="889"/>
                    <a:pt x="2937" y="1066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63"/>
                    <a:pt x="2986" y="1901"/>
                    <a:pt x="2976" y="2028"/>
                  </a:cubicBezTo>
                  <a:cubicBezTo>
                    <a:pt x="2972" y="2117"/>
                    <a:pt x="3040" y="2153"/>
                    <a:pt x="3124" y="2153"/>
                  </a:cubicBezTo>
                  <a:cubicBezTo>
                    <a:pt x="3243" y="2153"/>
                    <a:pt x="3395" y="2081"/>
                    <a:pt x="3418" y="1989"/>
                  </a:cubicBezTo>
                  <a:cubicBezTo>
                    <a:pt x="3447" y="1851"/>
                    <a:pt x="3457" y="1704"/>
                    <a:pt x="3457" y="1567"/>
                  </a:cubicBezTo>
                  <a:cubicBezTo>
                    <a:pt x="3538" y="1027"/>
                    <a:pt x="3737" y="282"/>
                    <a:pt x="4159" y="282"/>
                  </a:cubicBezTo>
                  <a:close/>
                  <a:moveTo>
                    <a:pt x="4238" y="0"/>
                  </a:moveTo>
                  <a:cubicBezTo>
                    <a:pt x="4162" y="0"/>
                    <a:pt x="4088" y="9"/>
                    <a:pt x="4017" y="25"/>
                  </a:cubicBezTo>
                  <a:cubicBezTo>
                    <a:pt x="3624" y="113"/>
                    <a:pt x="3388" y="438"/>
                    <a:pt x="3241" y="791"/>
                  </a:cubicBezTo>
                  <a:cubicBezTo>
                    <a:pt x="3123" y="62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70"/>
                  </a:cubicBezTo>
                  <a:cubicBezTo>
                    <a:pt x="1366" y="1105"/>
                    <a:pt x="1444" y="1380"/>
                    <a:pt x="1572" y="1616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5"/>
                    <a:pt x="649" y="1567"/>
                  </a:cubicBezTo>
                  <a:cubicBezTo>
                    <a:pt x="237" y="1734"/>
                    <a:pt x="1" y="2323"/>
                    <a:pt x="227" y="2725"/>
                  </a:cubicBezTo>
                  <a:cubicBezTo>
                    <a:pt x="403" y="3040"/>
                    <a:pt x="786" y="3157"/>
                    <a:pt x="1140" y="3206"/>
                  </a:cubicBezTo>
                  <a:cubicBezTo>
                    <a:pt x="855" y="3314"/>
                    <a:pt x="600" y="3472"/>
                    <a:pt x="433" y="3688"/>
                  </a:cubicBezTo>
                  <a:cubicBezTo>
                    <a:pt x="119" y="4090"/>
                    <a:pt x="413" y="4591"/>
                    <a:pt x="777" y="4846"/>
                  </a:cubicBezTo>
                  <a:cubicBezTo>
                    <a:pt x="942" y="4966"/>
                    <a:pt x="1121" y="5016"/>
                    <a:pt x="1301" y="5016"/>
                  </a:cubicBezTo>
                  <a:cubicBezTo>
                    <a:pt x="1623" y="5016"/>
                    <a:pt x="1948" y="4854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5"/>
                    <a:pt x="2789" y="5838"/>
                  </a:cubicBezTo>
                  <a:cubicBezTo>
                    <a:pt x="2969" y="6042"/>
                    <a:pt x="3232" y="6125"/>
                    <a:pt x="3504" y="6125"/>
                  </a:cubicBezTo>
                  <a:cubicBezTo>
                    <a:pt x="3767" y="6125"/>
                    <a:pt x="4040" y="6047"/>
                    <a:pt x="4252" y="5926"/>
                  </a:cubicBezTo>
                  <a:cubicBezTo>
                    <a:pt x="4724" y="5661"/>
                    <a:pt x="4743" y="5160"/>
                    <a:pt x="4557" y="4699"/>
                  </a:cubicBezTo>
                  <a:cubicBezTo>
                    <a:pt x="4547" y="4689"/>
                    <a:pt x="4537" y="4679"/>
                    <a:pt x="4537" y="4660"/>
                  </a:cubicBezTo>
                  <a:lnTo>
                    <a:pt x="4537" y="4660"/>
                  </a:lnTo>
                  <a:cubicBezTo>
                    <a:pt x="4869" y="4878"/>
                    <a:pt x="5260" y="5083"/>
                    <a:pt x="5656" y="5083"/>
                  </a:cubicBezTo>
                  <a:cubicBezTo>
                    <a:pt x="5741" y="5083"/>
                    <a:pt x="5827" y="5073"/>
                    <a:pt x="5912" y="5052"/>
                  </a:cubicBezTo>
                  <a:cubicBezTo>
                    <a:pt x="6393" y="4944"/>
                    <a:pt x="6796" y="4385"/>
                    <a:pt x="6638" y="3894"/>
                  </a:cubicBezTo>
                  <a:cubicBezTo>
                    <a:pt x="6501" y="3462"/>
                    <a:pt x="5961" y="3305"/>
                    <a:pt x="5558" y="3236"/>
                  </a:cubicBezTo>
                  <a:cubicBezTo>
                    <a:pt x="5873" y="3157"/>
                    <a:pt x="6187" y="3040"/>
                    <a:pt x="6422" y="2833"/>
                  </a:cubicBezTo>
                  <a:cubicBezTo>
                    <a:pt x="6805" y="2480"/>
                    <a:pt x="6599" y="2009"/>
                    <a:pt x="6236" y="1714"/>
                  </a:cubicBezTo>
                  <a:cubicBezTo>
                    <a:pt x="6056" y="1576"/>
                    <a:pt x="5855" y="1520"/>
                    <a:pt x="5650" y="1520"/>
                  </a:cubicBezTo>
                  <a:cubicBezTo>
                    <a:pt x="5373" y="1520"/>
                    <a:pt x="5090" y="1622"/>
                    <a:pt x="4842" y="1763"/>
                  </a:cubicBezTo>
                  <a:cubicBezTo>
                    <a:pt x="5028" y="1400"/>
                    <a:pt x="5205" y="968"/>
                    <a:pt x="5107" y="585"/>
                  </a:cubicBezTo>
                  <a:cubicBezTo>
                    <a:pt x="5009" y="201"/>
                    <a:pt x="4612" y="0"/>
                    <a:pt x="4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5"/>
            <p:cNvSpPr/>
            <p:nvPr/>
          </p:nvSpPr>
          <p:spPr>
            <a:xfrm>
              <a:off x="679505" y="898816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8" y="285"/>
                  </a:moveTo>
                  <a:cubicBezTo>
                    <a:pt x="3345" y="285"/>
                    <a:pt x="3579" y="394"/>
                    <a:pt x="3693" y="584"/>
                  </a:cubicBezTo>
                  <a:cubicBezTo>
                    <a:pt x="3899" y="918"/>
                    <a:pt x="3899" y="1360"/>
                    <a:pt x="3870" y="1733"/>
                  </a:cubicBezTo>
                  <a:cubicBezTo>
                    <a:pt x="3860" y="2008"/>
                    <a:pt x="3820" y="2283"/>
                    <a:pt x="3761" y="2548"/>
                  </a:cubicBezTo>
                  <a:cubicBezTo>
                    <a:pt x="3741" y="2636"/>
                    <a:pt x="3804" y="2668"/>
                    <a:pt x="3888" y="2668"/>
                  </a:cubicBezTo>
                  <a:cubicBezTo>
                    <a:pt x="4000" y="2668"/>
                    <a:pt x="4150" y="2610"/>
                    <a:pt x="4184" y="2548"/>
                  </a:cubicBezTo>
                  <a:cubicBezTo>
                    <a:pt x="4360" y="2214"/>
                    <a:pt x="4596" y="1900"/>
                    <a:pt x="4871" y="1654"/>
                  </a:cubicBezTo>
                  <a:cubicBezTo>
                    <a:pt x="5022" y="1527"/>
                    <a:pt x="5198" y="1394"/>
                    <a:pt x="5390" y="1394"/>
                  </a:cubicBezTo>
                  <a:cubicBezTo>
                    <a:pt x="5435" y="1394"/>
                    <a:pt x="5482" y="1401"/>
                    <a:pt x="5529" y="1418"/>
                  </a:cubicBezTo>
                  <a:cubicBezTo>
                    <a:pt x="5774" y="1507"/>
                    <a:pt x="6030" y="1811"/>
                    <a:pt x="6059" y="2067"/>
                  </a:cubicBezTo>
                  <a:cubicBezTo>
                    <a:pt x="6147" y="2734"/>
                    <a:pt x="4763" y="2862"/>
                    <a:pt x="4321" y="2901"/>
                  </a:cubicBezTo>
                  <a:cubicBezTo>
                    <a:pt x="4103" y="2920"/>
                    <a:pt x="3976" y="3187"/>
                    <a:pt x="4243" y="3187"/>
                  </a:cubicBezTo>
                  <a:cubicBezTo>
                    <a:pt x="4252" y="3187"/>
                    <a:pt x="4262" y="3187"/>
                    <a:pt x="4272" y="3186"/>
                  </a:cubicBezTo>
                  <a:cubicBezTo>
                    <a:pt x="4370" y="3176"/>
                    <a:pt x="4478" y="3166"/>
                    <a:pt x="4596" y="3147"/>
                  </a:cubicBezTo>
                  <a:cubicBezTo>
                    <a:pt x="4702" y="3140"/>
                    <a:pt x="4819" y="3135"/>
                    <a:pt x="4939" y="3135"/>
                  </a:cubicBezTo>
                  <a:cubicBezTo>
                    <a:pt x="5529" y="3135"/>
                    <a:pt x="6210" y="3248"/>
                    <a:pt x="6226" y="3795"/>
                  </a:cubicBezTo>
                  <a:cubicBezTo>
                    <a:pt x="6226" y="3981"/>
                    <a:pt x="6147" y="4305"/>
                    <a:pt x="5931" y="4345"/>
                  </a:cubicBezTo>
                  <a:cubicBezTo>
                    <a:pt x="5911" y="4348"/>
                    <a:pt x="5889" y="4350"/>
                    <a:pt x="5867" y="4350"/>
                  </a:cubicBezTo>
                  <a:cubicBezTo>
                    <a:pt x="5654" y="4350"/>
                    <a:pt x="5405" y="4187"/>
                    <a:pt x="5254" y="4089"/>
                  </a:cubicBezTo>
                  <a:cubicBezTo>
                    <a:pt x="4940" y="3903"/>
                    <a:pt x="4655" y="3667"/>
                    <a:pt x="4390" y="3412"/>
                  </a:cubicBezTo>
                  <a:cubicBezTo>
                    <a:pt x="4361" y="3380"/>
                    <a:pt x="4315" y="3367"/>
                    <a:pt x="4264" y="3367"/>
                  </a:cubicBezTo>
                  <a:cubicBezTo>
                    <a:pt x="4156" y="3367"/>
                    <a:pt x="4027" y="3424"/>
                    <a:pt x="3987" y="3490"/>
                  </a:cubicBezTo>
                  <a:cubicBezTo>
                    <a:pt x="3958" y="3520"/>
                    <a:pt x="3958" y="3559"/>
                    <a:pt x="3997" y="3588"/>
                  </a:cubicBezTo>
                  <a:cubicBezTo>
                    <a:pt x="4194" y="3795"/>
                    <a:pt x="4380" y="4011"/>
                    <a:pt x="4547" y="4236"/>
                  </a:cubicBezTo>
                  <a:cubicBezTo>
                    <a:pt x="4704" y="4453"/>
                    <a:pt x="5146" y="5042"/>
                    <a:pt x="4851" y="5307"/>
                  </a:cubicBezTo>
                  <a:cubicBezTo>
                    <a:pt x="4770" y="5379"/>
                    <a:pt x="4638" y="5409"/>
                    <a:pt x="4505" y="5409"/>
                  </a:cubicBezTo>
                  <a:cubicBezTo>
                    <a:pt x="4366" y="5409"/>
                    <a:pt x="4225" y="5376"/>
                    <a:pt x="4135" y="5326"/>
                  </a:cubicBezTo>
                  <a:cubicBezTo>
                    <a:pt x="3948" y="5238"/>
                    <a:pt x="3860" y="5051"/>
                    <a:pt x="3820" y="4865"/>
                  </a:cubicBezTo>
                  <a:cubicBezTo>
                    <a:pt x="3791" y="4747"/>
                    <a:pt x="3771" y="4619"/>
                    <a:pt x="3781" y="4492"/>
                  </a:cubicBezTo>
                  <a:cubicBezTo>
                    <a:pt x="3791" y="4364"/>
                    <a:pt x="3811" y="4227"/>
                    <a:pt x="3820" y="4099"/>
                  </a:cubicBezTo>
                  <a:cubicBezTo>
                    <a:pt x="3825" y="4008"/>
                    <a:pt x="3754" y="3971"/>
                    <a:pt x="3669" y="3971"/>
                  </a:cubicBezTo>
                  <a:cubicBezTo>
                    <a:pt x="3551" y="3971"/>
                    <a:pt x="3405" y="4042"/>
                    <a:pt x="3388" y="4138"/>
                  </a:cubicBezTo>
                  <a:cubicBezTo>
                    <a:pt x="3359" y="4276"/>
                    <a:pt x="3339" y="4413"/>
                    <a:pt x="3339" y="4561"/>
                  </a:cubicBezTo>
                  <a:cubicBezTo>
                    <a:pt x="3259" y="5100"/>
                    <a:pt x="3060" y="5836"/>
                    <a:pt x="2639" y="5836"/>
                  </a:cubicBezTo>
                  <a:cubicBezTo>
                    <a:pt x="2547" y="5836"/>
                    <a:pt x="2443" y="5801"/>
                    <a:pt x="2328" y="5719"/>
                  </a:cubicBezTo>
                  <a:cubicBezTo>
                    <a:pt x="1650" y="5238"/>
                    <a:pt x="2583" y="3932"/>
                    <a:pt x="2937" y="3490"/>
                  </a:cubicBezTo>
                  <a:cubicBezTo>
                    <a:pt x="3031" y="3361"/>
                    <a:pt x="2921" y="3299"/>
                    <a:pt x="2795" y="3299"/>
                  </a:cubicBezTo>
                  <a:cubicBezTo>
                    <a:pt x="2710" y="3299"/>
                    <a:pt x="2617" y="3327"/>
                    <a:pt x="2573" y="3382"/>
                  </a:cubicBezTo>
                  <a:cubicBezTo>
                    <a:pt x="2357" y="3667"/>
                    <a:pt x="2082" y="3932"/>
                    <a:pt x="1778" y="4128"/>
                  </a:cubicBezTo>
                  <a:cubicBezTo>
                    <a:pt x="1630" y="4224"/>
                    <a:pt x="1455" y="4320"/>
                    <a:pt x="1273" y="4320"/>
                  </a:cubicBezTo>
                  <a:cubicBezTo>
                    <a:pt x="1213" y="4320"/>
                    <a:pt x="1152" y="4310"/>
                    <a:pt x="1091" y="4286"/>
                  </a:cubicBezTo>
                  <a:cubicBezTo>
                    <a:pt x="875" y="4207"/>
                    <a:pt x="590" y="3893"/>
                    <a:pt x="600" y="3647"/>
                  </a:cubicBezTo>
                  <a:cubicBezTo>
                    <a:pt x="610" y="3245"/>
                    <a:pt x="1366" y="3127"/>
                    <a:pt x="1660" y="3068"/>
                  </a:cubicBezTo>
                  <a:cubicBezTo>
                    <a:pt x="1965" y="3009"/>
                    <a:pt x="2289" y="2970"/>
                    <a:pt x="2603" y="2950"/>
                  </a:cubicBezTo>
                  <a:cubicBezTo>
                    <a:pt x="2831" y="2931"/>
                    <a:pt x="2948" y="2665"/>
                    <a:pt x="2681" y="2665"/>
                  </a:cubicBezTo>
                  <a:cubicBezTo>
                    <a:pt x="2672" y="2665"/>
                    <a:pt x="2662" y="2665"/>
                    <a:pt x="2652" y="2665"/>
                  </a:cubicBezTo>
                  <a:cubicBezTo>
                    <a:pt x="2489" y="2680"/>
                    <a:pt x="2300" y="2691"/>
                    <a:pt x="2103" y="2691"/>
                  </a:cubicBezTo>
                  <a:cubicBezTo>
                    <a:pt x="1612" y="2691"/>
                    <a:pt x="1069" y="2619"/>
                    <a:pt x="747" y="2332"/>
                  </a:cubicBezTo>
                  <a:cubicBezTo>
                    <a:pt x="472" y="2086"/>
                    <a:pt x="541" y="1458"/>
                    <a:pt x="914" y="1340"/>
                  </a:cubicBezTo>
                  <a:cubicBezTo>
                    <a:pt x="961" y="1325"/>
                    <a:pt x="1011" y="1319"/>
                    <a:pt x="1063" y="1319"/>
                  </a:cubicBezTo>
                  <a:cubicBezTo>
                    <a:pt x="1427" y="1319"/>
                    <a:pt x="1873" y="1650"/>
                    <a:pt x="2132" y="1831"/>
                  </a:cubicBezTo>
                  <a:cubicBezTo>
                    <a:pt x="2416" y="2037"/>
                    <a:pt x="2691" y="2263"/>
                    <a:pt x="2937" y="2518"/>
                  </a:cubicBezTo>
                  <a:cubicBezTo>
                    <a:pt x="2967" y="2548"/>
                    <a:pt x="3015" y="2561"/>
                    <a:pt x="3069" y="2561"/>
                  </a:cubicBezTo>
                  <a:cubicBezTo>
                    <a:pt x="3229" y="2561"/>
                    <a:pt x="3435" y="2449"/>
                    <a:pt x="3339" y="2332"/>
                  </a:cubicBezTo>
                  <a:cubicBezTo>
                    <a:pt x="3163" y="2125"/>
                    <a:pt x="2996" y="1900"/>
                    <a:pt x="2858" y="1674"/>
                  </a:cubicBezTo>
                  <a:cubicBezTo>
                    <a:pt x="2691" y="1369"/>
                    <a:pt x="2406" y="849"/>
                    <a:pt x="2642" y="515"/>
                  </a:cubicBezTo>
                  <a:cubicBezTo>
                    <a:pt x="2752" y="357"/>
                    <a:pt x="2933" y="285"/>
                    <a:pt x="3118" y="285"/>
                  </a:cubicBezTo>
                  <a:close/>
                  <a:moveTo>
                    <a:pt x="3286" y="1"/>
                  </a:moveTo>
                  <a:cubicBezTo>
                    <a:pt x="3025" y="1"/>
                    <a:pt x="2755" y="76"/>
                    <a:pt x="2544" y="191"/>
                  </a:cubicBezTo>
                  <a:cubicBezTo>
                    <a:pt x="2073" y="466"/>
                    <a:pt x="2063" y="967"/>
                    <a:pt x="2249" y="1418"/>
                  </a:cubicBezTo>
                  <a:cubicBezTo>
                    <a:pt x="2249" y="1438"/>
                    <a:pt x="2259" y="1448"/>
                    <a:pt x="2259" y="1458"/>
                  </a:cubicBezTo>
                  <a:cubicBezTo>
                    <a:pt x="1925" y="1238"/>
                    <a:pt x="1530" y="1038"/>
                    <a:pt x="1131" y="1038"/>
                  </a:cubicBezTo>
                  <a:cubicBezTo>
                    <a:pt x="1049" y="1038"/>
                    <a:pt x="967" y="1047"/>
                    <a:pt x="885" y="1065"/>
                  </a:cubicBezTo>
                  <a:cubicBezTo>
                    <a:pt x="403" y="1183"/>
                    <a:pt x="1" y="1733"/>
                    <a:pt x="158" y="2233"/>
                  </a:cubicBezTo>
                  <a:cubicBezTo>
                    <a:pt x="305" y="2665"/>
                    <a:pt x="835" y="2813"/>
                    <a:pt x="1248" y="2891"/>
                  </a:cubicBezTo>
                  <a:cubicBezTo>
                    <a:pt x="924" y="2970"/>
                    <a:pt x="610" y="3088"/>
                    <a:pt x="384" y="3294"/>
                  </a:cubicBezTo>
                  <a:cubicBezTo>
                    <a:pt x="1" y="3638"/>
                    <a:pt x="207" y="4119"/>
                    <a:pt x="561" y="4403"/>
                  </a:cubicBezTo>
                  <a:cubicBezTo>
                    <a:pt x="742" y="4547"/>
                    <a:pt x="948" y="4605"/>
                    <a:pt x="1157" y="4605"/>
                  </a:cubicBezTo>
                  <a:cubicBezTo>
                    <a:pt x="1433" y="4605"/>
                    <a:pt x="1714" y="4504"/>
                    <a:pt x="1955" y="4364"/>
                  </a:cubicBezTo>
                  <a:lnTo>
                    <a:pt x="1955" y="4364"/>
                  </a:lnTo>
                  <a:cubicBezTo>
                    <a:pt x="1768" y="4718"/>
                    <a:pt x="1601" y="5150"/>
                    <a:pt x="1700" y="5542"/>
                  </a:cubicBezTo>
                  <a:cubicBezTo>
                    <a:pt x="1790" y="5920"/>
                    <a:pt x="2189" y="6126"/>
                    <a:pt x="2564" y="6126"/>
                  </a:cubicBezTo>
                  <a:cubicBezTo>
                    <a:pt x="2638" y="6126"/>
                    <a:pt x="2710" y="6118"/>
                    <a:pt x="2780" y="6102"/>
                  </a:cubicBezTo>
                  <a:cubicBezTo>
                    <a:pt x="3172" y="6014"/>
                    <a:pt x="3408" y="5690"/>
                    <a:pt x="3555" y="5336"/>
                  </a:cubicBezTo>
                  <a:cubicBezTo>
                    <a:pt x="3683" y="5493"/>
                    <a:pt x="3850" y="5621"/>
                    <a:pt x="4095" y="5670"/>
                  </a:cubicBezTo>
                  <a:cubicBezTo>
                    <a:pt x="4177" y="5684"/>
                    <a:pt x="4268" y="5692"/>
                    <a:pt x="4364" y="5692"/>
                  </a:cubicBezTo>
                  <a:cubicBezTo>
                    <a:pt x="4730" y="5692"/>
                    <a:pt x="5157" y="5577"/>
                    <a:pt x="5313" y="5258"/>
                  </a:cubicBezTo>
                  <a:cubicBezTo>
                    <a:pt x="5431" y="5022"/>
                    <a:pt x="5352" y="4747"/>
                    <a:pt x="5234" y="4511"/>
                  </a:cubicBezTo>
                  <a:lnTo>
                    <a:pt x="5234" y="4511"/>
                  </a:lnTo>
                  <a:cubicBezTo>
                    <a:pt x="5415" y="4587"/>
                    <a:pt x="5599" y="4635"/>
                    <a:pt x="5780" y="4635"/>
                  </a:cubicBezTo>
                  <a:cubicBezTo>
                    <a:pt x="5904" y="4635"/>
                    <a:pt x="6028" y="4612"/>
                    <a:pt x="6147" y="4561"/>
                  </a:cubicBezTo>
                  <a:cubicBezTo>
                    <a:pt x="6560" y="4394"/>
                    <a:pt x="6805" y="3795"/>
                    <a:pt x="6570" y="3402"/>
                  </a:cubicBezTo>
                  <a:cubicBezTo>
                    <a:pt x="6393" y="3088"/>
                    <a:pt x="6010" y="2970"/>
                    <a:pt x="5657" y="2911"/>
                  </a:cubicBezTo>
                  <a:cubicBezTo>
                    <a:pt x="5941" y="2803"/>
                    <a:pt x="6197" y="2656"/>
                    <a:pt x="6364" y="2440"/>
                  </a:cubicBezTo>
                  <a:cubicBezTo>
                    <a:pt x="6678" y="2037"/>
                    <a:pt x="6383" y="1526"/>
                    <a:pt x="6020" y="1271"/>
                  </a:cubicBezTo>
                  <a:cubicBezTo>
                    <a:pt x="5857" y="1157"/>
                    <a:pt x="5681" y="1109"/>
                    <a:pt x="5504" y="1109"/>
                  </a:cubicBezTo>
                  <a:cubicBezTo>
                    <a:pt x="5179" y="1109"/>
                    <a:pt x="4850" y="1271"/>
                    <a:pt x="4596" y="1487"/>
                  </a:cubicBezTo>
                  <a:cubicBezTo>
                    <a:pt x="4498" y="1566"/>
                    <a:pt x="4410" y="1654"/>
                    <a:pt x="4321" y="1752"/>
                  </a:cubicBezTo>
                  <a:cubicBezTo>
                    <a:pt x="4370" y="1222"/>
                    <a:pt x="4331" y="653"/>
                    <a:pt x="4007" y="289"/>
                  </a:cubicBezTo>
                  <a:cubicBezTo>
                    <a:pt x="3826" y="83"/>
                    <a:pt x="3560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5"/>
            <p:cNvSpPr/>
            <p:nvPr/>
          </p:nvSpPr>
          <p:spPr>
            <a:xfrm>
              <a:off x="153403" y="9196091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1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62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3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8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3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5"/>
            <p:cNvSpPr/>
            <p:nvPr/>
          </p:nvSpPr>
          <p:spPr>
            <a:xfrm>
              <a:off x="493315" y="9187577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4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1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2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44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8"/>
                    <a:pt x="3758" y="3972"/>
                    <a:pt x="3676" y="3972"/>
                  </a:cubicBezTo>
                  <a:cubicBezTo>
                    <a:pt x="3560" y="3972"/>
                    <a:pt x="3412" y="4044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4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58"/>
                  </a:cubicBezTo>
                  <a:cubicBezTo>
                    <a:pt x="2831" y="2939"/>
                    <a:pt x="2948" y="2672"/>
                    <a:pt x="2681" y="2672"/>
                  </a:cubicBezTo>
                  <a:cubicBezTo>
                    <a:pt x="2672" y="2672"/>
                    <a:pt x="2662" y="2673"/>
                    <a:pt x="2652" y="2673"/>
                  </a:cubicBezTo>
                  <a:cubicBezTo>
                    <a:pt x="2493" y="2684"/>
                    <a:pt x="2309" y="2695"/>
                    <a:pt x="2117" y="2695"/>
                  </a:cubicBezTo>
                  <a:cubicBezTo>
                    <a:pt x="1622" y="2695"/>
                    <a:pt x="1073" y="2627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9" y="1324"/>
                    <a:pt x="1074" y="1324"/>
                  </a:cubicBezTo>
                  <a:cubicBezTo>
                    <a:pt x="1443" y="1324"/>
                    <a:pt x="1884" y="1659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9" y="0"/>
                  </a:moveTo>
                  <a:cubicBezTo>
                    <a:pt x="3036" y="0"/>
                    <a:pt x="2767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5" y="4553"/>
                    <a:pt x="944" y="4609"/>
                    <a:pt x="1148" y="4609"/>
                  </a:cubicBezTo>
                  <a:cubicBezTo>
                    <a:pt x="1425" y="4609"/>
                    <a:pt x="1711" y="4504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7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70" y="0"/>
                    <a:pt x="3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5"/>
            <p:cNvSpPr/>
            <p:nvPr/>
          </p:nvSpPr>
          <p:spPr>
            <a:xfrm>
              <a:off x="832635" y="9196091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1"/>
                    <a:pt x="4154" y="3461"/>
                  </a:cubicBezTo>
                  <a:cubicBezTo>
                    <a:pt x="4315" y="3450"/>
                    <a:pt x="4501" y="3439"/>
                    <a:pt x="4695" y="3439"/>
                  </a:cubicBezTo>
                  <a:cubicBezTo>
                    <a:pt x="5188" y="3439"/>
                    <a:pt x="5735" y="3506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00" y="4227"/>
                    <a:pt x="3948" y="4462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25" y="4472"/>
                  </a:cubicBezTo>
                  <a:cubicBezTo>
                    <a:pt x="1782" y="4599"/>
                    <a:pt x="1607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0" y="2939"/>
                    <a:pt x="2562" y="2939"/>
                  </a:cubicBezTo>
                  <a:cubicBezTo>
                    <a:pt x="2553" y="2939"/>
                    <a:pt x="2543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3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8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3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8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5"/>
            <p:cNvSpPr/>
            <p:nvPr/>
          </p:nvSpPr>
          <p:spPr>
            <a:xfrm>
              <a:off x="-9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4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5"/>
                    <a:pt x="4252" y="3185"/>
                  </a:cubicBezTo>
                  <a:cubicBezTo>
                    <a:pt x="4261" y="3185"/>
                    <a:pt x="4271" y="3185"/>
                    <a:pt x="4282" y="3184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6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2"/>
                    <a:pt x="3987" y="3489"/>
                  </a:cubicBezTo>
                  <a:cubicBezTo>
                    <a:pt x="3968" y="352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4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0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3" y="1332"/>
                    <a:pt x="1026" y="1324"/>
                    <a:pt x="1080" y="1324"/>
                  </a:cubicBezTo>
                  <a:cubicBezTo>
                    <a:pt x="1443" y="1324"/>
                    <a:pt x="1885" y="1660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2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9" y="4553"/>
                    <a:pt x="949" y="4610"/>
                    <a:pt x="1152" y="4610"/>
                  </a:cubicBezTo>
                  <a:cubicBezTo>
                    <a:pt x="1430" y="4610"/>
                    <a:pt x="1715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5"/>
            <p:cNvSpPr/>
            <p:nvPr/>
          </p:nvSpPr>
          <p:spPr>
            <a:xfrm>
              <a:off x="339592" y="9447182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7" y="290"/>
                  </a:moveTo>
                  <a:cubicBezTo>
                    <a:pt x="4250" y="290"/>
                    <a:pt x="4353" y="326"/>
                    <a:pt x="4468" y="40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5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6" y="3196"/>
                    <a:pt x="3857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0" y="3436"/>
                    <a:pt x="4698" y="3436"/>
                  </a:cubicBezTo>
                  <a:cubicBezTo>
                    <a:pt x="5191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5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7"/>
                    <a:pt x="3737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8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5"/>
            <p:cNvSpPr/>
            <p:nvPr/>
          </p:nvSpPr>
          <p:spPr>
            <a:xfrm>
              <a:off x="679505" y="9438668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4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5"/>
                    <a:pt x="4242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400" y="3410"/>
                  </a:cubicBezTo>
                  <a:cubicBezTo>
                    <a:pt x="4368" y="3382"/>
                    <a:pt x="4320" y="3370"/>
                    <a:pt x="4267" y="3370"/>
                  </a:cubicBezTo>
                  <a:cubicBezTo>
                    <a:pt x="4157" y="3370"/>
                    <a:pt x="4027" y="3422"/>
                    <a:pt x="3987" y="3489"/>
                  </a:cubicBezTo>
                  <a:cubicBezTo>
                    <a:pt x="3958" y="352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4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58" y="5237"/>
                    <a:pt x="3860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6" y="4045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46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1" y="2939"/>
                    <a:pt x="2948" y="2673"/>
                    <a:pt x="2681" y="2673"/>
                  </a:cubicBezTo>
                  <a:cubicBezTo>
                    <a:pt x="2672" y="2673"/>
                    <a:pt x="2662" y="2673"/>
                    <a:pt x="2652" y="2674"/>
                  </a:cubicBezTo>
                  <a:cubicBezTo>
                    <a:pt x="2493" y="2685"/>
                    <a:pt x="2309" y="2695"/>
                    <a:pt x="2117" y="2695"/>
                  </a:cubicBezTo>
                  <a:cubicBezTo>
                    <a:pt x="1622" y="2695"/>
                    <a:pt x="1072" y="2627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4" y="1332"/>
                    <a:pt x="1016" y="1324"/>
                    <a:pt x="1070" y="1324"/>
                  </a:cubicBezTo>
                  <a:cubicBezTo>
                    <a:pt x="1433" y="1324"/>
                    <a:pt x="1875" y="1660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69" y="1466"/>
                  </a:cubicBezTo>
                  <a:cubicBezTo>
                    <a:pt x="1930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6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4" y="2968"/>
                    <a:pt x="610" y="3086"/>
                    <a:pt x="384" y="3292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39" y="4553"/>
                    <a:pt x="941" y="4610"/>
                    <a:pt x="1146" y="4610"/>
                  </a:cubicBezTo>
                  <a:cubicBezTo>
                    <a:pt x="1425" y="4610"/>
                    <a:pt x="1711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6"/>
                    <a:pt x="5792" y="4636"/>
                  </a:cubicBezTo>
                  <a:cubicBezTo>
                    <a:pt x="5912" y="4636"/>
                    <a:pt x="6031" y="4615"/>
                    <a:pt x="6147" y="456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5"/>
            <p:cNvSpPr/>
            <p:nvPr/>
          </p:nvSpPr>
          <p:spPr>
            <a:xfrm>
              <a:off x="153403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7"/>
                  </a:cubicBezTo>
                  <a:cubicBezTo>
                    <a:pt x="5156" y="888"/>
                    <a:pt x="4213" y="2194"/>
                    <a:pt x="3870" y="2636"/>
                  </a:cubicBezTo>
                  <a:cubicBezTo>
                    <a:pt x="3770" y="2765"/>
                    <a:pt x="3877" y="2828"/>
                    <a:pt x="4003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6" y="1841"/>
                  </a:cubicBezTo>
                  <a:cubicBezTo>
                    <a:pt x="5932" y="1919"/>
                    <a:pt x="6216" y="2233"/>
                    <a:pt x="6207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9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7" y="5841"/>
                    <a:pt x="3681" y="5841"/>
                  </a:cubicBezTo>
                  <a:cubicBezTo>
                    <a:pt x="3451" y="5841"/>
                    <a:pt x="3218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3" y="3579"/>
                  </a:cubicBezTo>
                  <a:cubicBezTo>
                    <a:pt x="244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8" y="4708"/>
                  </a:cubicBezTo>
                  <a:cubicBezTo>
                    <a:pt x="1032" y="4619"/>
                    <a:pt x="77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10" y="2980"/>
                  </a:cubicBezTo>
                  <a:cubicBezTo>
                    <a:pt x="2104" y="2986"/>
                    <a:pt x="1987" y="2991"/>
                    <a:pt x="1867" y="2991"/>
                  </a:cubicBezTo>
                  <a:cubicBezTo>
                    <a:pt x="1277" y="2991"/>
                    <a:pt x="597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6" y="1776"/>
                    <a:pt x="937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7" y="2715"/>
                  </a:cubicBezTo>
                  <a:cubicBezTo>
                    <a:pt x="2438" y="2746"/>
                    <a:pt x="2487" y="2760"/>
                    <a:pt x="2540" y="2760"/>
                  </a:cubicBezTo>
                  <a:cubicBezTo>
                    <a:pt x="2650" y="2760"/>
                    <a:pt x="2779" y="2702"/>
                    <a:pt x="2819" y="2636"/>
                  </a:cubicBezTo>
                  <a:cubicBezTo>
                    <a:pt x="2839" y="2607"/>
                    <a:pt x="2839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2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6" y="1762"/>
                    <a:pt x="2986" y="1900"/>
                    <a:pt x="2986" y="2027"/>
                  </a:cubicBezTo>
                  <a:cubicBezTo>
                    <a:pt x="2982" y="2118"/>
                    <a:pt x="3051" y="2155"/>
                    <a:pt x="3135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5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6" y="434"/>
                    <a:pt x="1647" y="550"/>
                    <a:pt x="1484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2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4"/>
                  </a:cubicBezTo>
                  <a:cubicBezTo>
                    <a:pt x="404" y="3039"/>
                    <a:pt x="796" y="3156"/>
                    <a:pt x="1140" y="3215"/>
                  </a:cubicBezTo>
                  <a:cubicBezTo>
                    <a:pt x="865" y="3323"/>
                    <a:pt x="610" y="3471"/>
                    <a:pt x="433" y="3687"/>
                  </a:cubicBezTo>
                  <a:cubicBezTo>
                    <a:pt x="129" y="4089"/>
                    <a:pt x="423" y="4600"/>
                    <a:pt x="786" y="4855"/>
                  </a:cubicBezTo>
                  <a:cubicBezTo>
                    <a:pt x="949" y="4969"/>
                    <a:pt x="1124" y="5018"/>
                    <a:pt x="1300" y="5018"/>
                  </a:cubicBezTo>
                  <a:cubicBezTo>
                    <a:pt x="1622" y="5018"/>
                    <a:pt x="1946" y="4855"/>
                    <a:pt x="2200" y="4639"/>
                  </a:cubicBezTo>
                  <a:cubicBezTo>
                    <a:pt x="2299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90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2" y="6050"/>
                    <a:pt x="4253" y="5935"/>
                  </a:cubicBezTo>
                  <a:cubicBezTo>
                    <a:pt x="473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9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3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2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5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5"/>
            <p:cNvSpPr/>
            <p:nvPr/>
          </p:nvSpPr>
          <p:spPr>
            <a:xfrm>
              <a:off x="493315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7" y="287"/>
                  </a:moveTo>
                  <a:cubicBezTo>
                    <a:pt x="3349" y="287"/>
                    <a:pt x="3587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1" y="2281"/>
                    <a:pt x="3762" y="2546"/>
                  </a:cubicBezTo>
                  <a:cubicBezTo>
                    <a:pt x="3741" y="2634"/>
                    <a:pt x="3804" y="2666"/>
                    <a:pt x="3888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1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2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7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8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8" y="4303"/>
                    <a:pt x="5932" y="4343"/>
                  </a:cubicBezTo>
                  <a:cubicBezTo>
                    <a:pt x="5912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8" y="5412"/>
                    <a:pt x="4489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70" y="5059"/>
                    <a:pt x="3821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1" y="4225"/>
                    <a:pt x="3821" y="4097"/>
                  </a:cubicBezTo>
                  <a:cubicBezTo>
                    <a:pt x="3825" y="4006"/>
                    <a:pt x="3756" y="3969"/>
                    <a:pt x="3672" y="3969"/>
                  </a:cubicBezTo>
                  <a:cubicBezTo>
                    <a:pt x="3556" y="3969"/>
                    <a:pt x="3411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1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9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20" y="3243"/>
                    <a:pt x="1366" y="3135"/>
                    <a:pt x="1660" y="3076"/>
                  </a:cubicBezTo>
                  <a:cubicBezTo>
                    <a:pt x="1975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3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6" y="1331"/>
                    <a:pt x="1021" y="1323"/>
                    <a:pt x="1077" y="1323"/>
                  </a:cubicBezTo>
                  <a:cubicBezTo>
                    <a:pt x="1445" y="1323"/>
                    <a:pt x="1885" y="1651"/>
                    <a:pt x="2132" y="1839"/>
                  </a:cubicBezTo>
                  <a:cubicBezTo>
                    <a:pt x="2416" y="2035"/>
                    <a:pt x="2691" y="2271"/>
                    <a:pt x="2947" y="2516"/>
                  </a:cubicBezTo>
                  <a:cubicBezTo>
                    <a:pt x="2977" y="2546"/>
                    <a:pt x="3026" y="2559"/>
                    <a:pt x="3080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6" y="1908"/>
                    <a:pt x="2868" y="1672"/>
                  </a:cubicBezTo>
                  <a:cubicBezTo>
                    <a:pt x="2691" y="1377"/>
                    <a:pt x="2407" y="847"/>
                    <a:pt x="2642" y="513"/>
                  </a:cubicBezTo>
                  <a:cubicBezTo>
                    <a:pt x="2755" y="357"/>
                    <a:pt x="2934" y="287"/>
                    <a:pt x="3117" y="287"/>
                  </a:cubicBezTo>
                  <a:close/>
                  <a:moveTo>
                    <a:pt x="3295" y="0"/>
                  </a:moveTo>
                  <a:cubicBezTo>
                    <a:pt x="3032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5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1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6" y="2821"/>
                    <a:pt x="1248" y="2889"/>
                  </a:cubicBezTo>
                  <a:cubicBezTo>
                    <a:pt x="934" y="2968"/>
                    <a:pt x="620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98" y="5924"/>
                    <a:pt x="2188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9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1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11" y="4635"/>
                    <a:pt x="5798" y="4635"/>
                  </a:cubicBezTo>
                  <a:cubicBezTo>
                    <a:pt x="5921" y="4635"/>
                    <a:pt x="6041" y="4615"/>
                    <a:pt x="6157" y="4568"/>
                  </a:cubicBezTo>
                  <a:cubicBezTo>
                    <a:pt x="6570" y="4392"/>
                    <a:pt x="6805" y="3803"/>
                    <a:pt x="6580" y="3400"/>
                  </a:cubicBezTo>
                  <a:cubicBezTo>
                    <a:pt x="640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9" y="1109"/>
                  </a:cubicBezTo>
                  <a:cubicBezTo>
                    <a:pt x="5179" y="1109"/>
                    <a:pt x="4858" y="1271"/>
                    <a:pt x="4606" y="1485"/>
                  </a:cubicBezTo>
                  <a:cubicBezTo>
                    <a:pt x="450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17" y="287"/>
                  </a:cubicBezTo>
                  <a:cubicBezTo>
                    <a:pt x="3832" y="83"/>
                    <a:pt x="3567" y="0"/>
                    <a:pt x="32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5"/>
            <p:cNvSpPr/>
            <p:nvPr/>
          </p:nvSpPr>
          <p:spPr>
            <a:xfrm>
              <a:off x="832635" y="9698303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7"/>
                  </a:cubicBezTo>
                  <a:cubicBezTo>
                    <a:pt x="5155" y="888"/>
                    <a:pt x="4222" y="2194"/>
                    <a:pt x="3869" y="2636"/>
                  </a:cubicBezTo>
                  <a:cubicBezTo>
                    <a:pt x="3769" y="2765"/>
                    <a:pt x="3876" y="2828"/>
                    <a:pt x="4002" y="2828"/>
                  </a:cubicBezTo>
                  <a:cubicBezTo>
                    <a:pt x="4086" y="2828"/>
                    <a:pt x="4179" y="2799"/>
                    <a:pt x="4222" y="2744"/>
                  </a:cubicBezTo>
                  <a:cubicBezTo>
                    <a:pt x="4448" y="2459"/>
                    <a:pt x="4723" y="2194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6" y="2882"/>
                    <a:pt x="5440" y="2999"/>
                    <a:pt x="5145" y="3058"/>
                  </a:cubicBezTo>
                  <a:cubicBezTo>
                    <a:pt x="4831" y="3117"/>
                    <a:pt x="4517" y="3156"/>
                    <a:pt x="4193" y="3176"/>
                  </a:cubicBezTo>
                  <a:cubicBezTo>
                    <a:pt x="3975" y="3195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7" y="3447"/>
                    <a:pt x="4506" y="3435"/>
                    <a:pt x="4703" y="3435"/>
                  </a:cubicBezTo>
                  <a:cubicBezTo>
                    <a:pt x="5194" y="3435"/>
                    <a:pt x="5736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4" y="4808"/>
                    <a:pt x="5743" y="4808"/>
                  </a:cubicBezTo>
                  <a:cubicBezTo>
                    <a:pt x="5377" y="4808"/>
                    <a:pt x="4924" y="4476"/>
                    <a:pt x="4674" y="4295"/>
                  </a:cubicBezTo>
                  <a:cubicBezTo>
                    <a:pt x="4389" y="4089"/>
                    <a:pt x="4114" y="3863"/>
                    <a:pt x="3869" y="3608"/>
                  </a:cubicBezTo>
                  <a:cubicBezTo>
                    <a:pt x="3839" y="3578"/>
                    <a:pt x="3790" y="3565"/>
                    <a:pt x="3735" y="3565"/>
                  </a:cubicBezTo>
                  <a:cubicBezTo>
                    <a:pt x="3573" y="3565"/>
                    <a:pt x="3364" y="3677"/>
                    <a:pt x="3466" y="3795"/>
                  </a:cubicBezTo>
                  <a:cubicBezTo>
                    <a:pt x="3643" y="4001"/>
                    <a:pt x="3810" y="4227"/>
                    <a:pt x="3948" y="4453"/>
                  </a:cubicBezTo>
                  <a:cubicBezTo>
                    <a:pt x="4114" y="4757"/>
                    <a:pt x="4399" y="5277"/>
                    <a:pt x="4164" y="5611"/>
                  </a:cubicBezTo>
                  <a:cubicBezTo>
                    <a:pt x="4049" y="5769"/>
                    <a:pt x="3868" y="5841"/>
                    <a:pt x="3684" y="5841"/>
                  </a:cubicBezTo>
                  <a:cubicBezTo>
                    <a:pt x="3457" y="5841"/>
                    <a:pt x="3227" y="5732"/>
                    <a:pt x="3113" y="5542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8"/>
                    <a:pt x="2918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2"/>
                  </a:cubicBezTo>
                  <a:cubicBezTo>
                    <a:pt x="1784" y="4599"/>
                    <a:pt x="1608" y="4732"/>
                    <a:pt x="1416" y="4732"/>
                  </a:cubicBezTo>
                  <a:cubicBezTo>
                    <a:pt x="1370" y="4732"/>
                    <a:pt x="1324" y="4725"/>
                    <a:pt x="1277" y="4708"/>
                  </a:cubicBezTo>
                  <a:cubicBezTo>
                    <a:pt x="1031" y="4619"/>
                    <a:pt x="776" y="4315"/>
                    <a:pt x="737" y="4060"/>
                  </a:cubicBezTo>
                  <a:cubicBezTo>
                    <a:pt x="648" y="3392"/>
                    <a:pt x="2043" y="3264"/>
                    <a:pt x="2484" y="3225"/>
                  </a:cubicBezTo>
                  <a:cubicBezTo>
                    <a:pt x="2703" y="3206"/>
                    <a:pt x="2829" y="2939"/>
                    <a:pt x="2563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35" y="2950"/>
                    <a:pt x="2318" y="2960"/>
                    <a:pt x="2210" y="2980"/>
                  </a:cubicBezTo>
                  <a:cubicBezTo>
                    <a:pt x="2103" y="2986"/>
                    <a:pt x="1987" y="2991"/>
                    <a:pt x="1867" y="2991"/>
                  </a:cubicBezTo>
                  <a:cubicBezTo>
                    <a:pt x="1276" y="2991"/>
                    <a:pt x="596" y="2878"/>
                    <a:pt x="580" y="2332"/>
                  </a:cubicBezTo>
                  <a:cubicBezTo>
                    <a:pt x="580" y="2145"/>
                    <a:pt x="658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52" y="2037"/>
                  </a:cubicBezTo>
                  <a:cubicBezTo>
                    <a:pt x="1866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9" y="2760"/>
                  </a:cubicBezTo>
                  <a:cubicBezTo>
                    <a:pt x="2649" y="2760"/>
                    <a:pt x="2779" y="2702"/>
                    <a:pt x="2818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2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8"/>
                    <a:pt x="294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85" y="2027"/>
                  </a:cubicBezTo>
                  <a:cubicBezTo>
                    <a:pt x="2981" y="2118"/>
                    <a:pt x="3052" y="2155"/>
                    <a:pt x="3137" y="2155"/>
                  </a:cubicBezTo>
                  <a:cubicBezTo>
                    <a:pt x="3255" y="2155"/>
                    <a:pt x="3400" y="2085"/>
                    <a:pt x="3417" y="1988"/>
                  </a:cubicBezTo>
                  <a:cubicBezTo>
                    <a:pt x="3447" y="1851"/>
                    <a:pt x="3466" y="1713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0"/>
                  </a:moveTo>
                  <a:cubicBezTo>
                    <a:pt x="4168" y="0"/>
                    <a:pt x="4095" y="8"/>
                    <a:pt x="4026" y="24"/>
                  </a:cubicBezTo>
                  <a:cubicBezTo>
                    <a:pt x="3623" y="113"/>
                    <a:pt x="3398" y="437"/>
                    <a:pt x="3241" y="790"/>
                  </a:cubicBezTo>
                  <a:cubicBezTo>
                    <a:pt x="3123" y="633"/>
                    <a:pt x="2956" y="505"/>
                    <a:pt x="2710" y="456"/>
                  </a:cubicBezTo>
                  <a:cubicBezTo>
                    <a:pt x="2629" y="442"/>
                    <a:pt x="2537" y="434"/>
                    <a:pt x="2441" y="434"/>
                  </a:cubicBezTo>
                  <a:cubicBezTo>
                    <a:pt x="2075" y="434"/>
                    <a:pt x="1648" y="550"/>
                    <a:pt x="1493" y="869"/>
                  </a:cubicBezTo>
                  <a:cubicBezTo>
                    <a:pt x="1365" y="1104"/>
                    <a:pt x="1454" y="1379"/>
                    <a:pt x="1571" y="1615"/>
                  </a:cubicBezTo>
                  <a:cubicBezTo>
                    <a:pt x="1391" y="1539"/>
                    <a:pt x="1207" y="1491"/>
                    <a:pt x="1024" y="1491"/>
                  </a:cubicBezTo>
                  <a:cubicBezTo>
                    <a:pt x="898" y="1491"/>
                    <a:pt x="772" y="1514"/>
                    <a:pt x="648" y="1566"/>
                  </a:cubicBezTo>
                  <a:cubicBezTo>
                    <a:pt x="246" y="1733"/>
                    <a:pt x="0" y="2322"/>
                    <a:pt x="236" y="2724"/>
                  </a:cubicBezTo>
                  <a:cubicBezTo>
                    <a:pt x="413" y="3039"/>
                    <a:pt x="796" y="3156"/>
                    <a:pt x="1149" y="3215"/>
                  </a:cubicBezTo>
                  <a:cubicBezTo>
                    <a:pt x="864" y="3323"/>
                    <a:pt x="609" y="3471"/>
                    <a:pt x="442" y="3687"/>
                  </a:cubicBezTo>
                  <a:cubicBezTo>
                    <a:pt x="128" y="4089"/>
                    <a:pt x="423" y="4600"/>
                    <a:pt x="786" y="4855"/>
                  </a:cubicBezTo>
                  <a:cubicBezTo>
                    <a:pt x="949" y="4969"/>
                    <a:pt x="1125" y="5018"/>
                    <a:pt x="1302" y="5018"/>
                  </a:cubicBezTo>
                  <a:cubicBezTo>
                    <a:pt x="1627" y="5018"/>
                    <a:pt x="1955" y="4855"/>
                    <a:pt x="2210" y="4639"/>
                  </a:cubicBezTo>
                  <a:cubicBezTo>
                    <a:pt x="2308" y="4561"/>
                    <a:pt x="2396" y="4472"/>
                    <a:pt x="2484" y="4374"/>
                  </a:cubicBezTo>
                  <a:lnTo>
                    <a:pt x="2484" y="4374"/>
                  </a:lnTo>
                  <a:cubicBezTo>
                    <a:pt x="2435" y="4904"/>
                    <a:pt x="2475" y="5474"/>
                    <a:pt x="2799" y="5837"/>
                  </a:cubicBezTo>
                  <a:cubicBezTo>
                    <a:pt x="2980" y="6043"/>
                    <a:pt x="3245" y="6126"/>
                    <a:pt x="3519" y="6126"/>
                  </a:cubicBezTo>
                  <a:cubicBezTo>
                    <a:pt x="3781" y="6126"/>
                    <a:pt x="4051" y="6050"/>
                    <a:pt x="4262" y="5935"/>
                  </a:cubicBezTo>
                  <a:cubicBezTo>
                    <a:pt x="4733" y="5660"/>
                    <a:pt x="4743" y="5160"/>
                    <a:pt x="4556" y="4708"/>
                  </a:cubicBezTo>
                  <a:cubicBezTo>
                    <a:pt x="4556" y="4688"/>
                    <a:pt x="4546" y="4678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8"/>
                    <a:pt x="5675" y="5088"/>
                  </a:cubicBezTo>
                  <a:cubicBezTo>
                    <a:pt x="5757" y="5088"/>
                    <a:pt x="5839" y="5080"/>
                    <a:pt x="5921" y="5061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0" y="3461"/>
                    <a:pt x="5970" y="3314"/>
                    <a:pt x="5558" y="3235"/>
                  </a:cubicBezTo>
                  <a:cubicBezTo>
                    <a:pt x="5872" y="3156"/>
                    <a:pt x="6186" y="3039"/>
                    <a:pt x="6422" y="2832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79"/>
                    <a:pt x="5854" y="1521"/>
                    <a:pt x="5647" y="1521"/>
                  </a:cubicBezTo>
                  <a:cubicBezTo>
                    <a:pt x="5373" y="1521"/>
                    <a:pt x="5091" y="1622"/>
                    <a:pt x="4851" y="1762"/>
                  </a:cubicBezTo>
                  <a:cubicBezTo>
                    <a:pt x="5037" y="1409"/>
                    <a:pt x="5204" y="977"/>
                    <a:pt x="5106" y="584"/>
                  </a:cubicBezTo>
                  <a:cubicBezTo>
                    <a:pt x="5016" y="206"/>
                    <a:pt x="4617" y="0"/>
                    <a:pt x="4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5"/>
            <p:cNvSpPr/>
            <p:nvPr/>
          </p:nvSpPr>
          <p:spPr>
            <a:xfrm>
              <a:off x="1172548" y="9689789"/>
              <a:ext cx="212231" cy="191023"/>
            </a:xfrm>
            <a:custGeom>
              <a:avLst/>
              <a:gdLst/>
              <a:ahLst/>
              <a:cxnLst/>
              <a:rect l="l" t="t" r="r" b="b"/>
              <a:pathLst>
                <a:path w="6805" h="6125" extrusionOk="0">
                  <a:moveTo>
                    <a:pt x="3118" y="287"/>
                  </a:moveTo>
                  <a:cubicBezTo>
                    <a:pt x="3349" y="287"/>
                    <a:pt x="3587" y="400"/>
                    <a:pt x="3702" y="592"/>
                  </a:cubicBezTo>
                  <a:cubicBezTo>
                    <a:pt x="3898" y="916"/>
                    <a:pt x="3898" y="1367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49" y="2608"/>
                    <a:pt x="4183" y="2546"/>
                  </a:cubicBezTo>
                  <a:cubicBezTo>
                    <a:pt x="4370" y="2222"/>
                    <a:pt x="4596" y="1898"/>
                    <a:pt x="4880" y="1652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6"/>
                  </a:cubicBezTo>
                  <a:cubicBezTo>
                    <a:pt x="5774" y="1505"/>
                    <a:pt x="6039" y="1809"/>
                    <a:pt x="6068" y="2074"/>
                  </a:cubicBezTo>
                  <a:cubicBezTo>
                    <a:pt x="6157" y="2742"/>
                    <a:pt x="4772" y="2860"/>
                    <a:pt x="4321" y="2899"/>
                  </a:cubicBezTo>
                  <a:cubicBezTo>
                    <a:pt x="4103" y="2928"/>
                    <a:pt x="3985" y="3185"/>
                    <a:pt x="4251" y="3185"/>
                  </a:cubicBezTo>
                  <a:cubicBezTo>
                    <a:pt x="4261" y="3185"/>
                    <a:pt x="4271" y="3185"/>
                    <a:pt x="4281" y="3184"/>
                  </a:cubicBezTo>
                  <a:cubicBezTo>
                    <a:pt x="4380" y="3174"/>
                    <a:pt x="4488" y="3164"/>
                    <a:pt x="4605" y="3155"/>
                  </a:cubicBezTo>
                  <a:cubicBezTo>
                    <a:pt x="4717" y="3146"/>
                    <a:pt x="4841" y="3140"/>
                    <a:pt x="4969" y="3140"/>
                  </a:cubicBezTo>
                  <a:cubicBezTo>
                    <a:pt x="5548" y="3140"/>
                    <a:pt x="6209" y="3262"/>
                    <a:pt x="6225" y="3793"/>
                  </a:cubicBezTo>
                  <a:cubicBezTo>
                    <a:pt x="6235" y="3979"/>
                    <a:pt x="6147" y="4303"/>
                    <a:pt x="5931" y="4343"/>
                  </a:cubicBezTo>
                  <a:cubicBezTo>
                    <a:pt x="5911" y="4346"/>
                    <a:pt x="5890" y="4348"/>
                    <a:pt x="5869" y="4348"/>
                  </a:cubicBezTo>
                  <a:cubicBezTo>
                    <a:pt x="5663" y="4348"/>
                    <a:pt x="5415" y="4185"/>
                    <a:pt x="5263" y="4087"/>
                  </a:cubicBezTo>
                  <a:cubicBezTo>
                    <a:pt x="4949" y="3901"/>
                    <a:pt x="4654" y="3665"/>
                    <a:pt x="4399" y="3410"/>
                  </a:cubicBezTo>
                  <a:cubicBezTo>
                    <a:pt x="4371" y="3381"/>
                    <a:pt x="4324" y="3369"/>
                    <a:pt x="4273" y="3369"/>
                  </a:cubicBezTo>
                  <a:cubicBezTo>
                    <a:pt x="4165" y="3369"/>
                    <a:pt x="4033" y="3422"/>
                    <a:pt x="3987" y="3488"/>
                  </a:cubicBezTo>
                  <a:cubicBezTo>
                    <a:pt x="3967" y="3518"/>
                    <a:pt x="3967" y="3557"/>
                    <a:pt x="4006" y="3596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0"/>
                    <a:pt x="5145" y="5050"/>
                    <a:pt x="4851" y="5305"/>
                  </a:cubicBezTo>
                  <a:cubicBezTo>
                    <a:pt x="4766" y="5380"/>
                    <a:pt x="4629" y="5412"/>
                    <a:pt x="4492" y="5412"/>
                  </a:cubicBezTo>
                  <a:cubicBezTo>
                    <a:pt x="4359" y="5412"/>
                    <a:pt x="4225" y="5382"/>
                    <a:pt x="4134" y="5334"/>
                  </a:cubicBezTo>
                  <a:cubicBezTo>
                    <a:pt x="3957" y="5236"/>
                    <a:pt x="3869" y="5059"/>
                    <a:pt x="3820" y="4863"/>
                  </a:cubicBezTo>
                  <a:cubicBezTo>
                    <a:pt x="3790" y="4745"/>
                    <a:pt x="3781" y="4618"/>
                    <a:pt x="3781" y="4490"/>
                  </a:cubicBezTo>
                  <a:cubicBezTo>
                    <a:pt x="3800" y="4362"/>
                    <a:pt x="3820" y="4225"/>
                    <a:pt x="3830" y="4097"/>
                  </a:cubicBezTo>
                  <a:cubicBezTo>
                    <a:pt x="3834" y="4006"/>
                    <a:pt x="3763" y="3969"/>
                    <a:pt x="3677" y="3969"/>
                  </a:cubicBezTo>
                  <a:cubicBezTo>
                    <a:pt x="3559" y="3969"/>
                    <a:pt x="3411" y="4040"/>
                    <a:pt x="3388" y="4136"/>
                  </a:cubicBezTo>
                  <a:cubicBezTo>
                    <a:pt x="3358" y="4274"/>
                    <a:pt x="3349" y="4421"/>
                    <a:pt x="3349" y="4559"/>
                  </a:cubicBezTo>
                  <a:cubicBezTo>
                    <a:pt x="3268" y="5099"/>
                    <a:pt x="3068" y="5844"/>
                    <a:pt x="2646" y="5844"/>
                  </a:cubicBezTo>
                  <a:cubicBezTo>
                    <a:pt x="2554" y="5844"/>
                    <a:pt x="2452" y="5808"/>
                    <a:pt x="2337" y="5727"/>
                  </a:cubicBezTo>
                  <a:cubicBezTo>
                    <a:pt x="1650" y="5246"/>
                    <a:pt x="2592" y="3930"/>
                    <a:pt x="2936" y="3488"/>
                  </a:cubicBezTo>
                  <a:cubicBezTo>
                    <a:pt x="3037" y="3363"/>
                    <a:pt x="2925" y="3300"/>
                    <a:pt x="2798" y="3300"/>
                  </a:cubicBezTo>
                  <a:cubicBezTo>
                    <a:pt x="2715" y="3300"/>
                    <a:pt x="2625" y="3326"/>
                    <a:pt x="2583" y="3380"/>
                  </a:cubicBezTo>
                  <a:cubicBezTo>
                    <a:pt x="2357" y="3665"/>
                    <a:pt x="2092" y="3930"/>
                    <a:pt x="1787" y="4127"/>
                  </a:cubicBezTo>
                  <a:cubicBezTo>
                    <a:pt x="1631" y="4231"/>
                    <a:pt x="1451" y="4324"/>
                    <a:pt x="1271" y="4324"/>
                  </a:cubicBezTo>
                  <a:cubicBezTo>
                    <a:pt x="1214" y="4324"/>
                    <a:pt x="1157" y="4315"/>
                    <a:pt x="1100" y="4294"/>
                  </a:cubicBezTo>
                  <a:cubicBezTo>
                    <a:pt x="884" y="4205"/>
                    <a:pt x="589" y="3891"/>
                    <a:pt x="599" y="3645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7"/>
                    <a:pt x="2298" y="2968"/>
                    <a:pt x="2612" y="2948"/>
                  </a:cubicBezTo>
                  <a:cubicBezTo>
                    <a:pt x="2844" y="2939"/>
                    <a:pt x="2952" y="2663"/>
                    <a:pt x="2676" y="2663"/>
                  </a:cubicBezTo>
                  <a:cubicBezTo>
                    <a:pt x="2671" y="2663"/>
                    <a:pt x="2666" y="2663"/>
                    <a:pt x="2661" y="2664"/>
                  </a:cubicBezTo>
                  <a:cubicBezTo>
                    <a:pt x="2489" y="2678"/>
                    <a:pt x="2290" y="2691"/>
                    <a:pt x="2084" y="2691"/>
                  </a:cubicBezTo>
                  <a:cubicBezTo>
                    <a:pt x="1598" y="2691"/>
                    <a:pt x="1071" y="2619"/>
                    <a:pt x="747" y="2330"/>
                  </a:cubicBezTo>
                  <a:cubicBezTo>
                    <a:pt x="481" y="2084"/>
                    <a:pt x="540" y="1466"/>
                    <a:pt x="923" y="1348"/>
                  </a:cubicBezTo>
                  <a:cubicBezTo>
                    <a:pt x="974" y="1331"/>
                    <a:pt x="1027" y="1323"/>
                    <a:pt x="1082" y="1323"/>
                  </a:cubicBezTo>
                  <a:cubicBezTo>
                    <a:pt x="1445" y="1323"/>
                    <a:pt x="1885" y="1651"/>
                    <a:pt x="2141" y="1839"/>
                  </a:cubicBezTo>
                  <a:cubicBezTo>
                    <a:pt x="2426" y="2035"/>
                    <a:pt x="2701" y="2271"/>
                    <a:pt x="2946" y="2516"/>
                  </a:cubicBezTo>
                  <a:cubicBezTo>
                    <a:pt x="2976" y="2546"/>
                    <a:pt x="3025" y="2559"/>
                    <a:pt x="3079" y="2559"/>
                  </a:cubicBezTo>
                  <a:cubicBezTo>
                    <a:pt x="3238" y="2559"/>
                    <a:pt x="3441" y="2449"/>
                    <a:pt x="3339" y="2340"/>
                  </a:cubicBezTo>
                  <a:cubicBezTo>
                    <a:pt x="3162" y="2133"/>
                    <a:pt x="3005" y="1908"/>
                    <a:pt x="2867" y="1672"/>
                  </a:cubicBezTo>
                  <a:cubicBezTo>
                    <a:pt x="2691" y="1377"/>
                    <a:pt x="2416" y="847"/>
                    <a:pt x="2651" y="513"/>
                  </a:cubicBezTo>
                  <a:cubicBezTo>
                    <a:pt x="2760" y="357"/>
                    <a:pt x="2937" y="287"/>
                    <a:pt x="3118" y="287"/>
                  </a:cubicBezTo>
                  <a:close/>
                  <a:moveTo>
                    <a:pt x="3298" y="0"/>
                  </a:moveTo>
                  <a:cubicBezTo>
                    <a:pt x="3036" y="0"/>
                    <a:pt x="2766" y="78"/>
                    <a:pt x="2553" y="199"/>
                  </a:cubicBezTo>
                  <a:cubicBezTo>
                    <a:pt x="2082" y="464"/>
                    <a:pt x="2062" y="965"/>
                    <a:pt x="2249" y="1426"/>
                  </a:cubicBezTo>
                  <a:cubicBezTo>
                    <a:pt x="2259" y="1436"/>
                    <a:pt x="2268" y="1446"/>
                    <a:pt x="2268" y="1466"/>
                  </a:cubicBezTo>
                  <a:cubicBezTo>
                    <a:pt x="1937" y="1247"/>
                    <a:pt x="1539" y="1043"/>
                    <a:pt x="1141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45" y="2821"/>
                    <a:pt x="1247" y="2889"/>
                  </a:cubicBezTo>
                  <a:cubicBezTo>
                    <a:pt x="933" y="2968"/>
                    <a:pt x="619" y="3086"/>
                    <a:pt x="383" y="3292"/>
                  </a:cubicBezTo>
                  <a:cubicBezTo>
                    <a:pt x="0" y="3645"/>
                    <a:pt x="206" y="4117"/>
                    <a:pt x="570" y="4411"/>
                  </a:cubicBezTo>
                  <a:cubicBezTo>
                    <a:pt x="745" y="4549"/>
                    <a:pt x="946" y="4605"/>
                    <a:pt x="1151" y="4605"/>
                  </a:cubicBezTo>
                  <a:cubicBezTo>
                    <a:pt x="1429" y="4605"/>
                    <a:pt x="1716" y="4503"/>
                    <a:pt x="1964" y="4362"/>
                  </a:cubicBezTo>
                  <a:lnTo>
                    <a:pt x="1964" y="4362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4"/>
                    <a:pt x="2187" y="6125"/>
                    <a:pt x="2564" y="6125"/>
                  </a:cubicBezTo>
                  <a:cubicBezTo>
                    <a:pt x="2641" y="6125"/>
                    <a:pt x="2716" y="6117"/>
                    <a:pt x="2789" y="6100"/>
                  </a:cubicBezTo>
                  <a:cubicBezTo>
                    <a:pt x="3182" y="6012"/>
                    <a:pt x="3417" y="5688"/>
                    <a:pt x="3565" y="5334"/>
                  </a:cubicBezTo>
                  <a:cubicBezTo>
                    <a:pt x="3682" y="5501"/>
                    <a:pt x="3859" y="5619"/>
                    <a:pt x="4105" y="5668"/>
                  </a:cubicBezTo>
                  <a:cubicBezTo>
                    <a:pt x="4184" y="5682"/>
                    <a:pt x="4274" y="5690"/>
                    <a:pt x="4369" y="5690"/>
                  </a:cubicBezTo>
                  <a:cubicBezTo>
                    <a:pt x="4730" y="5690"/>
                    <a:pt x="5159" y="5575"/>
                    <a:pt x="5322" y="5256"/>
                  </a:cubicBezTo>
                  <a:cubicBezTo>
                    <a:pt x="5440" y="5020"/>
                    <a:pt x="5361" y="4745"/>
                    <a:pt x="5234" y="4510"/>
                  </a:cubicBezTo>
                  <a:lnTo>
                    <a:pt x="5234" y="4510"/>
                  </a:lnTo>
                  <a:cubicBezTo>
                    <a:pt x="5424" y="4587"/>
                    <a:pt x="5615" y="4635"/>
                    <a:pt x="5801" y="4635"/>
                  </a:cubicBezTo>
                  <a:cubicBezTo>
                    <a:pt x="5922" y="4635"/>
                    <a:pt x="6041" y="4615"/>
                    <a:pt x="6157" y="4568"/>
                  </a:cubicBezTo>
                  <a:cubicBezTo>
                    <a:pt x="6569" y="4392"/>
                    <a:pt x="6805" y="3803"/>
                    <a:pt x="6579" y="3400"/>
                  </a:cubicBezTo>
                  <a:cubicBezTo>
                    <a:pt x="6402" y="3086"/>
                    <a:pt x="6019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5"/>
                    <a:pt x="6392" y="1534"/>
                    <a:pt x="6029" y="1279"/>
                  </a:cubicBezTo>
                  <a:cubicBezTo>
                    <a:pt x="5864" y="1160"/>
                    <a:pt x="5685" y="1109"/>
                    <a:pt x="5505" y="1109"/>
                  </a:cubicBezTo>
                  <a:cubicBezTo>
                    <a:pt x="5182" y="1109"/>
                    <a:pt x="4858" y="1271"/>
                    <a:pt x="4605" y="1485"/>
                  </a:cubicBezTo>
                  <a:cubicBezTo>
                    <a:pt x="4507" y="1564"/>
                    <a:pt x="4419" y="1652"/>
                    <a:pt x="4330" y="1750"/>
                  </a:cubicBezTo>
                  <a:cubicBezTo>
                    <a:pt x="4380" y="1220"/>
                    <a:pt x="4330" y="651"/>
                    <a:pt x="4016" y="287"/>
                  </a:cubicBezTo>
                  <a:cubicBezTo>
                    <a:pt x="3832" y="83"/>
                    <a:pt x="3569" y="0"/>
                    <a:pt x="3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5"/>
            <p:cNvSpPr/>
            <p:nvPr/>
          </p:nvSpPr>
          <p:spPr>
            <a:xfrm>
              <a:off x="1512149" y="9698303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7"/>
                  </a:cubicBezTo>
                  <a:cubicBezTo>
                    <a:pt x="5146" y="888"/>
                    <a:pt x="4213" y="2194"/>
                    <a:pt x="3869" y="2636"/>
                  </a:cubicBezTo>
                  <a:cubicBezTo>
                    <a:pt x="3769" y="2765"/>
                    <a:pt x="3877" y="2828"/>
                    <a:pt x="4002" y="2828"/>
                  </a:cubicBezTo>
                  <a:cubicBezTo>
                    <a:pt x="4086" y="2828"/>
                    <a:pt x="4179" y="2799"/>
                    <a:pt x="4223" y="2744"/>
                  </a:cubicBezTo>
                  <a:cubicBezTo>
                    <a:pt x="4439" y="2459"/>
                    <a:pt x="4714" y="2194"/>
                    <a:pt x="5018" y="1998"/>
                  </a:cubicBezTo>
                  <a:cubicBezTo>
                    <a:pt x="5166" y="1902"/>
                    <a:pt x="5347" y="1806"/>
                    <a:pt x="5527" y="1806"/>
                  </a:cubicBezTo>
                  <a:cubicBezTo>
                    <a:pt x="5587" y="1806"/>
                    <a:pt x="5647" y="1816"/>
                    <a:pt x="5705" y="1841"/>
                  </a:cubicBezTo>
                  <a:cubicBezTo>
                    <a:pt x="5921" y="1919"/>
                    <a:pt x="6216" y="2233"/>
                    <a:pt x="6206" y="2479"/>
                  </a:cubicBezTo>
                  <a:cubicBezTo>
                    <a:pt x="6186" y="2882"/>
                    <a:pt x="5430" y="2999"/>
                    <a:pt x="5146" y="3058"/>
                  </a:cubicBezTo>
                  <a:cubicBezTo>
                    <a:pt x="4831" y="3117"/>
                    <a:pt x="4507" y="3156"/>
                    <a:pt x="4193" y="3176"/>
                  </a:cubicBezTo>
                  <a:cubicBezTo>
                    <a:pt x="3965" y="3195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7" y="3447"/>
                    <a:pt x="4496" y="3435"/>
                    <a:pt x="4693" y="3435"/>
                  </a:cubicBezTo>
                  <a:cubicBezTo>
                    <a:pt x="5185" y="3435"/>
                    <a:pt x="5729" y="3507"/>
                    <a:pt x="6059" y="3795"/>
                  </a:cubicBezTo>
                  <a:cubicBezTo>
                    <a:pt x="6324" y="4040"/>
                    <a:pt x="6265" y="4669"/>
                    <a:pt x="5882" y="4786"/>
                  </a:cubicBezTo>
                  <a:cubicBezTo>
                    <a:pt x="5835" y="4801"/>
                    <a:pt x="5785" y="4808"/>
                    <a:pt x="5733" y="4808"/>
                  </a:cubicBezTo>
                  <a:cubicBezTo>
                    <a:pt x="5369" y="4808"/>
                    <a:pt x="4923" y="4476"/>
                    <a:pt x="4664" y="4295"/>
                  </a:cubicBezTo>
                  <a:cubicBezTo>
                    <a:pt x="4380" y="4089"/>
                    <a:pt x="4105" y="3863"/>
                    <a:pt x="3859" y="3608"/>
                  </a:cubicBezTo>
                  <a:cubicBezTo>
                    <a:pt x="3829" y="3578"/>
                    <a:pt x="3781" y="3565"/>
                    <a:pt x="3727" y="3565"/>
                  </a:cubicBezTo>
                  <a:cubicBezTo>
                    <a:pt x="3567" y="3565"/>
                    <a:pt x="3361" y="3677"/>
                    <a:pt x="3457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5" y="4757"/>
                    <a:pt x="4390" y="5277"/>
                    <a:pt x="4154" y="5611"/>
                  </a:cubicBezTo>
                  <a:cubicBezTo>
                    <a:pt x="4044" y="5769"/>
                    <a:pt x="3863" y="5841"/>
                    <a:pt x="3678" y="5841"/>
                  </a:cubicBezTo>
                  <a:cubicBezTo>
                    <a:pt x="3451" y="5841"/>
                    <a:pt x="3217" y="5732"/>
                    <a:pt x="3103" y="5542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5" y="3491"/>
                    <a:pt x="2994" y="3458"/>
                    <a:pt x="2912" y="3458"/>
                  </a:cubicBezTo>
                  <a:cubicBezTo>
                    <a:pt x="2801" y="3458"/>
                    <a:pt x="2652" y="3517"/>
                    <a:pt x="2612" y="3579"/>
                  </a:cubicBezTo>
                  <a:cubicBezTo>
                    <a:pt x="2436" y="3913"/>
                    <a:pt x="2200" y="4227"/>
                    <a:pt x="1925" y="4472"/>
                  </a:cubicBezTo>
                  <a:cubicBezTo>
                    <a:pt x="1782" y="4599"/>
                    <a:pt x="1601" y="4732"/>
                    <a:pt x="1407" y="4732"/>
                  </a:cubicBezTo>
                  <a:cubicBezTo>
                    <a:pt x="1361" y="4732"/>
                    <a:pt x="1314" y="4725"/>
                    <a:pt x="1267" y="4708"/>
                  </a:cubicBezTo>
                  <a:cubicBezTo>
                    <a:pt x="1031" y="4619"/>
                    <a:pt x="766" y="4315"/>
                    <a:pt x="737" y="4060"/>
                  </a:cubicBezTo>
                  <a:cubicBezTo>
                    <a:pt x="649" y="3392"/>
                    <a:pt x="2033" y="3264"/>
                    <a:pt x="2475" y="3225"/>
                  </a:cubicBezTo>
                  <a:cubicBezTo>
                    <a:pt x="2693" y="3206"/>
                    <a:pt x="2820" y="2939"/>
                    <a:pt x="2553" y="2939"/>
                  </a:cubicBezTo>
                  <a:cubicBezTo>
                    <a:pt x="2544" y="2939"/>
                    <a:pt x="2534" y="2940"/>
                    <a:pt x="252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4" y="2986"/>
                    <a:pt x="1977" y="2991"/>
                    <a:pt x="1858" y="2991"/>
                  </a:cubicBezTo>
                  <a:cubicBezTo>
                    <a:pt x="1270" y="2991"/>
                    <a:pt x="596" y="2878"/>
                    <a:pt x="580" y="2332"/>
                  </a:cubicBezTo>
                  <a:cubicBezTo>
                    <a:pt x="570" y="2145"/>
                    <a:pt x="649" y="1821"/>
                    <a:pt x="874" y="1782"/>
                  </a:cubicBezTo>
                  <a:cubicBezTo>
                    <a:pt x="894" y="1778"/>
                    <a:pt x="915" y="1776"/>
                    <a:pt x="936" y="1776"/>
                  </a:cubicBezTo>
                  <a:cubicBezTo>
                    <a:pt x="1142" y="1776"/>
                    <a:pt x="1391" y="1939"/>
                    <a:pt x="1542" y="2037"/>
                  </a:cubicBezTo>
                  <a:cubicBezTo>
                    <a:pt x="1856" y="2224"/>
                    <a:pt x="2141" y="2459"/>
                    <a:pt x="2406" y="2715"/>
                  </a:cubicBezTo>
                  <a:cubicBezTo>
                    <a:pt x="2435" y="2746"/>
                    <a:pt x="2481" y="2760"/>
                    <a:pt x="2533" y="2760"/>
                  </a:cubicBezTo>
                  <a:cubicBezTo>
                    <a:pt x="2641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799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7"/>
                    <a:pt x="2165" y="718"/>
                    <a:pt x="2297" y="718"/>
                  </a:cubicBezTo>
                  <a:cubicBezTo>
                    <a:pt x="2435" y="718"/>
                    <a:pt x="2576" y="750"/>
                    <a:pt x="2671" y="800"/>
                  </a:cubicBezTo>
                  <a:cubicBezTo>
                    <a:pt x="2848" y="888"/>
                    <a:pt x="2936" y="1075"/>
                    <a:pt x="2985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5" y="1900"/>
                    <a:pt x="2976" y="2027"/>
                  </a:cubicBezTo>
                  <a:cubicBezTo>
                    <a:pt x="2971" y="2118"/>
                    <a:pt x="3042" y="2155"/>
                    <a:pt x="3128" y="2155"/>
                  </a:cubicBezTo>
                  <a:cubicBezTo>
                    <a:pt x="3247" y="2155"/>
                    <a:pt x="3395" y="2085"/>
                    <a:pt x="3417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0"/>
                  </a:moveTo>
                  <a:cubicBezTo>
                    <a:pt x="4158" y="0"/>
                    <a:pt x="4086" y="8"/>
                    <a:pt x="4016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01" y="456"/>
                  </a:cubicBezTo>
                  <a:cubicBezTo>
                    <a:pt x="2619" y="442"/>
                    <a:pt x="2528" y="434"/>
                    <a:pt x="2432" y="434"/>
                  </a:cubicBezTo>
                  <a:cubicBezTo>
                    <a:pt x="2066" y="434"/>
                    <a:pt x="1639" y="550"/>
                    <a:pt x="1483" y="869"/>
                  </a:cubicBezTo>
                  <a:cubicBezTo>
                    <a:pt x="1365" y="1104"/>
                    <a:pt x="1444" y="1379"/>
                    <a:pt x="1562" y="1615"/>
                  </a:cubicBezTo>
                  <a:cubicBezTo>
                    <a:pt x="1381" y="1539"/>
                    <a:pt x="1197" y="1491"/>
                    <a:pt x="1016" y="1491"/>
                  </a:cubicBezTo>
                  <a:cubicBezTo>
                    <a:pt x="892" y="1491"/>
                    <a:pt x="768" y="1514"/>
                    <a:pt x="649" y="1566"/>
                  </a:cubicBezTo>
                  <a:cubicBezTo>
                    <a:pt x="236" y="1733"/>
                    <a:pt x="0" y="2322"/>
                    <a:pt x="226" y="2724"/>
                  </a:cubicBezTo>
                  <a:cubicBezTo>
                    <a:pt x="403" y="3039"/>
                    <a:pt x="786" y="3156"/>
                    <a:pt x="1139" y="3215"/>
                  </a:cubicBezTo>
                  <a:cubicBezTo>
                    <a:pt x="855" y="3323"/>
                    <a:pt x="599" y="3471"/>
                    <a:pt x="433" y="3687"/>
                  </a:cubicBezTo>
                  <a:cubicBezTo>
                    <a:pt x="118" y="4089"/>
                    <a:pt x="413" y="4600"/>
                    <a:pt x="776" y="4855"/>
                  </a:cubicBezTo>
                  <a:cubicBezTo>
                    <a:pt x="939" y="4969"/>
                    <a:pt x="1115" y="5018"/>
                    <a:pt x="1292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86" y="4472"/>
                    <a:pt x="2475" y="4374"/>
                  </a:cubicBezTo>
                  <a:lnTo>
                    <a:pt x="2475" y="4374"/>
                  </a:lnTo>
                  <a:cubicBezTo>
                    <a:pt x="2426" y="4904"/>
                    <a:pt x="2465" y="5474"/>
                    <a:pt x="2789" y="5837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0"/>
                    <a:pt x="4252" y="5935"/>
                  </a:cubicBezTo>
                  <a:cubicBezTo>
                    <a:pt x="4723" y="5660"/>
                    <a:pt x="4743" y="5160"/>
                    <a:pt x="4547" y="4708"/>
                  </a:cubicBezTo>
                  <a:cubicBezTo>
                    <a:pt x="4547" y="4688"/>
                    <a:pt x="453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8"/>
                    <a:pt x="5665" y="5088"/>
                  </a:cubicBezTo>
                  <a:cubicBezTo>
                    <a:pt x="5747" y="5088"/>
                    <a:pt x="5829" y="5080"/>
                    <a:pt x="5911" y="5061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501" y="3461"/>
                    <a:pt x="5961" y="3314"/>
                    <a:pt x="5548" y="3235"/>
                  </a:cubicBezTo>
                  <a:cubicBezTo>
                    <a:pt x="5872" y="3156"/>
                    <a:pt x="6186" y="3039"/>
                    <a:pt x="6412" y="2832"/>
                  </a:cubicBezTo>
                  <a:cubicBezTo>
                    <a:pt x="6795" y="2479"/>
                    <a:pt x="6599" y="2008"/>
                    <a:pt x="6235" y="1723"/>
                  </a:cubicBezTo>
                  <a:cubicBezTo>
                    <a:pt x="6054" y="1579"/>
                    <a:pt x="5848" y="1521"/>
                    <a:pt x="5639" y="1521"/>
                  </a:cubicBezTo>
                  <a:cubicBezTo>
                    <a:pt x="5363" y="1521"/>
                    <a:pt x="5082" y="1622"/>
                    <a:pt x="4841" y="1762"/>
                  </a:cubicBezTo>
                  <a:cubicBezTo>
                    <a:pt x="5028" y="1409"/>
                    <a:pt x="5195" y="977"/>
                    <a:pt x="5096" y="584"/>
                  </a:cubicBezTo>
                  <a:cubicBezTo>
                    <a:pt x="5006" y="206"/>
                    <a:pt x="4607" y="0"/>
                    <a:pt x="4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5"/>
            <p:cNvSpPr/>
            <p:nvPr/>
          </p:nvSpPr>
          <p:spPr>
            <a:xfrm>
              <a:off x="1852061" y="9689789"/>
              <a:ext cx="211950" cy="191023"/>
            </a:xfrm>
            <a:custGeom>
              <a:avLst/>
              <a:gdLst/>
              <a:ahLst/>
              <a:cxnLst/>
              <a:rect l="l" t="t" r="r" b="b"/>
              <a:pathLst>
                <a:path w="6796" h="6125" extrusionOk="0">
                  <a:moveTo>
                    <a:pt x="3109" y="287"/>
                  </a:moveTo>
                  <a:cubicBezTo>
                    <a:pt x="3339" y="287"/>
                    <a:pt x="3577" y="400"/>
                    <a:pt x="3692" y="592"/>
                  </a:cubicBezTo>
                  <a:cubicBezTo>
                    <a:pt x="3899" y="916"/>
                    <a:pt x="3899" y="1367"/>
                    <a:pt x="386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6"/>
                    <a:pt x="3887" y="2666"/>
                  </a:cubicBezTo>
                  <a:cubicBezTo>
                    <a:pt x="4000" y="2666"/>
                    <a:pt x="4150" y="2608"/>
                    <a:pt x="4183" y="2546"/>
                  </a:cubicBezTo>
                  <a:cubicBezTo>
                    <a:pt x="4360" y="2222"/>
                    <a:pt x="4596" y="1898"/>
                    <a:pt x="4871" y="1652"/>
                  </a:cubicBezTo>
                  <a:cubicBezTo>
                    <a:pt x="5020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9" y="1426"/>
                  </a:cubicBezTo>
                  <a:cubicBezTo>
                    <a:pt x="5764" y="1505"/>
                    <a:pt x="6029" y="1809"/>
                    <a:pt x="6059" y="2074"/>
                  </a:cubicBezTo>
                  <a:cubicBezTo>
                    <a:pt x="6147" y="2742"/>
                    <a:pt x="4763" y="2860"/>
                    <a:pt x="4321" y="2899"/>
                  </a:cubicBezTo>
                  <a:cubicBezTo>
                    <a:pt x="4103" y="2928"/>
                    <a:pt x="3976" y="3185"/>
                    <a:pt x="4242" y="3185"/>
                  </a:cubicBezTo>
                  <a:cubicBezTo>
                    <a:pt x="4251" y="3185"/>
                    <a:pt x="4261" y="3185"/>
                    <a:pt x="4272" y="3184"/>
                  </a:cubicBezTo>
                  <a:cubicBezTo>
                    <a:pt x="4370" y="3174"/>
                    <a:pt x="4478" y="3164"/>
                    <a:pt x="4596" y="3155"/>
                  </a:cubicBezTo>
                  <a:cubicBezTo>
                    <a:pt x="4710" y="3146"/>
                    <a:pt x="4835" y="3140"/>
                    <a:pt x="4963" y="3140"/>
                  </a:cubicBezTo>
                  <a:cubicBezTo>
                    <a:pt x="5545" y="3140"/>
                    <a:pt x="6200" y="3262"/>
                    <a:pt x="6216" y="3793"/>
                  </a:cubicBezTo>
                  <a:cubicBezTo>
                    <a:pt x="6226" y="3979"/>
                    <a:pt x="6147" y="4303"/>
                    <a:pt x="5921" y="4343"/>
                  </a:cubicBezTo>
                  <a:cubicBezTo>
                    <a:pt x="5901" y="4346"/>
                    <a:pt x="5881" y="4348"/>
                    <a:pt x="5860" y="4348"/>
                  </a:cubicBezTo>
                  <a:cubicBezTo>
                    <a:pt x="5653" y="4348"/>
                    <a:pt x="5405" y="4185"/>
                    <a:pt x="5254" y="4087"/>
                  </a:cubicBezTo>
                  <a:cubicBezTo>
                    <a:pt x="4939" y="3901"/>
                    <a:pt x="4655" y="3665"/>
                    <a:pt x="4390" y="3410"/>
                  </a:cubicBezTo>
                  <a:cubicBezTo>
                    <a:pt x="4361" y="3381"/>
                    <a:pt x="4315" y="3369"/>
                    <a:pt x="4263" y="3369"/>
                  </a:cubicBezTo>
                  <a:cubicBezTo>
                    <a:pt x="4155" y="3369"/>
                    <a:pt x="4024" y="3422"/>
                    <a:pt x="3977" y="3488"/>
                  </a:cubicBezTo>
                  <a:cubicBezTo>
                    <a:pt x="3957" y="3518"/>
                    <a:pt x="3957" y="3557"/>
                    <a:pt x="3997" y="3596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0"/>
                    <a:pt x="5136" y="5050"/>
                    <a:pt x="4841" y="5305"/>
                  </a:cubicBezTo>
                  <a:cubicBezTo>
                    <a:pt x="4761" y="5380"/>
                    <a:pt x="4625" y="5412"/>
                    <a:pt x="4486" y="5412"/>
                  </a:cubicBezTo>
                  <a:cubicBezTo>
                    <a:pt x="4352" y="5412"/>
                    <a:pt x="4216" y="5382"/>
                    <a:pt x="4124" y="5334"/>
                  </a:cubicBezTo>
                  <a:cubicBezTo>
                    <a:pt x="3948" y="5236"/>
                    <a:pt x="3859" y="5059"/>
                    <a:pt x="3820" y="4863"/>
                  </a:cubicBezTo>
                  <a:cubicBezTo>
                    <a:pt x="3791" y="4745"/>
                    <a:pt x="3771" y="4618"/>
                    <a:pt x="3771" y="4490"/>
                  </a:cubicBezTo>
                  <a:cubicBezTo>
                    <a:pt x="3791" y="4362"/>
                    <a:pt x="3810" y="4225"/>
                    <a:pt x="3820" y="4097"/>
                  </a:cubicBezTo>
                  <a:cubicBezTo>
                    <a:pt x="3824" y="4006"/>
                    <a:pt x="3754" y="3969"/>
                    <a:pt x="3668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8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6" y="3488"/>
                  </a:cubicBezTo>
                  <a:cubicBezTo>
                    <a:pt x="3032" y="3363"/>
                    <a:pt x="2917" y="3300"/>
                    <a:pt x="2788" y="3300"/>
                  </a:cubicBezTo>
                  <a:cubicBezTo>
                    <a:pt x="2705" y="3300"/>
                    <a:pt x="2615" y="3326"/>
                    <a:pt x="2573" y="3380"/>
                  </a:cubicBezTo>
                  <a:cubicBezTo>
                    <a:pt x="2357" y="3665"/>
                    <a:pt x="2082" y="3930"/>
                    <a:pt x="1778" y="4127"/>
                  </a:cubicBezTo>
                  <a:cubicBezTo>
                    <a:pt x="1629" y="4231"/>
                    <a:pt x="1445" y="4324"/>
                    <a:pt x="1263" y="4324"/>
                  </a:cubicBezTo>
                  <a:cubicBezTo>
                    <a:pt x="1205" y="4324"/>
                    <a:pt x="1147" y="4315"/>
                    <a:pt x="1090" y="4294"/>
                  </a:cubicBezTo>
                  <a:cubicBezTo>
                    <a:pt x="874" y="4205"/>
                    <a:pt x="580" y="3891"/>
                    <a:pt x="599" y="3645"/>
                  </a:cubicBezTo>
                  <a:cubicBezTo>
                    <a:pt x="609" y="3243"/>
                    <a:pt x="1365" y="3135"/>
                    <a:pt x="1650" y="3076"/>
                  </a:cubicBezTo>
                  <a:cubicBezTo>
                    <a:pt x="1964" y="3007"/>
                    <a:pt x="2288" y="2968"/>
                    <a:pt x="2602" y="2948"/>
                  </a:cubicBezTo>
                  <a:cubicBezTo>
                    <a:pt x="2834" y="2939"/>
                    <a:pt x="2942" y="2663"/>
                    <a:pt x="2666" y="2663"/>
                  </a:cubicBezTo>
                  <a:cubicBezTo>
                    <a:pt x="2661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79" y="2691"/>
                  </a:cubicBezTo>
                  <a:cubicBezTo>
                    <a:pt x="1593" y="2691"/>
                    <a:pt x="1061" y="2619"/>
                    <a:pt x="737" y="2330"/>
                  </a:cubicBezTo>
                  <a:cubicBezTo>
                    <a:pt x="472" y="2084"/>
                    <a:pt x="531" y="1466"/>
                    <a:pt x="914" y="1348"/>
                  </a:cubicBezTo>
                  <a:cubicBezTo>
                    <a:pt x="964" y="1331"/>
                    <a:pt x="1018" y="1323"/>
                    <a:pt x="1073" y="1323"/>
                  </a:cubicBezTo>
                  <a:cubicBezTo>
                    <a:pt x="1435" y="1323"/>
                    <a:pt x="1876" y="1651"/>
                    <a:pt x="2131" y="1839"/>
                  </a:cubicBezTo>
                  <a:cubicBezTo>
                    <a:pt x="2416" y="2035"/>
                    <a:pt x="2691" y="2271"/>
                    <a:pt x="2936" y="2516"/>
                  </a:cubicBezTo>
                  <a:cubicBezTo>
                    <a:pt x="2966" y="2546"/>
                    <a:pt x="3015" y="2559"/>
                    <a:pt x="3070" y="2559"/>
                  </a:cubicBezTo>
                  <a:cubicBezTo>
                    <a:pt x="3229" y="2559"/>
                    <a:pt x="3434" y="2449"/>
                    <a:pt x="3339" y="2340"/>
                  </a:cubicBezTo>
                  <a:cubicBezTo>
                    <a:pt x="3162" y="2133"/>
                    <a:pt x="2995" y="1908"/>
                    <a:pt x="2858" y="1672"/>
                  </a:cubicBezTo>
                  <a:cubicBezTo>
                    <a:pt x="2681" y="1377"/>
                    <a:pt x="2406" y="847"/>
                    <a:pt x="2642" y="513"/>
                  </a:cubicBezTo>
                  <a:cubicBezTo>
                    <a:pt x="2750" y="357"/>
                    <a:pt x="2927" y="287"/>
                    <a:pt x="3109" y="287"/>
                  </a:cubicBezTo>
                  <a:close/>
                  <a:moveTo>
                    <a:pt x="3292" y="0"/>
                  </a:moveTo>
                  <a:cubicBezTo>
                    <a:pt x="3029" y="0"/>
                    <a:pt x="2756" y="78"/>
                    <a:pt x="2544" y="199"/>
                  </a:cubicBezTo>
                  <a:cubicBezTo>
                    <a:pt x="2072" y="464"/>
                    <a:pt x="2053" y="965"/>
                    <a:pt x="2249" y="1426"/>
                  </a:cubicBezTo>
                  <a:cubicBezTo>
                    <a:pt x="2249" y="1436"/>
                    <a:pt x="2259" y="1446"/>
                    <a:pt x="2259" y="1466"/>
                  </a:cubicBezTo>
                  <a:cubicBezTo>
                    <a:pt x="1927" y="1247"/>
                    <a:pt x="1536" y="1043"/>
                    <a:pt x="1140" y="1043"/>
                  </a:cubicBezTo>
                  <a:cubicBezTo>
                    <a:pt x="1055" y="1043"/>
                    <a:pt x="969" y="1052"/>
                    <a:pt x="884" y="1073"/>
                  </a:cubicBezTo>
                  <a:cubicBezTo>
                    <a:pt x="403" y="1181"/>
                    <a:pt x="0" y="1741"/>
                    <a:pt x="158" y="2232"/>
                  </a:cubicBezTo>
                  <a:cubicBezTo>
                    <a:pt x="305" y="2664"/>
                    <a:pt x="835" y="2821"/>
                    <a:pt x="1247" y="2889"/>
                  </a:cubicBezTo>
                  <a:cubicBezTo>
                    <a:pt x="923" y="2968"/>
                    <a:pt x="609" y="3086"/>
                    <a:pt x="383" y="3292"/>
                  </a:cubicBezTo>
                  <a:cubicBezTo>
                    <a:pt x="0" y="3645"/>
                    <a:pt x="197" y="4117"/>
                    <a:pt x="560" y="4411"/>
                  </a:cubicBezTo>
                  <a:cubicBezTo>
                    <a:pt x="740" y="4549"/>
                    <a:pt x="943" y="4605"/>
                    <a:pt x="1149" y="4605"/>
                  </a:cubicBezTo>
                  <a:cubicBezTo>
                    <a:pt x="1427" y="4605"/>
                    <a:pt x="1712" y="4503"/>
                    <a:pt x="1954" y="4362"/>
                  </a:cubicBezTo>
                  <a:lnTo>
                    <a:pt x="1954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8" y="6125"/>
                  </a:cubicBezTo>
                  <a:cubicBezTo>
                    <a:pt x="2634" y="6125"/>
                    <a:pt x="2708" y="6117"/>
                    <a:pt x="2779" y="6100"/>
                  </a:cubicBezTo>
                  <a:cubicBezTo>
                    <a:pt x="3172" y="6012"/>
                    <a:pt x="3408" y="5688"/>
                    <a:pt x="3555" y="5334"/>
                  </a:cubicBezTo>
                  <a:cubicBezTo>
                    <a:pt x="3683" y="5501"/>
                    <a:pt x="3849" y="5619"/>
                    <a:pt x="4095" y="5668"/>
                  </a:cubicBezTo>
                  <a:cubicBezTo>
                    <a:pt x="4176" y="5682"/>
                    <a:pt x="4268" y="5690"/>
                    <a:pt x="4364" y="5690"/>
                  </a:cubicBezTo>
                  <a:cubicBezTo>
                    <a:pt x="4730" y="5690"/>
                    <a:pt x="5157" y="5575"/>
                    <a:pt x="5313" y="5256"/>
                  </a:cubicBezTo>
                  <a:cubicBezTo>
                    <a:pt x="543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8" y="4587"/>
                    <a:pt x="5606" y="4635"/>
                    <a:pt x="5792" y="4635"/>
                  </a:cubicBezTo>
                  <a:cubicBezTo>
                    <a:pt x="5912" y="4635"/>
                    <a:pt x="6031" y="4615"/>
                    <a:pt x="6147" y="4568"/>
                  </a:cubicBezTo>
                  <a:cubicBezTo>
                    <a:pt x="6560" y="4392"/>
                    <a:pt x="6795" y="3803"/>
                    <a:pt x="6569" y="3400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5"/>
                    <a:pt x="6383" y="1534"/>
                    <a:pt x="6019" y="1279"/>
                  </a:cubicBezTo>
                  <a:cubicBezTo>
                    <a:pt x="5854" y="1160"/>
                    <a:pt x="5675" y="1109"/>
                    <a:pt x="5495" y="1109"/>
                  </a:cubicBezTo>
                  <a:cubicBezTo>
                    <a:pt x="5173" y="1109"/>
                    <a:pt x="4848" y="1271"/>
                    <a:pt x="4596" y="1485"/>
                  </a:cubicBezTo>
                  <a:cubicBezTo>
                    <a:pt x="4498" y="1564"/>
                    <a:pt x="4409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7" y="83"/>
                    <a:pt x="3564" y="0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5"/>
            <p:cNvSpPr/>
            <p:nvPr/>
          </p:nvSpPr>
          <p:spPr>
            <a:xfrm>
              <a:off x="2191350" y="9698303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7"/>
                  </a:cubicBezTo>
                  <a:cubicBezTo>
                    <a:pt x="5156" y="888"/>
                    <a:pt x="4213" y="2194"/>
                    <a:pt x="3869" y="2636"/>
                  </a:cubicBezTo>
                  <a:cubicBezTo>
                    <a:pt x="3770" y="2765"/>
                    <a:pt x="3877" y="2828"/>
                    <a:pt x="4002" y="2828"/>
                  </a:cubicBezTo>
                  <a:cubicBezTo>
                    <a:pt x="4087" y="2828"/>
                    <a:pt x="4180" y="2799"/>
                    <a:pt x="4223" y="2744"/>
                  </a:cubicBezTo>
                  <a:cubicBezTo>
                    <a:pt x="4449" y="2459"/>
                    <a:pt x="4714" y="2194"/>
                    <a:pt x="5018" y="1998"/>
                  </a:cubicBezTo>
                  <a:cubicBezTo>
                    <a:pt x="5173" y="1902"/>
                    <a:pt x="5351" y="1806"/>
                    <a:pt x="5533" y="1806"/>
                  </a:cubicBezTo>
                  <a:cubicBezTo>
                    <a:pt x="5594" y="1806"/>
                    <a:pt x="5655" y="1816"/>
                    <a:pt x="5715" y="1841"/>
                  </a:cubicBezTo>
                  <a:cubicBezTo>
                    <a:pt x="5931" y="1919"/>
                    <a:pt x="6216" y="2233"/>
                    <a:pt x="6206" y="2479"/>
                  </a:cubicBezTo>
                  <a:cubicBezTo>
                    <a:pt x="6187" y="2882"/>
                    <a:pt x="5431" y="2999"/>
                    <a:pt x="5146" y="3058"/>
                  </a:cubicBezTo>
                  <a:cubicBezTo>
                    <a:pt x="4832" y="3117"/>
                    <a:pt x="4518" y="3156"/>
                    <a:pt x="4194" y="3176"/>
                  </a:cubicBezTo>
                  <a:cubicBezTo>
                    <a:pt x="3975" y="3195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10" y="3447"/>
                    <a:pt x="4501" y="3435"/>
                    <a:pt x="4700" y="3435"/>
                  </a:cubicBezTo>
                  <a:cubicBezTo>
                    <a:pt x="5195" y="3435"/>
                    <a:pt x="5737" y="3507"/>
                    <a:pt x="6059" y="3795"/>
                  </a:cubicBezTo>
                  <a:cubicBezTo>
                    <a:pt x="6334" y="4040"/>
                    <a:pt x="6265" y="4669"/>
                    <a:pt x="5892" y="4786"/>
                  </a:cubicBezTo>
                  <a:cubicBezTo>
                    <a:pt x="5844" y="4801"/>
                    <a:pt x="5793" y="4808"/>
                    <a:pt x="5740" y="4808"/>
                  </a:cubicBezTo>
                  <a:cubicBezTo>
                    <a:pt x="5370" y="4808"/>
                    <a:pt x="4924" y="4476"/>
                    <a:pt x="4675" y="4295"/>
                  </a:cubicBezTo>
                  <a:cubicBezTo>
                    <a:pt x="4380" y="4089"/>
                    <a:pt x="4115" y="3863"/>
                    <a:pt x="3860" y="3608"/>
                  </a:cubicBezTo>
                  <a:cubicBezTo>
                    <a:pt x="3830" y="3578"/>
                    <a:pt x="3781" y="3565"/>
                    <a:pt x="3727" y="3565"/>
                  </a:cubicBezTo>
                  <a:cubicBezTo>
                    <a:pt x="3568" y="3565"/>
                    <a:pt x="3364" y="3677"/>
                    <a:pt x="346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7"/>
                    <a:pt x="4164" y="5611"/>
                  </a:cubicBezTo>
                  <a:cubicBezTo>
                    <a:pt x="4050" y="5769"/>
                    <a:pt x="3866" y="5841"/>
                    <a:pt x="3680" y="5841"/>
                  </a:cubicBezTo>
                  <a:cubicBezTo>
                    <a:pt x="3451" y="5841"/>
                    <a:pt x="3217" y="5732"/>
                    <a:pt x="3104" y="5542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6" y="3491"/>
                    <a:pt x="3003" y="3458"/>
                    <a:pt x="2919" y="3458"/>
                  </a:cubicBezTo>
                  <a:cubicBezTo>
                    <a:pt x="2806" y="3458"/>
                    <a:pt x="2656" y="3517"/>
                    <a:pt x="2622" y="3579"/>
                  </a:cubicBezTo>
                  <a:cubicBezTo>
                    <a:pt x="2436" y="3913"/>
                    <a:pt x="2210" y="4227"/>
                    <a:pt x="1925" y="4472"/>
                  </a:cubicBezTo>
                  <a:cubicBezTo>
                    <a:pt x="1783" y="4599"/>
                    <a:pt x="1608" y="4732"/>
                    <a:pt x="1411" y="4732"/>
                  </a:cubicBezTo>
                  <a:cubicBezTo>
                    <a:pt x="1365" y="4732"/>
                    <a:pt x="1317" y="4725"/>
                    <a:pt x="1267" y="4708"/>
                  </a:cubicBezTo>
                  <a:cubicBezTo>
                    <a:pt x="1032" y="4619"/>
                    <a:pt x="767" y="4315"/>
                    <a:pt x="737" y="4060"/>
                  </a:cubicBezTo>
                  <a:cubicBezTo>
                    <a:pt x="649" y="3392"/>
                    <a:pt x="2033" y="3264"/>
                    <a:pt x="2485" y="3225"/>
                  </a:cubicBezTo>
                  <a:cubicBezTo>
                    <a:pt x="2703" y="3206"/>
                    <a:pt x="2821" y="2939"/>
                    <a:pt x="2562" y="2939"/>
                  </a:cubicBezTo>
                  <a:cubicBezTo>
                    <a:pt x="2553" y="2939"/>
                    <a:pt x="2544" y="2940"/>
                    <a:pt x="2534" y="2940"/>
                  </a:cubicBezTo>
                  <a:cubicBezTo>
                    <a:pt x="2426" y="2950"/>
                    <a:pt x="2318" y="2960"/>
                    <a:pt x="2200" y="2980"/>
                  </a:cubicBezTo>
                  <a:cubicBezTo>
                    <a:pt x="2096" y="2986"/>
                    <a:pt x="1981" y="2991"/>
                    <a:pt x="1862" y="2991"/>
                  </a:cubicBezTo>
                  <a:cubicBezTo>
                    <a:pt x="1277" y="2991"/>
                    <a:pt x="596" y="2878"/>
                    <a:pt x="580" y="2332"/>
                  </a:cubicBezTo>
                  <a:cubicBezTo>
                    <a:pt x="570" y="2145"/>
                    <a:pt x="659" y="1821"/>
                    <a:pt x="875" y="1782"/>
                  </a:cubicBezTo>
                  <a:cubicBezTo>
                    <a:pt x="895" y="1778"/>
                    <a:pt x="915" y="1776"/>
                    <a:pt x="936" y="1776"/>
                  </a:cubicBezTo>
                  <a:cubicBezTo>
                    <a:pt x="1143" y="1776"/>
                    <a:pt x="1392" y="1939"/>
                    <a:pt x="1552" y="2037"/>
                  </a:cubicBezTo>
                  <a:cubicBezTo>
                    <a:pt x="1857" y="2224"/>
                    <a:pt x="2151" y="2459"/>
                    <a:pt x="2406" y="2715"/>
                  </a:cubicBezTo>
                  <a:cubicBezTo>
                    <a:pt x="2438" y="2746"/>
                    <a:pt x="2486" y="2760"/>
                    <a:pt x="2538" y="2760"/>
                  </a:cubicBezTo>
                  <a:cubicBezTo>
                    <a:pt x="2645" y="2760"/>
                    <a:pt x="2772" y="2702"/>
                    <a:pt x="2819" y="2636"/>
                  </a:cubicBezTo>
                  <a:cubicBezTo>
                    <a:pt x="2838" y="2607"/>
                    <a:pt x="2838" y="2567"/>
                    <a:pt x="280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7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2" y="800"/>
                  </a:cubicBezTo>
                  <a:cubicBezTo>
                    <a:pt x="2848" y="888"/>
                    <a:pt x="2937" y="1075"/>
                    <a:pt x="2986" y="1261"/>
                  </a:cubicBezTo>
                  <a:cubicBezTo>
                    <a:pt x="3015" y="1379"/>
                    <a:pt x="3025" y="1507"/>
                    <a:pt x="3025" y="1635"/>
                  </a:cubicBezTo>
                  <a:cubicBezTo>
                    <a:pt x="3005" y="1762"/>
                    <a:pt x="2986" y="1900"/>
                    <a:pt x="2976" y="2027"/>
                  </a:cubicBezTo>
                  <a:cubicBezTo>
                    <a:pt x="2976" y="2118"/>
                    <a:pt x="3047" y="2155"/>
                    <a:pt x="3133" y="2155"/>
                  </a:cubicBezTo>
                  <a:cubicBezTo>
                    <a:pt x="3250" y="2155"/>
                    <a:pt x="3395" y="2085"/>
                    <a:pt x="3418" y="1988"/>
                  </a:cubicBezTo>
                  <a:cubicBezTo>
                    <a:pt x="3447" y="1851"/>
                    <a:pt x="3457" y="1713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0"/>
                  </a:moveTo>
                  <a:cubicBezTo>
                    <a:pt x="4161" y="0"/>
                    <a:pt x="4088" y="8"/>
                    <a:pt x="4017" y="24"/>
                  </a:cubicBezTo>
                  <a:cubicBezTo>
                    <a:pt x="3624" y="113"/>
                    <a:pt x="3388" y="437"/>
                    <a:pt x="3241" y="790"/>
                  </a:cubicBezTo>
                  <a:cubicBezTo>
                    <a:pt x="3123" y="633"/>
                    <a:pt x="2946" y="505"/>
                    <a:pt x="2711" y="456"/>
                  </a:cubicBezTo>
                  <a:cubicBezTo>
                    <a:pt x="2629" y="442"/>
                    <a:pt x="2538" y="434"/>
                    <a:pt x="2442" y="434"/>
                  </a:cubicBezTo>
                  <a:cubicBezTo>
                    <a:pt x="2075" y="434"/>
                    <a:pt x="1647" y="550"/>
                    <a:pt x="1483" y="869"/>
                  </a:cubicBezTo>
                  <a:cubicBezTo>
                    <a:pt x="1366" y="1104"/>
                    <a:pt x="1444" y="1379"/>
                    <a:pt x="1572" y="1615"/>
                  </a:cubicBezTo>
                  <a:cubicBezTo>
                    <a:pt x="1391" y="1539"/>
                    <a:pt x="1204" y="1491"/>
                    <a:pt x="1020" y="1491"/>
                  </a:cubicBezTo>
                  <a:cubicBezTo>
                    <a:pt x="894" y="1491"/>
                    <a:pt x="769" y="1514"/>
                    <a:pt x="649" y="1566"/>
                  </a:cubicBezTo>
                  <a:cubicBezTo>
                    <a:pt x="236" y="1733"/>
                    <a:pt x="1" y="2332"/>
                    <a:pt x="227" y="2724"/>
                  </a:cubicBezTo>
                  <a:cubicBezTo>
                    <a:pt x="403" y="3039"/>
                    <a:pt x="786" y="3156"/>
                    <a:pt x="1140" y="3215"/>
                  </a:cubicBezTo>
                  <a:cubicBezTo>
                    <a:pt x="855" y="3323"/>
                    <a:pt x="610" y="3471"/>
                    <a:pt x="433" y="3687"/>
                  </a:cubicBezTo>
                  <a:cubicBezTo>
                    <a:pt x="119" y="4089"/>
                    <a:pt x="413" y="4600"/>
                    <a:pt x="777" y="4855"/>
                  </a:cubicBezTo>
                  <a:cubicBezTo>
                    <a:pt x="939" y="4969"/>
                    <a:pt x="1116" y="5018"/>
                    <a:pt x="1293" y="5018"/>
                  </a:cubicBezTo>
                  <a:cubicBezTo>
                    <a:pt x="1618" y="5018"/>
                    <a:pt x="1946" y="4855"/>
                    <a:pt x="2200" y="4639"/>
                  </a:cubicBezTo>
                  <a:cubicBezTo>
                    <a:pt x="2298" y="4561"/>
                    <a:pt x="2397" y="4472"/>
                    <a:pt x="2485" y="4374"/>
                  </a:cubicBezTo>
                  <a:lnTo>
                    <a:pt x="2485" y="4374"/>
                  </a:lnTo>
                  <a:cubicBezTo>
                    <a:pt x="2426" y="4904"/>
                    <a:pt x="2475" y="5474"/>
                    <a:pt x="2789" y="5837"/>
                  </a:cubicBezTo>
                  <a:cubicBezTo>
                    <a:pt x="2975" y="6043"/>
                    <a:pt x="3241" y="6126"/>
                    <a:pt x="3514" y="6126"/>
                  </a:cubicBezTo>
                  <a:cubicBezTo>
                    <a:pt x="3774" y="6126"/>
                    <a:pt x="4041" y="6050"/>
                    <a:pt x="4252" y="5935"/>
                  </a:cubicBezTo>
                  <a:cubicBezTo>
                    <a:pt x="4724" y="5660"/>
                    <a:pt x="4743" y="5160"/>
                    <a:pt x="4557" y="4708"/>
                  </a:cubicBezTo>
                  <a:cubicBezTo>
                    <a:pt x="4547" y="4688"/>
                    <a:pt x="4547" y="4678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8"/>
                    <a:pt x="5675" y="5088"/>
                  </a:cubicBezTo>
                  <a:cubicBezTo>
                    <a:pt x="5757" y="5088"/>
                    <a:pt x="5840" y="5080"/>
                    <a:pt x="5922" y="5061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71" y="3314"/>
                    <a:pt x="5558" y="3235"/>
                  </a:cubicBezTo>
                  <a:cubicBezTo>
                    <a:pt x="5873" y="3156"/>
                    <a:pt x="6187" y="3039"/>
                    <a:pt x="6422" y="2832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79"/>
                    <a:pt x="5855" y="1521"/>
                    <a:pt x="5648" y="1521"/>
                  </a:cubicBezTo>
                  <a:cubicBezTo>
                    <a:pt x="5373" y="1521"/>
                    <a:pt x="5092" y="1622"/>
                    <a:pt x="4851" y="1762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6"/>
                    <a:pt x="4614" y="0"/>
                    <a:pt x="4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5"/>
            <p:cNvSpPr/>
            <p:nvPr/>
          </p:nvSpPr>
          <p:spPr>
            <a:xfrm>
              <a:off x="2531263" y="9689789"/>
              <a:ext cx="212262" cy="191023"/>
            </a:xfrm>
            <a:custGeom>
              <a:avLst/>
              <a:gdLst/>
              <a:ahLst/>
              <a:cxnLst/>
              <a:rect l="l" t="t" r="r" b="b"/>
              <a:pathLst>
                <a:path w="6806" h="6125" extrusionOk="0">
                  <a:moveTo>
                    <a:pt x="3114" y="287"/>
                  </a:moveTo>
                  <a:cubicBezTo>
                    <a:pt x="3345" y="287"/>
                    <a:pt x="3582" y="400"/>
                    <a:pt x="3703" y="592"/>
                  </a:cubicBezTo>
                  <a:cubicBezTo>
                    <a:pt x="3899" y="916"/>
                    <a:pt x="3899" y="1367"/>
                    <a:pt x="387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6"/>
                    <a:pt x="3887" y="2666"/>
                  </a:cubicBezTo>
                  <a:cubicBezTo>
                    <a:pt x="4000" y="2666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81" y="1652"/>
                  </a:cubicBezTo>
                  <a:cubicBezTo>
                    <a:pt x="5022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6"/>
                  </a:cubicBezTo>
                  <a:cubicBezTo>
                    <a:pt x="5774" y="1505"/>
                    <a:pt x="6030" y="1809"/>
                    <a:pt x="6069" y="2074"/>
                  </a:cubicBezTo>
                  <a:cubicBezTo>
                    <a:pt x="6157" y="2742"/>
                    <a:pt x="4763" y="2860"/>
                    <a:pt x="4321" y="2899"/>
                  </a:cubicBezTo>
                  <a:cubicBezTo>
                    <a:pt x="4103" y="2928"/>
                    <a:pt x="3986" y="3185"/>
                    <a:pt x="4243" y="3185"/>
                  </a:cubicBezTo>
                  <a:cubicBezTo>
                    <a:pt x="4252" y="3185"/>
                    <a:pt x="4262" y="3185"/>
                    <a:pt x="4272" y="3184"/>
                  </a:cubicBezTo>
                  <a:cubicBezTo>
                    <a:pt x="4370" y="3174"/>
                    <a:pt x="4488" y="3164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2"/>
                    <a:pt x="6226" y="3793"/>
                  </a:cubicBezTo>
                  <a:cubicBezTo>
                    <a:pt x="6226" y="3979"/>
                    <a:pt x="6147" y="4303"/>
                    <a:pt x="5931" y="4343"/>
                  </a:cubicBezTo>
                  <a:cubicBezTo>
                    <a:pt x="5911" y="4346"/>
                    <a:pt x="5891" y="4348"/>
                    <a:pt x="5870" y="4348"/>
                  </a:cubicBezTo>
                  <a:cubicBezTo>
                    <a:pt x="5664" y="4348"/>
                    <a:pt x="5414" y="4185"/>
                    <a:pt x="5254" y="4087"/>
                  </a:cubicBezTo>
                  <a:cubicBezTo>
                    <a:pt x="4950" y="3901"/>
                    <a:pt x="4655" y="3665"/>
                    <a:pt x="4400" y="3410"/>
                  </a:cubicBezTo>
                  <a:cubicBezTo>
                    <a:pt x="4368" y="3381"/>
                    <a:pt x="4320" y="3369"/>
                    <a:pt x="4267" y="3369"/>
                  </a:cubicBezTo>
                  <a:cubicBezTo>
                    <a:pt x="4157" y="3369"/>
                    <a:pt x="4027" y="3422"/>
                    <a:pt x="3987" y="3488"/>
                  </a:cubicBezTo>
                  <a:cubicBezTo>
                    <a:pt x="3968" y="3518"/>
                    <a:pt x="3968" y="3557"/>
                    <a:pt x="3997" y="3596"/>
                  </a:cubicBezTo>
                  <a:cubicBezTo>
                    <a:pt x="4203" y="3793"/>
                    <a:pt x="4390" y="4009"/>
                    <a:pt x="4547" y="4235"/>
                  </a:cubicBezTo>
                  <a:cubicBezTo>
                    <a:pt x="4714" y="4460"/>
                    <a:pt x="5146" y="5050"/>
                    <a:pt x="4851" y="5305"/>
                  </a:cubicBezTo>
                  <a:cubicBezTo>
                    <a:pt x="4766" y="5380"/>
                    <a:pt x="4627" y="5412"/>
                    <a:pt x="4488" y="5412"/>
                  </a:cubicBezTo>
                  <a:cubicBezTo>
                    <a:pt x="4355" y="5412"/>
                    <a:pt x="4221" y="5382"/>
                    <a:pt x="4135" y="5334"/>
                  </a:cubicBezTo>
                  <a:cubicBezTo>
                    <a:pt x="3958" y="5236"/>
                    <a:pt x="3860" y="5059"/>
                    <a:pt x="3820" y="4863"/>
                  </a:cubicBezTo>
                  <a:cubicBezTo>
                    <a:pt x="3791" y="4745"/>
                    <a:pt x="3781" y="4618"/>
                    <a:pt x="3781" y="4490"/>
                  </a:cubicBezTo>
                  <a:cubicBezTo>
                    <a:pt x="3801" y="4362"/>
                    <a:pt x="3820" y="4225"/>
                    <a:pt x="3820" y="4097"/>
                  </a:cubicBezTo>
                  <a:cubicBezTo>
                    <a:pt x="3825" y="4006"/>
                    <a:pt x="3754" y="3969"/>
                    <a:pt x="3669" y="3969"/>
                  </a:cubicBezTo>
                  <a:cubicBezTo>
                    <a:pt x="3551" y="3969"/>
                    <a:pt x="3405" y="4040"/>
                    <a:pt x="3388" y="4136"/>
                  </a:cubicBezTo>
                  <a:cubicBezTo>
                    <a:pt x="3359" y="4274"/>
                    <a:pt x="3339" y="4421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8"/>
                    <a:pt x="2328" y="5727"/>
                  </a:cubicBezTo>
                  <a:cubicBezTo>
                    <a:pt x="1650" y="5236"/>
                    <a:pt x="2583" y="3930"/>
                    <a:pt x="2937" y="3488"/>
                  </a:cubicBezTo>
                  <a:cubicBezTo>
                    <a:pt x="3038" y="3363"/>
                    <a:pt x="2926" y="3300"/>
                    <a:pt x="2798" y="3300"/>
                  </a:cubicBezTo>
                  <a:cubicBezTo>
                    <a:pt x="2715" y="3300"/>
                    <a:pt x="2626" y="3326"/>
                    <a:pt x="2583" y="3380"/>
                  </a:cubicBezTo>
                  <a:cubicBezTo>
                    <a:pt x="2357" y="3665"/>
                    <a:pt x="2082" y="3930"/>
                    <a:pt x="1788" y="4127"/>
                  </a:cubicBezTo>
                  <a:cubicBezTo>
                    <a:pt x="1631" y="4231"/>
                    <a:pt x="1452" y="4324"/>
                    <a:pt x="1267" y="4324"/>
                  </a:cubicBezTo>
                  <a:cubicBezTo>
                    <a:pt x="1209" y="4324"/>
                    <a:pt x="1150" y="4315"/>
                    <a:pt x="1091" y="4294"/>
                  </a:cubicBezTo>
                  <a:cubicBezTo>
                    <a:pt x="875" y="4205"/>
                    <a:pt x="590" y="3891"/>
                    <a:pt x="600" y="3645"/>
                  </a:cubicBezTo>
                  <a:cubicBezTo>
                    <a:pt x="619" y="3243"/>
                    <a:pt x="1366" y="3135"/>
                    <a:pt x="1660" y="3076"/>
                  </a:cubicBezTo>
                  <a:cubicBezTo>
                    <a:pt x="1974" y="3007"/>
                    <a:pt x="2289" y="2968"/>
                    <a:pt x="2613" y="2948"/>
                  </a:cubicBezTo>
                  <a:cubicBezTo>
                    <a:pt x="2835" y="2939"/>
                    <a:pt x="2952" y="2663"/>
                    <a:pt x="2667" y="2663"/>
                  </a:cubicBezTo>
                  <a:cubicBezTo>
                    <a:pt x="2662" y="2663"/>
                    <a:pt x="2657" y="2663"/>
                    <a:pt x="2652" y="2664"/>
                  </a:cubicBezTo>
                  <a:cubicBezTo>
                    <a:pt x="2482" y="2678"/>
                    <a:pt x="2285" y="2691"/>
                    <a:pt x="2080" y="2691"/>
                  </a:cubicBezTo>
                  <a:cubicBezTo>
                    <a:pt x="1595" y="2691"/>
                    <a:pt x="1064" y="2619"/>
                    <a:pt x="747" y="2330"/>
                  </a:cubicBezTo>
                  <a:cubicBezTo>
                    <a:pt x="472" y="2084"/>
                    <a:pt x="541" y="1466"/>
                    <a:pt x="914" y="1348"/>
                  </a:cubicBezTo>
                  <a:cubicBezTo>
                    <a:pt x="965" y="1331"/>
                    <a:pt x="1018" y="1323"/>
                    <a:pt x="1074" y="1323"/>
                  </a:cubicBezTo>
                  <a:cubicBezTo>
                    <a:pt x="1438" y="1323"/>
                    <a:pt x="1884" y="1650"/>
                    <a:pt x="2132" y="1829"/>
                  </a:cubicBezTo>
                  <a:cubicBezTo>
                    <a:pt x="2416" y="2035"/>
                    <a:pt x="2691" y="2271"/>
                    <a:pt x="2937" y="2516"/>
                  </a:cubicBezTo>
                  <a:cubicBezTo>
                    <a:pt x="2969" y="2546"/>
                    <a:pt x="3020" y="2559"/>
                    <a:pt x="3076" y="2559"/>
                  </a:cubicBezTo>
                  <a:cubicBezTo>
                    <a:pt x="3239" y="2559"/>
                    <a:pt x="3442" y="2449"/>
                    <a:pt x="3339" y="2340"/>
                  </a:cubicBezTo>
                  <a:cubicBezTo>
                    <a:pt x="3163" y="2133"/>
                    <a:pt x="3005" y="1908"/>
                    <a:pt x="2868" y="1672"/>
                  </a:cubicBezTo>
                  <a:cubicBezTo>
                    <a:pt x="2691" y="1377"/>
                    <a:pt x="2406" y="847"/>
                    <a:pt x="2642" y="513"/>
                  </a:cubicBezTo>
                  <a:cubicBezTo>
                    <a:pt x="2755" y="357"/>
                    <a:pt x="2932" y="287"/>
                    <a:pt x="3114" y="287"/>
                  </a:cubicBezTo>
                  <a:close/>
                  <a:moveTo>
                    <a:pt x="3294" y="0"/>
                  </a:moveTo>
                  <a:cubicBezTo>
                    <a:pt x="3031" y="0"/>
                    <a:pt x="2762" y="78"/>
                    <a:pt x="2554" y="199"/>
                  </a:cubicBezTo>
                  <a:cubicBezTo>
                    <a:pt x="2073" y="464"/>
                    <a:pt x="2063" y="965"/>
                    <a:pt x="2249" y="1426"/>
                  </a:cubicBezTo>
                  <a:cubicBezTo>
                    <a:pt x="2249" y="1436"/>
                    <a:pt x="2259" y="1446"/>
                    <a:pt x="2269" y="1466"/>
                  </a:cubicBezTo>
                  <a:cubicBezTo>
                    <a:pt x="1930" y="1247"/>
                    <a:pt x="1537" y="1043"/>
                    <a:pt x="1140" y="1043"/>
                  </a:cubicBezTo>
                  <a:cubicBezTo>
                    <a:pt x="1055" y="1043"/>
                    <a:pt x="970" y="1052"/>
                    <a:pt x="885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35" y="2821"/>
                    <a:pt x="1248" y="2889"/>
                  </a:cubicBezTo>
                  <a:cubicBezTo>
                    <a:pt x="934" y="2968"/>
                    <a:pt x="619" y="3086"/>
                    <a:pt x="384" y="3292"/>
                  </a:cubicBezTo>
                  <a:cubicBezTo>
                    <a:pt x="1" y="3645"/>
                    <a:pt x="207" y="4117"/>
                    <a:pt x="570" y="4411"/>
                  </a:cubicBezTo>
                  <a:cubicBezTo>
                    <a:pt x="746" y="4549"/>
                    <a:pt x="946" y="4605"/>
                    <a:pt x="1151" y="4605"/>
                  </a:cubicBezTo>
                  <a:cubicBezTo>
                    <a:pt x="1428" y="4605"/>
                    <a:pt x="1712" y="4503"/>
                    <a:pt x="1955" y="4362"/>
                  </a:cubicBezTo>
                  <a:lnTo>
                    <a:pt x="1955" y="4362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4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0"/>
                  </a:cubicBezTo>
                  <a:cubicBezTo>
                    <a:pt x="3182" y="6012"/>
                    <a:pt x="3418" y="5688"/>
                    <a:pt x="3565" y="5334"/>
                  </a:cubicBezTo>
                  <a:cubicBezTo>
                    <a:pt x="3683" y="5501"/>
                    <a:pt x="3850" y="5619"/>
                    <a:pt x="4095" y="5668"/>
                  </a:cubicBezTo>
                  <a:cubicBezTo>
                    <a:pt x="4177" y="5682"/>
                    <a:pt x="4268" y="5690"/>
                    <a:pt x="4364" y="5690"/>
                  </a:cubicBezTo>
                  <a:cubicBezTo>
                    <a:pt x="4731" y="5690"/>
                    <a:pt x="5159" y="5575"/>
                    <a:pt x="5323" y="5256"/>
                  </a:cubicBezTo>
                  <a:cubicBezTo>
                    <a:pt x="5440" y="5020"/>
                    <a:pt x="5352" y="4745"/>
                    <a:pt x="5234" y="4510"/>
                  </a:cubicBezTo>
                  <a:lnTo>
                    <a:pt x="5234" y="4510"/>
                  </a:lnTo>
                  <a:cubicBezTo>
                    <a:pt x="5419" y="4587"/>
                    <a:pt x="5607" y="4635"/>
                    <a:pt x="5794" y="4635"/>
                  </a:cubicBezTo>
                  <a:cubicBezTo>
                    <a:pt x="5916" y="4635"/>
                    <a:pt x="6037" y="4615"/>
                    <a:pt x="6157" y="4568"/>
                  </a:cubicBezTo>
                  <a:cubicBezTo>
                    <a:pt x="6560" y="4392"/>
                    <a:pt x="6805" y="3803"/>
                    <a:pt x="6579" y="3400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3" y="2438"/>
                  </a:cubicBezTo>
                  <a:cubicBezTo>
                    <a:pt x="6678" y="2035"/>
                    <a:pt x="6383" y="1534"/>
                    <a:pt x="6020" y="1279"/>
                  </a:cubicBezTo>
                  <a:cubicBezTo>
                    <a:pt x="5855" y="1160"/>
                    <a:pt x="5677" y="1109"/>
                    <a:pt x="5498" y="1109"/>
                  </a:cubicBezTo>
                  <a:cubicBezTo>
                    <a:pt x="5178" y="1109"/>
                    <a:pt x="4855" y="1271"/>
                    <a:pt x="4596" y="1485"/>
                  </a:cubicBezTo>
                  <a:cubicBezTo>
                    <a:pt x="4498" y="1564"/>
                    <a:pt x="4410" y="1652"/>
                    <a:pt x="4321" y="1750"/>
                  </a:cubicBezTo>
                  <a:cubicBezTo>
                    <a:pt x="4370" y="1220"/>
                    <a:pt x="4331" y="651"/>
                    <a:pt x="4007" y="287"/>
                  </a:cubicBezTo>
                  <a:cubicBezTo>
                    <a:pt x="3828" y="83"/>
                    <a:pt x="3565" y="0"/>
                    <a:pt x="3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5"/>
            <p:cNvSpPr/>
            <p:nvPr/>
          </p:nvSpPr>
          <p:spPr>
            <a:xfrm>
              <a:off x="-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60" y="2006"/>
                    <a:pt x="3830" y="2281"/>
                    <a:pt x="3761" y="2546"/>
                  </a:cubicBezTo>
                  <a:cubicBezTo>
                    <a:pt x="3745" y="2634"/>
                    <a:pt x="3808" y="2667"/>
                    <a:pt x="3891" y="2667"/>
                  </a:cubicBezTo>
                  <a:cubicBezTo>
                    <a:pt x="4003" y="2667"/>
                    <a:pt x="4150" y="2608"/>
                    <a:pt x="4184" y="2546"/>
                  </a:cubicBezTo>
                  <a:cubicBezTo>
                    <a:pt x="4370" y="2222"/>
                    <a:pt x="4606" y="1898"/>
                    <a:pt x="4881" y="1653"/>
                  </a:cubicBezTo>
                  <a:cubicBezTo>
                    <a:pt x="5022" y="1527"/>
                    <a:pt x="5201" y="1401"/>
                    <a:pt x="5393" y="1401"/>
                  </a:cubicBezTo>
                  <a:cubicBezTo>
                    <a:pt x="5441" y="1401"/>
                    <a:pt x="5489" y="1409"/>
                    <a:pt x="5539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31" y="2900"/>
                  </a:cubicBezTo>
                  <a:cubicBezTo>
                    <a:pt x="4113" y="2928"/>
                    <a:pt x="3986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70" y="4348"/>
                  </a:cubicBezTo>
                  <a:cubicBezTo>
                    <a:pt x="5663" y="4348"/>
                    <a:pt x="5415" y="4186"/>
                    <a:pt x="5264" y="4088"/>
                  </a:cubicBezTo>
                  <a:cubicBezTo>
                    <a:pt x="4949" y="3901"/>
                    <a:pt x="4655" y="3666"/>
                    <a:pt x="4400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8" y="3518"/>
                    <a:pt x="3968" y="3558"/>
                    <a:pt x="400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1" y="4363"/>
                    <a:pt x="3820" y="4225"/>
                    <a:pt x="3830" y="4098"/>
                  </a:cubicBezTo>
                  <a:cubicBezTo>
                    <a:pt x="3834" y="4008"/>
                    <a:pt x="3766" y="3973"/>
                    <a:pt x="3682" y="3973"/>
                  </a:cubicBezTo>
                  <a:cubicBezTo>
                    <a:pt x="3563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59"/>
                  </a:cubicBezTo>
                  <a:cubicBezTo>
                    <a:pt x="3268" y="5099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8" y="5728"/>
                  </a:cubicBezTo>
                  <a:cubicBezTo>
                    <a:pt x="1660" y="5246"/>
                    <a:pt x="2593" y="3931"/>
                    <a:pt x="2937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6" y="3327"/>
                    <a:pt x="2583" y="3381"/>
                  </a:cubicBezTo>
                  <a:cubicBezTo>
                    <a:pt x="236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3" y="2949"/>
                  </a:cubicBezTo>
                  <a:cubicBezTo>
                    <a:pt x="2840" y="2939"/>
                    <a:pt x="2949" y="2673"/>
                    <a:pt x="2690" y="2673"/>
                  </a:cubicBezTo>
                  <a:cubicBezTo>
                    <a:pt x="2681" y="2673"/>
                    <a:pt x="2671" y="2673"/>
                    <a:pt x="2662" y="2674"/>
                  </a:cubicBezTo>
                  <a:cubicBezTo>
                    <a:pt x="2502" y="2685"/>
                    <a:pt x="2319" y="2695"/>
                    <a:pt x="2126" y="2695"/>
                  </a:cubicBezTo>
                  <a:cubicBezTo>
                    <a:pt x="1631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6" y="1652"/>
                    <a:pt x="214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9" y="2560"/>
                    <a:pt x="3444" y="2450"/>
                    <a:pt x="334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302" y="1"/>
                  </a:moveTo>
                  <a:cubicBezTo>
                    <a:pt x="3039" y="1"/>
                    <a:pt x="2766" y="79"/>
                    <a:pt x="2554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8" y="1248"/>
                    <a:pt x="1546" y="1043"/>
                    <a:pt x="1150" y="1043"/>
                  </a:cubicBezTo>
                  <a:cubicBezTo>
                    <a:pt x="1065" y="1043"/>
                    <a:pt x="979" y="1053"/>
                    <a:pt x="894" y="1073"/>
                  </a:cubicBezTo>
                  <a:cubicBezTo>
                    <a:pt x="413" y="1181"/>
                    <a:pt x="11" y="1741"/>
                    <a:pt x="168" y="2232"/>
                  </a:cubicBezTo>
                  <a:cubicBezTo>
                    <a:pt x="305" y="2664"/>
                    <a:pt x="845" y="2821"/>
                    <a:pt x="1248" y="2890"/>
                  </a:cubicBezTo>
                  <a:cubicBezTo>
                    <a:pt x="933" y="2968"/>
                    <a:pt x="619" y="3086"/>
                    <a:pt x="384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50" y="4550"/>
                    <a:pt x="951" y="4606"/>
                    <a:pt x="1156" y="4606"/>
                  </a:cubicBezTo>
                  <a:cubicBezTo>
                    <a:pt x="1433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94" y="6125"/>
                    <a:pt x="2568" y="6125"/>
                  </a:cubicBezTo>
                  <a:cubicBezTo>
                    <a:pt x="2644" y="6125"/>
                    <a:pt x="2718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60" y="5620"/>
                    <a:pt x="4105" y="5669"/>
                  </a:cubicBezTo>
                  <a:cubicBezTo>
                    <a:pt x="4186" y="5683"/>
                    <a:pt x="4278" y="5691"/>
                    <a:pt x="4374" y="5691"/>
                  </a:cubicBezTo>
                  <a:cubicBezTo>
                    <a:pt x="4740" y="5691"/>
                    <a:pt x="5167" y="5575"/>
                    <a:pt x="5323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70" y="4392"/>
                    <a:pt x="6805" y="3803"/>
                    <a:pt x="6579" y="3401"/>
                  </a:cubicBezTo>
                  <a:cubicBezTo>
                    <a:pt x="6403" y="3086"/>
                    <a:pt x="6020" y="2968"/>
                    <a:pt x="5666" y="2919"/>
                  </a:cubicBezTo>
                  <a:cubicBezTo>
                    <a:pt x="5951" y="2811"/>
                    <a:pt x="620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8" y="1564"/>
                    <a:pt x="4419" y="1653"/>
                    <a:pt x="4331" y="1751"/>
                  </a:cubicBezTo>
                  <a:cubicBezTo>
                    <a:pt x="4380" y="1221"/>
                    <a:pt x="4341" y="651"/>
                    <a:pt x="4017" y="288"/>
                  </a:cubicBezTo>
                  <a:cubicBezTo>
                    <a:pt x="3837" y="84"/>
                    <a:pt x="3574" y="1"/>
                    <a:pt x="3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5"/>
            <p:cNvSpPr/>
            <p:nvPr/>
          </p:nvSpPr>
          <p:spPr>
            <a:xfrm>
              <a:off x="339592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70" y="2637"/>
                  </a:cubicBezTo>
                  <a:cubicBezTo>
                    <a:pt x="3770" y="2766"/>
                    <a:pt x="3877" y="2828"/>
                    <a:pt x="4002" y="2828"/>
                  </a:cubicBezTo>
                  <a:cubicBezTo>
                    <a:pt x="4087" y="2828"/>
                    <a:pt x="4180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73" y="1902"/>
                    <a:pt x="5351" y="1806"/>
                    <a:pt x="5529" y="1806"/>
                  </a:cubicBezTo>
                  <a:cubicBezTo>
                    <a:pt x="5588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20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4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8" y="3447"/>
                    <a:pt x="4496" y="3436"/>
                    <a:pt x="4694" y="3436"/>
                  </a:cubicBezTo>
                  <a:cubicBezTo>
                    <a:pt x="5186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70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4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76" y="3844"/>
                    <a:pt x="3045" y="3579"/>
                  </a:cubicBezTo>
                  <a:cubicBezTo>
                    <a:pt x="3061" y="3491"/>
                    <a:pt x="2998" y="3459"/>
                    <a:pt x="2915" y="3459"/>
                  </a:cubicBezTo>
                  <a:cubicBezTo>
                    <a:pt x="2803" y="3459"/>
                    <a:pt x="2656" y="3517"/>
                    <a:pt x="262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3" y="4600"/>
                    <a:pt x="1601" y="4733"/>
                    <a:pt x="1408" y="4733"/>
                  </a:cubicBezTo>
                  <a:cubicBezTo>
                    <a:pt x="1362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4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6" y="2987"/>
                    <a:pt x="1981" y="2992"/>
                    <a:pt x="1862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3" y="1777"/>
                    <a:pt x="1391" y="1940"/>
                    <a:pt x="1542" y="2038"/>
                  </a:cubicBezTo>
                  <a:cubicBezTo>
                    <a:pt x="1857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9" y="2607"/>
                    <a:pt x="2839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7" y="748"/>
                    <a:pt x="2166" y="718"/>
                    <a:pt x="2298" y="718"/>
                  </a:cubicBezTo>
                  <a:cubicBezTo>
                    <a:pt x="2435" y="718"/>
                    <a:pt x="2576" y="750"/>
                    <a:pt x="2672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9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7" y="506"/>
                    <a:pt x="2701" y="457"/>
                  </a:cubicBezTo>
                  <a:cubicBezTo>
                    <a:pt x="2622" y="443"/>
                    <a:pt x="2531" y="435"/>
                    <a:pt x="2436" y="435"/>
                  </a:cubicBezTo>
                  <a:cubicBezTo>
                    <a:pt x="2072" y="435"/>
                    <a:pt x="1639" y="550"/>
                    <a:pt x="1484" y="869"/>
                  </a:cubicBezTo>
                  <a:cubicBezTo>
                    <a:pt x="1366" y="1105"/>
                    <a:pt x="1444" y="1380"/>
                    <a:pt x="1572" y="1615"/>
                  </a:cubicBezTo>
                  <a:cubicBezTo>
                    <a:pt x="1386" y="1540"/>
                    <a:pt x="1199" y="1492"/>
                    <a:pt x="1017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7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7" y="4856"/>
                  </a:cubicBezTo>
                  <a:cubicBezTo>
                    <a:pt x="939" y="4970"/>
                    <a:pt x="1116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5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8" y="5089"/>
                    <a:pt x="5830" y="5080"/>
                    <a:pt x="5912" y="5062"/>
                  </a:cubicBezTo>
                  <a:cubicBezTo>
                    <a:pt x="6393" y="4944"/>
                    <a:pt x="6796" y="4394"/>
                    <a:pt x="6638" y="3893"/>
                  </a:cubicBezTo>
                  <a:cubicBezTo>
                    <a:pt x="6501" y="3461"/>
                    <a:pt x="5961" y="3314"/>
                    <a:pt x="5558" y="3236"/>
                  </a:cubicBezTo>
                  <a:cubicBezTo>
                    <a:pt x="5873" y="3157"/>
                    <a:pt x="6187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4" y="1580"/>
                    <a:pt x="5850" y="1521"/>
                    <a:pt x="5643" y="1521"/>
                  </a:cubicBezTo>
                  <a:cubicBezTo>
                    <a:pt x="5368" y="1521"/>
                    <a:pt x="5087" y="1623"/>
                    <a:pt x="4842" y="1763"/>
                  </a:cubicBezTo>
                  <a:cubicBezTo>
                    <a:pt x="5028" y="1409"/>
                    <a:pt x="5205" y="977"/>
                    <a:pt x="5107" y="584"/>
                  </a:cubicBezTo>
                  <a:cubicBezTo>
                    <a:pt x="5008" y="207"/>
                    <a:pt x="4608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5"/>
            <p:cNvSpPr/>
            <p:nvPr/>
          </p:nvSpPr>
          <p:spPr>
            <a:xfrm>
              <a:off x="679505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09" y="288"/>
                  </a:moveTo>
                  <a:cubicBezTo>
                    <a:pt x="3340" y="288"/>
                    <a:pt x="3578" y="400"/>
                    <a:pt x="3693" y="592"/>
                  </a:cubicBezTo>
                  <a:cubicBezTo>
                    <a:pt x="3899" y="916"/>
                    <a:pt x="3899" y="1368"/>
                    <a:pt x="3870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1" y="2634"/>
                    <a:pt x="3804" y="2667"/>
                    <a:pt x="3888" y="2667"/>
                  </a:cubicBezTo>
                  <a:cubicBezTo>
                    <a:pt x="4000" y="2667"/>
                    <a:pt x="4150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7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7" y="3186"/>
                    <a:pt x="4242" y="3186"/>
                  </a:cubicBezTo>
                  <a:cubicBezTo>
                    <a:pt x="4252" y="3186"/>
                    <a:pt x="4262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5" y="3140"/>
                  </a:cubicBezTo>
                  <a:cubicBezTo>
                    <a:pt x="5549" y="3140"/>
                    <a:pt x="6210" y="3263"/>
                    <a:pt x="6226" y="3793"/>
                  </a:cubicBezTo>
                  <a:cubicBezTo>
                    <a:pt x="6226" y="3980"/>
                    <a:pt x="6147" y="4304"/>
                    <a:pt x="5931" y="4343"/>
                  </a:cubicBezTo>
                  <a:cubicBezTo>
                    <a:pt x="5911" y="4347"/>
                    <a:pt x="5889" y="4348"/>
                    <a:pt x="5867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4" y="3370"/>
                  </a:cubicBezTo>
                  <a:cubicBezTo>
                    <a:pt x="4157" y="3370"/>
                    <a:pt x="4027" y="3423"/>
                    <a:pt x="398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4" y="3793"/>
                    <a:pt x="4380" y="4009"/>
                    <a:pt x="4547" y="4235"/>
                  </a:cubicBezTo>
                  <a:cubicBezTo>
                    <a:pt x="4704" y="4461"/>
                    <a:pt x="5146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5" y="5412"/>
                    <a:pt x="4221" y="5383"/>
                    <a:pt x="4135" y="5335"/>
                  </a:cubicBezTo>
                  <a:cubicBezTo>
                    <a:pt x="3948" y="5237"/>
                    <a:pt x="3860" y="5060"/>
                    <a:pt x="3820" y="4864"/>
                  </a:cubicBezTo>
                  <a:cubicBezTo>
                    <a:pt x="3791" y="4746"/>
                    <a:pt x="3771" y="4618"/>
                    <a:pt x="3781" y="4490"/>
                  </a:cubicBezTo>
                  <a:cubicBezTo>
                    <a:pt x="3791" y="4363"/>
                    <a:pt x="3811" y="4225"/>
                    <a:pt x="3820" y="4098"/>
                  </a:cubicBezTo>
                  <a:cubicBezTo>
                    <a:pt x="3825" y="4007"/>
                    <a:pt x="3754" y="3970"/>
                    <a:pt x="3669" y="3970"/>
                  </a:cubicBezTo>
                  <a:cubicBezTo>
                    <a:pt x="3551" y="3970"/>
                    <a:pt x="3405" y="4040"/>
                    <a:pt x="3388" y="4137"/>
                  </a:cubicBezTo>
                  <a:cubicBezTo>
                    <a:pt x="335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51" y="4325"/>
                    <a:pt x="1267" y="4325"/>
                  </a:cubicBezTo>
                  <a:cubicBezTo>
                    <a:pt x="1209" y="4325"/>
                    <a:pt x="1150" y="4315"/>
                    <a:pt x="1091" y="4294"/>
                  </a:cubicBezTo>
                  <a:cubicBezTo>
                    <a:pt x="875" y="4206"/>
                    <a:pt x="590" y="3891"/>
                    <a:pt x="600" y="3646"/>
                  </a:cubicBezTo>
                  <a:cubicBezTo>
                    <a:pt x="610" y="3243"/>
                    <a:pt x="1366" y="3135"/>
                    <a:pt x="166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5" y="2939"/>
                    <a:pt x="2952" y="2664"/>
                    <a:pt x="2667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80" y="2692"/>
                  </a:cubicBezTo>
                  <a:cubicBezTo>
                    <a:pt x="1595" y="2692"/>
                    <a:pt x="1064" y="2620"/>
                    <a:pt x="747" y="2330"/>
                  </a:cubicBezTo>
                  <a:cubicBezTo>
                    <a:pt x="472" y="2085"/>
                    <a:pt x="541" y="1466"/>
                    <a:pt x="914" y="1348"/>
                  </a:cubicBezTo>
                  <a:cubicBezTo>
                    <a:pt x="965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2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30" y="2560"/>
                    <a:pt x="3434" y="2450"/>
                    <a:pt x="3339" y="2340"/>
                  </a:cubicBezTo>
                  <a:cubicBezTo>
                    <a:pt x="3163" y="2134"/>
                    <a:pt x="2996" y="1908"/>
                    <a:pt x="2858" y="1672"/>
                  </a:cubicBezTo>
                  <a:cubicBezTo>
                    <a:pt x="269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6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5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10" y="3086"/>
                    <a:pt x="384" y="3293"/>
                  </a:cubicBezTo>
                  <a:cubicBezTo>
                    <a:pt x="1" y="3646"/>
                    <a:pt x="207" y="4117"/>
                    <a:pt x="561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700" y="5541"/>
                  </a:cubicBezTo>
                  <a:cubicBezTo>
                    <a:pt x="1789" y="5925"/>
                    <a:pt x="2185" y="6125"/>
                    <a:pt x="2559" y="6125"/>
                  </a:cubicBezTo>
                  <a:cubicBezTo>
                    <a:pt x="2634" y="6125"/>
                    <a:pt x="2709" y="6117"/>
                    <a:pt x="2780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8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8" y="4611"/>
                    <a:pt x="6147" y="4559"/>
                  </a:cubicBezTo>
                  <a:cubicBezTo>
                    <a:pt x="6560" y="4392"/>
                    <a:pt x="6805" y="3803"/>
                    <a:pt x="6570" y="3401"/>
                  </a:cubicBezTo>
                  <a:cubicBezTo>
                    <a:pt x="6393" y="3086"/>
                    <a:pt x="6010" y="2968"/>
                    <a:pt x="5657" y="2919"/>
                  </a:cubicBezTo>
                  <a:cubicBezTo>
                    <a:pt x="5941" y="2811"/>
                    <a:pt x="6197" y="2654"/>
                    <a:pt x="6364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5" y="1160"/>
                    <a:pt x="5676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10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8" y="84"/>
                    <a:pt x="3565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5"/>
            <p:cNvSpPr/>
            <p:nvPr/>
          </p:nvSpPr>
          <p:spPr>
            <a:xfrm>
              <a:off x="1018825" y="9949394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4162" y="281"/>
                  </a:moveTo>
                  <a:cubicBezTo>
                    <a:pt x="4254" y="281"/>
                    <a:pt x="4355" y="317"/>
                    <a:pt x="4468" y="398"/>
                  </a:cubicBezTo>
                  <a:cubicBezTo>
                    <a:pt x="5155" y="889"/>
                    <a:pt x="4213" y="2195"/>
                    <a:pt x="3869" y="2637"/>
                  </a:cubicBezTo>
                  <a:cubicBezTo>
                    <a:pt x="3769" y="2766"/>
                    <a:pt x="3876" y="2828"/>
                    <a:pt x="4002" y="2828"/>
                  </a:cubicBezTo>
                  <a:cubicBezTo>
                    <a:pt x="4086" y="2828"/>
                    <a:pt x="4179" y="2800"/>
                    <a:pt x="4222" y="2745"/>
                  </a:cubicBezTo>
                  <a:cubicBezTo>
                    <a:pt x="4448" y="2460"/>
                    <a:pt x="4713" y="2195"/>
                    <a:pt x="5018" y="1998"/>
                  </a:cubicBezTo>
                  <a:cubicBezTo>
                    <a:pt x="5173" y="1902"/>
                    <a:pt x="5350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30" y="3000"/>
                    <a:pt x="5145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3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10" y="3447"/>
                    <a:pt x="4501" y="3436"/>
                    <a:pt x="4699" y="3436"/>
                  </a:cubicBezTo>
                  <a:cubicBezTo>
                    <a:pt x="5194" y="3436"/>
                    <a:pt x="5736" y="3508"/>
                    <a:pt x="6058" y="3795"/>
                  </a:cubicBezTo>
                  <a:cubicBezTo>
                    <a:pt x="6333" y="4041"/>
                    <a:pt x="6265" y="4669"/>
                    <a:pt x="5892" y="4787"/>
                  </a:cubicBezTo>
                  <a:cubicBezTo>
                    <a:pt x="5843" y="4801"/>
                    <a:pt x="5792" y="4808"/>
                    <a:pt x="5740" y="4808"/>
                  </a:cubicBezTo>
                  <a:cubicBezTo>
                    <a:pt x="5369" y="4808"/>
                    <a:pt x="4924" y="4477"/>
                    <a:pt x="4674" y="4296"/>
                  </a:cubicBezTo>
                  <a:cubicBezTo>
                    <a:pt x="4389" y="4090"/>
                    <a:pt x="4114" y="3864"/>
                    <a:pt x="3859" y="3609"/>
                  </a:cubicBezTo>
                  <a:cubicBezTo>
                    <a:pt x="3829" y="3579"/>
                    <a:pt x="3781" y="3566"/>
                    <a:pt x="3727" y="3566"/>
                  </a:cubicBezTo>
                  <a:cubicBezTo>
                    <a:pt x="3568" y="3566"/>
                    <a:pt x="3364" y="3678"/>
                    <a:pt x="3466" y="3795"/>
                  </a:cubicBezTo>
                  <a:cubicBezTo>
                    <a:pt x="3643" y="4001"/>
                    <a:pt x="3800" y="4227"/>
                    <a:pt x="3938" y="4453"/>
                  </a:cubicBezTo>
                  <a:cubicBezTo>
                    <a:pt x="4114" y="4757"/>
                    <a:pt x="4389" y="5278"/>
                    <a:pt x="4163" y="5612"/>
                  </a:cubicBezTo>
                  <a:cubicBezTo>
                    <a:pt x="4049" y="5770"/>
                    <a:pt x="3866" y="5842"/>
                    <a:pt x="3680" y="5842"/>
                  </a:cubicBezTo>
                  <a:cubicBezTo>
                    <a:pt x="3450" y="5842"/>
                    <a:pt x="3217" y="5733"/>
                    <a:pt x="3103" y="5543"/>
                  </a:cubicBezTo>
                  <a:cubicBezTo>
                    <a:pt x="2907" y="5209"/>
                    <a:pt x="2907" y="4767"/>
                    <a:pt x="292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5" y="3459"/>
                    <a:pt x="2656" y="3517"/>
                    <a:pt x="2622" y="3579"/>
                  </a:cubicBezTo>
                  <a:cubicBezTo>
                    <a:pt x="2445" y="3913"/>
                    <a:pt x="2209" y="4227"/>
                    <a:pt x="1925" y="4473"/>
                  </a:cubicBezTo>
                  <a:cubicBezTo>
                    <a:pt x="1782" y="4600"/>
                    <a:pt x="1607" y="4733"/>
                    <a:pt x="1411" y="4733"/>
                  </a:cubicBezTo>
                  <a:cubicBezTo>
                    <a:pt x="1364" y="4733"/>
                    <a:pt x="1316" y="4725"/>
                    <a:pt x="126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33" y="3265"/>
                    <a:pt x="2484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3" y="2940"/>
                    <a:pt x="2533" y="2941"/>
                  </a:cubicBezTo>
                  <a:cubicBezTo>
                    <a:pt x="2425" y="2951"/>
                    <a:pt x="2317" y="2961"/>
                    <a:pt x="2209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6" y="2992"/>
                    <a:pt x="596" y="2879"/>
                    <a:pt x="580" y="2332"/>
                  </a:cubicBezTo>
                  <a:cubicBezTo>
                    <a:pt x="57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8" y="2703"/>
                    <a:pt x="2818" y="2637"/>
                  </a:cubicBezTo>
                  <a:cubicBezTo>
                    <a:pt x="2838" y="2607"/>
                    <a:pt x="2838" y="2568"/>
                    <a:pt x="2808" y="2538"/>
                  </a:cubicBezTo>
                  <a:cubicBezTo>
                    <a:pt x="2602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20"/>
                  </a:cubicBezTo>
                  <a:cubicBezTo>
                    <a:pt x="2036" y="748"/>
                    <a:pt x="2167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36" y="1075"/>
                    <a:pt x="2985" y="1262"/>
                  </a:cubicBezTo>
                  <a:cubicBezTo>
                    <a:pt x="3015" y="1380"/>
                    <a:pt x="3024" y="1507"/>
                    <a:pt x="3024" y="1635"/>
                  </a:cubicBezTo>
                  <a:cubicBezTo>
                    <a:pt x="3005" y="1763"/>
                    <a:pt x="2985" y="1900"/>
                    <a:pt x="2985" y="2028"/>
                  </a:cubicBezTo>
                  <a:cubicBezTo>
                    <a:pt x="2981" y="2119"/>
                    <a:pt x="3050" y="2156"/>
                    <a:pt x="3134" y="2156"/>
                  </a:cubicBezTo>
                  <a:cubicBezTo>
                    <a:pt x="3250" y="2156"/>
                    <a:pt x="3394" y="2085"/>
                    <a:pt x="3417" y="1989"/>
                  </a:cubicBezTo>
                  <a:cubicBezTo>
                    <a:pt x="3447" y="1851"/>
                    <a:pt x="3456" y="1714"/>
                    <a:pt x="3456" y="1566"/>
                  </a:cubicBezTo>
                  <a:cubicBezTo>
                    <a:pt x="3537" y="1026"/>
                    <a:pt x="3743" y="281"/>
                    <a:pt x="4162" y="281"/>
                  </a:cubicBezTo>
                  <a:close/>
                  <a:moveTo>
                    <a:pt x="4235" y="1"/>
                  </a:moveTo>
                  <a:cubicBezTo>
                    <a:pt x="4161" y="1"/>
                    <a:pt x="4087" y="9"/>
                    <a:pt x="4016" y="25"/>
                  </a:cubicBezTo>
                  <a:cubicBezTo>
                    <a:pt x="3623" y="113"/>
                    <a:pt x="3388" y="437"/>
                    <a:pt x="3240" y="791"/>
                  </a:cubicBezTo>
                  <a:cubicBezTo>
                    <a:pt x="3123" y="634"/>
                    <a:pt x="2956" y="506"/>
                    <a:pt x="2710" y="457"/>
                  </a:cubicBezTo>
                  <a:cubicBezTo>
                    <a:pt x="2629" y="443"/>
                    <a:pt x="2537" y="435"/>
                    <a:pt x="2441" y="435"/>
                  </a:cubicBezTo>
                  <a:cubicBezTo>
                    <a:pt x="2075" y="435"/>
                    <a:pt x="1646" y="550"/>
                    <a:pt x="1483" y="869"/>
                  </a:cubicBezTo>
                  <a:cubicBezTo>
                    <a:pt x="1365" y="1105"/>
                    <a:pt x="1444" y="1380"/>
                    <a:pt x="1571" y="1615"/>
                  </a:cubicBezTo>
                  <a:cubicBezTo>
                    <a:pt x="1391" y="1540"/>
                    <a:pt x="1203" y="1492"/>
                    <a:pt x="1019" y="1492"/>
                  </a:cubicBezTo>
                  <a:cubicBezTo>
                    <a:pt x="893" y="1492"/>
                    <a:pt x="768" y="1514"/>
                    <a:pt x="648" y="1566"/>
                  </a:cubicBezTo>
                  <a:cubicBezTo>
                    <a:pt x="236" y="1733"/>
                    <a:pt x="0" y="2322"/>
                    <a:pt x="226" y="2725"/>
                  </a:cubicBezTo>
                  <a:cubicBezTo>
                    <a:pt x="403" y="3039"/>
                    <a:pt x="796" y="3157"/>
                    <a:pt x="1139" y="3216"/>
                  </a:cubicBezTo>
                  <a:cubicBezTo>
                    <a:pt x="864" y="3324"/>
                    <a:pt x="609" y="3471"/>
                    <a:pt x="432" y="3687"/>
                  </a:cubicBezTo>
                  <a:cubicBezTo>
                    <a:pt x="128" y="4090"/>
                    <a:pt x="422" y="4600"/>
                    <a:pt x="786" y="4856"/>
                  </a:cubicBezTo>
                  <a:cubicBezTo>
                    <a:pt x="949" y="4970"/>
                    <a:pt x="1124" y="5018"/>
                    <a:pt x="1299" y="5018"/>
                  </a:cubicBezTo>
                  <a:cubicBezTo>
                    <a:pt x="1621" y="5018"/>
                    <a:pt x="1945" y="4856"/>
                    <a:pt x="2200" y="4640"/>
                  </a:cubicBezTo>
                  <a:cubicBezTo>
                    <a:pt x="2298" y="4561"/>
                    <a:pt x="2396" y="4473"/>
                    <a:pt x="2484" y="4375"/>
                  </a:cubicBezTo>
                  <a:lnTo>
                    <a:pt x="2484" y="4375"/>
                  </a:lnTo>
                  <a:cubicBezTo>
                    <a:pt x="2425" y="4905"/>
                    <a:pt x="2475" y="5474"/>
                    <a:pt x="2789" y="5838"/>
                  </a:cubicBezTo>
                  <a:cubicBezTo>
                    <a:pt x="2975" y="6043"/>
                    <a:pt x="3240" y="6126"/>
                    <a:pt x="3513" y="6126"/>
                  </a:cubicBezTo>
                  <a:cubicBezTo>
                    <a:pt x="3774" y="6126"/>
                    <a:pt x="4041" y="6051"/>
                    <a:pt x="4252" y="5936"/>
                  </a:cubicBezTo>
                  <a:cubicBezTo>
                    <a:pt x="4733" y="5661"/>
                    <a:pt x="4743" y="5160"/>
                    <a:pt x="4556" y="4708"/>
                  </a:cubicBezTo>
                  <a:cubicBezTo>
                    <a:pt x="4546" y="468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2" y="5089"/>
                    <a:pt x="5674" y="5089"/>
                  </a:cubicBezTo>
                  <a:cubicBezTo>
                    <a:pt x="5756" y="5089"/>
                    <a:pt x="5839" y="5080"/>
                    <a:pt x="5921" y="5062"/>
                  </a:cubicBezTo>
                  <a:cubicBezTo>
                    <a:pt x="6392" y="4944"/>
                    <a:pt x="6795" y="4394"/>
                    <a:pt x="6638" y="3893"/>
                  </a:cubicBezTo>
                  <a:cubicBezTo>
                    <a:pt x="6500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5" y="1723"/>
                  </a:cubicBezTo>
                  <a:cubicBezTo>
                    <a:pt x="6058" y="1580"/>
                    <a:pt x="5854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27" y="1409"/>
                    <a:pt x="5204" y="977"/>
                    <a:pt x="5106" y="584"/>
                  </a:cubicBezTo>
                  <a:cubicBezTo>
                    <a:pt x="5008" y="207"/>
                    <a:pt x="4614" y="1"/>
                    <a:pt x="4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5"/>
            <p:cNvSpPr/>
            <p:nvPr/>
          </p:nvSpPr>
          <p:spPr>
            <a:xfrm>
              <a:off x="1358737" y="9940880"/>
              <a:ext cx="212231" cy="191055"/>
            </a:xfrm>
            <a:custGeom>
              <a:avLst/>
              <a:gdLst/>
              <a:ahLst/>
              <a:cxnLst/>
              <a:rect l="l" t="t" r="r" b="b"/>
              <a:pathLst>
                <a:path w="6805" h="6126" extrusionOk="0">
                  <a:moveTo>
                    <a:pt x="3113" y="288"/>
                  </a:moveTo>
                  <a:cubicBezTo>
                    <a:pt x="3344" y="288"/>
                    <a:pt x="3581" y="400"/>
                    <a:pt x="3702" y="592"/>
                  </a:cubicBezTo>
                  <a:cubicBezTo>
                    <a:pt x="3898" y="916"/>
                    <a:pt x="3898" y="1368"/>
                    <a:pt x="3879" y="1731"/>
                  </a:cubicBezTo>
                  <a:cubicBezTo>
                    <a:pt x="3859" y="2006"/>
                    <a:pt x="382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3999" y="2667"/>
                    <a:pt x="4149" y="2608"/>
                    <a:pt x="4183" y="2546"/>
                  </a:cubicBezTo>
                  <a:cubicBezTo>
                    <a:pt x="4360" y="2222"/>
                    <a:pt x="4595" y="1898"/>
                    <a:pt x="4880" y="1653"/>
                  </a:cubicBezTo>
                  <a:cubicBezTo>
                    <a:pt x="5022" y="1527"/>
                    <a:pt x="5194" y="1401"/>
                    <a:pt x="5384" y="1401"/>
                  </a:cubicBezTo>
                  <a:cubicBezTo>
                    <a:pt x="5431" y="1401"/>
                    <a:pt x="5479" y="1409"/>
                    <a:pt x="5528" y="1427"/>
                  </a:cubicBezTo>
                  <a:cubicBezTo>
                    <a:pt x="5774" y="1505"/>
                    <a:pt x="6029" y="1810"/>
                    <a:pt x="6068" y="2075"/>
                  </a:cubicBezTo>
                  <a:cubicBezTo>
                    <a:pt x="6157" y="2743"/>
                    <a:pt x="4772" y="2860"/>
                    <a:pt x="4321" y="2900"/>
                  </a:cubicBezTo>
                  <a:cubicBezTo>
                    <a:pt x="4102" y="2928"/>
                    <a:pt x="3985" y="3186"/>
                    <a:pt x="4242" y="3186"/>
                  </a:cubicBezTo>
                  <a:cubicBezTo>
                    <a:pt x="4252" y="3186"/>
                    <a:pt x="4261" y="3185"/>
                    <a:pt x="4271" y="3185"/>
                  </a:cubicBezTo>
                  <a:cubicBezTo>
                    <a:pt x="4379" y="3175"/>
                    <a:pt x="4487" y="3165"/>
                    <a:pt x="4595" y="3155"/>
                  </a:cubicBezTo>
                  <a:cubicBezTo>
                    <a:pt x="4709" y="3146"/>
                    <a:pt x="4835" y="3140"/>
                    <a:pt x="4964" y="3140"/>
                  </a:cubicBezTo>
                  <a:cubicBezTo>
                    <a:pt x="5548" y="3140"/>
                    <a:pt x="6209" y="3263"/>
                    <a:pt x="6225" y="3793"/>
                  </a:cubicBezTo>
                  <a:cubicBezTo>
                    <a:pt x="6225" y="3980"/>
                    <a:pt x="6147" y="4304"/>
                    <a:pt x="5931" y="4343"/>
                  </a:cubicBezTo>
                  <a:cubicBezTo>
                    <a:pt x="5911" y="4347"/>
                    <a:pt x="5890" y="4348"/>
                    <a:pt x="5869" y="4348"/>
                  </a:cubicBezTo>
                  <a:cubicBezTo>
                    <a:pt x="5663" y="4348"/>
                    <a:pt x="5414" y="4186"/>
                    <a:pt x="5253" y="4088"/>
                  </a:cubicBezTo>
                  <a:cubicBezTo>
                    <a:pt x="4949" y="3901"/>
                    <a:pt x="4654" y="3666"/>
                    <a:pt x="4399" y="3410"/>
                  </a:cubicBezTo>
                  <a:cubicBezTo>
                    <a:pt x="4367" y="3382"/>
                    <a:pt x="4319" y="3370"/>
                    <a:pt x="4266" y="3370"/>
                  </a:cubicBezTo>
                  <a:cubicBezTo>
                    <a:pt x="4156" y="3370"/>
                    <a:pt x="4027" y="3423"/>
                    <a:pt x="3987" y="3489"/>
                  </a:cubicBezTo>
                  <a:cubicBezTo>
                    <a:pt x="3967" y="3518"/>
                    <a:pt x="3967" y="3558"/>
                    <a:pt x="3996" y="3597"/>
                  </a:cubicBezTo>
                  <a:cubicBezTo>
                    <a:pt x="4203" y="3793"/>
                    <a:pt x="4389" y="4009"/>
                    <a:pt x="4556" y="4235"/>
                  </a:cubicBezTo>
                  <a:cubicBezTo>
                    <a:pt x="4713" y="4461"/>
                    <a:pt x="5145" y="5050"/>
                    <a:pt x="4851" y="5305"/>
                  </a:cubicBezTo>
                  <a:cubicBezTo>
                    <a:pt x="4766" y="5381"/>
                    <a:pt x="4627" y="5412"/>
                    <a:pt x="4488" y="5412"/>
                  </a:cubicBezTo>
                  <a:cubicBezTo>
                    <a:pt x="4354" y="5412"/>
                    <a:pt x="4221" y="5383"/>
                    <a:pt x="4134" y="5335"/>
                  </a:cubicBezTo>
                  <a:cubicBezTo>
                    <a:pt x="3957" y="5237"/>
                    <a:pt x="3869" y="5060"/>
                    <a:pt x="3820" y="4864"/>
                  </a:cubicBezTo>
                  <a:cubicBezTo>
                    <a:pt x="3790" y="4746"/>
                    <a:pt x="3780" y="4618"/>
                    <a:pt x="3780" y="4490"/>
                  </a:cubicBezTo>
                  <a:cubicBezTo>
                    <a:pt x="3800" y="4363"/>
                    <a:pt x="3820" y="4225"/>
                    <a:pt x="3820" y="4098"/>
                  </a:cubicBezTo>
                  <a:cubicBezTo>
                    <a:pt x="3824" y="4007"/>
                    <a:pt x="3755" y="3970"/>
                    <a:pt x="3671" y="3970"/>
                  </a:cubicBezTo>
                  <a:cubicBezTo>
                    <a:pt x="3555" y="3970"/>
                    <a:pt x="3410" y="4040"/>
                    <a:pt x="3388" y="4137"/>
                  </a:cubicBezTo>
                  <a:cubicBezTo>
                    <a:pt x="3358" y="4274"/>
                    <a:pt x="3339" y="4422"/>
                    <a:pt x="3339" y="4559"/>
                  </a:cubicBezTo>
                  <a:cubicBezTo>
                    <a:pt x="3258" y="5099"/>
                    <a:pt x="3058" y="5844"/>
                    <a:pt x="2637" y="5844"/>
                  </a:cubicBezTo>
                  <a:cubicBezTo>
                    <a:pt x="2544" y="5844"/>
                    <a:pt x="2442" y="5809"/>
                    <a:pt x="2327" y="5728"/>
                  </a:cubicBezTo>
                  <a:cubicBezTo>
                    <a:pt x="1650" y="5246"/>
                    <a:pt x="2583" y="3931"/>
                    <a:pt x="2936" y="3489"/>
                  </a:cubicBezTo>
                  <a:cubicBezTo>
                    <a:pt x="3037" y="3364"/>
                    <a:pt x="2925" y="3300"/>
                    <a:pt x="2797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7" y="4127"/>
                  </a:cubicBezTo>
                  <a:cubicBezTo>
                    <a:pt x="1631" y="4232"/>
                    <a:pt x="1451" y="4325"/>
                    <a:pt x="1267" y="4325"/>
                  </a:cubicBezTo>
                  <a:cubicBezTo>
                    <a:pt x="1208" y="4325"/>
                    <a:pt x="1149" y="4315"/>
                    <a:pt x="1090" y="4294"/>
                  </a:cubicBezTo>
                  <a:cubicBezTo>
                    <a:pt x="874" y="4206"/>
                    <a:pt x="589" y="3891"/>
                    <a:pt x="599" y="3646"/>
                  </a:cubicBezTo>
                  <a:cubicBezTo>
                    <a:pt x="619" y="3243"/>
                    <a:pt x="1365" y="3135"/>
                    <a:pt x="1660" y="3076"/>
                  </a:cubicBezTo>
                  <a:cubicBezTo>
                    <a:pt x="1974" y="3008"/>
                    <a:pt x="2288" y="2968"/>
                    <a:pt x="2612" y="2949"/>
                  </a:cubicBezTo>
                  <a:cubicBezTo>
                    <a:pt x="2830" y="2939"/>
                    <a:pt x="2948" y="2673"/>
                    <a:pt x="2680" y="2673"/>
                  </a:cubicBezTo>
                  <a:cubicBezTo>
                    <a:pt x="2671" y="2673"/>
                    <a:pt x="2661" y="2673"/>
                    <a:pt x="2651" y="2674"/>
                  </a:cubicBezTo>
                  <a:cubicBezTo>
                    <a:pt x="2492" y="2685"/>
                    <a:pt x="2308" y="2695"/>
                    <a:pt x="2116" y="2695"/>
                  </a:cubicBezTo>
                  <a:cubicBezTo>
                    <a:pt x="1621" y="2695"/>
                    <a:pt x="1072" y="2627"/>
                    <a:pt x="746" y="2330"/>
                  </a:cubicBezTo>
                  <a:cubicBezTo>
                    <a:pt x="472" y="2085"/>
                    <a:pt x="540" y="1466"/>
                    <a:pt x="913" y="1348"/>
                  </a:cubicBezTo>
                  <a:cubicBezTo>
                    <a:pt x="965" y="1331"/>
                    <a:pt x="1020" y="1324"/>
                    <a:pt x="1076" y="1324"/>
                  </a:cubicBezTo>
                  <a:cubicBezTo>
                    <a:pt x="1444" y="1324"/>
                    <a:pt x="1884" y="1652"/>
                    <a:pt x="2131" y="1839"/>
                  </a:cubicBezTo>
                  <a:cubicBezTo>
                    <a:pt x="2416" y="2036"/>
                    <a:pt x="2691" y="2271"/>
                    <a:pt x="2936" y="2517"/>
                  </a:cubicBezTo>
                  <a:cubicBezTo>
                    <a:pt x="2969" y="2547"/>
                    <a:pt x="3020" y="2560"/>
                    <a:pt x="3075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7" y="1672"/>
                  </a:cubicBezTo>
                  <a:cubicBezTo>
                    <a:pt x="2691" y="1378"/>
                    <a:pt x="2406" y="848"/>
                    <a:pt x="2641" y="514"/>
                  </a:cubicBezTo>
                  <a:cubicBezTo>
                    <a:pt x="2754" y="358"/>
                    <a:pt x="2932" y="288"/>
                    <a:pt x="3113" y="288"/>
                  </a:cubicBezTo>
                  <a:close/>
                  <a:moveTo>
                    <a:pt x="3295" y="1"/>
                  </a:moveTo>
                  <a:cubicBezTo>
                    <a:pt x="3031" y="1"/>
                    <a:pt x="2761" y="79"/>
                    <a:pt x="2553" y="200"/>
                  </a:cubicBezTo>
                  <a:cubicBezTo>
                    <a:pt x="2072" y="465"/>
                    <a:pt x="2062" y="965"/>
                    <a:pt x="2249" y="1427"/>
                  </a:cubicBezTo>
                  <a:cubicBezTo>
                    <a:pt x="2259" y="1437"/>
                    <a:pt x="2259" y="1447"/>
                    <a:pt x="2268" y="1466"/>
                  </a:cubicBezTo>
                  <a:cubicBezTo>
                    <a:pt x="1929" y="1248"/>
                    <a:pt x="1536" y="1043"/>
                    <a:pt x="1140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7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0" y="3646"/>
                    <a:pt x="206" y="4117"/>
                    <a:pt x="570" y="4412"/>
                  </a:cubicBezTo>
                  <a:cubicBezTo>
                    <a:pt x="745" y="4550"/>
                    <a:pt x="946" y="4606"/>
                    <a:pt x="1151" y="4606"/>
                  </a:cubicBezTo>
                  <a:cubicBezTo>
                    <a:pt x="1427" y="4606"/>
                    <a:pt x="1712" y="4504"/>
                    <a:pt x="1954" y="4363"/>
                  </a:cubicBezTo>
                  <a:lnTo>
                    <a:pt x="1954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59" y="6125"/>
                  </a:cubicBezTo>
                  <a:cubicBezTo>
                    <a:pt x="2634" y="6125"/>
                    <a:pt x="2708" y="6117"/>
                    <a:pt x="2779" y="6101"/>
                  </a:cubicBezTo>
                  <a:cubicBezTo>
                    <a:pt x="3182" y="6012"/>
                    <a:pt x="3417" y="5688"/>
                    <a:pt x="3564" y="5335"/>
                  </a:cubicBezTo>
                  <a:cubicBezTo>
                    <a:pt x="3682" y="5502"/>
                    <a:pt x="3849" y="5620"/>
                    <a:pt x="4095" y="5669"/>
                  </a:cubicBezTo>
                  <a:cubicBezTo>
                    <a:pt x="4176" y="5683"/>
                    <a:pt x="4268" y="5691"/>
                    <a:pt x="4364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4" y="4586"/>
                    <a:pt x="5598" y="4634"/>
                    <a:pt x="5781" y="4634"/>
                  </a:cubicBezTo>
                  <a:cubicBezTo>
                    <a:pt x="5907" y="4634"/>
                    <a:pt x="6033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09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7" y="2036"/>
                    <a:pt x="6382" y="1535"/>
                    <a:pt x="6019" y="1280"/>
                  </a:cubicBezTo>
                  <a:cubicBezTo>
                    <a:pt x="5854" y="1160"/>
                    <a:pt x="5676" y="1110"/>
                    <a:pt x="5497" y="1110"/>
                  </a:cubicBezTo>
                  <a:cubicBezTo>
                    <a:pt x="5177" y="1110"/>
                    <a:pt x="4854" y="1272"/>
                    <a:pt x="4595" y="1486"/>
                  </a:cubicBezTo>
                  <a:cubicBezTo>
                    <a:pt x="4507" y="1564"/>
                    <a:pt x="4409" y="1653"/>
                    <a:pt x="4321" y="1751"/>
                  </a:cubicBezTo>
                  <a:cubicBezTo>
                    <a:pt x="4370" y="1221"/>
                    <a:pt x="4330" y="651"/>
                    <a:pt x="4016" y="288"/>
                  </a:cubicBezTo>
                  <a:cubicBezTo>
                    <a:pt x="3832" y="84"/>
                    <a:pt x="3566" y="1"/>
                    <a:pt x="3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5"/>
            <p:cNvSpPr/>
            <p:nvPr/>
          </p:nvSpPr>
          <p:spPr>
            <a:xfrm>
              <a:off x="1698026" y="9949394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4169" y="281"/>
                  </a:moveTo>
                  <a:cubicBezTo>
                    <a:pt x="4261" y="281"/>
                    <a:pt x="4364" y="317"/>
                    <a:pt x="4478" y="398"/>
                  </a:cubicBezTo>
                  <a:cubicBezTo>
                    <a:pt x="5155" y="889"/>
                    <a:pt x="4223" y="2195"/>
                    <a:pt x="3869" y="2637"/>
                  </a:cubicBezTo>
                  <a:cubicBezTo>
                    <a:pt x="3769" y="2766"/>
                    <a:pt x="3877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49" y="2460"/>
                    <a:pt x="4723" y="2195"/>
                    <a:pt x="5028" y="1998"/>
                  </a:cubicBezTo>
                  <a:cubicBezTo>
                    <a:pt x="5175" y="1902"/>
                    <a:pt x="5351" y="1806"/>
                    <a:pt x="5533" y="1806"/>
                  </a:cubicBezTo>
                  <a:cubicBezTo>
                    <a:pt x="5593" y="1806"/>
                    <a:pt x="5654" y="1817"/>
                    <a:pt x="5715" y="1841"/>
                  </a:cubicBezTo>
                  <a:cubicBezTo>
                    <a:pt x="5931" y="1920"/>
                    <a:pt x="6216" y="2234"/>
                    <a:pt x="6206" y="2479"/>
                  </a:cubicBezTo>
                  <a:cubicBezTo>
                    <a:pt x="6186" y="2882"/>
                    <a:pt x="5440" y="3000"/>
                    <a:pt x="5146" y="304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1" y="3196"/>
                    <a:pt x="3854" y="3462"/>
                    <a:pt x="4138" y="3462"/>
                  </a:cubicBezTo>
                  <a:cubicBezTo>
                    <a:pt x="4143" y="3462"/>
                    <a:pt x="4149" y="3462"/>
                    <a:pt x="4154" y="3461"/>
                  </a:cubicBezTo>
                  <a:cubicBezTo>
                    <a:pt x="4317" y="3447"/>
                    <a:pt x="4506" y="3436"/>
                    <a:pt x="4703" y="3436"/>
                  </a:cubicBezTo>
                  <a:cubicBezTo>
                    <a:pt x="5194" y="3436"/>
                    <a:pt x="5737" y="3508"/>
                    <a:pt x="6059" y="379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5" y="4801"/>
                    <a:pt x="5795" y="4808"/>
                    <a:pt x="5743" y="4808"/>
                  </a:cubicBezTo>
                  <a:cubicBezTo>
                    <a:pt x="5377" y="4808"/>
                    <a:pt x="4924" y="4477"/>
                    <a:pt x="4674" y="4296"/>
                  </a:cubicBezTo>
                  <a:cubicBezTo>
                    <a:pt x="4390" y="4090"/>
                    <a:pt x="4115" y="3864"/>
                    <a:pt x="3869" y="3609"/>
                  </a:cubicBezTo>
                  <a:cubicBezTo>
                    <a:pt x="3839" y="3579"/>
                    <a:pt x="3790" y="3566"/>
                    <a:pt x="3735" y="3566"/>
                  </a:cubicBezTo>
                  <a:cubicBezTo>
                    <a:pt x="3574" y="3566"/>
                    <a:pt x="3364" y="3678"/>
                    <a:pt x="3467" y="3795"/>
                  </a:cubicBezTo>
                  <a:cubicBezTo>
                    <a:pt x="3643" y="4001"/>
                    <a:pt x="3800" y="4227"/>
                    <a:pt x="3948" y="4453"/>
                  </a:cubicBezTo>
                  <a:cubicBezTo>
                    <a:pt x="4115" y="4757"/>
                    <a:pt x="4399" y="5278"/>
                    <a:pt x="4164" y="5612"/>
                  </a:cubicBezTo>
                  <a:cubicBezTo>
                    <a:pt x="4049" y="5770"/>
                    <a:pt x="3868" y="5842"/>
                    <a:pt x="3684" y="5842"/>
                  </a:cubicBezTo>
                  <a:cubicBezTo>
                    <a:pt x="3458" y="5842"/>
                    <a:pt x="3227" y="5733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6" y="3844"/>
                    <a:pt x="3044" y="3579"/>
                  </a:cubicBezTo>
                  <a:cubicBezTo>
                    <a:pt x="3065" y="3491"/>
                    <a:pt x="3002" y="3459"/>
                    <a:pt x="2918" y="3459"/>
                  </a:cubicBezTo>
                  <a:cubicBezTo>
                    <a:pt x="2806" y="3459"/>
                    <a:pt x="2656" y="3517"/>
                    <a:pt x="2622" y="3579"/>
                  </a:cubicBezTo>
                  <a:cubicBezTo>
                    <a:pt x="2445" y="3913"/>
                    <a:pt x="2210" y="4227"/>
                    <a:pt x="1935" y="4473"/>
                  </a:cubicBezTo>
                  <a:cubicBezTo>
                    <a:pt x="1784" y="4600"/>
                    <a:pt x="1608" y="4733"/>
                    <a:pt x="1416" y="4733"/>
                  </a:cubicBezTo>
                  <a:cubicBezTo>
                    <a:pt x="1371" y="4733"/>
                    <a:pt x="1324" y="4725"/>
                    <a:pt x="1277" y="4708"/>
                  </a:cubicBezTo>
                  <a:cubicBezTo>
                    <a:pt x="1032" y="4620"/>
                    <a:pt x="776" y="4316"/>
                    <a:pt x="737" y="4060"/>
                  </a:cubicBezTo>
                  <a:cubicBezTo>
                    <a:pt x="649" y="3393"/>
                    <a:pt x="2043" y="3265"/>
                    <a:pt x="2485" y="3226"/>
                  </a:cubicBezTo>
                  <a:cubicBezTo>
                    <a:pt x="2703" y="3207"/>
                    <a:pt x="2820" y="2940"/>
                    <a:pt x="2562" y="2940"/>
                  </a:cubicBezTo>
                  <a:cubicBezTo>
                    <a:pt x="2553" y="2940"/>
                    <a:pt x="2544" y="2940"/>
                    <a:pt x="2534" y="2941"/>
                  </a:cubicBezTo>
                  <a:cubicBezTo>
                    <a:pt x="2436" y="2951"/>
                    <a:pt x="2318" y="2961"/>
                    <a:pt x="2210" y="2980"/>
                  </a:cubicBezTo>
                  <a:cubicBezTo>
                    <a:pt x="2103" y="2987"/>
                    <a:pt x="1987" y="2992"/>
                    <a:pt x="1867" y="2992"/>
                  </a:cubicBezTo>
                  <a:cubicBezTo>
                    <a:pt x="1277" y="2992"/>
                    <a:pt x="596" y="2879"/>
                    <a:pt x="580" y="233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4" y="1779"/>
                    <a:pt x="915" y="1777"/>
                    <a:pt x="936" y="1777"/>
                  </a:cubicBezTo>
                  <a:cubicBezTo>
                    <a:pt x="1142" y="1777"/>
                    <a:pt x="1392" y="1940"/>
                    <a:pt x="1552" y="2038"/>
                  </a:cubicBezTo>
                  <a:cubicBezTo>
                    <a:pt x="1856" y="2224"/>
                    <a:pt x="2151" y="2460"/>
                    <a:pt x="2406" y="2715"/>
                  </a:cubicBezTo>
                  <a:cubicBezTo>
                    <a:pt x="2438" y="2747"/>
                    <a:pt x="2486" y="2760"/>
                    <a:pt x="2539" y="2760"/>
                  </a:cubicBezTo>
                  <a:cubicBezTo>
                    <a:pt x="2649" y="2760"/>
                    <a:pt x="2779" y="2703"/>
                    <a:pt x="2819" y="2637"/>
                  </a:cubicBezTo>
                  <a:cubicBezTo>
                    <a:pt x="2838" y="2607"/>
                    <a:pt x="2838" y="2568"/>
                    <a:pt x="2809" y="2538"/>
                  </a:cubicBezTo>
                  <a:cubicBezTo>
                    <a:pt x="2603" y="2332"/>
                    <a:pt x="2416" y="2116"/>
                    <a:pt x="225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6" y="748"/>
                    <a:pt x="2168" y="718"/>
                    <a:pt x="2301" y="718"/>
                  </a:cubicBezTo>
                  <a:cubicBezTo>
                    <a:pt x="2440" y="718"/>
                    <a:pt x="2581" y="750"/>
                    <a:pt x="2671" y="800"/>
                  </a:cubicBezTo>
                  <a:cubicBezTo>
                    <a:pt x="2848" y="889"/>
                    <a:pt x="2946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86" y="2028"/>
                  </a:cubicBezTo>
                  <a:cubicBezTo>
                    <a:pt x="2981" y="2119"/>
                    <a:pt x="3052" y="2156"/>
                    <a:pt x="3137" y="2156"/>
                  </a:cubicBezTo>
                  <a:cubicBezTo>
                    <a:pt x="3255" y="2156"/>
                    <a:pt x="3400" y="2085"/>
                    <a:pt x="3418" y="1989"/>
                  </a:cubicBezTo>
                  <a:cubicBezTo>
                    <a:pt x="3447" y="1851"/>
                    <a:pt x="3467" y="1714"/>
                    <a:pt x="3467" y="1566"/>
                  </a:cubicBezTo>
                  <a:cubicBezTo>
                    <a:pt x="3547" y="1026"/>
                    <a:pt x="3747" y="281"/>
                    <a:pt x="4169" y="281"/>
                  </a:cubicBezTo>
                  <a:close/>
                  <a:moveTo>
                    <a:pt x="4242" y="1"/>
                  </a:moveTo>
                  <a:cubicBezTo>
                    <a:pt x="4168" y="1"/>
                    <a:pt x="4096" y="9"/>
                    <a:pt x="4026" y="25"/>
                  </a:cubicBezTo>
                  <a:cubicBezTo>
                    <a:pt x="3624" y="113"/>
                    <a:pt x="3398" y="437"/>
                    <a:pt x="3241" y="791"/>
                  </a:cubicBezTo>
                  <a:cubicBezTo>
                    <a:pt x="3123" y="634"/>
                    <a:pt x="2956" y="506"/>
                    <a:pt x="2711" y="457"/>
                  </a:cubicBezTo>
                  <a:cubicBezTo>
                    <a:pt x="2629" y="443"/>
                    <a:pt x="2537" y="435"/>
                    <a:pt x="2442" y="435"/>
                  </a:cubicBezTo>
                  <a:cubicBezTo>
                    <a:pt x="2076" y="435"/>
                    <a:pt x="1649" y="550"/>
                    <a:pt x="1493" y="869"/>
                  </a:cubicBezTo>
                  <a:cubicBezTo>
                    <a:pt x="1365" y="1105"/>
                    <a:pt x="1454" y="1380"/>
                    <a:pt x="1572" y="1615"/>
                  </a:cubicBezTo>
                  <a:cubicBezTo>
                    <a:pt x="1391" y="1540"/>
                    <a:pt x="1207" y="1492"/>
                    <a:pt x="1024" y="1492"/>
                  </a:cubicBezTo>
                  <a:cubicBezTo>
                    <a:pt x="898" y="1492"/>
                    <a:pt x="773" y="1514"/>
                    <a:pt x="649" y="1566"/>
                  </a:cubicBezTo>
                  <a:cubicBezTo>
                    <a:pt x="246" y="1733"/>
                    <a:pt x="1" y="232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5" y="3324"/>
                    <a:pt x="609" y="3471"/>
                    <a:pt x="442" y="3687"/>
                  </a:cubicBezTo>
                  <a:cubicBezTo>
                    <a:pt x="128" y="4090"/>
                    <a:pt x="423" y="4600"/>
                    <a:pt x="786" y="4856"/>
                  </a:cubicBezTo>
                  <a:cubicBezTo>
                    <a:pt x="949" y="4970"/>
                    <a:pt x="1125" y="5018"/>
                    <a:pt x="1302" y="5018"/>
                  </a:cubicBezTo>
                  <a:cubicBezTo>
                    <a:pt x="1627" y="5018"/>
                    <a:pt x="1956" y="4856"/>
                    <a:pt x="2210" y="4640"/>
                  </a:cubicBezTo>
                  <a:cubicBezTo>
                    <a:pt x="2308" y="4561"/>
                    <a:pt x="2396" y="4473"/>
                    <a:pt x="2485" y="4375"/>
                  </a:cubicBezTo>
                  <a:lnTo>
                    <a:pt x="2485" y="4375"/>
                  </a:lnTo>
                  <a:cubicBezTo>
                    <a:pt x="2436" y="4905"/>
                    <a:pt x="2475" y="5474"/>
                    <a:pt x="2799" y="5838"/>
                  </a:cubicBezTo>
                  <a:cubicBezTo>
                    <a:pt x="2980" y="6043"/>
                    <a:pt x="3245" y="6126"/>
                    <a:pt x="3520" y="6126"/>
                  </a:cubicBezTo>
                  <a:cubicBezTo>
                    <a:pt x="3781" y="6126"/>
                    <a:pt x="4051" y="6051"/>
                    <a:pt x="4262" y="5936"/>
                  </a:cubicBezTo>
                  <a:cubicBezTo>
                    <a:pt x="4733" y="5661"/>
                    <a:pt x="4743" y="5160"/>
                    <a:pt x="4557" y="4708"/>
                  </a:cubicBezTo>
                  <a:cubicBezTo>
                    <a:pt x="4557" y="468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44"/>
                    <a:pt x="6805" y="4394"/>
                    <a:pt x="6638" y="3893"/>
                  </a:cubicBezTo>
                  <a:cubicBezTo>
                    <a:pt x="6501" y="3461"/>
                    <a:pt x="5970" y="3314"/>
                    <a:pt x="5558" y="3236"/>
                  </a:cubicBezTo>
                  <a:cubicBezTo>
                    <a:pt x="5872" y="3157"/>
                    <a:pt x="6186" y="3039"/>
                    <a:pt x="6422" y="2833"/>
                  </a:cubicBezTo>
                  <a:cubicBezTo>
                    <a:pt x="6805" y="2479"/>
                    <a:pt x="6599" y="2008"/>
                    <a:pt x="6236" y="1723"/>
                  </a:cubicBezTo>
                  <a:cubicBezTo>
                    <a:pt x="6058" y="1580"/>
                    <a:pt x="5855" y="1521"/>
                    <a:pt x="5647" y="1521"/>
                  </a:cubicBezTo>
                  <a:cubicBezTo>
                    <a:pt x="5373" y="1521"/>
                    <a:pt x="5091" y="1623"/>
                    <a:pt x="4851" y="1763"/>
                  </a:cubicBezTo>
                  <a:cubicBezTo>
                    <a:pt x="5038" y="1409"/>
                    <a:pt x="5205" y="977"/>
                    <a:pt x="5106" y="584"/>
                  </a:cubicBezTo>
                  <a:cubicBezTo>
                    <a:pt x="5016" y="207"/>
                    <a:pt x="4617" y="1"/>
                    <a:pt x="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5"/>
            <p:cNvSpPr/>
            <p:nvPr/>
          </p:nvSpPr>
          <p:spPr>
            <a:xfrm>
              <a:off x="2037939" y="9940880"/>
              <a:ext cx="212262" cy="191055"/>
            </a:xfrm>
            <a:custGeom>
              <a:avLst/>
              <a:gdLst/>
              <a:ahLst/>
              <a:cxnLst/>
              <a:rect l="l" t="t" r="r" b="b"/>
              <a:pathLst>
                <a:path w="6806" h="6126" extrusionOk="0">
                  <a:moveTo>
                    <a:pt x="3119" y="288"/>
                  </a:moveTo>
                  <a:cubicBezTo>
                    <a:pt x="3349" y="288"/>
                    <a:pt x="3587" y="400"/>
                    <a:pt x="3702" y="592"/>
                  </a:cubicBezTo>
                  <a:cubicBezTo>
                    <a:pt x="3899" y="916"/>
                    <a:pt x="3899" y="1368"/>
                    <a:pt x="3879" y="1731"/>
                  </a:cubicBezTo>
                  <a:cubicBezTo>
                    <a:pt x="3859" y="2006"/>
                    <a:pt x="3830" y="2281"/>
                    <a:pt x="3761" y="2546"/>
                  </a:cubicBezTo>
                  <a:cubicBezTo>
                    <a:pt x="3740" y="2634"/>
                    <a:pt x="3803" y="2667"/>
                    <a:pt x="3887" y="2667"/>
                  </a:cubicBezTo>
                  <a:cubicBezTo>
                    <a:pt x="4000" y="2667"/>
                    <a:pt x="4150" y="2608"/>
                    <a:pt x="4183" y="2546"/>
                  </a:cubicBezTo>
                  <a:cubicBezTo>
                    <a:pt x="4370" y="2222"/>
                    <a:pt x="4596" y="1898"/>
                    <a:pt x="4881" y="1653"/>
                  </a:cubicBezTo>
                  <a:cubicBezTo>
                    <a:pt x="5022" y="1527"/>
                    <a:pt x="5195" y="1401"/>
                    <a:pt x="5389" y="1401"/>
                  </a:cubicBezTo>
                  <a:cubicBezTo>
                    <a:pt x="5437" y="1401"/>
                    <a:pt x="5487" y="1409"/>
                    <a:pt x="5538" y="1427"/>
                  </a:cubicBezTo>
                  <a:cubicBezTo>
                    <a:pt x="5774" y="1505"/>
                    <a:pt x="6039" y="1810"/>
                    <a:pt x="6069" y="2075"/>
                  </a:cubicBezTo>
                  <a:cubicBezTo>
                    <a:pt x="6157" y="2743"/>
                    <a:pt x="4773" y="2860"/>
                    <a:pt x="4321" y="2900"/>
                  </a:cubicBezTo>
                  <a:cubicBezTo>
                    <a:pt x="4103" y="2928"/>
                    <a:pt x="3985" y="3186"/>
                    <a:pt x="4252" y="3186"/>
                  </a:cubicBezTo>
                  <a:cubicBezTo>
                    <a:pt x="4261" y="3186"/>
                    <a:pt x="4271" y="3185"/>
                    <a:pt x="4282" y="3185"/>
                  </a:cubicBezTo>
                  <a:cubicBezTo>
                    <a:pt x="4380" y="3175"/>
                    <a:pt x="4488" y="3165"/>
                    <a:pt x="4606" y="3155"/>
                  </a:cubicBezTo>
                  <a:cubicBezTo>
                    <a:pt x="4718" y="3146"/>
                    <a:pt x="4842" y="3140"/>
                    <a:pt x="4970" y="3140"/>
                  </a:cubicBezTo>
                  <a:cubicBezTo>
                    <a:pt x="5548" y="3140"/>
                    <a:pt x="6210" y="3263"/>
                    <a:pt x="6226" y="3793"/>
                  </a:cubicBezTo>
                  <a:cubicBezTo>
                    <a:pt x="6236" y="3980"/>
                    <a:pt x="6147" y="4304"/>
                    <a:pt x="5931" y="4343"/>
                  </a:cubicBezTo>
                  <a:cubicBezTo>
                    <a:pt x="5911" y="4347"/>
                    <a:pt x="5891" y="4348"/>
                    <a:pt x="5869" y="4348"/>
                  </a:cubicBezTo>
                  <a:cubicBezTo>
                    <a:pt x="5663" y="4348"/>
                    <a:pt x="5414" y="4186"/>
                    <a:pt x="5254" y="4088"/>
                  </a:cubicBezTo>
                  <a:cubicBezTo>
                    <a:pt x="4949" y="3901"/>
                    <a:pt x="4655" y="3666"/>
                    <a:pt x="4399" y="3410"/>
                  </a:cubicBezTo>
                  <a:cubicBezTo>
                    <a:pt x="4371" y="3382"/>
                    <a:pt x="4325" y="3370"/>
                    <a:pt x="4273" y="3370"/>
                  </a:cubicBezTo>
                  <a:cubicBezTo>
                    <a:pt x="4165" y="3370"/>
                    <a:pt x="4034" y="3423"/>
                    <a:pt x="3987" y="3489"/>
                  </a:cubicBezTo>
                  <a:cubicBezTo>
                    <a:pt x="3967" y="3518"/>
                    <a:pt x="3967" y="3558"/>
                    <a:pt x="3997" y="3597"/>
                  </a:cubicBezTo>
                  <a:cubicBezTo>
                    <a:pt x="4203" y="3793"/>
                    <a:pt x="4390" y="4009"/>
                    <a:pt x="4557" y="4235"/>
                  </a:cubicBezTo>
                  <a:cubicBezTo>
                    <a:pt x="4714" y="4461"/>
                    <a:pt x="5146" y="5050"/>
                    <a:pt x="4851" y="5305"/>
                  </a:cubicBezTo>
                  <a:cubicBezTo>
                    <a:pt x="4766" y="5381"/>
                    <a:pt x="4630" y="5412"/>
                    <a:pt x="4492" y="5412"/>
                  </a:cubicBezTo>
                  <a:cubicBezTo>
                    <a:pt x="4360" y="5412"/>
                    <a:pt x="4226" y="5383"/>
                    <a:pt x="4134" y="5335"/>
                  </a:cubicBezTo>
                  <a:cubicBezTo>
                    <a:pt x="3958" y="5237"/>
                    <a:pt x="3869" y="5060"/>
                    <a:pt x="3820" y="4864"/>
                  </a:cubicBezTo>
                  <a:cubicBezTo>
                    <a:pt x="3791" y="4746"/>
                    <a:pt x="3781" y="4618"/>
                    <a:pt x="3781" y="4490"/>
                  </a:cubicBezTo>
                  <a:cubicBezTo>
                    <a:pt x="3800" y="4363"/>
                    <a:pt x="3820" y="4225"/>
                    <a:pt x="3830" y="4098"/>
                  </a:cubicBezTo>
                  <a:cubicBezTo>
                    <a:pt x="3830" y="4008"/>
                    <a:pt x="3761" y="3973"/>
                    <a:pt x="3678" y="3973"/>
                  </a:cubicBezTo>
                  <a:cubicBezTo>
                    <a:pt x="3559" y="3973"/>
                    <a:pt x="3411" y="4045"/>
                    <a:pt x="3388" y="4137"/>
                  </a:cubicBezTo>
                  <a:cubicBezTo>
                    <a:pt x="3359" y="4274"/>
                    <a:pt x="3349" y="4422"/>
                    <a:pt x="3349" y="4569"/>
                  </a:cubicBezTo>
                  <a:cubicBezTo>
                    <a:pt x="3268" y="5101"/>
                    <a:pt x="3069" y="5844"/>
                    <a:pt x="2647" y="5844"/>
                  </a:cubicBezTo>
                  <a:cubicBezTo>
                    <a:pt x="2555" y="5844"/>
                    <a:pt x="2452" y="5809"/>
                    <a:pt x="2337" y="5728"/>
                  </a:cubicBezTo>
                  <a:cubicBezTo>
                    <a:pt x="1650" y="5246"/>
                    <a:pt x="2593" y="3931"/>
                    <a:pt x="2936" y="3489"/>
                  </a:cubicBezTo>
                  <a:cubicBezTo>
                    <a:pt x="3038" y="3364"/>
                    <a:pt x="2926" y="3300"/>
                    <a:pt x="2798" y="3300"/>
                  </a:cubicBezTo>
                  <a:cubicBezTo>
                    <a:pt x="2715" y="3300"/>
                    <a:pt x="2625" y="3327"/>
                    <a:pt x="2583" y="3381"/>
                  </a:cubicBezTo>
                  <a:cubicBezTo>
                    <a:pt x="2357" y="3666"/>
                    <a:pt x="2092" y="3931"/>
                    <a:pt x="1788" y="4127"/>
                  </a:cubicBezTo>
                  <a:cubicBezTo>
                    <a:pt x="1631" y="4232"/>
                    <a:pt x="1452" y="4325"/>
                    <a:pt x="1271" y="4325"/>
                  </a:cubicBezTo>
                  <a:cubicBezTo>
                    <a:pt x="1214" y="4325"/>
                    <a:pt x="1157" y="4315"/>
                    <a:pt x="1100" y="4294"/>
                  </a:cubicBezTo>
                  <a:cubicBezTo>
                    <a:pt x="884" y="4206"/>
                    <a:pt x="590" y="3891"/>
                    <a:pt x="600" y="3646"/>
                  </a:cubicBezTo>
                  <a:cubicBezTo>
                    <a:pt x="619" y="3243"/>
                    <a:pt x="1375" y="3135"/>
                    <a:pt x="1660" y="3076"/>
                  </a:cubicBezTo>
                  <a:cubicBezTo>
                    <a:pt x="1974" y="3008"/>
                    <a:pt x="2298" y="2968"/>
                    <a:pt x="2612" y="2949"/>
                  </a:cubicBezTo>
                  <a:cubicBezTo>
                    <a:pt x="2831" y="2939"/>
                    <a:pt x="2948" y="2673"/>
                    <a:pt x="2690" y="2673"/>
                  </a:cubicBezTo>
                  <a:cubicBezTo>
                    <a:pt x="2681" y="2673"/>
                    <a:pt x="2671" y="2673"/>
                    <a:pt x="2661" y="2674"/>
                  </a:cubicBezTo>
                  <a:cubicBezTo>
                    <a:pt x="2499" y="2685"/>
                    <a:pt x="2314" y="2695"/>
                    <a:pt x="2122" y="2695"/>
                  </a:cubicBezTo>
                  <a:cubicBezTo>
                    <a:pt x="1626" y="2695"/>
                    <a:pt x="1079" y="2627"/>
                    <a:pt x="747" y="2330"/>
                  </a:cubicBezTo>
                  <a:cubicBezTo>
                    <a:pt x="482" y="2085"/>
                    <a:pt x="541" y="1466"/>
                    <a:pt x="924" y="1348"/>
                  </a:cubicBezTo>
                  <a:cubicBezTo>
                    <a:pt x="974" y="1331"/>
                    <a:pt x="1028" y="1324"/>
                    <a:pt x="1083" y="1324"/>
                  </a:cubicBezTo>
                  <a:cubicBezTo>
                    <a:pt x="1445" y="1324"/>
                    <a:pt x="1884" y="1652"/>
                    <a:pt x="2131" y="1839"/>
                  </a:cubicBezTo>
                  <a:cubicBezTo>
                    <a:pt x="2426" y="2036"/>
                    <a:pt x="2701" y="2271"/>
                    <a:pt x="2946" y="2517"/>
                  </a:cubicBezTo>
                  <a:cubicBezTo>
                    <a:pt x="2976" y="2547"/>
                    <a:pt x="3025" y="2560"/>
                    <a:pt x="3080" y="2560"/>
                  </a:cubicBezTo>
                  <a:cubicBezTo>
                    <a:pt x="3238" y="2560"/>
                    <a:pt x="3441" y="2450"/>
                    <a:pt x="3339" y="2340"/>
                  </a:cubicBezTo>
                  <a:cubicBezTo>
                    <a:pt x="3162" y="2134"/>
                    <a:pt x="3005" y="1908"/>
                    <a:pt x="2868" y="1672"/>
                  </a:cubicBezTo>
                  <a:cubicBezTo>
                    <a:pt x="2691" y="1378"/>
                    <a:pt x="2416" y="848"/>
                    <a:pt x="2652" y="514"/>
                  </a:cubicBezTo>
                  <a:cubicBezTo>
                    <a:pt x="2760" y="358"/>
                    <a:pt x="2937" y="288"/>
                    <a:pt x="3119" y="288"/>
                  </a:cubicBezTo>
                  <a:close/>
                  <a:moveTo>
                    <a:pt x="3299" y="1"/>
                  </a:moveTo>
                  <a:cubicBezTo>
                    <a:pt x="3036" y="1"/>
                    <a:pt x="2766" y="79"/>
                    <a:pt x="2553" y="200"/>
                  </a:cubicBezTo>
                  <a:cubicBezTo>
                    <a:pt x="2082" y="465"/>
                    <a:pt x="2063" y="965"/>
                    <a:pt x="2249" y="1427"/>
                  </a:cubicBezTo>
                  <a:cubicBezTo>
                    <a:pt x="2259" y="1437"/>
                    <a:pt x="2269" y="1447"/>
                    <a:pt x="2269" y="1466"/>
                  </a:cubicBezTo>
                  <a:cubicBezTo>
                    <a:pt x="1937" y="1248"/>
                    <a:pt x="1540" y="1043"/>
                    <a:pt x="1141" y="1043"/>
                  </a:cubicBezTo>
                  <a:cubicBezTo>
                    <a:pt x="1055" y="1043"/>
                    <a:pt x="969" y="1053"/>
                    <a:pt x="884" y="1073"/>
                  </a:cubicBezTo>
                  <a:cubicBezTo>
                    <a:pt x="413" y="1181"/>
                    <a:pt x="10" y="1741"/>
                    <a:pt x="167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33" y="2968"/>
                    <a:pt x="619" y="3086"/>
                    <a:pt x="383" y="3293"/>
                  </a:cubicBezTo>
                  <a:cubicBezTo>
                    <a:pt x="1" y="3646"/>
                    <a:pt x="207" y="4117"/>
                    <a:pt x="570" y="4412"/>
                  </a:cubicBezTo>
                  <a:cubicBezTo>
                    <a:pt x="746" y="4550"/>
                    <a:pt x="946" y="4606"/>
                    <a:pt x="1152" y="4606"/>
                  </a:cubicBezTo>
                  <a:cubicBezTo>
                    <a:pt x="1429" y="4606"/>
                    <a:pt x="1716" y="4504"/>
                    <a:pt x="1964" y="4363"/>
                  </a:cubicBezTo>
                  <a:lnTo>
                    <a:pt x="1964" y="4363"/>
                  </a:lnTo>
                  <a:cubicBezTo>
                    <a:pt x="1778" y="4726"/>
                    <a:pt x="1601" y="5158"/>
                    <a:pt x="1699" y="5541"/>
                  </a:cubicBezTo>
                  <a:cubicBezTo>
                    <a:pt x="1797" y="5925"/>
                    <a:pt x="2187" y="6125"/>
                    <a:pt x="2565" y="6125"/>
                  </a:cubicBezTo>
                  <a:cubicBezTo>
                    <a:pt x="2641" y="6125"/>
                    <a:pt x="2717" y="6117"/>
                    <a:pt x="2789" y="6101"/>
                  </a:cubicBezTo>
                  <a:cubicBezTo>
                    <a:pt x="3182" y="6012"/>
                    <a:pt x="3418" y="5688"/>
                    <a:pt x="3565" y="5335"/>
                  </a:cubicBezTo>
                  <a:cubicBezTo>
                    <a:pt x="3683" y="5502"/>
                    <a:pt x="3859" y="5620"/>
                    <a:pt x="4105" y="5669"/>
                  </a:cubicBezTo>
                  <a:cubicBezTo>
                    <a:pt x="4184" y="5683"/>
                    <a:pt x="4274" y="5691"/>
                    <a:pt x="4369" y="5691"/>
                  </a:cubicBezTo>
                  <a:cubicBezTo>
                    <a:pt x="4730" y="5691"/>
                    <a:pt x="5159" y="5575"/>
                    <a:pt x="5322" y="5256"/>
                  </a:cubicBezTo>
                  <a:cubicBezTo>
                    <a:pt x="5440" y="5021"/>
                    <a:pt x="5362" y="4746"/>
                    <a:pt x="5234" y="4510"/>
                  </a:cubicBezTo>
                  <a:lnTo>
                    <a:pt x="5234" y="4510"/>
                  </a:lnTo>
                  <a:cubicBezTo>
                    <a:pt x="5420" y="4586"/>
                    <a:pt x="5607" y="4634"/>
                    <a:pt x="5789" y="4634"/>
                  </a:cubicBezTo>
                  <a:cubicBezTo>
                    <a:pt x="5914" y="4634"/>
                    <a:pt x="6037" y="4611"/>
                    <a:pt x="6157" y="4559"/>
                  </a:cubicBezTo>
                  <a:cubicBezTo>
                    <a:pt x="6569" y="4392"/>
                    <a:pt x="6805" y="3803"/>
                    <a:pt x="6579" y="3401"/>
                  </a:cubicBezTo>
                  <a:cubicBezTo>
                    <a:pt x="6402" y="3086"/>
                    <a:pt x="6020" y="2968"/>
                    <a:pt x="5666" y="2919"/>
                  </a:cubicBezTo>
                  <a:cubicBezTo>
                    <a:pt x="5951" y="2811"/>
                    <a:pt x="6196" y="2654"/>
                    <a:pt x="6373" y="2438"/>
                  </a:cubicBezTo>
                  <a:cubicBezTo>
                    <a:pt x="6687" y="2036"/>
                    <a:pt x="6393" y="1535"/>
                    <a:pt x="6029" y="1280"/>
                  </a:cubicBezTo>
                  <a:cubicBezTo>
                    <a:pt x="5864" y="1160"/>
                    <a:pt x="5685" y="1110"/>
                    <a:pt x="5505" y="1110"/>
                  </a:cubicBezTo>
                  <a:cubicBezTo>
                    <a:pt x="5183" y="1110"/>
                    <a:pt x="4858" y="1272"/>
                    <a:pt x="4606" y="1486"/>
                  </a:cubicBezTo>
                  <a:cubicBezTo>
                    <a:pt x="4507" y="1564"/>
                    <a:pt x="4409" y="1653"/>
                    <a:pt x="4331" y="1751"/>
                  </a:cubicBezTo>
                  <a:cubicBezTo>
                    <a:pt x="4380" y="1221"/>
                    <a:pt x="4331" y="651"/>
                    <a:pt x="4016" y="288"/>
                  </a:cubicBezTo>
                  <a:cubicBezTo>
                    <a:pt x="3832" y="84"/>
                    <a:pt x="3569" y="1"/>
                    <a:pt x="3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5"/>
            <p:cNvSpPr/>
            <p:nvPr/>
          </p:nvSpPr>
          <p:spPr>
            <a:xfrm>
              <a:off x="2377539" y="9949394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4159" y="281"/>
                  </a:moveTo>
                  <a:cubicBezTo>
                    <a:pt x="4251" y="281"/>
                    <a:pt x="4354" y="317"/>
                    <a:pt x="4468" y="398"/>
                  </a:cubicBezTo>
                  <a:cubicBezTo>
                    <a:pt x="5146" y="889"/>
                    <a:pt x="4213" y="2195"/>
                    <a:pt x="3860" y="2637"/>
                  </a:cubicBezTo>
                  <a:cubicBezTo>
                    <a:pt x="3766" y="2766"/>
                    <a:pt x="3875" y="2828"/>
                    <a:pt x="4002" y="2828"/>
                  </a:cubicBezTo>
                  <a:cubicBezTo>
                    <a:pt x="4087" y="2828"/>
                    <a:pt x="4179" y="2800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6" y="1902"/>
                    <a:pt x="5347" y="1806"/>
                    <a:pt x="5528" y="1806"/>
                  </a:cubicBezTo>
                  <a:cubicBezTo>
                    <a:pt x="5587" y="1806"/>
                    <a:pt x="5647" y="1817"/>
                    <a:pt x="5706" y="1841"/>
                  </a:cubicBezTo>
                  <a:cubicBezTo>
                    <a:pt x="5922" y="1920"/>
                    <a:pt x="6216" y="2234"/>
                    <a:pt x="6196" y="2479"/>
                  </a:cubicBezTo>
                  <a:cubicBezTo>
                    <a:pt x="6187" y="2882"/>
                    <a:pt x="5431" y="3000"/>
                    <a:pt x="5146" y="3049"/>
                  </a:cubicBezTo>
                  <a:cubicBezTo>
                    <a:pt x="4832" y="3118"/>
                    <a:pt x="4508" y="3157"/>
                    <a:pt x="4193" y="3177"/>
                  </a:cubicBezTo>
                  <a:cubicBezTo>
                    <a:pt x="3962" y="3196"/>
                    <a:pt x="3854" y="3462"/>
                    <a:pt x="4129" y="3462"/>
                  </a:cubicBezTo>
                  <a:cubicBezTo>
                    <a:pt x="4134" y="3462"/>
                    <a:pt x="4139" y="3462"/>
                    <a:pt x="4144" y="3461"/>
                  </a:cubicBezTo>
                  <a:cubicBezTo>
                    <a:pt x="4307" y="3447"/>
                    <a:pt x="4496" y="3436"/>
                    <a:pt x="4694" y="3436"/>
                  </a:cubicBezTo>
                  <a:cubicBezTo>
                    <a:pt x="5185" y="3436"/>
                    <a:pt x="5730" y="3508"/>
                    <a:pt x="6059" y="379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5" y="4801"/>
                    <a:pt x="5785" y="4808"/>
                    <a:pt x="5734" y="4808"/>
                  </a:cubicBezTo>
                  <a:cubicBezTo>
                    <a:pt x="5369" y="4808"/>
                    <a:pt x="4923" y="4477"/>
                    <a:pt x="4665" y="4296"/>
                  </a:cubicBezTo>
                  <a:cubicBezTo>
                    <a:pt x="4380" y="4090"/>
                    <a:pt x="4105" y="3864"/>
                    <a:pt x="3860" y="3609"/>
                  </a:cubicBezTo>
                  <a:cubicBezTo>
                    <a:pt x="3830" y="3579"/>
                    <a:pt x="3781" y="3566"/>
                    <a:pt x="3727" y="3566"/>
                  </a:cubicBezTo>
                  <a:cubicBezTo>
                    <a:pt x="3568" y="3566"/>
                    <a:pt x="3362" y="3678"/>
                    <a:pt x="3457" y="3795"/>
                  </a:cubicBezTo>
                  <a:cubicBezTo>
                    <a:pt x="3644" y="4001"/>
                    <a:pt x="3801" y="4227"/>
                    <a:pt x="3938" y="4453"/>
                  </a:cubicBezTo>
                  <a:cubicBezTo>
                    <a:pt x="4115" y="4757"/>
                    <a:pt x="4390" y="5278"/>
                    <a:pt x="4154" y="5612"/>
                  </a:cubicBezTo>
                  <a:cubicBezTo>
                    <a:pt x="4044" y="5770"/>
                    <a:pt x="3863" y="5842"/>
                    <a:pt x="3679" y="5842"/>
                  </a:cubicBezTo>
                  <a:cubicBezTo>
                    <a:pt x="3451" y="5842"/>
                    <a:pt x="3217" y="5733"/>
                    <a:pt x="3104" y="5543"/>
                  </a:cubicBezTo>
                  <a:cubicBezTo>
                    <a:pt x="289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35" y="3579"/>
                  </a:cubicBezTo>
                  <a:cubicBezTo>
                    <a:pt x="3056" y="3491"/>
                    <a:pt x="2994" y="3459"/>
                    <a:pt x="2912" y="3459"/>
                  </a:cubicBezTo>
                  <a:cubicBezTo>
                    <a:pt x="2801" y="3459"/>
                    <a:pt x="2652" y="3517"/>
                    <a:pt x="2613" y="357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8" y="4733"/>
                  </a:cubicBezTo>
                  <a:cubicBezTo>
                    <a:pt x="1361" y="4733"/>
                    <a:pt x="1315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75" y="3226"/>
                  </a:cubicBezTo>
                  <a:cubicBezTo>
                    <a:pt x="2693" y="3207"/>
                    <a:pt x="2820" y="2940"/>
                    <a:pt x="2553" y="2940"/>
                  </a:cubicBezTo>
                  <a:cubicBezTo>
                    <a:pt x="2544" y="2940"/>
                    <a:pt x="2534" y="2940"/>
                    <a:pt x="2524" y="2941"/>
                  </a:cubicBezTo>
                  <a:cubicBezTo>
                    <a:pt x="2426" y="2951"/>
                    <a:pt x="2318" y="2961"/>
                    <a:pt x="2200" y="2980"/>
                  </a:cubicBezTo>
                  <a:cubicBezTo>
                    <a:pt x="2094" y="2987"/>
                    <a:pt x="1978" y="2992"/>
                    <a:pt x="1858" y="2992"/>
                  </a:cubicBezTo>
                  <a:cubicBezTo>
                    <a:pt x="1270" y="2992"/>
                    <a:pt x="596" y="2879"/>
                    <a:pt x="580" y="2332"/>
                  </a:cubicBezTo>
                  <a:cubicBezTo>
                    <a:pt x="570" y="2146"/>
                    <a:pt x="649" y="1822"/>
                    <a:pt x="875" y="1782"/>
                  </a:cubicBezTo>
                  <a:cubicBezTo>
                    <a:pt x="895" y="1779"/>
                    <a:pt x="915" y="1777"/>
                    <a:pt x="936" y="1777"/>
                  </a:cubicBezTo>
                  <a:cubicBezTo>
                    <a:pt x="1142" y="1777"/>
                    <a:pt x="1391" y="1940"/>
                    <a:pt x="1542" y="2038"/>
                  </a:cubicBezTo>
                  <a:cubicBezTo>
                    <a:pt x="1856" y="2224"/>
                    <a:pt x="2141" y="2460"/>
                    <a:pt x="2406" y="2715"/>
                  </a:cubicBezTo>
                  <a:cubicBezTo>
                    <a:pt x="2435" y="2747"/>
                    <a:pt x="2481" y="2760"/>
                    <a:pt x="2533" y="2760"/>
                  </a:cubicBezTo>
                  <a:cubicBezTo>
                    <a:pt x="2641" y="2760"/>
                    <a:pt x="2772" y="2703"/>
                    <a:pt x="2819" y="2637"/>
                  </a:cubicBezTo>
                  <a:cubicBezTo>
                    <a:pt x="2838" y="2607"/>
                    <a:pt x="2838" y="2568"/>
                    <a:pt x="2799" y="2538"/>
                  </a:cubicBezTo>
                  <a:cubicBezTo>
                    <a:pt x="2603" y="233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20"/>
                  </a:cubicBezTo>
                  <a:cubicBezTo>
                    <a:pt x="2032" y="748"/>
                    <a:pt x="2161" y="718"/>
                    <a:pt x="2294" y="718"/>
                  </a:cubicBezTo>
                  <a:cubicBezTo>
                    <a:pt x="2433" y="718"/>
                    <a:pt x="2576" y="750"/>
                    <a:pt x="2671" y="800"/>
                  </a:cubicBezTo>
                  <a:cubicBezTo>
                    <a:pt x="2848" y="889"/>
                    <a:pt x="2937" y="1075"/>
                    <a:pt x="2986" y="1262"/>
                  </a:cubicBezTo>
                  <a:cubicBezTo>
                    <a:pt x="3015" y="1380"/>
                    <a:pt x="3025" y="1507"/>
                    <a:pt x="3025" y="1635"/>
                  </a:cubicBezTo>
                  <a:cubicBezTo>
                    <a:pt x="3005" y="1763"/>
                    <a:pt x="2986" y="1900"/>
                    <a:pt x="2976" y="2028"/>
                  </a:cubicBezTo>
                  <a:cubicBezTo>
                    <a:pt x="2972" y="2119"/>
                    <a:pt x="3042" y="2156"/>
                    <a:pt x="3128" y="2156"/>
                  </a:cubicBezTo>
                  <a:cubicBezTo>
                    <a:pt x="3247" y="2156"/>
                    <a:pt x="3395" y="2085"/>
                    <a:pt x="3418" y="1989"/>
                  </a:cubicBezTo>
                  <a:cubicBezTo>
                    <a:pt x="3447" y="1851"/>
                    <a:pt x="3457" y="1714"/>
                    <a:pt x="3457" y="1566"/>
                  </a:cubicBezTo>
                  <a:cubicBezTo>
                    <a:pt x="3538" y="1026"/>
                    <a:pt x="3737" y="281"/>
                    <a:pt x="4159" y="281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7" y="25"/>
                  </a:cubicBezTo>
                  <a:cubicBezTo>
                    <a:pt x="3624" y="113"/>
                    <a:pt x="3388" y="437"/>
                    <a:pt x="3241" y="791"/>
                  </a:cubicBezTo>
                  <a:cubicBezTo>
                    <a:pt x="3123" y="634"/>
                    <a:pt x="2946" y="506"/>
                    <a:pt x="2701" y="457"/>
                  </a:cubicBezTo>
                  <a:cubicBezTo>
                    <a:pt x="2619" y="443"/>
                    <a:pt x="2528" y="435"/>
                    <a:pt x="2432" y="435"/>
                  </a:cubicBezTo>
                  <a:cubicBezTo>
                    <a:pt x="2066" y="435"/>
                    <a:pt x="1639" y="550"/>
                    <a:pt x="1483" y="869"/>
                  </a:cubicBezTo>
                  <a:cubicBezTo>
                    <a:pt x="1366" y="1105"/>
                    <a:pt x="1444" y="1380"/>
                    <a:pt x="1562" y="1615"/>
                  </a:cubicBezTo>
                  <a:cubicBezTo>
                    <a:pt x="1381" y="1540"/>
                    <a:pt x="1198" y="1492"/>
                    <a:pt x="1016" y="1492"/>
                  </a:cubicBezTo>
                  <a:cubicBezTo>
                    <a:pt x="892" y="1492"/>
                    <a:pt x="769" y="1514"/>
                    <a:pt x="649" y="1566"/>
                  </a:cubicBezTo>
                  <a:cubicBezTo>
                    <a:pt x="236" y="1733"/>
                    <a:pt x="1" y="232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00" y="3471"/>
                    <a:pt x="433" y="3687"/>
                  </a:cubicBezTo>
                  <a:cubicBezTo>
                    <a:pt x="119" y="4090"/>
                    <a:pt x="413" y="4600"/>
                    <a:pt x="776" y="4856"/>
                  </a:cubicBezTo>
                  <a:cubicBezTo>
                    <a:pt x="939" y="4970"/>
                    <a:pt x="1115" y="5018"/>
                    <a:pt x="1293" y="5018"/>
                  </a:cubicBezTo>
                  <a:cubicBezTo>
                    <a:pt x="1618" y="5018"/>
                    <a:pt x="1946" y="4856"/>
                    <a:pt x="2200" y="4640"/>
                  </a:cubicBezTo>
                  <a:cubicBezTo>
                    <a:pt x="2298" y="4561"/>
                    <a:pt x="2387" y="4473"/>
                    <a:pt x="2475" y="4375"/>
                  </a:cubicBezTo>
                  <a:lnTo>
                    <a:pt x="2475" y="4375"/>
                  </a:lnTo>
                  <a:cubicBezTo>
                    <a:pt x="2426" y="4905"/>
                    <a:pt x="2465" y="5474"/>
                    <a:pt x="2789" y="5838"/>
                  </a:cubicBezTo>
                  <a:cubicBezTo>
                    <a:pt x="2970" y="6043"/>
                    <a:pt x="3236" y="6126"/>
                    <a:pt x="3510" y="6126"/>
                  </a:cubicBezTo>
                  <a:cubicBezTo>
                    <a:pt x="3772" y="6126"/>
                    <a:pt x="4041" y="6051"/>
                    <a:pt x="4252" y="5936"/>
                  </a:cubicBezTo>
                  <a:cubicBezTo>
                    <a:pt x="4724" y="5661"/>
                    <a:pt x="4743" y="5160"/>
                    <a:pt x="4547" y="4708"/>
                  </a:cubicBezTo>
                  <a:cubicBezTo>
                    <a:pt x="4547" y="468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30" y="5080"/>
                    <a:pt x="5912" y="5062"/>
                  </a:cubicBezTo>
                  <a:cubicBezTo>
                    <a:pt x="6393" y="4944"/>
                    <a:pt x="6795" y="4394"/>
                    <a:pt x="6638" y="3893"/>
                  </a:cubicBezTo>
                  <a:cubicBezTo>
                    <a:pt x="6491" y="3461"/>
                    <a:pt x="5961" y="3314"/>
                    <a:pt x="5548" y="3236"/>
                  </a:cubicBezTo>
                  <a:cubicBezTo>
                    <a:pt x="5872" y="3157"/>
                    <a:pt x="6187" y="3039"/>
                    <a:pt x="6412" y="2833"/>
                  </a:cubicBezTo>
                  <a:cubicBezTo>
                    <a:pt x="6795" y="2479"/>
                    <a:pt x="6599" y="2008"/>
                    <a:pt x="6236" y="1723"/>
                  </a:cubicBezTo>
                  <a:cubicBezTo>
                    <a:pt x="6054" y="1580"/>
                    <a:pt x="5848" y="1521"/>
                    <a:pt x="5639" y="1521"/>
                  </a:cubicBezTo>
                  <a:cubicBezTo>
                    <a:pt x="5363" y="1521"/>
                    <a:pt x="5082" y="1623"/>
                    <a:pt x="4841" y="1763"/>
                  </a:cubicBezTo>
                  <a:cubicBezTo>
                    <a:pt x="5028" y="1409"/>
                    <a:pt x="5195" y="977"/>
                    <a:pt x="5097" y="584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5"/>
            <p:cNvSpPr/>
            <p:nvPr/>
          </p:nvSpPr>
          <p:spPr>
            <a:xfrm>
              <a:off x="2717452" y="9940880"/>
              <a:ext cx="211950" cy="191055"/>
            </a:xfrm>
            <a:custGeom>
              <a:avLst/>
              <a:gdLst/>
              <a:ahLst/>
              <a:cxnLst/>
              <a:rect l="l" t="t" r="r" b="b"/>
              <a:pathLst>
                <a:path w="6796" h="6126" extrusionOk="0">
                  <a:moveTo>
                    <a:pt x="3109" y="288"/>
                  </a:moveTo>
                  <a:cubicBezTo>
                    <a:pt x="3339" y="288"/>
                    <a:pt x="3577" y="400"/>
                    <a:pt x="3693" y="592"/>
                  </a:cubicBezTo>
                  <a:cubicBezTo>
                    <a:pt x="3899" y="916"/>
                    <a:pt x="3899" y="1368"/>
                    <a:pt x="3869" y="1731"/>
                  </a:cubicBezTo>
                  <a:cubicBezTo>
                    <a:pt x="3860" y="2006"/>
                    <a:pt x="3820" y="2281"/>
                    <a:pt x="3761" y="2546"/>
                  </a:cubicBezTo>
                  <a:cubicBezTo>
                    <a:pt x="3740" y="2634"/>
                    <a:pt x="3802" y="2667"/>
                    <a:pt x="3884" y="2667"/>
                  </a:cubicBezTo>
                  <a:cubicBezTo>
                    <a:pt x="3995" y="2667"/>
                    <a:pt x="4144" y="2608"/>
                    <a:pt x="4184" y="2546"/>
                  </a:cubicBezTo>
                  <a:cubicBezTo>
                    <a:pt x="4360" y="2222"/>
                    <a:pt x="4596" y="1898"/>
                    <a:pt x="4871" y="1653"/>
                  </a:cubicBezTo>
                  <a:cubicBezTo>
                    <a:pt x="5020" y="1527"/>
                    <a:pt x="5195" y="1401"/>
                    <a:pt x="5384" y="1401"/>
                  </a:cubicBezTo>
                  <a:cubicBezTo>
                    <a:pt x="5431" y="1401"/>
                    <a:pt x="5480" y="1409"/>
                    <a:pt x="5529" y="1427"/>
                  </a:cubicBezTo>
                  <a:cubicBezTo>
                    <a:pt x="5764" y="1505"/>
                    <a:pt x="6030" y="1810"/>
                    <a:pt x="6059" y="2075"/>
                  </a:cubicBezTo>
                  <a:cubicBezTo>
                    <a:pt x="6147" y="2743"/>
                    <a:pt x="4763" y="2860"/>
                    <a:pt x="4321" y="2900"/>
                  </a:cubicBezTo>
                  <a:cubicBezTo>
                    <a:pt x="4103" y="2928"/>
                    <a:pt x="3976" y="3186"/>
                    <a:pt x="4242" y="3186"/>
                  </a:cubicBezTo>
                  <a:cubicBezTo>
                    <a:pt x="4252" y="3186"/>
                    <a:pt x="4261" y="3185"/>
                    <a:pt x="4272" y="3185"/>
                  </a:cubicBezTo>
                  <a:cubicBezTo>
                    <a:pt x="4370" y="3175"/>
                    <a:pt x="4478" y="3165"/>
                    <a:pt x="4596" y="3155"/>
                  </a:cubicBezTo>
                  <a:cubicBezTo>
                    <a:pt x="4710" y="3146"/>
                    <a:pt x="4835" y="3140"/>
                    <a:pt x="4964" y="3140"/>
                  </a:cubicBezTo>
                  <a:cubicBezTo>
                    <a:pt x="5545" y="3140"/>
                    <a:pt x="6200" y="3263"/>
                    <a:pt x="6216" y="3793"/>
                  </a:cubicBezTo>
                  <a:cubicBezTo>
                    <a:pt x="6226" y="3980"/>
                    <a:pt x="6147" y="4304"/>
                    <a:pt x="5922" y="4343"/>
                  </a:cubicBezTo>
                  <a:cubicBezTo>
                    <a:pt x="5901" y="4347"/>
                    <a:pt x="5881" y="4348"/>
                    <a:pt x="5860" y="4348"/>
                  </a:cubicBezTo>
                  <a:cubicBezTo>
                    <a:pt x="5654" y="4348"/>
                    <a:pt x="5405" y="4186"/>
                    <a:pt x="5254" y="4088"/>
                  </a:cubicBezTo>
                  <a:cubicBezTo>
                    <a:pt x="4940" y="3901"/>
                    <a:pt x="4655" y="3666"/>
                    <a:pt x="4390" y="3410"/>
                  </a:cubicBezTo>
                  <a:cubicBezTo>
                    <a:pt x="4361" y="3382"/>
                    <a:pt x="4315" y="3370"/>
                    <a:pt x="4263" y="3370"/>
                  </a:cubicBezTo>
                  <a:cubicBezTo>
                    <a:pt x="4156" y="3370"/>
                    <a:pt x="4024" y="3423"/>
                    <a:pt x="3977" y="3489"/>
                  </a:cubicBezTo>
                  <a:cubicBezTo>
                    <a:pt x="3958" y="3518"/>
                    <a:pt x="3958" y="3558"/>
                    <a:pt x="3997" y="3597"/>
                  </a:cubicBezTo>
                  <a:cubicBezTo>
                    <a:pt x="4193" y="3793"/>
                    <a:pt x="4380" y="4009"/>
                    <a:pt x="4547" y="4235"/>
                  </a:cubicBezTo>
                  <a:cubicBezTo>
                    <a:pt x="4704" y="4461"/>
                    <a:pt x="5136" y="5050"/>
                    <a:pt x="4841" y="5305"/>
                  </a:cubicBezTo>
                  <a:cubicBezTo>
                    <a:pt x="4761" y="5381"/>
                    <a:pt x="4625" y="5412"/>
                    <a:pt x="4486" y="5412"/>
                  </a:cubicBezTo>
                  <a:cubicBezTo>
                    <a:pt x="4352" y="5412"/>
                    <a:pt x="4216" y="5383"/>
                    <a:pt x="4125" y="5335"/>
                  </a:cubicBezTo>
                  <a:cubicBezTo>
                    <a:pt x="3948" y="5237"/>
                    <a:pt x="3860" y="5060"/>
                    <a:pt x="3810" y="4864"/>
                  </a:cubicBezTo>
                  <a:cubicBezTo>
                    <a:pt x="3791" y="4746"/>
                    <a:pt x="3771" y="4618"/>
                    <a:pt x="3771" y="4490"/>
                  </a:cubicBezTo>
                  <a:cubicBezTo>
                    <a:pt x="3791" y="4363"/>
                    <a:pt x="3810" y="4225"/>
                    <a:pt x="3820" y="4098"/>
                  </a:cubicBezTo>
                  <a:cubicBezTo>
                    <a:pt x="3824" y="4007"/>
                    <a:pt x="3754" y="3970"/>
                    <a:pt x="3668" y="3970"/>
                  </a:cubicBezTo>
                  <a:cubicBezTo>
                    <a:pt x="3549" y="3970"/>
                    <a:pt x="3401" y="4040"/>
                    <a:pt x="3378" y="4137"/>
                  </a:cubicBezTo>
                  <a:cubicBezTo>
                    <a:pt x="3349" y="4274"/>
                    <a:pt x="3339" y="4422"/>
                    <a:pt x="3339" y="4559"/>
                  </a:cubicBezTo>
                  <a:cubicBezTo>
                    <a:pt x="3259" y="5099"/>
                    <a:pt x="3059" y="5844"/>
                    <a:pt x="2637" y="5844"/>
                  </a:cubicBezTo>
                  <a:cubicBezTo>
                    <a:pt x="2545" y="5844"/>
                    <a:pt x="2442" y="5809"/>
                    <a:pt x="2328" y="5728"/>
                  </a:cubicBezTo>
                  <a:cubicBezTo>
                    <a:pt x="1650" y="5237"/>
                    <a:pt x="2583" y="3931"/>
                    <a:pt x="2937" y="3489"/>
                  </a:cubicBezTo>
                  <a:cubicBezTo>
                    <a:pt x="3032" y="3364"/>
                    <a:pt x="2918" y="3300"/>
                    <a:pt x="2789" y="3300"/>
                  </a:cubicBezTo>
                  <a:cubicBezTo>
                    <a:pt x="2705" y="3300"/>
                    <a:pt x="2616" y="3327"/>
                    <a:pt x="2573" y="3381"/>
                  </a:cubicBezTo>
                  <a:cubicBezTo>
                    <a:pt x="2357" y="3666"/>
                    <a:pt x="2082" y="3931"/>
                    <a:pt x="1778" y="4127"/>
                  </a:cubicBezTo>
                  <a:cubicBezTo>
                    <a:pt x="1629" y="4232"/>
                    <a:pt x="1446" y="4325"/>
                    <a:pt x="1263" y="4325"/>
                  </a:cubicBezTo>
                  <a:cubicBezTo>
                    <a:pt x="1205" y="4325"/>
                    <a:pt x="1147" y="4315"/>
                    <a:pt x="1091" y="4294"/>
                  </a:cubicBezTo>
                  <a:cubicBezTo>
                    <a:pt x="875" y="4206"/>
                    <a:pt x="580" y="3891"/>
                    <a:pt x="600" y="3646"/>
                  </a:cubicBezTo>
                  <a:cubicBezTo>
                    <a:pt x="609" y="3243"/>
                    <a:pt x="1366" y="3135"/>
                    <a:pt x="1650" y="3076"/>
                  </a:cubicBezTo>
                  <a:cubicBezTo>
                    <a:pt x="1965" y="3008"/>
                    <a:pt x="2289" y="2968"/>
                    <a:pt x="2603" y="2949"/>
                  </a:cubicBezTo>
                  <a:cubicBezTo>
                    <a:pt x="2834" y="2939"/>
                    <a:pt x="2943" y="2664"/>
                    <a:pt x="2666" y="2664"/>
                  </a:cubicBezTo>
                  <a:cubicBezTo>
                    <a:pt x="2662" y="2664"/>
                    <a:pt x="2657" y="2664"/>
                    <a:pt x="2652" y="2664"/>
                  </a:cubicBezTo>
                  <a:cubicBezTo>
                    <a:pt x="2482" y="2679"/>
                    <a:pt x="2285" y="2692"/>
                    <a:pt x="2079" y="2692"/>
                  </a:cubicBezTo>
                  <a:cubicBezTo>
                    <a:pt x="1594" y="2692"/>
                    <a:pt x="1061" y="2620"/>
                    <a:pt x="737" y="2330"/>
                  </a:cubicBezTo>
                  <a:cubicBezTo>
                    <a:pt x="472" y="2085"/>
                    <a:pt x="531" y="1466"/>
                    <a:pt x="914" y="1348"/>
                  </a:cubicBezTo>
                  <a:cubicBezTo>
                    <a:pt x="964" y="1331"/>
                    <a:pt x="1018" y="1324"/>
                    <a:pt x="1073" y="1324"/>
                  </a:cubicBezTo>
                  <a:cubicBezTo>
                    <a:pt x="1435" y="1324"/>
                    <a:pt x="1876" y="1652"/>
                    <a:pt x="2131" y="1839"/>
                  </a:cubicBezTo>
                  <a:cubicBezTo>
                    <a:pt x="2416" y="2036"/>
                    <a:pt x="2691" y="2271"/>
                    <a:pt x="2937" y="2517"/>
                  </a:cubicBezTo>
                  <a:cubicBezTo>
                    <a:pt x="2967" y="2547"/>
                    <a:pt x="3016" y="2560"/>
                    <a:pt x="3070" y="2560"/>
                  </a:cubicBezTo>
                  <a:cubicBezTo>
                    <a:pt x="3229" y="2560"/>
                    <a:pt x="3434" y="2450"/>
                    <a:pt x="3339" y="2340"/>
                  </a:cubicBezTo>
                  <a:cubicBezTo>
                    <a:pt x="3162" y="2134"/>
                    <a:pt x="2995" y="1908"/>
                    <a:pt x="2858" y="1672"/>
                  </a:cubicBezTo>
                  <a:cubicBezTo>
                    <a:pt x="2681" y="1378"/>
                    <a:pt x="2406" y="848"/>
                    <a:pt x="2642" y="514"/>
                  </a:cubicBezTo>
                  <a:cubicBezTo>
                    <a:pt x="2750" y="358"/>
                    <a:pt x="2927" y="288"/>
                    <a:pt x="3109" y="288"/>
                  </a:cubicBezTo>
                  <a:close/>
                  <a:moveTo>
                    <a:pt x="3293" y="1"/>
                  </a:moveTo>
                  <a:cubicBezTo>
                    <a:pt x="3029" y="1"/>
                    <a:pt x="2757" y="79"/>
                    <a:pt x="2544" y="200"/>
                  </a:cubicBezTo>
                  <a:cubicBezTo>
                    <a:pt x="2073" y="465"/>
                    <a:pt x="2053" y="965"/>
                    <a:pt x="2249" y="1427"/>
                  </a:cubicBezTo>
                  <a:cubicBezTo>
                    <a:pt x="2249" y="1437"/>
                    <a:pt x="2259" y="1447"/>
                    <a:pt x="2259" y="1466"/>
                  </a:cubicBezTo>
                  <a:cubicBezTo>
                    <a:pt x="1928" y="1248"/>
                    <a:pt x="1537" y="1043"/>
                    <a:pt x="1140" y="1043"/>
                  </a:cubicBezTo>
                  <a:cubicBezTo>
                    <a:pt x="1055" y="1043"/>
                    <a:pt x="970" y="1053"/>
                    <a:pt x="884" y="1073"/>
                  </a:cubicBezTo>
                  <a:cubicBezTo>
                    <a:pt x="403" y="1181"/>
                    <a:pt x="1" y="1741"/>
                    <a:pt x="158" y="2232"/>
                  </a:cubicBezTo>
                  <a:cubicBezTo>
                    <a:pt x="305" y="2664"/>
                    <a:pt x="835" y="2821"/>
                    <a:pt x="1248" y="2890"/>
                  </a:cubicBezTo>
                  <a:cubicBezTo>
                    <a:pt x="924" y="2968"/>
                    <a:pt x="609" y="3086"/>
                    <a:pt x="384" y="3293"/>
                  </a:cubicBezTo>
                  <a:cubicBezTo>
                    <a:pt x="1" y="3646"/>
                    <a:pt x="197" y="4117"/>
                    <a:pt x="560" y="4412"/>
                  </a:cubicBezTo>
                  <a:cubicBezTo>
                    <a:pt x="740" y="4550"/>
                    <a:pt x="943" y="4606"/>
                    <a:pt x="1149" y="4606"/>
                  </a:cubicBezTo>
                  <a:cubicBezTo>
                    <a:pt x="1428" y="4606"/>
                    <a:pt x="1712" y="4504"/>
                    <a:pt x="1955" y="4363"/>
                  </a:cubicBezTo>
                  <a:lnTo>
                    <a:pt x="1955" y="4363"/>
                  </a:lnTo>
                  <a:cubicBezTo>
                    <a:pt x="1768" y="4726"/>
                    <a:pt x="1601" y="5158"/>
                    <a:pt x="1699" y="5541"/>
                  </a:cubicBezTo>
                  <a:cubicBezTo>
                    <a:pt x="1789" y="5925"/>
                    <a:pt x="2185" y="6125"/>
                    <a:pt x="2558" y="6125"/>
                  </a:cubicBezTo>
                  <a:cubicBezTo>
                    <a:pt x="2634" y="6125"/>
                    <a:pt x="2709" y="6117"/>
                    <a:pt x="2779" y="6101"/>
                  </a:cubicBezTo>
                  <a:cubicBezTo>
                    <a:pt x="3172" y="6012"/>
                    <a:pt x="3408" y="5688"/>
                    <a:pt x="3555" y="5335"/>
                  </a:cubicBezTo>
                  <a:cubicBezTo>
                    <a:pt x="3673" y="5502"/>
                    <a:pt x="3850" y="5620"/>
                    <a:pt x="4095" y="5669"/>
                  </a:cubicBezTo>
                  <a:cubicBezTo>
                    <a:pt x="4177" y="5683"/>
                    <a:pt x="4268" y="5691"/>
                    <a:pt x="4364" y="5691"/>
                  </a:cubicBezTo>
                  <a:cubicBezTo>
                    <a:pt x="4730" y="5691"/>
                    <a:pt x="5157" y="5575"/>
                    <a:pt x="5313" y="5256"/>
                  </a:cubicBezTo>
                  <a:cubicBezTo>
                    <a:pt x="5431" y="5021"/>
                    <a:pt x="5352" y="4746"/>
                    <a:pt x="5234" y="4510"/>
                  </a:cubicBezTo>
                  <a:lnTo>
                    <a:pt x="5234" y="4510"/>
                  </a:lnTo>
                  <a:cubicBezTo>
                    <a:pt x="5415" y="4586"/>
                    <a:pt x="5599" y="4634"/>
                    <a:pt x="5780" y="4634"/>
                  </a:cubicBezTo>
                  <a:cubicBezTo>
                    <a:pt x="5904" y="4634"/>
                    <a:pt x="6027" y="4611"/>
                    <a:pt x="6147" y="4559"/>
                  </a:cubicBezTo>
                  <a:cubicBezTo>
                    <a:pt x="6560" y="4392"/>
                    <a:pt x="6795" y="3803"/>
                    <a:pt x="6570" y="3401"/>
                  </a:cubicBezTo>
                  <a:cubicBezTo>
                    <a:pt x="6393" y="3086"/>
                    <a:pt x="6010" y="2968"/>
                    <a:pt x="5656" y="2919"/>
                  </a:cubicBezTo>
                  <a:cubicBezTo>
                    <a:pt x="5941" y="2811"/>
                    <a:pt x="6196" y="2654"/>
                    <a:pt x="6363" y="2438"/>
                  </a:cubicBezTo>
                  <a:cubicBezTo>
                    <a:pt x="6678" y="2036"/>
                    <a:pt x="6383" y="1535"/>
                    <a:pt x="6020" y="1280"/>
                  </a:cubicBezTo>
                  <a:cubicBezTo>
                    <a:pt x="5854" y="1160"/>
                    <a:pt x="5675" y="1110"/>
                    <a:pt x="5496" y="1110"/>
                  </a:cubicBezTo>
                  <a:cubicBezTo>
                    <a:pt x="5173" y="1110"/>
                    <a:pt x="4848" y="1272"/>
                    <a:pt x="4596" y="1486"/>
                  </a:cubicBezTo>
                  <a:cubicBezTo>
                    <a:pt x="4498" y="1564"/>
                    <a:pt x="4409" y="1653"/>
                    <a:pt x="4321" y="1751"/>
                  </a:cubicBezTo>
                  <a:cubicBezTo>
                    <a:pt x="4370" y="1221"/>
                    <a:pt x="4331" y="651"/>
                    <a:pt x="4007" y="288"/>
                  </a:cubicBezTo>
                  <a:cubicBezTo>
                    <a:pt x="3827" y="84"/>
                    <a:pt x="3564" y="1"/>
                    <a:pt x="3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5"/>
            <p:cNvSpPr/>
            <p:nvPr/>
          </p:nvSpPr>
          <p:spPr>
            <a:xfrm>
              <a:off x="153403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9" y="408"/>
                  </a:cubicBezTo>
                  <a:cubicBezTo>
                    <a:pt x="5156" y="889"/>
                    <a:pt x="4213" y="2205"/>
                    <a:pt x="3870" y="2647"/>
                  </a:cubicBezTo>
                  <a:cubicBezTo>
                    <a:pt x="3771" y="2769"/>
                    <a:pt x="3875" y="2829"/>
                    <a:pt x="4000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6" y="1841"/>
                  </a:cubicBezTo>
                  <a:cubicBezTo>
                    <a:pt x="5932" y="1920"/>
                    <a:pt x="6216" y="2234"/>
                    <a:pt x="6207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5" y="3461"/>
                  </a:cubicBezTo>
                  <a:cubicBezTo>
                    <a:pt x="4307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4" y="4811"/>
                    <a:pt x="4923" y="4476"/>
                    <a:pt x="4675" y="4296"/>
                  </a:cubicBezTo>
                  <a:cubicBezTo>
                    <a:pt x="439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1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7" y="4119"/>
                    <a:pt x="298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3" y="3589"/>
                  </a:cubicBezTo>
                  <a:cubicBezTo>
                    <a:pt x="244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8" y="4708"/>
                  </a:cubicBezTo>
                  <a:cubicBezTo>
                    <a:pt x="1032" y="4620"/>
                    <a:pt x="77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7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7" y="2725"/>
                  </a:cubicBezTo>
                  <a:cubicBezTo>
                    <a:pt x="2438" y="2754"/>
                    <a:pt x="2487" y="2766"/>
                    <a:pt x="2539" y="2766"/>
                  </a:cubicBezTo>
                  <a:cubicBezTo>
                    <a:pt x="2650" y="2766"/>
                    <a:pt x="2779" y="2713"/>
                    <a:pt x="2819" y="2647"/>
                  </a:cubicBezTo>
                  <a:cubicBezTo>
                    <a:pt x="2839" y="2607"/>
                    <a:pt x="2839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6" y="1773"/>
                    <a:pt x="2986" y="1900"/>
                    <a:pt x="2986" y="2038"/>
                  </a:cubicBezTo>
                  <a:cubicBezTo>
                    <a:pt x="2982" y="2123"/>
                    <a:pt x="3048" y="2158"/>
                    <a:pt x="3130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5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4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1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7" y="1743"/>
                    <a:pt x="1" y="2332"/>
                    <a:pt x="227" y="2725"/>
                  </a:cubicBezTo>
                  <a:cubicBezTo>
                    <a:pt x="404" y="3039"/>
                    <a:pt x="796" y="3157"/>
                    <a:pt x="1140" y="3216"/>
                  </a:cubicBezTo>
                  <a:cubicBezTo>
                    <a:pt x="865" y="3324"/>
                    <a:pt x="610" y="3471"/>
                    <a:pt x="433" y="3697"/>
                  </a:cubicBezTo>
                  <a:cubicBezTo>
                    <a:pt x="129" y="4100"/>
                    <a:pt x="423" y="4600"/>
                    <a:pt x="786" y="4856"/>
                  </a:cubicBezTo>
                  <a:cubicBezTo>
                    <a:pt x="950" y="4971"/>
                    <a:pt x="1126" y="5019"/>
                    <a:pt x="1302" y="5019"/>
                  </a:cubicBezTo>
                  <a:cubicBezTo>
                    <a:pt x="1624" y="5019"/>
                    <a:pt x="1947" y="4859"/>
                    <a:pt x="2200" y="4650"/>
                  </a:cubicBezTo>
                  <a:cubicBezTo>
                    <a:pt x="2299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90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3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9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3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2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5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5"/>
            <p:cNvSpPr/>
            <p:nvPr/>
          </p:nvSpPr>
          <p:spPr>
            <a:xfrm>
              <a:off x="493315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23" y="285"/>
                  </a:moveTo>
                  <a:cubicBezTo>
                    <a:pt x="3353" y="285"/>
                    <a:pt x="3588" y="397"/>
                    <a:pt x="3703" y="587"/>
                  </a:cubicBezTo>
                  <a:cubicBezTo>
                    <a:pt x="3899" y="921"/>
                    <a:pt x="3899" y="1363"/>
                    <a:pt x="3879" y="1736"/>
                  </a:cubicBezTo>
                  <a:cubicBezTo>
                    <a:pt x="3860" y="2011"/>
                    <a:pt x="3821" y="2286"/>
                    <a:pt x="3762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1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73" y="2865"/>
                    <a:pt x="4321" y="2895"/>
                  </a:cubicBezTo>
                  <a:cubicBezTo>
                    <a:pt x="4107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8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8" y="4309"/>
                    <a:pt x="5932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5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8" y="5407"/>
                    <a:pt x="4489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70" y="5055"/>
                    <a:pt x="3821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1" y="4230"/>
                    <a:pt x="3821" y="4093"/>
                  </a:cubicBezTo>
                  <a:cubicBezTo>
                    <a:pt x="3825" y="4007"/>
                    <a:pt x="3757" y="3972"/>
                    <a:pt x="3674" y="3972"/>
                  </a:cubicBezTo>
                  <a:cubicBezTo>
                    <a:pt x="3558" y="3972"/>
                    <a:pt x="3411" y="4040"/>
                    <a:pt x="3388" y="413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1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2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20" y="3239"/>
                    <a:pt x="1366" y="3131"/>
                    <a:pt x="1660" y="3072"/>
                  </a:cubicBezTo>
                  <a:cubicBezTo>
                    <a:pt x="1975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3" y="2680"/>
                    <a:pt x="2309" y="2690"/>
                    <a:pt x="2117" y="2690"/>
                  </a:cubicBezTo>
                  <a:cubicBezTo>
                    <a:pt x="1622" y="2690"/>
                    <a:pt x="1073" y="2622"/>
                    <a:pt x="747" y="232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5" y="1327"/>
                    <a:pt x="1019" y="1319"/>
                    <a:pt x="1074" y="1319"/>
                  </a:cubicBezTo>
                  <a:cubicBezTo>
                    <a:pt x="1443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47" y="2512"/>
                  </a:cubicBezTo>
                  <a:cubicBezTo>
                    <a:pt x="2978" y="2546"/>
                    <a:pt x="3030" y="2560"/>
                    <a:pt x="3088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6" y="1903"/>
                    <a:pt x="2868" y="1668"/>
                  </a:cubicBezTo>
                  <a:cubicBezTo>
                    <a:pt x="2691" y="1373"/>
                    <a:pt x="2407" y="853"/>
                    <a:pt x="2642" y="519"/>
                  </a:cubicBezTo>
                  <a:cubicBezTo>
                    <a:pt x="2756" y="357"/>
                    <a:pt x="2938" y="285"/>
                    <a:pt x="3123" y="285"/>
                  </a:cubicBezTo>
                  <a:close/>
                  <a:moveTo>
                    <a:pt x="3287" y="1"/>
                  </a:moveTo>
                  <a:cubicBezTo>
                    <a:pt x="3028" y="1"/>
                    <a:pt x="2763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5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6" y="2816"/>
                    <a:pt x="1248" y="2885"/>
                  </a:cubicBezTo>
                  <a:cubicBezTo>
                    <a:pt x="934" y="2973"/>
                    <a:pt x="620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700" y="5546"/>
                  </a:cubicBezTo>
                  <a:cubicBezTo>
                    <a:pt x="1799" y="5927"/>
                    <a:pt x="2199" y="6126"/>
                    <a:pt x="2575" y="6126"/>
                  </a:cubicBezTo>
                  <a:cubicBezTo>
                    <a:pt x="2645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7" y="5687"/>
                    <a:pt x="4377" y="5687"/>
                  </a:cubicBezTo>
                  <a:cubicBezTo>
                    <a:pt x="4741" y="5687"/>
                    <a:pt x="5161" y="5577"/>
                    <a:pt x="5323" y="5261"/>
                  </a:cubicBezTo>
                  <a:cubicBezTo>
                    <a:pt x="5441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6" y="4638"/>
                    <a:pt x="5792" y="4638"/>
                  </a:cubicBezTo>
                  <a:cubicBezTo>
                    <a:pt x="5916" y="4638"/>
                    <a:pt x="6039" y="4615"/>
                    <a:pt x="6157" y="4564"/>
                  </a:cubicBezTo>
                  <a:cubicBezTo>
                    <a:pt x="6570" y="4387"/>
                    <a:pt x="6805" y="3798"/>
                    <a:pt x="6580" y="3405"/>
                  </a:cubicBezTo>
                  <a:cubicBezTo>
                    <a:pt x="640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7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1" y="1112"/>
                    <a:pt x="5504" y="1112"/>
                  </a:cubicBezTo>
                  <a:cubicBezTo>
                    <a:pt x="5183" y="1112"/>
                    <a:pt x="4860" y="1272"/>
                    <a:pt x="4606" y="1481"/>
                  </a:cubicBezTo>
                  <a:cubicBezTo>
                    <a:pt x="450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17" y="293"/>
                  </a:cubicBezTo>
                  <a:cubicBezTo>
                    <a:pt x="3830" y="85"/>
                    <a:pt x="3562" y="1"/>
                    <a:pt x="3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5"/>
            <p:cNvSpPr/>
            <p:nvPr/>
          </p:nvSpPr>
          <p:spPr>
            <a:xfrm>
              <a:off x="832635" y="10148745"/>
              <a:ext cx="212231" cy="191179"/>
            </a:xfrm>
            <a:custGeom>
              <a:avLst/>
              <a:gdLst/>
              <a:ahLst/>
              <a:cxnLst/>
              <a:rect l="l" t="t" r="r" b="b"/>
              <a:pathLst>
                <a:path w="6805" h="6130" extrusionOk="0">
                  <a:moveTo>
                    <a:pt x="4166" y="290"/>
                  </a:moveTo>
                  <a:cubicBezTo>
                    <a:pt x="4259" y="290"/>
                    <a:pt x="4362" y="326"/>
                    <a:pt x="4478" y="408"/>
                  </a:cubicBezTo>
                  <a:cubicBezTo>
                    <a:pt x="5155" y="889"/>
                    <a:pt x="4222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8" y="2801"/>
                    <a:pt x="4222" y="2745"/>
                  </a:cubicBezTo>
                  <a:cubicBezTo>
                    <a:pt x="4448" y="2460"/>
                    <a:pt x="4723" y="2195"/>
                    <a:pt x="5028" y="1998"/>
                  </a:cubicBezTo>
                  <a:cubicBezTo>
                    <a:pt x="5176" y="1902"/>
                    <a:pt x="5353" y="1811"/>
                    <a:pt x="5537" y="1811"/>
                  </a:cubicBezTo>
                  <a:cubicBezTo>
                    <a:pt x="5596" y="1811"/>
                    <a:pt x="5655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6" y="2892"/>
                    <a:pt x="5440" y="3000"/>
                    <a:pt x="5145" y="3059"/>
                  </a:cubicBezTo>
                  <a:cubicBezTo>
                    <a:pt x="4831" y="3118"/>
                    <a:pt x="4517" y="3157"/>
                    <a:pt x="4193" y="3177"/>
                  </a:cubicBezTo>
                  <a:cubicBezTo>
                    <a:pt x="3975" y="3196"/>
                    <a:pt x="3857" y="3462"/>
                    <a:pt x="4125" y="3462"/>
                  </a:cubicBezTo>
                  <a:cubicBezTo>
                    <a:pt x="4134" y="3462"/>
                    <a:pt x="4144" y="3462"/>
                    <a:pt x="4154" y="3461"/>
                  </a:cubicBezTo>
                  <a:cubicBezTo>
                    <a:pt x="4313" y="3450"/>
                    <a:pt x="4497" y="3440"/>
                    <a:pt x="4689" y="3440"/>
                  </a:cubicBezTo>
                  <a:cubicBezTo>
                    <a:pt x="5184" y="3440"/>
                    <a:pt x="5733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2" y="4804"/>
                    <a:pt x="5789" y="4811"/>
                    <a:pt x="5735" y="4811"/>
                  </a:cubicBezTo>
                  <a:cubicBezTo>
                    <a:pt x="5370" y="4811"/>
                    <a:pt x="4922" y="4476"/>
                    <a:pt x="4674" y="4296"/>
                  </a:cubicBezTo>
                  <a:cubicBezTo>
                    <a:pt x="4389" y="4090"/>
                    <a:pt x="4114" y="3864"/>
                    <a:pt x="3869" y="3619"/>
                  </a:cubicBezTo>
                  <a:cubicBezTo>
                    <a:pt x="3838" y="3585"/>
                    <a:pt x="3785" y="3570"/>
                    <a:pt x="3726" y="3570"/>
                  </a:cubicBezTo>
                  <a:cubicBezTo>
                    <a:pt x="3566" y="3570"/>
                    <a:pt x="3366" y="3680"/>
                    <a:pt x="3466" y="3795"/>
                  </a:cubicBezTo>
                  <a:cubicBezTo>
                    <a:pt x="3643" y="4002"/>
                    <a:pt x="3800" y="4227"/>
                    <a:pt x="3948" y="4463"/>
                  </a:cubicBezTo>
                  <a:cubicBezTo>
                    <a:pt x="4114" y="4758"/>
                    <a:pt x="4399" y="5278"/>
                    <a:pt x="4164" y="5612"/>
                  </a:cubicBezTo>
                  <a:cubicBezTo>
                    <a:pt x="4050" y="5774"/>
                    <a:pt x="3870" y="5846"/>
                    <a:pt x="3687" y="5846"/>
                  </a:cubicBezTo>
                  <a:cubicBezTo>
                    <a:pt x="3460" y="5846"/>
                    <a:pt x="3227" y="5734"/>
                    <a:pt x="3113" y="5543"/>
                  </a:cubicBezTo>
                  <a:cubicBezTo>
                    <a:pt x="2907" y="5209"/>
                    <a:pt x="2907" y="4767"/>
                    <a:pt x="2936" y="4394"/>
                  </a:cubicBezTo>
                  <a:cubicBezTo>
                    <a:pt x="2946" y="4119"/>
                    <a:pt x="2985" y="3844"/>
                    <a:pt x="3044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0" y="3467"/>
                    <a:pt x="2656" y="3526"/>
                    <a:pt x="2622" y="3589"/>
                  </a:cubicBezTo>
                  <a:cubicBezTo>
                    <a:pt x="2445" y="3913"/>
                    <a:pt x="2210" y="4227"/>
                    <a:pt x="1925" y="4473"/>
                  </a:cubicBezTo>
                  <a:cubicBezTo>
                    <a:pt x="1782" y="4600"/>
                    <a:pt x="1607" y="4733"/>
                    <a:pt x="1416" y="4733"/>
                  </a:cubicBezTo>
                  <a:cubicBezTo>
                    <a:pt x="1370" y="4733"/>
                    <a:pt x="1324" y="4725"/>
                    <a:pt x="1277" y="4708"/>
                  </a:cubicBezTo>
                  <a:cubicBezTo>
                    <a:pt x="1031" y="4620"/>
                    <a:pt x="776" y="4316"/>
                    <a:pt x="737" y="4060"/>
                  </a:cubicBezTo>
                  <a:cubicBezTo>
                    <a:pt x="648" y="3393"/>
                    <a:pt x="2043" y="3265"/>
                    <a:pt x="2484" y="3236"/>
                  </a:cubicBezTo>
                  <a:cubicBezTo>
                    <a:pt x="2699" y="3208"/>
                    <a:pt x="2816" y="2949"/>
                    <a:pt x="2574" y="2949"/>
                  </a:cubicBezTo>
                  <a:cubicBezTo>
                    <a:pt x="2561" y="2949"/>
                    <a:pt x="2548" y="2949"/>
                    <a:pt x="2534" y="2951"/>
                  </a:cubicBezTo>
                  <a:cubicBezTo>
                    <a:pt x="2435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5" y="2992"/>
                    <a:pt x="596" y="2880"/>
                    <a:pt x="580" y="2342"/>
                  </a:cubicBezTo>
                  <a:cubicBezTo>
                    <a:pt x="580" y="2146"/>
                    <a:pt x="658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66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9" y="2766"/>
                  </a:cubicBezTo>
                  <a:cubicBezTo>
                    <a:pt x="2649" y="2766"/>
                    <a:pt x="2779" y="2713"/>
                    <a:pt x="2818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2" y="2342"/>
                    <a:pt x="2426" y="2116"/>
                    <a:pt x="225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39" y="755"/>
                    <a:pt x="2178" y="723"/>
                    <a:pt x="2317" y="723"/>
                  </a:cubicBezTo>
                  <a:cubicBezTo>
                    <a:pt x="2451" y="723"/>
                    <a:pt x="2584" y="752"/>
                    <a:pt x="2671" y="801"/>
                  </a:cubicBezTo>
                  <a:cubicBezTo>
                    <a:pt x="2848" y="899"/>
                    <a:pt x="294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85" y="2038"/>
                  </a:cubicBezTo>
                  <a:cubicBezTo>
                    <a:pt x="2981" y="2123"/>
                    <a:pt x="3049" y="2158"/>
                    <a:pt x="3132" y="2158"/>
                  </a:cubicBezTo>
                  <a:cubicBezTo>
                    <a:pt x="3250" y="2158"/>
                    <a:pt x="3400" y="2087"/>
                    <a:pt x="3417" y="1989"/>
                  </a:cubicBezTo>
                  <a:cubicBezTo>
                    <a:pt x="3447" y="1861"/>
                    <a:pt x="3466" y="1714"/>
                    <a:pt x="3466" y="1566"/>
                  </a:cubicBezTo>
                  <a:cubicBezTo>
                    <a:pt x="3547" y="1027"/>
                    <a:pt x="3746" y="290"/>
                    <a:pt x="4166" y="290"/>
                  </a:cubicBezTo>
                  <a:close/>
                  <a:moveTo>
                    <a:pt x="4241" y="1"/>
                  </a:moveTo>
                  <a:cubicBezTo>
                    <a:pt x="4168" y="1"/>
                    <a:pt x="4095" y="9"/>
                    <a:pt x="4026" y="25"/>
                  </a:cubicBezTo>
                  <a:cubicBezTo>
                    <a:pt x="3623" y="123"/>
                    <a:pt x="3398" y="447"/>
                    <a:pt x="3241" y="801"/>
                  </a:cubicBezTo>
                  <a:cubicBezTo>
                    <a:pt x="3123" y="634"/>
                    <a:pt x="2956" y="506"/>
                    <a:pt x="2710" y="467"/>
                  </a:cubicBezTo>
                  <a:cubicBezTo>
                    <a:pt x="2625" y="452"/>
                    <a:pt x="2529" y="443"/>
                    <a:pt x="2429" y="443"/>
                  </a:cubicBezTo>
                  <a:cubicBezTo>
                    <a:pt x="2066" y="443"/>
                    <a:pt x="1647" y="554"/>
                    <a:pt x="1493" y="869"/>
                  </a:cubicBezTo>
                  <a:cubicBezTo>
                    <a:pt x="1365" y="1115"/>
                    <a:pt x="1454" y="1380"/>
                    <a:pt x="1571" y="1625"/>
                  </a:cubicBezTo>
                  <a:cubicBezTo>
                    <a:pt x="1389" y="1543"/>
                    <a:pt x="1203" y="1492"/>
                    <a:pt x="1018" y="1492"/>
                  </a:cubicBezTo>
                  <a:cubicBezTo>
                    <a:pt x="894" y="1492"/>
                    <a:pt x="771" y="1515"/>
                    <a:pt x="648" y="1566"/>
                  </a:cubicBezTo>
                  <a:cubicBezTo>
                    <a:pt x="246" y="1743"/>
                    <a:pt x="0" y="2332"/>
                    <a:pt x="236" y="2725"/>
                  </a:cubicBezTo>
                  <a:cubicBezTo>
                    <a:pt x="413" y="3039"/>
                    <a:pt x="796" y="3157"/>
                    <a:pt x="1149" y="3216"/>
                  </a:cubicBezTo>
                  <a:cubicBezTo>
                    <a:pt x="864" y="3324"/>
                    <a:pt x="609" y="3471"/>
                    <a:pt x="442" y="3697"/>
                  </a:cubicBezTo>
                  <a:cubicBezTo>
                    <a:pt x="128" y="4100"/>
                    <a:pt x="423" y="4600"/>
                    <a:pt x="786" y="4856"/>
                  </a:cubicBezTo>
                  <a:cubicBezTo>
                    <a:pt x="949" y="4971"/>
                    <a:pt x="1126" y="5019"/>
                    <a:pt x="1304" y="5019"/>
                  </a:cubicBezTo>
                  <a:cubicBezTo>
                    <a:pt x="1629" y="5019"/>
                    <a:pt x="1956" y="4859"/>
                    <a:pt x="2210" y="4650"/>
                  </a:cubicBezTo>
                  <a:cubicBezTo>
                    <a:pt x="2308" y="4561"/>
                    <a:pt x="2396" y="4473"/>
                    <a:pt x="2484" y="4384"/>
                  </a:cubicBezTo>
                  <a:lnTo>
                    <a:pt x="2484" y="4384"/>
                  </a:lnTo>
                  <a:cubicBezTo>
                    <a:pt x="2435" y="4915"/>
                    <a:pt x="2475" y="5484"/>
                    <a:pt x="2799" y="5838"/>
                  </a:cubicBezTo>
                  <a:cubicBezTo>
                    <a:pt x="2981" y="6045"/>
                    <a:pt x="3249" y="6130"/>
                    <a:pt x="3525" y="6130"/>
                  </a:cubicBezTo>
                  <a:cubicBezTo>
                    <a:pt x="3785" y="6130"/>
                    <a:pt x="4052" y="6055"/>
                    <a:pt x="4262" y="5936"/>
                  </a:cubicBezTo>
                  <a:cubicBezTo>
                    <a:pt x="4733" y="5671"/>
                    <a:pt x="4743" y="5170"/>
                    <a:pt x="4556" y="4708"/>
                  </a:cubicBezTo>
                  <a:cubicBezTo>
                    <a:pt x="4556" y="4699"/>
                    <a:pt x="4546" y="4679"/>
                    <a:pt x="4537" y="4669"/>
                  </a:cubicBezTo>
                  <a:lnTo>
                    <a:pt x="4537" y="4669"/>
                  </a:lnTo>
                  <a:cubicBezTo>
                    <a:pt x="4879" y="4889"/>
                    <a:pt x="5275" y="5089"/>
                    <a:pt x="5675" y="5089"/>
                  </a:cubicBezTo>
                  <a:cubicBezTo>
                    <a:pt x="5757" y="5089"/>
                    <a:pt x="5839" y="5080"/>
                    <a:pt x="5921" y="5062"/>
                  </a:cubicBezTo>
                  <a:cubicBezTo>
                    <a:pt x="6402" y="4954"/>
                    <a:pt x="6805" y="4394"/>
                    <a:pt x="6638" y="3894"/>
                  </a:cubicBezTo>
                  <a:cubicBezTo>
                    <a:pt x="6500" y="3461"/>
                    <a:pt x="5970" y="3314"/>
                    <a:pt x="5558" y="3245"/>
                  </a:cubicBezTo>
                  <a:cubicBezTo>
                    <a:pt x="5872" y="3157"/>
                    <a:pt x="6186" y="3049"/>
                    <a:pt x="6422" y="2833"/>
                  </a:cubicBezTo>
                  <a:cubicBezTo>
                    <a:pt x="6805" y="2489"/>
                    <a:pt x="6599" y="2018"/>
                    <a:pt x="6235" y="1724"/>
                  </a:cubicBezTo>
                  <a:cubicBezTo>
                    <a:pt x="6061" y="1582"/>
                    <a:pt x="5862" y="1525"/>
                    <a:pt x="5658" y="1525"/>
                  </a:cubicBezTo>
                  <a:cubicBezTo>
                    <a:pt x="5380" y="1525"/>
                    <a:pt x="5094" y="1631"/>
                    <a:pt x="4851" y="1773"/>
                  </a:cubicBezTo>
                  <a:cubicBezTo>
                    <a:pt x="5037" y="1409"/>
                    <a:pt x="5204" y="977"/>
                    <a:pt x="5106" y="585"/>
                  </a:cubicBezTo>
                  <a:cubicBezTo>
                    <a:pt x="5016" y="207"/>
                    <a:pt x="4617" y="1"/>
                    <a:pt x="4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5"/>
            <p:cNvSpPr/>
            <p:nvPr/>
          </p:nvSpPr>
          <p:spPr>
            <a:xfrm>
              <a:off x="1172548" y="10140386"/>
              <a:ext cx="212231" cy="191086"/>
            </a:xfrm>
            <a:custGeom>
              <a:avLst/>
              <a:gdLst/>
              <a:ahLst/>
              <a:cxnLst/>
              <a:rect l="l" t="t" r="r" b="b"/>
              <a:pathLst>
                <a:path w="6805" h="6127" extrusionOk="0">
                  <a:moveTo>
                    <a:pt x="3124" y="285"/>
                  </a:moveTo>
                  <a:cubicBezTo>
                    <a:pt x="3352" y="285"/>
                    <a:pt x="3588" y="397"/>
                    <a:pt x="3702" y="587"/>
                  </a:cubicBezTo>
                  <a:cubicBezTo>
                    <a:pt x="3898" y="921"/>
                    <a:pt x="3898" y="1363"/>
                    <a:pt x="3879" y="1736"/>
                  </a:cubicBezTo>
                  <a:cubicBezTo>
                    <a:pt x="3859" y="2011"/>
                    <a:pt x="3830" y="2286"/>
                    <a:pt x="3761" y="2551"/>
                  </a:cubicBezTo>
                  <a:cubicBezTo>
                    <a:pt x="3740" y="2633"/>
                    <a:pt x="3800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70" y="2217"/>
                    <a:pt x="4596" y="1903"/>
                    <a:pt x="4880" y="1658"/>
                  </a:cubicBezTo>
                  <a:cubicBezTo>
                    <a:pt x="5023" y="1531"/>
                    <a:pt x="5198" y="1397"/>
                    <a:pt x="5394" y="1397"/>
                  </a:cubicBezTo>
                  <a:cubicBezTo>
                    <a:pt x="5441" y="1397"/>
                    <a:pt x="5489" y="1405"/>
                    <a:pt x="5538" y="1422"/>
                  </a:cubicBezTo>
                  <a:cubicBezTo>
                    <a:pt x="5774" y="1510"/>
                    <a:pt x="6039" y="1815"/>
                    <a:pt x="6068" y="2070"/>
                  </a:cubicBezTo>
                  <a:cubicBezTo>
                    <a:pt x="6157" y="2738"/>
                    <a:pt x="4772" y="2865"/>
                    <a:pt x="4321" y="2895"/>
                  </a:cubicBezTo>
                  <a:cubicBezTo>
                    <a:pt x="4106" y="2923"/>
                    <a:pt x="3989" y="3182"/>
                    <a:pt x="4240" y="3182"/>
                  </a:cubicBezTo>
                  <a:cubicBezTo>
                    <a:pt x="4252" y="3182"/>
                    <a:pt x="4266" y="3181"/>
                    <a:pt x="4281" y="3180"/>
                  </a:cubicBezTo>
                  <a:cubicBezTo>
                    <a:pt x="4380" y="3170"/>
                    <a:pt x="4488" y="3160"/>
                    <a:pt x="4605" y="3150"/>
                  </a:cubicBezTo>
                  <a:cubicBezTo>
                    <a:pt x="4711" y="3143"/>
                    <a:pt x="4826" y="3139"/>
                    <a:pt x="4946" y="3139"/>
                  </a:cubicBezTo>
                  <a:cubicBezTo>
                    <a:pt x="5530" y="3139"/>
                    <a:pt x="6209" y="3251"/>
                    <a:pt x="6225" y="3788"/>
                  </a:cubicBezTo>
                  <a:cubicBezTo>
                    <a:pt x="6235" y="3985"/>
                    <a:pt x="6147" y="4309"/>
                    <a:pt x="5931" y="4348"/>
                  </a:cubicBezTo>
                  <a:cubicBezTo>
                    <a:pt x="5915" y="4350"/>
                    <a:pt x="5900" y="4351"/>
                    <a:pt x="5883" y="4351"/>
                  </a:cubicBezTo>
                  <a:cubicBezTo>
                    <a:pt x="5675" y="4351"/>
                    <a:pt x="5418" y="4184"/>
                    <a:pt x="5263" y="4093"/>
                  </a:cubicBezTo>
                  <a:cubicBezTo>
                    <a:pt x="4949" y="3896"/>
                    <a:pt x="4654" y="3671"/>
                    <a:pt x="4399" y="3405"/>
                  </a:cubicBezTo>
                  <a:cubicBezTo>
                    <a:pt x="4371" y="3377"/>
                    <a:pt x="4324" y="3365"/>
                    <a:pt x="4273" y="3365"/>
                  </a:cubicBezTo>
                  <a:cubicBezTo>
                    <a:pt x="4165" y="3365"/>
                    <a:pt x="4033" y="3418"/>
                    <a:pt x="3987" y="3484"/>
                  </a:cubicBezTo>
                  <a:cubicBezTo>
                    <a:pt x="3967" y="3523"/>
                    <a:pt x="3967" y="3553"/>
                    <a:pt x="4006" y="3592"/>
                  </a:cubicBezTo>
                  <a:cubicBezTo>
                    <a:pt x="4203" y="3788"/>
                    <a:pt x="4389" y="4014"/>
                    <a:pt x="4556" y="4240"/>
                  </a:cubicBezTo>
                  <a:cubicBezTo>
                    <a:pt x="4713" y="4456"/>
                    <a:pt x="5145" y="5045"/>
                    <a:pt x="4851" y="5300"/>
                  </a:cubicBezTo>
                  <a:cubicBezTo>
                    <a:pt x="4766" y="5376"/>
                    <a:pt x="4629" y="5407"/>
                    <a:pt x="4492" y="5407"/>
                  </a:cubicBezTo>
                  <a:cubicBezTo>
                    <a:pt x="4359" y="5407"/>
                    <a:pt x="4225" y="5378"/>
                    <a:pt x="4134" y="5330"/>
                  </a:cubicBezTo>
                  <a:cubicBezTo>
                    <a:pt x="3957" y="5232"/>
                    <a:pt x="3869" y="5055"/>
                    <a:pt x="3820" y="4868"/>
                  </a:cubicBezTo>
                  <a:cubicBezTo>
                    <a:pt x="3790" y="4751"/>
                    <a:pt x="3781" y="4623"/>
                    <a:pt x="3781" y="4495"/>
                  </a:cubicBezTo>
                  <a:cubicBezTo>
                    <a:pt x="3800" y="4358"/>
                    <a:pt x="3820" y="4230"/>
                    <a:pt x="3830" y="4093"/>
                  </a:cubicBezTo>
                  <a:cubicBezTo>
                    <a:pt x="3834" y="4007"/>
                    <a:pt x="3765" y="3972"/>
                    <a:pt x="3680" y="3972"/>
                  </a:cubicBezTo>
                  <a:cubicBezTo>
                    <a:pt x="3561" y="3972"/>
                    <a:pt x="3411" y="4040"/>
                    <a:pt x="3388" y="4132"/>
                  </a:cubicBezTo>
                  <a:cubicBezTo>
                    <a:pt x="3358" y="4270"/>
                    <a:pt x="3349" y="4417"/>
                    <a:pt x="3349" y="4564"/>
                  </a:cubicBezTo>
                  <a:cubicBezTo>
                    <a:pt x="3268" y="5103"/>
                    <a:pt x="3069" y="5840"/>
                    <a:pt x="2648" y="5840"/>
                  </a:cubicBezTo>
                  <a:cubicBezTo>
                    <a:pt x="2556" y="5840"/>
                    <a:pt x="2452" y="5804"/>
                    <a:pt x="2337" y="5723"/>
                  </a:cubicBezTo>
                  <a:cubicBezTo>
                    <a:pt x="1650" y="5242"/>
                    <a:pt x="2592" y="3926"/>
                    <a:pt x="2936" y="3484"/>
                  </a:cubicBezTo>
                  <a:cubicBezTo>
                    <a:pt x="3035" y="3362"/>
                    <a:pt x="2930" y="3302"/>
                    <a:pt x="2806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92" y="3936"/>
                    <a:pt x="1787" y="4132"/>
                  </a:cubicBezTo>
                  <a:cubicBezTo>
                    <a:pt x="1631" y="4229"/>
                    <a:pt x="1452" y="4320"/>
                    <a:pt x="1272" y="4320"/>
                  </a:cubicBezTo>
                  <a:cubicBezTo>
                    <a:pt x="1215" y="4320"/>
                    <a:pt x="1157" y="4311"/>
                    <a:pt x="1100" y="4289"/>
                  </a:cubicBezTo>
                  <a:cubicBezTo>
                    <a:pt x="884" y="4211"/>
                    <a:pt x="589" y="3896"/>
                    <a:pt x="599" y="3641"/>
                  </a:cubicBezTo>
                  <a:cubicBezTo>
                    <a:pt x="619" y="3239"/>
                    <a:pt x="1375" y="3131"/>
                    <a:pt x="1660" y="3072"/>
                  </a:cubicBezTo>
                  <a:cubicBezTo>
                    <a:pt x="1974" y="3013"/>
                    <a:pt x="2298" y="2973"/>
                    <a:pt x="2612" y="2954"/>
                  </a:cubicBezTo>
                  <a:cubicBezTo>
                    <a:pt x="2840" y="2935"/>
                    <a:pt x="2948" y="2668"/>
                    <a:pt x="2689" y="2668"/>
                  </a:cubicBezTo>
                  <a:cubicBezTo>
                    <a:pt x="2680" y="2668"/>
                    <a:pt x="2671" y="2668"/>
                    <a:pt x="2661" y="2669"/>
                  </a:cubicBezTo>
                  <a:cubicBezTo>
                    <a:pt x="2499" y="2680"/>
                    <a:pt x="2314" y="2690"/>
                    <a:pt x="2122" y="2690"/>
                  </a:cubicBezTo>
                  <a:cubicBezTo>
                    <a:pt x="1625" y="2690"/>
                    <a:pt x="1079" y="2622"/>
                    <a:pt x="747" y="2325"/>
                  </a:cubicBezTo>
                  <a:cubicBezTo>
                    <a:pt x="481" y="2090"/>
                    <a:pt x="540" y="1461"/>
                    <a:pt x="923" y="1343"/>
                  </a:cubicBezTo>
                  <a:cubicBezTo>
                    <a:pt x="973" y="1327"/>
                    <a:pt x="1025" y="1319"/>
                    <a:pt x="1079" y="1319"/>
                  </a:cubicBezTo>
                  <a:cubicBezTo>
                    <a:pt x="1442" y="1319"/>
                    <a:pt x="1883" y="1655"/>
                    <a:pt x="2131" y="1834"/>
                  </a:cubicBezTo>
                  <a:cubicBezTo>
                    <a:pt x="2426" y="2041"/>
                    <a:pt x="2701" y="2266"/>
                    <a:pt x="2946" y="2512"/>
                  </a:cubicBezTo>
                  <a:cubicBezTo>
                    <a:pt x="2977" y="2546"/>
                    <a:pt x="3030" y="2560"/>
                    <a:pt x="3087" y="2560"/>
                  </a:cubicBezTo>
                  <a:cubicBezTo>
                    <a:pt x="3244" y="2560"/>
                    <a:pt x="3440" y="2450"/>
                    <a:pt x="3339" y="2335"/>
                  </a:cubicBezTo>
                  <a:cubicBezTo>
                    <a:pt x="3162" y="2129"/>
                    <a:pt x="3005" y="1903"/>
                    <a:pt x="2867" y="1668"/>
                  </a:cubicBezTo>
                  <a:cubicBezTo>
                    <a:pt x="2691" y="1373"/>
                    <a:pt x="2416" y="853"/>
                    <a:pt x="2651" y="519"/>
                  </a:cubicBezTo>
                  <a:cubicBezTo>
                    <a:pt x="2761" y="357"/>
                    <a:pt x="2940" y="285"/>
                    <a:pt x="3124" y="285"/>
                  </a:cubicBezTo>
                  <a:close/>
                  <a:moveTo>
                    <a:pt x="3286" y="1"/>
                  </a:moveTo>
                  <a:cubicBezTo>
                    <a:pt x="3027" y="1"/>
                    <a:pt x="2763" y="76"/>
                    <a:pt x="2553" y="195"/>
                  </a:cubicBezTo>
                  <a:cubicBezTo>
                    <a:pt x="2082" y="460"/>
                    <a:pt x="2062" y="961"/>
                    <a:pt x="2249" y="1422"/>
                  </a:cubicBezTo>
                  <a:cubicBezTo>
                    <a:pt x="2259" y="1432"/>
                    <a:pt x="2268" y="1451"/>
                    <a:pt x="2268" y="1461"/>
                  </a:cubicBezTo>
                  <a:cubicBezTo>
                    <a:pt x="1935" y="1241"/>
                    <a:pt x="1533" y="1042"/>
                    <a:pt x="1137" y="1042"/>
                  </a:cubicBezTo>
                  <a:cubicBezTo>
                    <a:pt x="1055" y="1042"/>
                    <a:pt x="974" y="1050"/>
                    <a:pt x="894" y="1069"/>
                  </a:cubicBezTo>
                  <a:cubicBezTo>
                    <a:pt x="413" y="1177"/>
                    <a:pt x="10" y="1736"/>
                    <a:pt x="167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33" y="2973"/>
                    <a:pt x="619" y="3081"/>
                    <a:pt x="383" y="3297"/>
                  </a:cubicBezTo>
                  <a:cubicBezTo>
                    <a:pt x="0" y="3641"/>
                    <a:pt x="206" y="4112"/>
                    <a:pt x="570" y="4407"/>
                  </a:cubicBezTo>
                  <a:cubicBezTo>
                    <a:pt x="744" y="4548"/>
                    <a:pt x="943" y="4605"/>
                    <a:pt x="1148" y="4605"/>
                  </a:cubicBezTo>
                  <a:cubicBezTo>
                    <a:pt x="1426" y="4605"/>
                    <a:pt x="1715" y="4499"/>
                    <a:pt x="1964" y="4358"/>
                  </a:cubicBezTo>
                  <a:lnTo>
                    <a:pt x="1964" y="4358"/>
                  </a:lnTo>
                  <a:cubicBezTo>
                    <a:pt x="1778" y="4721"/>
                    <a:pt x="1601" y="5153"/>
                    <a:pt x="1699" y="5546"/>
                  </a:cubicBezTo>
                  <a:cubicBezTo>
                    <a:pt x="1798" y="5927"/>
                    <a:pt x="2198" y="6126"/>
                    <a:pt x="2580" y="6126"/>
                  </a:cubicBezTo>
                  <a:cubicBezTo>
                    <a:pt x="2651" y="6126"/>
                    <a:pt x="2721" y="6119"/>
                    <a:pt x="2789" y="6106"/>
                  </a:cubicBezTo>
                  <a:cubicBezTo>
                    <a:pt x="3182" y="6007"/>
                    <a:pt x="3417" y="5683"/>
                    <a:pt x="3565" y="5330"/>
                  </a:cubicBezTo>
                  <a:cubicBezTo>
                    <a:pt x="3682" y="5497"/>
                    <a:pt x="3859" y="5625"/>
                    <a:pt x="4105" y="5664"/>
                  </a:cubicBezTo>
                  <a:cubicBezTo>
                    <a:pt x="4188" y="5679"/>
                    <a:pt x="4282" y="5687"/>
                    <a:pt x="4381" y="5687"/>
                  </a:cubicBezTo>
                  <a:cubicBezTo>
                    <a:pt x="4740" y="5687"/>
                    <a:pt x="5161" y="5577"/>
                    <a:pt x="5322" y="5261"/>
                  </a:cubicBezTo>
                  <a:cubicBezTo>
                    <a:pt x="5440" y="5016"/>
                    <a:pt x="5361" y="4751"/>
                    <a:pt x="5234" y="4505"/>
                  </a:cubicBezTo>
                  <a:lnTo>
                    <a:pt x="5234" y="4505"/>
                  </a:lnTo>
                  <a:cubicBezTo>
                    <a:pt x="5422" y="4587"/>
                    <a:pt x="5610" y="4638"/>
                    <a:pt x="5794" y="4638"/>
                  </a:cubicBezTo>
                  <a:cubicBezTo>
                    <a:pt x="5917" y="4638"/>
                    <a:pt x="6039" y="4615"/>
                    <a:pt x="6157" y="4564"/>
                  </a:cubicBezTo>
                  <a:cubicBezTo>
                    <a:pt x="6569" y="4387"/>
                    <a:pt x="6805" y="3798"/>
                    <a:pt x="6579" y="3405"/>
                  </a:cubicBezTo>
                  <a:cubicBezTo>
                    <a:pt x="6402" y="3091"/>
                    <a:pt x="6019" y="2973"/>
                    <a:pt x="5666" y="2915"/>
                  </a:cubicBezTo>
                  <a:cubicBezTo>
                    <a:pt x="5951" y="2806"/>
                    <a:pt x="6196" y="2659"/>
                    <a:pt x="6373" y="2433"/>
                  </a:cubicBezTo>
                  <a:cubicBezTo>
                    <a:pt x="6687" y="2031"/>
                    <a:pt x="6392" y="1530"/>
                    <a:pt x="6029" y="1275"/>
                  </a:cubicBezTo>
                  <a:cubicBezTo>
                    <a:pt x="5866" y="1160"/>
                    <a:pt x="5688" y="1112"/>
                    <a:pt x="5510" y="1112"/>
                  </a:cubicBezTo>
                  <a:cubicBezTo>
                    <a:pt x="5186" y="1112"/>
                    <a:pt x="4859" y="1272"/>
                    <a:pt x="4605" y="1481"/>
                  </a:cubicBezTo>
                  <a:cubicBezTo>
                    <a:pt x="4507" y="1569"/>
                    <a:pt x="4419" y="1658"/>
                    <a:pt x="4330" y="1746"/>
                  </a:cubicBezTo>
                  <a:cubicBezTo>
                    <a:pt x="4380" y="1216"/>
                    <a:pt x="4330" y="646"/>
                    <a:pt x="4016" y="293"/>
                  </a:cubicBezTo>
                  <a:cubicBezTo>
                    <a:pt x="3829" y="85"/>
                    <a:pt x="3561" y="1"/>
                    <a:pt x="3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5"/>
            <p:cNvSpPr/>
            <p:nvPr/>
          </p:nvSpPr>
          <p:spPr>
            <a:xfrm>
              <a:off x="1512149" y="10148745"/>
              <a:ext cx="211950" cy="191179"/>
            </a:xfrm>
            <a:custGeom>
              <a:avLst/>
              <a:gdLst/>
              <a:ahLst/>
              <a:cxnLst/>
              <a:rect l="l" t="t" r="r" b="b"/>
              <a:pathLst>
                <a:path w="6796" h="6130" extrusionOk="0">
                  <a:moveTo>
                    <a:pt x="4157" y="290"/>
                  </a:moveTo>
                  <a:cubicBezTo>
                    <a:pt x="4249" y="290"/>
                    <a:pt x="4353" y="326"/>
                    <a:pt x="4468" y="408"/>
                  </a:cubicBezTo>
                  <a:cubicBezTo>
                    <a:pt x="514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4" y="2829"/>
                    <a:pt x="4179" y="2801"/>
                    <a:pt x="4223" y="2745"/>
                  </a:cubicBezTo>
                  <a:cubicBezTo>
                    <a:pt x="4439" y="2460"/>
                    <a:pt x="4714" y="2195"/>
                    <a:pt x="5018" y="1998"/>
                  </a:cubicBezTo>
                  <a:cubicBezTo>
                    <a:pt x="5167" y="1902"/>
                    <a:pt x="5349" y="1811"/>
                    <a:pt x="5532" y="1811"/>
                  </a:cubicBezTo>
                  <a:cubicBezTo>
                    <a:pt x="5590" y="1811"/>
                    <a:pt x="5648" y="1820"/>
                    <a:pt x="5705" y="1841"/>
                  </a:cubicBezTo>
                  <a:cubicBezTo>
                    <a:pt x="5921" y="1920"/>
                    <a:pt x="6216" y="2234"/>
                    <a:pt x="6206" y="2489"/>
                  </a:cubicBezTo>
                  <a:cubicBezTo>
                    <a:pt x="6186" y="2892"/>
                    <a:pt x="5430" y="3000"/>
                    <a:pt x="5146" y="3059"/>
                  </a:cubicBezTo>
                  <a:cubicBezTo>
                    <a:pt x="4831" y="3118"/>
                    <a:pt x="4507" y="3157"/>
                    <a:pt x="4193" y="3177"/>
                  </a:cubicBezTo>
                  <a:cubicBezTo>
                    <a:pt x="3965" y="3196"/>
                    <a:pt x="3857" y="3462"/>
                    <a:pt x="4116" y="3462"/>
                  </a:cubicBezTo>
                  <a:cubicBezTo>
                    <a:pt x="4125" y="3462"/>
                    <a:pt x="4134" y="3462"/>
                    <a:pt x="4144" y="3461"/>
                  </a:cubicBezTo>
                  <a:cubicBezTo>
                    <a:pt x="4303" y="3450"/>
                    <a:pt x="4487" y="3440"/>
                    <a:pt x="4679" y="3440"/>
                  </a:cubicBezTo>
                  <a:cubicBezTo>
                    <a:pt x="5175" y="3440"/>
                    <a:pt x="5726" y="3508"/>
                    <a:pt x="6059" y="3805"/>
                  </a:cubicBezTo>
                  <a:cubicBezTo>
                    <a:pt x="6324" y="4041"/>
                    <a:pt x="6265" y="4669"/>
                    <a:pt x="5882" y="4787"/>
                  </a:cubicBezTo>
                  <a:cubicBezTo>
                    <a:pt x="5832" y="4804"/>
                    <a:pt x="5780" y="4811"/>
                    <a:pt x="5726" y="4811"/>
                  </a:cubicBezTo>
                  <a:cubicBezTo>
                    <a:pt x="5363" y="4811"/>
                    <a:pt x="4921" y="4476"/>
                    <a:pt x="4664" y="4296"/>
                  </a:cubicBezTo>
                  <a:cubicBezTo>
                    <a:pt x="4380" y="4090"/>
                    <a:pt x="4105" y="3864"/>
                    <a:pt x="3859" y="3619"/>
                  </a:cubicBezTo>
                  <a:cubicBezTo>
                    <a:pt x="3828" y="3585"/>
                    <a:pt x="3776" y="3570"/>
                    <a:pt x="3718" y="3570"/>
                  </a:cubicBezTo>
                  <a:cubicBezTo>
                    <a:pt x="3560" y="3570"/>
                    <a:pt x="3363" y="3680"/>
                    <a:pt x="3457" y="3795"/>
                  </a:cubicBezTo>
                  <a:cubicBezTo>
                    <a:pt x="3643" y="4002"/>
                    <a:pt x="3800" y="4227"/>
                    <a:pt x="3938" y="4463"/>
                  </a:cubicBezTo>
                  <a:cubicBezTo>
                    <a:pt x="4115" y="4758"/>
                    <a:pt x="4390" y="5278"/>
                    <a:pt x="4154" y="5612"/>
                  </a:cubicBezTo>
                  <a:cubicBezTo>
                    <a:pt x="4045" y="5774"/>
                    <a:pt x="3865" y="5846"/>
                    <a:pt x="3682" y="5846"/>
                  </a:cubicBezTo>
                  <a:cubicBezTo>
                    <a:pt x="3453" y="5846"/>
                    <a:pt x="3218" y="5734"/>
                    <a:pt x="3103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4" y="3579"/>
                  </a:cubicBezTo>
                  <a:cubicBezTo>
                    <a:pt x="3061" y="3497"/>
                    <a:pt x="3000" y="3467"/>
                    <a:pt x="2919" y="3467"/>
                  </a:cubicBezTo>
                  <a:cubicBezTo>
                    <a:pt x="2806" y="3467"/>
                    <a:pt x="2652" y="3526"/>
                    <a:pt x="2612" y="3589"/>
                  </a:cubicBezTo>
                  <a:cubicBezTo>
                    <a:pt x="2436" y="3913"/>
                    <a:pt x="2200" y="4227"/>
                    <a:pt x="1925" y="4473"/>
                  </a:cubicBezTo>
                  <a:cubicBezTo>
                    <a:pt x="1782" y="4600"/>
                    <a:pt x="1601" y="4733"/>
                    <a:pt x="1407" y="4733"/>
                  </a:cubicBezTo>
                  <a:cubicBezTo>
                    <a:pt x="1361" y="4733"/>
                    <a:pt x="1314" y="4725"/>
                    <a:pt x="1267" y="4708"/>
                  </a:cubicBezTo>
                  <a:cubicBezTo>
                    <a:pt x="1031" y="4620"/>
                    <a:pt x="766" y="4316"/>
                    <a:pt x="737" y="4060"/>
                  </a:cubicBezTo>
                  <a:cubicBezTo>
                    <a:pt x="649" y="3393"/>
                    <a:pt x="2033" y="3265"/>
                    <a:pt x="2475" y="3236"/>
                  </a:cubicBezTo>
                  <a:cubicBezTo>
                    <a:pt x="2690" y="3208"/>
                    <a:pt x="2816" y="2949"/>
                    <a:pt x="2566" y="2949"/>
                  </a:cubicBezTo>
                  <a:cubicBezTo>
                    <a:pt x="2553" y="2949"/>
                    <a:pt x="2539" y="2949"/>
                    <a:pt x="2524" y="2951"/>
                  </a:cubicBezTo>
                  <a:cubicBezTo>
                    <a:pt x="2426" y="2961"/>
                    <a:pt x="2318" y="2971"/>
                    <a:pt x="2200" y="2980"/>
                  </a:cubicBezTo>
                  <a:cubicBezTo>
                    <a:pt x="2093" y="2987"/>
                    <a:pt x="1976" y="2992"/>
                    <a:pt x="1856" y="2992"/>
                  </a:cubicBezTo>
                  <a:cubicBezTo>
                    <a:pt x="1268" y="2992"/>
                    <a:pt x="596" y="2880"/>
                    <a:pt x="580" y="2342"/>
                  </a:cubicBezTo>
                  <a:cubicBezTo>
                    <a:pt x="570" y="2146"/>
                    <a:pt x="649" y="1822"/>
                    <a:pt x="874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7" y="1947"/>
                    <a:pt x="1542" y="2038"/>
                  </a:cubicBezTo>
                  <a:cubicBezTo>
                    <a:pt x="1856" y="2234"/>
                    <a:pt x="2141" y="2460"/>
                    <a:pt x="2406" y="2725"/>
                  </a:cubicBezTo>
                  <a:cubicBezTo>
                    <a:pt x="2435" y="2754"/>
                    <a:pt x="2481" y="2766"/>
                    <a:pt x="2532" y="2766"/>
                  </a:cubicBezTo>
                  <a:cubicBezTo>
                    <a:pt x="2640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799" y="2538"/>
                  </a:cubicBezTo>
                  <a:cubicBezTo>
                    <a:pt x="2602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4" y="830"/>
                  </a:cubicBezTo>
                  <a:cubicBezTo>
                    <a:pt x="2040" y="755"/>
                    <a:pt x="2176" y="723"/>
                    <a:pt x="2314" y="723"/>
                  </a:cubicBezTo>
                  <a:cubicBezTo>
                    <a:pt x="2446" y="723"/>
                    <a:pt x="2580" y="752"/>
                    <a:pt x="2671" y="801"/>
                  </a:cubicBezTo>
                  <a:cubicBezTo>
                    <a:pt x="2848" y="899"/>
                    <a:pt x="2936" y="1075"/>
                    <a:pt x="2985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5" y="1900"/>
                    <a:pt x="2976" y="2038"/>
                  </a:cubicBezTo>
                  <a:cubicBezTo>
                    <a:pt x="2972" y="2123"/>
                    <a:pt x="3039" y="2158"/>
                    <a:pt x="3123" y="2158"/>
                  </a:cubicBezTo>
                  <a:cubicBezTo>
                    <a:pt x="3242" y="2158"/>
                    <a:pt x="3394" y="2087"/>
                    <a:pt x="3417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7" y="1027"/>
                    <a:pt x="3736" y="290"/>
                    <a:pt x="4157" y="290"/>
                  </a:cubicBezTo>
                  <a:close/>
                  <a:moveTo>
                    <a:pt x="4232" y="1"/>
                  </a:moveTo>
                  <a:cubicBezTo>
                    <a:pt x="4158" y="1"/>
                    <a:pt x="4086" y="9"/>
                    <a:pt x="4016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01" y="467"/>
                  </a:cubicBezTo>
                  <a:cubicBezTo>
                    <a:pt x="2616" y="452"/>
                    <a:pt x="2520" y="443"/>
                    <a:pt x="2419" y="443"/>
                  </a:cubicBezTo>
                  <a:cubicBezTo>
                    <a:pt x="2056" y="443"/>
                    <a:pt x="1637" y="554"/>
                    <a:pt x="1483" y="869"/>
                  </a:cubicBezTo>
                  <a:cubicBezTo>
                    <a:pt x="1365" y="1115"/>
                    <a:pt x="1444" y="1380"/>
                    <a:pt x="1562" y="1625"/>
                  </a:cubicBezTo>
                  <a:cubicBezTo>
                    <a:pt x="1379" y="1543"/>
                    <a:pt x="1194" y="1492"/>
                    <a:pt x="1011" y="1492"/>
                  </a:cubicBezTo>
                  <a:cubicBezTo>
                    <a:pt x="888" y="1492"/>
                    <a:pt x="767" y="1515"/>
                    <a:pt x="649" y="1566"/>
                  </a:cubicBezTo>
                  <a:cubicBezTo>
                    <a:pt x="236" y="1743"/>
                    <a:pt x="0" y="2332"/>
                    <a:pt x="226" y="2725"/>
                  </a:cubicBezTo>
                  <a:cubicBezTo>
                    <a:pt x="403" y="3039"/>
                    <a:pt x="786" y="3157"/>
                    <a:pt x="1139" y="3216"/>
                  </a:cubicBezTo>
                  <a:cubicBezTo>
                    <a:pt x="855" y="3324"/>
                    <a:pt x="599" y="3471"/>
                    <a:pt x="433" y="3697"/>
                  </a:cubicBezTo>
                  <a:cubicBezTo>
                    <a:pt x="118" y="4100"/>
                    <a:pt x="413" y="4600"/>
                    <a:pt x="776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6" y="4859"/>
                    <a:pt x="2200" y="4650"/>
                  </a:cubicBezTo>
                  <a:cubicBezTo>
                    <a:pt x="2298" y="4561"/>
                    <a:pt x="2386" y="4473"/>
                    <a:pt x="2475" y="4384"/>
                  </a:cubicBezTo>
                  <a:lnTo>
                    <a:pt x="2475" y="4384"/>
                  </a:lnTo>
                  <a:cubicBezTo>
                    <a:pt x="2426" y="4915"/>
                    <a:pt x="2465" y="5484"/>
                    <a:pt x="2789" y="5838"/>
                  </a:cubicBezTo>
                  <a:cubicBezTo>
                    <a:pt x="2971" y="6045"/>
                    <a:pt x="3239" y="6130"/>
                    <a:pt x="3516" y="6130"/>
                  </a:cubicBezTo>
                  <a:cubicBezTo>
                    <a:pt x="3776" y="6130"/>
                    <a:pt x="4043" y="6055"/>
                    <a:pt x="4252" y="5936"/>
                  </a:cubicBezTo>
                  <a:cubicBezTo>
                    <a:pt x="4723" y="5671"/>
                    <a:pt x="4743" y="5170"/>
                    <a:pt x="4547" y="4708"/>
                  </a:cubicBezTo>
                  <a:cubicBezTo>
                    <a:pt x="4547" y="4699"/>
                    <a:pt x="453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66" y="5089"/>
                    <a:pt x="5665" y="5089"/>
                  </a:cubicBezTo>
                  <a:cubicBezTo>
                    <a:pt x="5747" y="5089"/>
                    <a:pt x="5829" y="5080"/>
                    <a:pt x="5911" y="5062"/>
                  </a:cubicBezTo>
                  <a:cubicBezTo>
                    <a:pt x="6393" y="4954"/>
                    <a:pt x="6795" y="4394"/>
                    <a:pt x="6638" y="3894"/>
                  </a:cubicBezTo>
                  <a:cubicBezTo>
                    <a:pt x="6501" y="3461"/>
                    <a:pt x="5961" y="3314"/>
                    <a:pt x="5548" y="3245"/>
                  </a:cubicBezTo>
                  <a:cubicBezTo>
                    <a:pt x="5872" y="3157"/>
                    <a:pt x="6186" y="3049"/>
                    <a:pt x="6412" y="2833"/>
                  </a:cubicBezTo>
                  <a:cubicBezTo>
                    <a:pt x="6795" y="2489"/>
                    <a:pt x="6599" y="2018"/>
                    <a:pt x="6235" y="1724"/>
                  </a:cubicBezTo>
                  <a:cubicBezTo>
                    <a:pt x="6057" y="1582"/>
                    <a:pt x="5855" y="1525"/>
                    <a:pt x="5650" y="1525"/>
                  </a:cubicBezTo>
                  <a:cubicBezTo>
                    <a:pt x="5371" y="1525"/>
                    <a:pt x="5085" y="1631"/>
                    <a:pt x="4841" y="1773"/>
                  </a:cubicBezTo>
                  <a:cubicBezTo>
                    <a:pt x="5028" y="1409"/>
                    <a:pt x="5195" y="977"/>
                    <a:pt x="5096" y="585"/>
                  </a:cubicBezTo>
                  <a:cubicBezTo>
                    <a:pt x="5006" y="207"/>
                    <a:pt x="4607" y="1"/>
                    <a:pt x="4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5"/>
            <p:cNvSpPr/>
            <p:nvPr/>
          </p:nvSpPr>
          <p:spPr>
            <a:xfrm>
              <a:off x="1852061" y="10140386"/>
              <a:ext cx="211950" cy="191086"/>
            </a:xfrm>
            <a:custGeom>
              <a:avLst/>
              <a:gdLst/>
              <a:ahLst/>
              <a:cxnLst/>
              <a:rect l="l" t="t" r="r" b="b"/>
              <a:pathLst>
                <a:path w="6796" h="6127" extrusionOk="0">
                  <a:moveTo>
                    <a:pt x="3114" y="285"/>
                  </a:moveTo>
                  <a:cubicBezTo>
                    <a:pt x="3343" y="285"/>
                    <a:pt x="3578" y="397"/>
                    <a:pt x="3692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59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3" y="2541"/>
                  </a:cubicBezTo>
                  <a:cubicBezTo>
                    <a:pt x="4360" y="2217"/>
                    <a:pt x="4596" y="1903"/>
                    <a:pt x="4871" y="1658"/>
                  </a:cubicBezTo>
                  <a:cubicBezTo>
                    <a:pt x="5021" y="1531"/>
                    <a:pt x="5198" y="1397"/>
                    <a:pt x="5389" y="1397"/>
                  </a:cubicBezTo>
                  <a:cubicBezTo>
                    <a:pt x="5435" y="1397"/>
                    <a:pt x="5481" y="1405"/>
                    <a:pt x="5529" y="1422"/>
                  </a:cubicBezTo>
                  <a:cubicBezTo>
                    <a:pt x="5764" y="1510"/>
                    <a:pt x="6029" y="1815"/>
                    <a:pt x="6059" y="2070"/>
                  </a:cubicBezTo>
                  <a:cubicBezTo>
                    <a:pt x="6147" y="2738"/>
                    <a:pt x="4763" y="2865"/>
                    <a:pt x="4321" y="2895"/>
                  </a:cubicBezTo>
                  <a:cubicBezTo>
                    <a:pt x="4106" y="2923"/>
                    <a:pt x="3980" y="3182"/>
                    <a:pt x="4230" y="3182"/>
                  </a:cubicBezTo>
                  <a:cubicBezTo>
                    <a:pt x="4243" y="3182"/>
                    <a:pt x="4257" y="3181"/>
                    <a:pt x="4272" y="3180"/>
                  </a:cubicBezTo>
                  <a:cubicBezTo>
                    <a:pt x="4370" y="3170"/>
                    <a:pt x="4478" y="3160"/>
                    <a:pt x="4596" y="3150"/>
                  </a:cubicBezTo>
                  <a:cubicBezTo>
                    <a:pt x="4703" y="3143"/>
                    <a:pt x="4819" y="3139"/>
                    <a:pt x="4940" y="3139"/>
                  </a:cubicBezTo>
                  <a:cubicBezTo>
                    <a:pt x="5527" y="3139"/>
                    <a:pt x="6200" y="3251"/>
                    <a:pt x="6216" y="3788"/>
                  </a:cubicBezTo>
                  <a:cubicBezTo>
                    <a:pt x="6226" y="3985"/>
                    <a:pt x="6147" y="4309"/>
                    <a:pt x="5921" y="4348"/>
                  </a:cubicBezTo>
                  <a:cubicBezTo>
                    <a:pt x="5906" y="4350"/>
                    <a:pt x="5890" y="4351"/>
                    <a:pt x="5874" y="4351"/>
                  </a:cubicBezTo>
                  <a:cubicBezTo>
                    <a:pt x="5665" y="4351"/>
                    <a:pt x="5409" y="4184"/>
                    <a:pt x="5254" y="4093"/>
                  </a:cubicBezTo>
                  <a:cubicBezTo>
                    <a:pt x="4939" y="3896"/>
                    <a:pt x="4655" y="3671"/>
                    <a:pt x="4390" y="3405"/>
                  </a:cubicBezTo>
                  <a:cubicBezTo>
                    <a:pt x="4361" y="3377"/>
                    <a:pt x="4315" y="3365"/>
                    <a:pt x="4263" y="3365"/>
                  </a:cubicBezTo>
                  <a:cubicBezTo>
                    <a:pt x="4155" y="3365"/>
                    <a:pt x="4024" y="3418"/>
                    <a:pt x="3977" y="3484"/>
                  </a:cubicBezTo>
                  <a:cubicBezTo>
                    <a:pt x="3957" y="3523"/>
                    <a:pt x="3957" y="3553"/>
                    <a:pt x="3997" y="3592"/>
                  </a:cubicBezTo>
                  <a:cubicBezTo>
                    <a:pt x="4193" y="3788"/>
                    <a:pt x="4380" y="4014"/>
                    <a:pt x="4547" y="4240"/>
                  </a:cubicBezTo>
                  <a:cubicBezTo>
                    <a:pt x="4704" y="4456"/>
                    <a:pt x="5136" y="5045"/>
                    <a:pt x="4841" y="5300"/>
                  </a:cubicBezTo>
                  <a:cubicBezTo>
                    <a:pt x="4761" y="5376"/>
                    <a:pt x="4625" y="5407"/>
                    <a:pt x="4486" y="5407"/>
                  </a:cubicBezTo>
                  <a:cubicBezTo>
                    <a:pt x="4352" y="5407"/>
                    <a:pt x="4216" y="5378"/>
                    <a:pt x="4124" y="5330"/>
                  </a:cubicBezTo>
                  <a:cubicBezTo>
                    <a:pt x="3948" y="5232"/>
                    <a:pt x="3859" y="5055"/>
                    <a:pt x="3820" y="4868"/>
                  </a:cubicBezTo>
                  <a:cubicBezTo>
                    <a:pt x="3791" y="4751"/>
                    <a:pt x="3771" y="4623"/>
                    <a:pt x="3771" y="4495"/>
                  </a:cubicBezTo>
                  <a:cubicBezTo>
                    <a:pt x="3791" y="4358"/>
                    <a:pt x="3810" y="4230"/>
                    <a:pt x="3820" y="4093"/>
                  </a:cubicBezTo>
                  <a:cubicBezTo>
                    <a:pt x="3824" y="4008"/>
                    <a:pt x="3756" y="3973"/>
                    <a:pt x="3673" y="3973"/>
                  </a:cubicBezTo>
                  <a:cubicBezTo>
                    <a:pt x="3555" y="3973"/>
                    <a:pt x="3405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8" y="5103"/>
                    <a:pt x="3059" y="5840"/>
                    <a:pt x="2639" y="5840"/>
                  </a:cubicBezTo>
                  <a:cubicBezTo>
                    <a:pt x="2546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6" y="3484"/>
                  </a:cubicBezTo>
                  <a:cubicBezTo>
                    <a:pt x="3030" y="3362"/>
                    <a:pt x="2922" y="3302"/>
                    <a:pt x="2797" y="3302"/>
                  </a:cubicBezTo>
                  <a:cubicBezTo>
                    <a:pt x="2711" y="3302"/>
                    <a:pt x="2617" y="3330"/>
                    <a:pt x="2573" y="3386"/>
                  </a:cubicBezTo>
                  <a:cubicBezTo>
                    <a:pt x="2357" y="3671"/>
                    <a:pt x="2082" y="3936"/>
                    <a:pt x="1778" y="4132"/>
                  </a:cubicBezTo>
                  <a:cubicBezTo>
                    <a:pt x="1629" y="4229"/>
                    <a:pt x="1446" y="4320"/>
                    <a:pt x="1264" y="4320"/>
                  </a:cubicBezTo>
                  <a:cubicBezTo>
                    <a:pt x="1206" y="4320"/>
                    <a:pt x="1147" y="4311"/>
                    <a:pt x="1090" y="4289"/>
                  </a:cubicBezTo>
                  <a:cubicBezTo>
                    <a:pt x="874" y="4211"/>
                    <a:pt x="580" y="3896"/>
                    <a:pt x="599" y="3641"/>
                  </a:cubicBezTo>
                  <a:cubicBezTo>
                    <a:pt x="609" y="3239"/>
                    <a:pt x="1365" y="3131"/>
                    <a:pt x="1650" y="3072"/>
                  </a:cubicBezTo>
                  <a:cubicBezTo>
                    <a:pt x="1964" y="3013"/>
                    <a:pt x="2288" y="2973"/>
                    <a:pt x="2602" y="2954"/>
                  </a:cubicBezTo>
                  <a:cubicBezTo>
                    <a:pt x="2830" y="2935"/>
                    <a:pt x="2939" y="2668"/>
                    <a:pt x="2680" y="2668"/>
                  </a:cubicBezTo>
                  <a:cubicBezTo>
                    <a:pt x="2671" y="2668"/>
                    <a:pt x="2661" y="2668"/>
                    <a:pt x="2652" y="2669"/>
                  </a:cubicBezTo>
                  <a:cubicBezTo>
                    <a:pt x="2491" y="2680"/>
                    <a:pt x="2305" y="2690"/>
                    <a:pt x="2110" y="2690"/>
                  </a:cubicBezTo>
                  <a:cubicBezTo>
                    <a:pt x="1616" y="2690"/>
                    <a:pt x="1068" y="2624"/>
                    <a:pt x="737" y="2335"/>
                  </a:cubicBezTo>
                  <a:cubicBezTo>
                    <a:pt x="472" y="2090"/>
                    <a:pt x="531" y="1461"/>
                    <a:pt x="914" y="1343"/>
                  </a:cubicBezTo>
                  <a:cubicBezTo>
                    <a:pt x="963" y="1327"/>
                    <a:pt x="1016" y="1319"/>
                    <a:pt x="1070" y="1319"/>
                  </a:cubicBezTo>
                  <a:cubicBezTo>
                    <a:pt x="1433" y="1319"/>
                    <a:pt x="1875" y="1655"/>
                    <a:pt x="2131" y="1834"/>
                  </a:cubicBezTo>
                  <a:cubicBezTo>
                    <a:pt x="2416" y="2041"/>
                    <a:pt x="2691" y="2266"/>
                    <a:pt x="2936" y="2512"/>
                  </a:cubicBezTo>
                  <a:cubicBezTo>
                    <a:pt x="2968" y="2546"/>
                    <a:pt x="3020" y="2560"/>
                    <a:pt x="3077" y="2560"/>
                  </a:cubicBezTo>
                  <a:cubicBezTo>
                    <a:pt x="3236" y="2560"/>
                    <a:pt x="3433" y="2450"/>
                    <a:pt x="3339" y="2335"/>
                  </a:cubicBezTo>
                  <a:cubicBezTo>
                    <a:pt x="3162" y="2129"/>
                    <a:pt x="2995" y="1903"/>
                    <a:pt x="2858" y="1668"/>
                  </a:cubicBezTo>
                  <a:cubicBezTo>
                    <a:pt x="2681" y="1373"/>
                    <a:pt x="2406" y="853"/>
                    <a:pt x="2642" y="519"/>
                  </a:cubicBezTo>
                  <a:cubicBezTo>
                    <a:pt x="2751" y="357"/>
                    <a:pt x="2930" y="285"/>
                    <a:pt x="3114" y="285"/>
                  </a:cubicBezTo>
                  <a:close/>
                  <a:moveTo>
                    <a:pt x="3280" y="1"/>
                  </a:moveTo>
                  <a:cubicBezTo>
                    <a:pt x="3020" y="1"/>
                    <a:pt x="2753" y="76"/>
                    <a:pt x="2544" y="195"/>
                  </a:cubicBezTo>
                  <a:cubicBezTo>
                    <a:pt x="2072" y="460"/>
                    <a:pt x="2053" y="961"/>
                    <a:pt x="2249" y="1422"/>
                  </a:cubicBezTo>
                  <a:cubicBezTo>
                    <a:pt x="2249" y="1432"/>
                    <a:pt x="2259" y="1451"/>
                    <a:pt x="2259" y="1461"/>
                  </a:cubicBezTo>
                  <a:cubicBezTo>
                    <a:pt x="1925" y="1241"/>
                    <a:pt x="1530" y="1042"/>
                    <a:pt x="1131" y="1042"/>
                  </a:cubicBezTo>
                  <a:cubicBezTo>
                    <a:pt x="1048" y="1042"/>
                    <a:pt x="966" y="1050"/>
                    <a:pt x="884" y="1069"/>
                  </a:cubicBezTo>
                  <a:cubicBezTo>
                    <a:pt x="403" y="1177"/>
                    <a:pt x="0" y="1736"/>
                    <a:pt x="158" y="2227"/>
                  </a:cubicBezTo>
                  <a:cubicBezTo>
                    <a:pt x="305" y="2669"/>
                    <a:pt x="835" y="2816"/>
                    <a:pt x="1247" y="2885"/>
                  </a:cubicBezTo>
                  <a:cubicBezTo>
                    <a:pt x="923" y="2973"/>
                    <a:pt x="609" y="3081"/>
                    <a:pt x="383" y="3297"/>
                  </a:cubicBezTo>
                  <a:cubicBezTo>
                    <a:pt x="0" y="3641"/>
                    <a:pt x="197" y="4112"/>
                    <a:pt x="560" y="4407"/>
                  </a:cubicBezTo>
                  <a:cubicBezTo>
                    <a:pt x="739" y="4548"/>
                    <a:pt x="940" y="4605"/>
                    <a:pt x="1145" y="4605"/>
                  </a:cubicBezTo>
                  <a:cubicBezTo>
                    <a:pt x="1425" y="4605"/>
                    <a:pt x="1711" y="4499"/>
                    <a:pt x="1954" y="4358"/>
                  </a:cubicBezTo>
                  <a:lnTo>
                    <a:pt x="1954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0" y="5927"/>
                    <a:pt x="2196" y="6126"/>
                    <a:pt x="2574" y="6126"/>
                  </a:cubicBezTo>
                  <a:cubicBezTo>
                    <a:pt x="2644" y="6126"/>
                    <a:pt x="2713" y="6119"/>
                    <a:pt x="2779" y="6106"/>
                  </a:cubicBezTo>
                  <a:cubicBezTo>
                    <a:pt x="3172" y="6007"/>
                    <a:pt x="3408" y="5683"/>
                    <a:pt x="3555" y="5330"/>
                  </a:cubicBezTo>
                  <a:cubicBezTo>
                    <a:pt x="3683" y="5497"/>
                    <a:pt x="3849" y="5625"/>
                    <a:pt x="4095" y="5664"/>
                  </a:cubicBezTo>
                  <a:cubicBezTo>
                    <a:pt x="4180" y="5679"/>
                    <a:pt x="4276" y="5687"/>
                    <a:pt x="4376" y="5687"/>
                  </a:cubicBezTo>
                  <a:cubicBezTo>
                    <a:pt x="4740" y="5687"/>
                    <a:pt x="5159" y="5577"/>
                    <a:pt x="5313" y="5261"/>
                  </a:cubicBezTo>
                  <a:cubicBezTo>
                    <a:pt x="543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6" y="4587"/>
                    <a:pt x="5602" y="4638"/>
                    <a:pt x="5785" y="4638"/>
                  </a:cubicBezTo>
                  <a:cubicBezTo>
                    <a:pt x="5907" y="4638"/>
                    <a:pt x="6029" y="4615"/>
                    <a:pt x="6147" y="4564"/>
                  </a:cubicBezTo>
                  <a:cubicBezTo>
                    <a:pt x="6560" y="4387"/>
                    <a:pt x="6795" y="3798"/>
                    <a:pt x="6569" y="3405"/>
                  </a:cubicBezTo>
                  <a:cubicBezTo>
                    <a:pt x="6393" y="3091"/>
                    <a:pt x="6010" y="2973"/>
                    <a:pt x="5656" y="2915"/>
                  </a:cubicBezTo>
                  <a:cubicBezTo>
                    <a:pt x="5941" y="2806"/>
                    <a:pt x="6196" y="2659"/>
                    <a:pt x="6363" y="2433"/>
                  </a:cubicBezTo>
                  <a:cubicBezTo>
                    <a:pt x="6677" y="2031"/>
                    <a:pt x="6383" y="1530"/>
                    <a:pt x="6019" y="1275"/>
                  </a:cubicBezTo>
                  <a:cubicBezTo>
                    <a:pt x="5856" y="1160"/>
                    <a:pt x="5679" y="1112"/>
                    <a:pt x="5501" y="1112"/>
                  </a:cubicBezTo>
                  <a:cubicBezTo>
                    <a:pt x="5177" y="1112"/>
                    <a:pt x="4849" y="1272"/>
                    <a:pt x="4596" y="1481"/>
                  </a:cubicBezTo>
                  <a:cubicBezTo>
                    <a:pt x="4498" y="1569"/>
                    <a:pt x="4409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4" y="85"/>
                    <a:pt x="3556" y="1"/>
                    <a:pt x="3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5"/>
            <p:cNvSpPr/>
            <p:nvPr/>
          </p:nvSpPr>
          <p:spPr>
            <a:xfrm>
              <a:off x="2191350" y="10148745"/>
              <a:ext cx="212262" cy="191179"/>
            </a:xfrm>
            <a:custGeom>
              <a:avLst/>
              <a:gdLst/>
              <a:ahLst/>
              <a:cxnLst/>
              <a:rect l="l" t="t" r="r" b="b"/>
              <a:pathLst>
                <a:path w="6806" h="6130" extrusionOk="0">
                  <a:moveTo>
                    <a:pt x="4161" y="290"/>
                  </a:moveTo>
                  <a:cubicBezTo>
                    <a:pt x="4253" y="290"/>
                    <a:pt x="4355" y="326"/>
                    <a:pt x="4468" y="408"/>
                  </a:cubicBezTo>
                  <a:cubicBezTo>
                    <a:pt x="5156" y="889"/>
                    <a:pt x="4213" y="2205"/>
                    <a:pt x="3869" y="2647"/>
                  </a:cubicBezTo>
                  <a:cubicBezTo>
                    <a:pt x="3770" y="2769"/>
                    <a:pt x="3875" y="2829"/>
                    <a:pt x="3999" y="2829"/>
                  </a:cubicBezTo>
                  <a:cubicBezTo>
                    <a:pt x="4085" y="2829"/>
                    <a:pt x="4179" y="2801"/>
                    <a:pt x="4223" y="2745"/>
                  </a:cubicBezTo>
                  <a:cubicBezTo>
                    <a:pt x="4449" y="2460"/>
                    <a:pt x="4714" y="2195"/>
                    <a:pt x="5018" y="1998"/>
                  </a:cubicBezTo>
                  <a:cubicBezTo>
                    <a:pt x="5175" y="1902"/>
                    <a:pt x="5353" y="1811"/>
                    <a:pt x="5538" y="1811"/>
                  </a:cubicBezTo>
                  <a:cubicBezTo>
                    <a:pt x="5597" y="1811"/>
                    <a:pt x="5656" y="1820"/>
                    <a:pt x="5715" y="1841"/>
                  </a:cubicBezTo>
                  <a:cubicBezTo>
                    <a:pt x="5931" y="1920"/>
                    <a:pt x="6216" y="2234"/>
                    <a:pt x="6206" y="2489"/>
                  </a:cubicBezTo>
                  <a:cubicBezTo>
                    <a:pt x="6187" y="2892"/>
                    <a:pt x="5431" y="3000"/>
                    <a:pt x="5146" y="3059"/>
                  </a:cubicBezTo>
                  <a:cubicBezTo>
                    <a:pt x="4832" y="3118"/>
                    <a:pt x="4518" y="3157"/>
                    <a:pt x="4194" y="3177"/>
                  </a:cubicBezTo>
                  <a:cubicBezTo>
                    <a:pt x="3975" y="3196"/>
                    <a:pt x="3858" y="3462"/>
                    <a:pt x="4116" y="3462"/>
                  </a:cubicBezTo>
                  <a:cubicBezTo>
                    <a:pt x="4125" y="3462"/>
                    <a:pt x="4135" y="3462"/>
                    <a:pt x="4144" y="3461"/>
                  </a:cubicBezTo>
                  <a:cubicBezTo>
                    <a:pt x="4306" y="3450"/>
                    <a:pt x="4492" y="3440"/>
                    <a:pt x="4686" y="3440"/>
                  </a:cubicBezTo>
                  <a:cubicBezTo>
                    <a:pt x="5184" y="3440"/>
                    <a:pt x="5734" y="3508"/>
                    <a:pt x="6059" y="3805"/>
                  </a:cubicBezTo>
                  <a:cubicBezTo>
                    <a:pt x="6334" y="4041"/>
                    <a:pt x="6265" y="4669"/>
                    <a:pt x="5892" y="4787"/>
                  </a:cubicBezTo>
                  <a:cubicBezTo>
                    <a:pt x="5841" y="4804"/>
                    <a:pt x="5788" y="4811"/>
                    <a:pt x="5733" y="4811"/>
                  </a:cubicBezTo>
                  <a:cubicBezTo>
                    <a:pt x="5363" y="4811"/>
                    <a:pt x="4922" y="4476"/>
                    <a:pt x="4675" y="4296"/>
                  </a:cubicBezTo>
                  <a:cubicBezTo>
                    <a:pt x="4380" y="4090"/>
                    <a:pt x="4115" y="3864"/>
                    <a:pt x="3860" y="3619"/>
                  </a:cubicBezTo>
                  <a:cubicBezTo>
                    <a:pt x="3828" y="3585"/>
                    <a:pt x="3776" y="3570"/>
                    <a:pt x="3719" y="3570"/>
                  </a:cubicBezTo>
                  <a:cubicBezTo>
                    <a:pt x="3561" y="3570"/>
                    <a:pt x="3366" y="3680"/>
                    <a:pt x="3467" y="3795"/>
                  </a:cubicBezTo>
                  <a:cubicBezTo>
                    <a:pt x="3644" y="4002"/>
                    <a:pt x="3801" y="4227"/>
                    <a:pt x="3938" y="4463"/>
                  </a:cubicBezTo>
                  <a:cubicBezTo>
                    <a:pt x="4115" y="4758"/>
                    <a:pt x="4390" y="5278"/>
                    <a:pt x="4164" y="5612"/>
                  </a:cubicBezTo>
                  <a:cubicBezTo>
                    <a:pt x="4050" y="5774"/>
                    <a:pt x="3869" y="5846"/>
                    <a:pt x="3684" y="5846"/>
                  </a:cubicBezTo>
                  <a:cubicBezTo>
                    <a:pt x="3453" y="5846"/>
                    <a:pt x="3218" y="5734"/>
                    <a:pt x="3104" y="5543"/>
                  </a:cubicBezTo>
                  <a:cubicBezTo>
                    <a:pt x="2907" y="5209"/>
                    <a:pt x="2907" y="4767"/>
                    <a:pt x="2927" y="4394"/>
                  </a:cubicBezTo>
                  <a:cubicBezTo>
                    <a:pt x="2946" y="4119"/>
                    <a:pt x="2976" y="3844"/>
                    <a:pt x="3045" y="3579"/>
                  </a:cubicBezTo>
                  <a:cubicBezTo>
                    <a:pt x="3065" y="3497"/>
                    <a:pt x="3005" y="3467"/>
                    <a:pt x="2924" y="3467"/>
                  </a:cubicBezTo>
                  <a:cubicBezTo>
                    <a:pt x="2811" y="3467"/>
                    <a:pt x="2657" y="3526"/>
                    <a:pt x="2622" y="3589"/>
                  </a:cubicBezTo>
                  <a:cubicBezTo>
                    <a:pt x="2436" y="3913"/>
                    <a:pt x="2210" y="4227"/>
                    <a:pt x="1925" y="4473"/>
                  </a:cubicBezTo>
                  <a:cubicBezTo>
                    <a:pt x="1783" y="4600"/>
                    <a:pt x="1608" y="4733"/>
                    <a:pt x="1411" y="4733"/>
                  </a:cubicBezTo>
                  <a:cubicBezTo>
                    <a:pt x="1365" y="4733"/>
                    <a:pt x="1317" y="4725"/>
                    <a:pt x="1267" y="4708"/>
                  </a:cubicBezTo>
                  <a:cubicBezTo>
                    <a:pt x="1032" y="4620"/>
                    <a:pt x="767" y="4316"/>
                    <a:pt x="737" y="4060"/>
                  </a:cubicBezTo>
                  <a:cubicBezTo>
                    <a:pt x="649" y="3393"/>
                    <a:pt x="2033" y="3265"/>
                    <a:pt x="2485" y="3236"/>
                  </a:cubicBezTo>
                  <a:cubicBezTo>
                    <a:pt x="2700" y="3208"/>
                    <a:pt x="2817" y="2949"/>
                    <a:pt x="2575" y="2949"/>
                  </a:cubicBezTo>
                  <a:cubicBezTo>
                    <a:pt x="2562" y="2949"/>
                    <a:pt x="2549" y="2949"/>
                    <a:pt x="2534" y="2951"/>
                  </a:cubicBezTo>
                  <a:cubicBezTo>
                    <a:pt x="2426" y="2961"/>
                    <a:pt x="2318" y="2971"/>
                    <a:pt x="2210" y="2980"/>
                  </a:cubicBezTo>
                  <a:cubicBezTo>
                    <a:pt x="2103" y="2987"/>
                    <a:pt x="1986" y="2992"/>
                    <a:pt x="1865" y="2992"/>
                  </a:cubicBezTo>
                  <a:cubicBezTo>
                    <a:pt x="1276" y="2992"/>
                    <a:pt x="596" y="2880"/>
                    <a:pt x="580" y="2342"/>
                  </a:cubicBezTo>
                  <a:cubicBezTo>
                    <a:pt x="570" y="2146"/>
                    <a:pt x="659" y="1822"/>
                    <a:pt x="875" y="1782"/>
                  </a:cubicBezTo>
                  <a:cubicBezTo>
                    <a:pt x="890" y="1780"/>
                    <a:pt x="906" y="1779"/>
                    <a:pt x="922" y="1779"/>
                  </a:cubicBezTo>
                  <a:cubicBezTo>
                    <a:pt x="1131" y="1779"/>
                    <a:pt x="1388" y="1947"/>
                    <a:pt x="1552" y="2038"/>
                  </a:cubicBezTo>
                  <a:cubicBezTo>
                    <a:pt x="1857" y="2234"/>
                    <a:pt x="2151" y="2460"/>
                    <a:pt x="2406" y="2725"/>
                  </a:cubicBezTo>
                  <a:cubicBezTo>
                    <a:pt x="2438" y="2754"/>
                    <a:pt x="2486" y="2766"/>
                    <a:pt x="2537" y="2766"/>
                  </a:cubicBezTo>
                  <a:cubicBezTo>
                    <a:pt x="2645" y="2766"/>
                    <a:pt x="2772" y="2713"/>
                    <a:pt x="2819" y="2647"/>
                  </a:cubicBezTo>
                  <a:cubicBezTo>
                    <a:pt x="2838" y="2607"/>
                    <a:pt x="2838" y="2578"/>
                    <a:pt x="2809" y="2538"/>
                  </a:cubicBezTo>
                  <a:cubicBezTo>
                    <a:pt x="2603" y="2342"/>
                    <a:pt x="2416" y="2116"/>
                    <a:pt x="2249" y="1890"/>
                  </a:cubicBezTo>
                  <a:cubicBezTo>
                    <a:pt x="2092" y="1674"/>
                    <a:pt x="1660" y="1085"/>
                    <a:pt x="1955" y="830"/>
                  </a:cubicBezTo>
                  <a:cubicBezTo>
                    <a:pt x="2040" y="755"/>
                    <a:pt x="2179" y="723"/>
                    <a:pt x="2318" y="723"/>
                  </a:cubicBezTo>
                  <a:cubicBezTo>
                    <a:pt x="2451" y="723"/>
                    <a:pt x="2585" y="752"/>
                    <a:pt x="2672" y="801"/>
                  </a:cubicBezTo>
                  <a:cubicBezTo>
                    <a:pt x="2848" y="899"/>
                    <a:pt x="2937" y="1075"/>
                    <a:pt x="2986" y="1262"/>
                  </a:cubicBezTo>
                  <a:cubicBezTo>
                    <a:pt x="3015" y="1380"/>
                    <a:pt x="3025" y="1508"/>
                    <a:pt x="3025" y="1635"/>
                  </a:cubicBezTo>
                  <a:cubicBezTo>
                    <a:pt x="3005" y="1773"/>
                    <a:pt x="2986" y="1900"/>
                    <a:pt x="2976" y="2038"/>
                  </a:cubicBezTo>
                  <a:cubicBezTo>
                    <a:pt x="2976" y="2123"/>
                    <a:pt x="3044" y="2158"/>
                    <a:pt x="3128" y="2158"/>
                  </a:cubicBezTo>
                  <a:cubicBezTo>
                    <a:pt x="3246" y="2158"/>
                    <a:pt x="3395" y="2087"/>
                    <a:pt x="3418" y="1989"/>
                  </a:cubicBezTo>
                  <a:cubicBezTo>
                    <a:pt x="3447" y="1861"/>
                    <a:pt x="3457" y="1714"/>
                    <a:pt x="3457" y="1566"/>
                  </a:cubicBezTo>
                  <a:cubicBezTo>
                    <a:pt x="3538" y="1027"/>
                    <a:pt x="3743" y="290"/>
                    <a:pt x="4161" y="290"/>
                  </a:cubicBezTo>
                  <a:close/>
                  <a:moveTo>
                    <a:pt x="4236" y="1"/>
                  </a:moveTo>
                  <a:cubicBezTo>
                    <a:pt x="4161" y="1"/>
                    <a:pt x="4088" y="9"/>
                    <a:pt x="4017" y="25"/>
                  </a:cubicBezTo>
                  <a:cubicBezTo>
                    <a:pt x="3624" y="123"/>
                    <a:pt x="3388" y="447"/>
                    <a:pt x="3241" y="801"/>
                  </a:cubicBezTo>
                  <a:cubicBezTo>
                    <a:pt x="3123" y="634"/>
                    <a:pt x="2946" y="506"/>
                    <a:pt x="2711" y="467"/>
                  </a:cubicBezTo>
                  <a:cubicBezTo>
                    <a:pt x="2626" y="452"/>
                    <a:pt x="2530" y="443"/>
                    <a:pt x="2429" y="443"/>
                  </a:cubicBezTo>
                  <a:cubicBezTo>
                    <a:pt x="2066" y="443"/>
                    <a:pt x="1645" y="554"/>
                    <a:pt x="1483" y="869"/>
                  </a:cubicBezTo>
                  <a:cubicBezTo>
                    <a:pt x="1366" y="1115"/>
                    <a:pt x="1444" y="1380"/>
                    <a:pt x="1572" y="1625"/>
                  </a:cubicBezTo>
                  <a:cubicBezTo>
                    <a:pt x="1390" y="1543"/>
                    <a:pt x="1200" y="1492"/>
                    <a:pt x="1015" y="1492"/>
                  </a:cubicBezTo>
                  <a:cubicBezTo>
                    <a:pt x="890" y="1492"/>
                    <a:pt x="767" y="1515"/>
                    <a:pt x="649" y="1566"/>
                  </a:cubicBezTo>
                  <a:cubicBezTo>
                    <a:pt x="236" y="1743"/>
                    <a:pt x="1" y="2332"/>
                    <a:pt x="227" y="2725"/>
                  </a:cubicBezTo>
                  <a:cubicBezTo>
                    <a:pt x="403" y="3039"/>
                    <a:pt x="786" y="3157"/>
                    <a:pt x="1140" y="3216"/>
                  </a:cubicBezTo>
                  <a:cubicBezTo>
                    <a:pt x="855" y="3324"/>
                    <a:pt x="610" y="3471"/>
                    <a:pt x="433" y="3697"/>
                  </a:cubicBezTo>
                  <a:cubicBezTo>
                    <a:pt x="119" y="4100"/>
                    <a:pt x="413" y="4600"/>
                    <a:pt x="777" y="4856"/>
                  </a:cubicBezTo>
                  <a:cubicBezTo>
                    <a:pt x="940" y="4971"/>
                    <a:pt x="1117" y="5019"/>
                    <a:pt x="1295" y="5019"/>
                  </a:cubicBezTo>
                  <a:cubicBezTo>
                    <a:pt x="1619" y="5019"/>
                    <a:pt x="1947" y="4859"/>
                    <a:pt x="2200" y="4650"/>
                  </a:cubicBezTo>
                  <a:cubicBezTo>
                    <a:pt x="2298" y="4561"/>
                    <a:pt x="2397" y="4473"/>
                    <a:pt x="2485" y="4384"/>
                  </a:cubicBezTo>
                  <a:lnTo>
                    <a:pt x="2485" y="4384"/>
                  </a:lnTo>
                  <a:cubicBezTo>
                    <a:pt x="2426" y="4915"/>
                    <a:pt x="2475" y="5484"/>
                    <a:pt x="2789" y="5838"/>
                  </a:cubicBezTo>
                  <a:cubicBezTo>
                    <a:pt x="2977" y="6045"/>
                    <a:pt x="3245" y="6130"/>
                    <a:pt x="3520" y="6130"/>
                  </a:cubicBezTo>
                  <a:cubicBezTo>
                    <a:pt x="3778" y="6130"/>
                    <a:pt x="4043" y="6055"/>
                    <a:pt x="4252" y="5936"/>
                  </a:cubicBezTo>
                  <a:cubicBezTo>
                    <a:pt x="4734" y="5671"/>
                    <a:pt x="4743" y="5170"/>
                    <a:pt x="4557" y="4708"/>
                  </a:cubicBezTo>
                  <a:cubicBezTo>
                    <a:pt x="4547" y="4699"/>
                    <a:pt x="4547" y="4679"/>
                    <a:pt x="4537" y="4669"/>
                  </a:cubicBezTo>
                  <a:lnTo>
                    <a:pt x="4537" y="4669"/>
                  </a:lnTo>
                  <a:cubicBezTo>
                    <a:pt x="4871" y="4889"/>
                    <a:pt x="5273" y="5089"/>
                    <a:pt x="5675" y="5089"/>
                  </a:cubicBezTo>
                  <a:cubicBezTo>
                    <a:pt x="5757" y="5089"/>
                    <a:pt x="5840" y="5080"/>
                    <a:pt x="5922" y="5062"/>
                  </a:cubicBezTo>
                  <a:cubicBezTo>
                    <a:pt x="6393" y="4954"/>
                    <a:pt x="6796" y="4394"/>
                    <a:pt x="6638" y="3894"/>
                  </a:cubicBezTo>
                  <a:cubicBezTo>
                    <a:pt x="6501" y="3461"/>
                    <a:pt x="5971" y="3314"/>
                    <a:pt x="5558" y="3245"/>
                  </a:cubicBezTo>
                  <a:cubicBezTo>
                    <a:pt x="5873" y="3157"/>
                    <a:pt x="6187" y="3049"/>
                    <a:pt x="6422" y="2833"/>
                  </a:cubicBezTo>
                  <a:cubicBezTo>
                    <a:pt x="6805" y="2489"/>
                    <a:pt x="6599" y="2018"/>
                    <a:pt x="6236" y="1724"/>
                  </a:cubicBezTo>
                  <a:cubicBezTo>
                    <a:pt x="6061" y="1582"/>
                    <a:pt x="5862" y="1525"/>
                    <a:pt x="5659" y="1525"/>
                  </a:cubicBezTo>
                  <a:cubicBezTo>
                    <a:pt x="5381" y="1525"/>
                    <a:pt x="5095" y="1631"/>
                    <a:pt x="4851" y="1773"/>
                  </a:cubicBezTo>
                  <a:cubicBezTo>
                    <a:pt x="5028" y="1409"/>
                    <a:pt x="5205" y="977"/>
                    <a:pt x="5107" y="585"/>
                  </a:cubicBezTo>
                  <a:cubicBezTo>
                    <a:pt x="5008" y="207"/>
                    <a:pt x="4614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5"/>
            <p:cNvSpPr/>
            <p:nvPr/>
          </p:nvSpPr>
          <p:spPr>
            <a:xfrm>
              <a:off x="2531263" y="10140386"/>
              <a:ext cx="212262" cy="191086"/>
            </a:xfrm>
            <a:custGeom>
              <a:avLst/>
              <a:gdLst/>
              <a:ahLst/>
              <a:cxnLst/>
              <a:rect l="l" t="t" r="r" b="b"/>
              <a:pathLst>
                <a:path w="6806" h="6127" extrusionOk="0">
                  <a:moveTo>
                    <a:pt x="3119" y="285"/>
                  </a:moveTo>
                  <a:cubicBezTo>
                    <a:pt x="3348" y="285"/>
                    <a:pt x="3583" y="397"/>
                    <a:pt x="3703" y="587"/>
                  </a:cubicBezTo>
                  <a:cubicBezTo>
                    <a:pt x="3899" y="921"/>
                    <a:pt x="3899" y="1363"/>
                    <a:pt x="3869" y="1736"/>
                  </a:cubicBezTo>
                  <a:cubicBezTo>
                    <a:pt x="3860" y="2011"/>
                    <a:pt x="3820" y="2286"/>
                    <a:pt x="3761" y="2551"/>
                  </a:cubicBezTo>
                  <a:cubicBezTo>
                    <a:pt x="3741" y="2633"/>
                    <a:pt x="3801" y="2664"/>
                    <a:pt x="3882" y="2664"/>
                  </a:cubicBezTo>
                  <a:cubicBezTo>
                    <a:pt x="3995" y="2664"/>
                    <a:pt x="4149" y="2604"/>
                    <a:pt x="4184" y="2541"/>
                  </a:cubicBezTo>
                  <a:cubicBezTo>
                    <a:pt x="4360" y="2217"/>
                    <a:pt x="4596" y="1903"/>
                    <a:pt x="4881" y="1658"/>
                  </a:cubicBezTo>
                  <a:cubicBezTo>
                    <a:pt x="5024" y="1531"/>
                    <a:pt x="5198" y="1397"/>
                    <a:pt x="5390" y="1397"/>
                  </a:cubicBezTo>
                  <a:cubicBezTo>
                    <a:pt x="5435" y="1397"/>
                    <a:pt x="5482" y="1405"/>
                    <a:pt x="5529" y="1422"/>
                  </a:cubicBezTo>
                  <a:cubicBezTo>
                    <a:pt x="5774" y="1510"/>
                    <a:pt x="6030" y="1815"/>
                    <a:pt x="6069" y="2070"/>
                  </a:cubicBezTo>
                  <a:cubicBezTo>
                    <a:pt x="6157" y="2738"/>
                    <a:pt x="4763" y="2865"/>
                    <a:pt x="4321" y="2895"/>
                  </a:cubicBezTo>
                  <a:cubicBezTo>
                    <a:pt x="4106" y="2923"/>
                    <a:pt x="3989" y="3182"/>
                    <a:pt x="4232" y="3182"/>
                  </a:cubicBezTo>
                  <a:cubicBezTo>
                    <a:pt x="4244" y="3182"/>
                    <a:pt x="4258" y="3181"/>
                    <a:pt x="4272" y="3180"/>
                  </a:cubicBezTo>
                  <a:cubicBezTo>
                    <a:pt x="4370" y="3170"/>
                    <a:pt x="4488" y="3160"/>
                    <a:pt x="4596" y="3150"/>
                  </a:cubicBezTo>
                  <a:cubicBezTo>
                    <a:pt x="4703" y="3143"/>
                    <a:pt x="4820" y="3139"/>
                    <a:pt x="4941" y="3139"/>
                  </a:cubicBezTo>
                  <a:cubicBezTo>
                    <a:pt x="5531" y="3139"/>
                    <a:pt x="6210" y="3251"/>
                    <a:pt x="6226" y="3788"/>
                  </a:cubicBezTo>
                  <a:cubicBezTo>
                    <a:pt x="6226" y="3985"/>
                    <a:pt x="6147" y="4309"/>
                    <a:pt x="5931" y="4348"/>
                  </a:cubicBezTo>
                  <a:cubicBezTo>
                    <a:pt x="5916" y="4350"/>
                    <a:pt x="5900" y="4351"/>
                    <a:pt x="5884" y="4351"/>
                  </a:cubicBezTo>
                  <a:cubicBezTo>
                    <a:pt x="5675" y="4351"/>
                    <a:pt x="5418" y="4184"/>
                    <a:pt x="5254" y="4093"/>
                  </a:cubicBezTo>
                  <a:cubicBezTo>
                    <a:pt x="4950" y="3896"/>
                    <a:pt x="4655" y="3671"/>
                    <a:pt x="4400" y="3405"/>
                  </a:cubicBezTo>
                  <a:cubicBezTo>
                    <a:pt x="4368" y="3377"/>
                    <a:pt x="4320" y="3365"/>
                    <a:pt x="4267" y="3365"/>
                  </a:cubicBezTo>
                  <a:cubicBezTo>
                    <a:pt x="4157" y="3365"/>
                    <a:pt x="4027" y="3418"/>
                    <a:pt x="3987" y="3484"/>
                  </a:cubicBezTo>
                  <a:cubicBezTo>
                    <a:pt x="3968" y="3523"/>
                    <a:pt x="3968" y="3553"/>
                    <a:pt x="3997" y="3592"/>
                  </a:cubicBezTo>
                  <a:cubicBezTo>
                    <a:pt x="4203" y="3788"/>
                    <a:pt x="4390" y="4014"/>
                    <a:pt x="4547" y="4240"/>
                  </a:cubicBezTo>
                  <a:cubicBezTo>
                    <a:pt x="4714" y="4456"/>
                    <a:pt x="5146" y="5045"/>
                    <a:pt x="4851" y="5300"/>
                  </a:cubicBezTo>
                  <a:cubicBezTo>
                    <a:pt x="4766" y="5376"/>
                    <a:pt x="4627" y="5407"/>
                    <a:pt x="4488" y="5407"/>
                  </a:cubicBezTo>
                  <a:cubicBezTo>
                    <a:pt x="4355" y="5407"/>
                    <a:pt x="4221" y="5378"/>
                    <a:pt x="4135" y="5330"/>
                  </a:cubicBezTo>
                  <a:cubicBezTo>
                    <a:pt x="3958" y="5232"/>
                    <a:pt x="3860" y="5055"/>
                    <a:pt x="3820" y="4868"/>
                  </a:cubicBezTo>
                  <a:cubicBezTo>
                    <a:pt x="3791" y="4751"/>
                    <a:pt x="3781" y="4623"/>
                    <a:pt x="3781" y="4495"/>
                  </a:cubicBezTo>
                  <a:cubicBezTo>
                    <a:pt x="3801" y="4358"/>
                    <a:pt x="3820" y="4230"/>
                    <a:pt x="3820" y="4093"/>
                  </a:cubicBezTo>
                  <a:cubicBezTo>
                    <a:pt x="3824" y="4008"/>
                    <a:pt x="3757" y="3973"/>
                    <a:pt x="3674" y="3973"/>
                  </a:cubicBezTo>
                  <a:cubicBezTo>
                    <a:pt x="3555" y="3973"/>
                    <a:pt x="3406" y="4044"/>
                    <a:pt x="3388" y="4142"/>
                  </a:cubicBezTo>
                  <a:cubicBezTo>
                    <a:pt x="3359" y="4270"/>
                    <a:pt x="3339" y="4417"/>
                    <a:pt x="3339" y="4564"/>
                  </a:cubicBezTo>
                  <a:cubicBezTo>
                    <a:pt x="3259" y="5103"/>
                    <a:pt x="3060" y="5840"/>
                    <a:pt x="2639" y="5840"/>
                  </a:cubicBezTo>
                  <a:cubicBezTo>
                    <a:pt x="2547" y="5840"/>
                    <a:pt x="2443" y="5804"/>
                    <a:pt x="2328" y="5723"/>
                  </a:cubicBezTo>
                  <a:cubicBezTo>
                    <a:pt x="1650" y="5242"/>
                    <a:pt x="2583" y="3926"/>
                    <a:pt x="2937" y="3484"/>
                  </a:cubicBezTo>
                  <a:cubicBezTo>
                    <a:pt x="3036" y="3362"/>
                    <a:pt x="2931" y="3302"/>
                    <a:pt x="2807" y="3302"/>
                  </a:cubicBezTo>
                  <a:cubicBezTo>
                    <a:pt x="2721" y="3302"/>
                    <a:pt x="2627" y="3330"/>
                    <a:pt x="2583" y="3386"/>
                  </a:cubicBezTo>
                  <a:cubicBezTo>
                    <a:pt x="2357" y="3671"/>
                    <a:pt x="2082" y="3936"/>
                    <a:pt x="1788" y="4132"/>
                  </a:cubicBezTo>
                  <a:cubicBezTo>
                    <a:pt x="1632" y="4229"/>
                    <a:pt x="1453" y="4320"/>
                    <a:pt x="1269" y="4320"/>
                  </a:cubicBezTo>
                  <a:cubicBezTo>
                    <a:pt x="1210" y="4320"/>
                    <a:pt x="1150" y="4311"/>
                    <a:pt x="1091" y="4289"/>
                  </a:cubicBezTo>
                  <a:cubicBezTo>
                    <a:pt x="875" y="4211"/>
                    <a:pt x="590" y="3896"/>
                    <a:pt x="600" y="3641"/>
                  </a:cubicBezTo>
                  <a:cubicBezTo>
                    <a:pt x="619" y="3239"/>
                    <a:pt x="1366" y="3131"/>
                    <a:pt x="1660" y="3072"/>
                  </a:cubicBezTo>
                  <a:cubicBezTo>
                    <a:pt x="1974" y="3013"/>
                    <a:pt x="2289" y="2973"/>
                    <a:pt x="2613" y="2954"/>
                  </a:cubicBezTo>
                  <a:cubicBezTo>
                    <a:pt x="2831" y="2935"/>
                    <a:pt x="2948" y="2668"/>
                    <a:pt x="2681" y="2668"/>
                  </a:cubicBezTo>
                  <a:cubicBezTo>
                    <a:pt x="2672" y="2668"/>
                    <a:pt x="2662" y="2668"/>
                    <a:pt x="2652" y="2669"/>
                  </a:cubicBezTo>
                  <a:cubicBezTo>
                    <a:pt x="2491" y="2680"/>
                    <a:pt x="2305" y="2690"/>
                    <a:pt x="2111" y="2690"/>
                  </a:cubicBezTo>
                  <a:cubicBezTo>
                    <a:pt x="1617" y="2690"/>
                    <a:pt x="1071" y="2624"/>
                    <a:pt x="747" y="2335"/>
                  </a:cubicBezTo>
                  <a:cubicBezTo>
                    <a:pt x="472" y="2090"/>
                    <a:pt x="541" y="1461"/>
                    <a:pt x="914" y="1343"/>
                  </a:cubicBezTo>
                  <a:cubicBezTo>
                    <a:pt x="964" y="1327"/>
                    <a:pt x="1016" y="1319"/>
                    <a:pt x="1071" y="1319"/>
                  </a:cubicBezTo>
                  <a:cubicBezTo>
                    <a:pt x="1435" y="1319"/>
                    <a:pt x="1884" y="1655"/>
                    <a:pt x="2132" y="1834"/>
                  </a:cubicBezTo>
                  <a:cubicBezTo>
                    <a:pt x="2416" y="2041"/>
                    <a:pt x="2691" y="2266"/>
                    <a:pt x="2937" y="2512"/>
                  </a:cubicBezTo>
                  <a:cubicBezTo>
                    <a:pt x="2971" y="2546"/>
                    <a:pt x="3025" y="2560"/>
                    <a:pt x="3083" y="2560"/>
                  </a:cubicBezTo>
                  <a:cubicBezTo>
                    <a:pt x="3245" y="2560"/>
                    <a:pt x="3440" y="2450"/>
                    <a:pt x="3339" y="2335"/>
                  </a:cubicBezTo>
                  <a:cubicBezTo>
                    <a:pt x="3163" y="2129"/>
                    <a:pt x="3005" y="1903"/>
                    <a:pt x="2868" y="1668"/>
                  </a:cubicBezTo>
                  <a:cubicBezTo>
                    <a:pt x="2691" y="1373"/>
                    <a:pt x="2406" y="853"/>
                    <a:pt x="2642" y="519"/>
                  </a:cubicBezTo>
                  <a:cubicBezTo>
                    <a:pt x="2756" y="357"/>
                    <a:pt x="2936" y="285"/>
                    <a:pt x="3119" y="285"/>
                  </a:cubicBezTo>
                  <a:close/>
                  <a:moveTo>
                    <a:pt x="3282" y="1"/>
                  </a:moveTo>
                  <a:cubicBezTo>
                    <a:pt x="3023" y="1"/>
                    <a:pt x="2758" y="76"/>
                    <a:pt x="2554" y="195"/>
                  </a:cubicBezTo>
                  <a:cubicBezTo>
                    <a:pt x="2073" y="460"/>
                    <a:pt x="2063" y="961"/>
                    <a:pt x="2249" y="1422"/>
                  </a:cubicBezTo>
                  <a:cubicBezTo>
                    <a:pt x="2249" y="1432"/>
                    <a:pt x="2259" y="1451"/>
                    <a:pt x="2269" y="1461"/>
                  </a:cubicBezTo>
                  <a:cubicBezTo>
                    <a:pt x="1927" y="1241"/>
                    <a:pt x="1531" y="1042"/>
                    <a:pt x="1131" y="1042"/>
                  </a:cubicBezTo>
                  <a:cubicBezTo>
                    <a:pt x="1049" y="1042"/>
                    <a:pt x="967" y="1050"/>
                    <a:pt x="885" y="1069"/>
                  </a:cubicBezTo>
                  <a:cubicBezTo>
                    <a:pt x="413" y="1177"/>
                    <a:pt x="11" y="1736"/>
                    <a:pt x="168" y="2227"/>
                  </a:cubicBezTo>
                  <a:cubicBezTo>
                    <a:pt x="305" y="2669"/>
                    <a:pt x="835" y="2816"/>
                    <a:pt x="1248" y="2885"/>
                  </a:cubicBezTo>
                  <a:cubicBezTo>
                    <a:pt x="934" y="2973"/>
                    <a:pt x="619" y="3081"/>
                    <a:pt x="384" y="3297"/>
                  </a:cubicBezTo>
                  <a:cubicBezTo>
                    <a:pt x="1" y="3641"/>
                    <a:pt x="207" y="4112"/>
                    <a:pt x="570" y="4407"/>
                  </a:cubicBezTo>
                  <a:cubicBezTo>
                    <a:pt x="745" y="4548"/>
                    <a:pt x="944" y="4605"/>
                    <a:pt x="1148" y="4605"/>
                  </a:cubicBezTo>
                  <a:cubicBezTo>
                    <a:pt x="1425" y="4605"/>
                    <a:pt x="1711" y="4499"/>
                    <a:pt x="1955" y="4358"/>
                  </a:cubicBezTo>
                  <a:lnTo>
                    <a:pt x="1955" y="4358"/>
                  </a:lnTo>
                  <a:cubicBezTo>
                    <a:pt x="1768" y="4721"/>
                    <a:pt x="1601" y="5153"/>
                    <a:pt x="1699" y="5546"/>
                  </a:cubicBezTo>
                  <a:cubicBezTo>
                    <a:pt x="1791" y="5927"/>
                    <a:pt x="2196" y="6126"/>
                    <a:pt x="2574" y="6126"/>
                  </a:cubicBezTo>
                  <a:cubicBezTo>
                    <a:pt x="2644" y="6126"/>
                    <a:pt x="2714" y="6119"/>
                    <a:pt x="2780" y="6106"/>
                  </a:cubicBezTo>
                  <a:cubicBezTo>
                    <a:pt x="3182" y="6007"/>
                    <a:pt x="3418" y="5683"/>
                    <a:pt x="3565" y="5330"/>
                  </a:cubicBezTo>
                  <a:cubicBezTo>
                    <a:pt x="3683" y="5497"/>
                    <a:pt x="3850" y="5625"/>
                    <a:pt x="4095" y="5664"/>
                  </a:cubicBezTo>
                  <a:cubicBezTo>
                    <a:pt x="4180" y="5679"/>
                    <a:pt x="4276" y="5687"/>
                    <a:pt x="4377" y="5687"/>
                  </a:cubicBezTo>
                  <a:cubicBezTo>
                    <a:pt x="4740" y="5687"/>
                    <a:pt x="5161" y="5577"/>
                    <a:pt x="5323" y="5261"/>
                  </a:cubicBezTo>
                  <a:cubicBezTo>
                    <a:pt x="5440" y="5016"/>
                    <a:pt x="5352" y="4751"/>
                    <a:pt x="5234" y="4505"/>
                  </a:cubicBezTo>
                  <a:lnTo>
                    <a:pt x="5234" y="4505"/>
                  </a:lnTo>
                  <a:cubicBezTo>
                    <a:pt x="5417" y="4587"/>
                    <a:pt x="5602" y="4638"/>
                    <a:pt x="5787" y="4638"/>
                  </a:cubicBezTo>
                  <a:cubicBezTo>
                    <a:pt x="5911" y="4638"/>
                    <a:pt x="6035" y="4615"/>
                    <a:pt x="6157" y="4564"/>
                  </a:cubicBezTo>
                  <a:cubicBezTo>
                    <a:pt x="6560" y="4387"/>
                    <a:pt x="6805" y="3798"/>
                    <a:pt x="6579" y="3405"/>
                  </a:cubicBezTo>
                  <a:cubicBezTo>
                    <a:pt x="6393" y="3091"/>
                    <a:pt x="6010" y="2973"/>
                    <a:pt x="5657" y="2915"/>
                  </a:cubicBezTo>
                  <a:cubicBezTo>
                    <a:pt x="5941" y="2806"/>
                    <a:pt x="6197" y="2659"/>
                    <a:pt x="6363" y="2433"/>
                  </a:cubicBezTo>
                  <a:cubicBezTo>
                    <a:pt x="6678" y="2031"/>
                    <a:pt x="6383" y="1530"/>
                    <a:pt x="6020" y="1275"/>
                  </a:cubicBezTo>
                  <a:cubicBezTo>
                    <a:pt x="5856" y="1160"/>
                    <a:pt x="5680" y="1112"/>
                    <a:pt x="5504" y="1112"/>
                  </a:cubicBezTo>
                  <a:cubicBezTo>
                    <a:pt x="5181" y="1112"/>
                    <a:pt x="4856" y="1272"/>
                    <a:pt x="4596" y="1481"/>
                  </a:cubicBezTo>
                  <a:cubicBezTo>
                    <a:pt x="4498" y="1569"/>
                    <a:pt x="4410" y="1658"/>
                    <a:pt x="4321" y="1746"/>
                  </a:cubicBezTo>
                  <a:cubicBezTo>
                    <a:pt x="4370" y="1216"/>
                    <a:pt x="4331" y="646"/>
                    <a:pt x="4007" y="293"/>
                  </a:cubicBezTo>
                  <a:cubicBezTo>
                    <a:pt x="3825" y="85"/>
                    <a:pt x="3557" y="1"/>
                    <a:pt x="3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47" name="Google Shape;5547;p25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48" name="Google Shape;5548;p25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5549" name="Google Shape;5549;p25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5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5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5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5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5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5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5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5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5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5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25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5561" name="Google Shape;5561;p25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5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5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5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5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5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5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5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5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5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5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2">
    <p:bg>
      <p:bgPr>
        <a:solidFill>
          <a:schemeClr val="accent3"/>
        </a:solidFill>
        <a:effectLst/>
      </p:bgPr>
    </p:bg>
    <p:spTree>
      <p:nvGrpSpPr>
        <p:cNvPr id="1" name="Shape 5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3" name="Google Shape;5573;p26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5574" name="Google Shape;5574;p26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6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6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6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6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6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6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6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6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6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6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6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6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6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6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6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6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6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6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6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6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6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6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6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6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6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6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6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6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6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6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6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6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6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6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6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6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6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6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6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6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6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6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6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6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6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6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6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6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6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6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6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6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6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6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6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6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6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6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6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6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6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6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6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6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6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6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6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6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6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6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6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6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6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6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6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6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6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6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6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6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6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6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6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6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6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6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6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6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6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6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6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6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6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6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6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6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6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6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6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6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6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6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6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6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6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6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6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6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6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6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6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6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6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6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6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6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6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6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6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6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6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6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6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6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6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6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6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6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6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6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6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6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6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6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6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6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6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6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6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6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6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6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6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6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6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6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6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6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6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6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6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6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6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6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6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6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6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6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6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6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6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6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6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6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6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40" name="Google Shape;5740;p26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1" name="Google Shape;5741;p26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5742" name="Google Shape;5742;p26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6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6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6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6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6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6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6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6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6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6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3" name="Google Shape;5753;p26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5754" name="Google Shape;5754;p26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6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6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6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6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6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6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6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6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6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6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205;p3"/>
          <p:cNvGrpSpPr/>
          <p:nvPr/>
        </p:nvGrpSpPr>
        <p:grpSpPr>
          <a:xfrm>
            <a:off x="167" y="-21278"/>
            <a:ext cx="9143666" cy="5186056"/>
            <a:chOff x="-17" y="5457782"/>
            <a:chExt cx="9143666" cy="5186056"/>
          </a:xfrm>
        </p:grpSpPr>
        <p:sp>
          <p:nvSpPr>
            <p:cNvPr id="206" name="Google Shape;206;p3"/>
            <p:cNvSpPr/>
            <p:nvPr/>
          </p:nvSpPr>
          <p:spPr>
            <a:xfrm>
              <a:off x="6373118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37" y="4504"/>
                    <a:pt x="550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58" y="3922"/>
                    <a:pt x="258" y="3910"/>
                  </a:cubicBezTo>
                  <a:cubicBezTo>
                    <a:pt x="281" y="3854"/>
                    <a:pt x="348" y="3798"/>
                    <a:pt x="393" y="3742"/>
                  </a:cubicBezTo>
                  <a:cubicBezTo>
                    <a:pt x="471" y="3642"/>
                    <a:pt x="550" y="3541"/>
                    <a:pt x="639" y="3440"/>
                  </a:cubicBezTo>
                  <a:cubicBezTo>
                    <a:pt x="1166" y="2790"/>
                    <a:pt x="1692" y="2129"/>
                    <a:pt x="2219" y="1480"/>
                  </a:cubicBezTo>
                  <a:cubicBezTo>
                    <a:pt x="2543" y="1077"/>
                    <a:pt x="2868" y="673"/>
                    <a:pt x="3182" y="270"/>
                  </a:cubicBezTo>
                  <a:close/>
                  <a:moveTo>
                    <a:pt x="3339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2" y="3989"/>
                    <a:pt x="12" y="3989"/>
                  </a:cubicBezTo>
                  <a:cubicBezTo>
                    <a:pt x="1222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98" y="2320"/>
                    <a:pt x="3507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772228" y="5457947"/>
              <a:ext cx="143651" cy="185084"/>
            </a:xfrm>
            <a:custGeom>
              <a:avLst/>
              <a:gdLst/>
              <a:ahLst/>
              <a:cxnLst/>
              <a:rect l="l" t="t" r="r" b="b"/>
              <a:pathLst>
                <a:path w="4358" h="5615" extrusionOk="0">
                  <a:moveTo>
                    <a:pt x="195" y="1"/>
                  </a:moveTo>
                  <a:cubicBezTo>
                    <a:pt x="125" y="1"/>
                    <a:pt x="1" y="31"/>
                    <a:pt x="1" y="75"/>
                  </a:cubicBezTo>
                  <a:cubicBezTo>
                    <a:pt x="292" y="1688"/>
                    <a:pt x="572" y="3301"/>
                    <a:pt x="863" y="4913"/>
                  </a:cubicBezTo>
                  <a:cubicBezTo>
                    <a:pt x="897" y="5149"/>
                    <a:pt x="942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3"/>
                    <a:pt x="1008" y="5615"/>
                    <a:pt x="1025" y="5615"/>
                  </a:cubicBezTo>
                  <a:cubicBezTo>
                    <a:pt x="1087" y="5615"/>
                    <a:pt x="1193" y="5587"/>
                    <a:pt x="1210" y="5552"/>
                  </a:cubicBezTo>
                  <a:cubicBezTo>
                    <a:pt x="2129" y="4409"/>
                    <a:pt x="3058" y="3267"/>
                    <a:pt x="3977" y="2124"/>
                  </a:cubicBezTo>
                  <a:cubicBezTo>
                    <a:pt x="4100" y="1968"/>
                    <a:pt x="4234" y="1811"/>
                    <a:pt x="4358" y="1643"/>
                  </a:cubicBezTo>
                  <a:cubicBezTo>
                    <a:pt x="4358" y="1643"/>
                    <a:pt x="4358" y="1632"/>
                    <a:pt x="4358" y="1632"/>
                  </a:cubicBezTo>
                  <a:cubicBezTo>
                    <a:pt x="3148" y="1150"/>
                    <a:pt x="1950" y="680"/>
                    <a:pt x="751" y="209"/>
                  </a:cubicBezTo>
                  <a:lnTo>
                    <a:pt x="236" y="8"/>
                  </a:lnTo>
                  <a:cubicBezTo>
                    <a:pt x="229" y="3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717133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089" y="5434"/>
                  </a:cubicBezTo>
                  <a:cubicBezTo>
                    <a:pt x="2913" y="4963"/>
                    <a:pt x="1725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570151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13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7969558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3"/>
                    <a:pt x="3999" y="4918"/>
                  </a:cubicBezTo>
                  <a:cubicBezTo>
                    <a:pt x="4021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48" y="4000"/>
                    <a:pt x="370" y="3955"/>
                    <a:pt x="280" y="3933"/>
                  </a:cubicBezTo>
                  <a:cubicBezTo>
                    <a:pt x="269" y="3933"/>
                    <a:pt x="258" y="3922"/>
                    <a:pt x="235" y="3922"/>
                  </a:cubicBezTo>
                  <a:cubicBezTo>
                    <a:pt x="235" y="3922"/>
                    <a:pt x="247" y="3922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29" y="1211"/>
                    <a:pt x="1300" y="2353"/>
                    <a:pt x="381" y="3496"/>
                  </a:cubicBezTo>
                  <a:cubicBezTo>
                    <a:pt x="258" y="3653"/>
                    <a:pt x="123" y="3810"/>
                    <a:pt x="0" y="3966"/>
                  </a:cubicBezTo>
                  <a:cubicBezTo>
                    <a:pt x="0" y="3978"/>
                    <a:pt x="0" y="3989"/>
                    <a:pt x="0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8" y="5615"/>
                    <a:pt x="4138" y="5616"/>
                    <a:pt x="4152" y="5616"/>
                  </a:cubicBezTo>
                  <a:cubicBezTo>
                    <a:pt x="4220" y="5616"/>
                    <a:pt x="4367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72" y="24"/>
                  </a:cubicBezTo>
                  <a:cubicBezTo>
                    <a:pt x="3383" y="13"/>
                    <a:pt x="3372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8368371" y="5457947"/>
              <a:ext cx="143552" cy="185084"/>
            </a:xfrm>
            <a:custGeom>
              <a:avLst/>
              <a:gdLst/>
              <a:ahLst/>
              <a:cxnLst/>
              <a:rect l="l" t="t" r="r" b="b"/>
              <a:pathLst>
                <a:path w="4355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3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8767382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3999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39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6206624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6605438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7004844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35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59" y="3641"/>
                    <a:pt x="538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4" y="0"/>
                    <a:pt x="3164" y="34"/>
                    <a:pt x="3147" y="68"/>
                  </a:cubicBezTo>
                  <a:cubicBezTo>
                    <a:pt x="2229" y="1210"/>
                    <a:pt x="1299" y="2353"/>
                    <a:pt x="381" y="3495"/>
                  </a:cubicBezTo>
                  <a:cubicBezTo>
                    <a:pt x="258" y="3652"/>
                    <a:pt x="123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1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7403658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25"/>
                  </a:cubicBezTo>
                  <a:cubicBezTo>
                    <a:pt x="894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83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0" y="5620"/>
                    <a:pt x="1190" y="5586"/>
                    <a:pt x="1207" y="5552"/>
                  </a:cubicBezTo>
                  <a:cubicBezTo>
                    <a:pt x="2137" y="4410"/>
                    <a:pt x="3055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45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780266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2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8" y="5545"/>
                  </a:cubicBezTo>
                  <a:cubicBezTo>
                    <a:pt x="4078" y="3932"/>
                    <a:pt x="3786" y="2319"/>
                    <a:pt x="3506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820148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8600889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8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5" y="5619"/>
                    <a:pt x="4164" y="5619"/>
                  </a:cubicBezTo>
                  <a:cubicBezTo>
                    <a:pt x="4236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8999702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4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8368338" y="6025924"/>
              <a:ext cx="143585" cy="185084"/>
            </a:xfrm>
            <a:custGeom>
              <a:avLst/>
              <a:gdLst/>
              <a:ahLst/>
              <a:cxnLst/>
              <a:rect l="l" t="t" r="r" b="b"/>
              <a:pathLst>
                <a:path w="4356" h="5615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1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8767382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08"/>
                  </a:lnTo>
                  <a:cubicBezTo>
                    <a:pt x="4141" y="5613"/>
                    <a:pt x="4156" y="5615"/>
                    <a:pt x="4175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8201482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296"/>
                    <a:pt x="861" y="4920"/>
                  </a:cubicBezTo>
                  <a:cubicBezTo>
                    <a:pt x="905" y="5144"/>
                    <a:pt x="950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1"/>
                    <a:pt x="1219" y="5547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8"/>
                    <a:pt x="4366" y="1627"/>
                    <a:pt x="4355" y="1627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8600889" y="6309698"/>
              <a:ext cx="143914" cy="185117"/>
            </a:xfrm>
            <a:custGeom>
              <a:avLst/>
              <a:gdLst/>
              <a:ahLst/>
              <a:cxnLst/>
              <a:rect l="l" t="t" r="r" b="b"/>
              <a:pathLst>
                <a:path w="4366" h="5616" extrusionOk="0">
                  <a:moveTo>
                    <a:pt x="3181" y="265"/>
                  </a:moveTo>
                  <a:cubicBezTo>
                    <a:pt x="3450" y="1822"/>
                    <a:pt x="3719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69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7"/>
                    <a:pt x="538" y="3535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7"/>
                    <a:pt x="135" y="3804"/>
                    <a:pt x="0" y="3972"/>
                  </a:cubicBezTo>
                  <a:cubicBezTo>
                    <a:pt x="0" y="3972"/>
                    <a:pt x="0" y="3983"/>
                    <a:pt x="0" y="3983"/>
                  </a:cubicBezTo>
                  <a:cubicBezTo>
                    <a:pt x="1210" y="4465"/>
                    <a:pt x="2408" y="4935"/>
                    <a:pt x="3607" y="5406"/>
                  </a:cubicBezTo>
                  <a:lnTo>
                    <a:pt x="4122" y="5607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0"/>
                  </a:cubicBezTo>
                  <a:cubicBezTo>
                    <a:pt x="4066" y="3927"/>
                    <a:pt x="3786" y="2315"/>
                    <a:pt x="3495" y="702"/>
                  </a:cubicBezTo>
                  <a:cubicBezTo>
                    <a:pt x="3461" y="466"/>
                    <a:pt x="3416" y="242"/>
                    <a:pt x="3383" y="18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8999669" y="6309830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40" y="5368"/>
                    <a:pt x="985" y="5592"/>
                  </a:cubicBezTo>
                  <a:cubicBezTo>
                    <a:pt x="985" y="5603"/>
                    <a:pt x="985" y="5603"/>
                    <a:pt x="985" y="5603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8"/>
                    <a:pt x="4356" y="1627"/>
                    <a:pt x="4356" y="1627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8368338" y="6495178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4"/>
                  </a:cubicBezTo>
                  <a:cubicBezTo>
                    <a:pt x="991" y="5618"/>
                    <a:pt x="1001" y="5620"/>
                    <a:pt x="1015" y="5620"/>
                  </a:cubicBezTo>
                  <a:cubicBezTo>
                    <a:pt x="1075" y="5620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8767382" y="6495013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68"/>
                    <a:pt x="3999" y="4925"/>
                  </a:cubicBezTo>
                  <a:cubicBezTo>
                    <a:pt x="4033" y="5093"/>
                    <a:pt x="4067" y="5261"/>
                    <a:pt x="4089" y="5429"/>
                  </a:cubicBezTo>
                  <a:cubicBezTo>
                    <a:pt x="2913" y="4970"/>
                    <a:pt x="1726" y="4499"/>
                    <a:pt x="538" y="4029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50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35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69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19" y="540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8201482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0"/>
                  </a:moveTo>
                  <a:cubicBezTo>
                    <a:pt x="139" y="0"/>
                    <a:pt x="0" y="24"/>
                    <a:pt x="9" y="70"/>
                  </a:cubicBezTo>
                  <a:cubicBezTo>
                    <a:pt x="301" y="1683"/>
                    <a:pt x="581" y="3307"/>
                    <a:pt x="861" y="4920"/>
                  </a:cubicBezTo>
                  <a:cubicBezTo>
                    <a:pt x="905" y="5144"/>
                    <a:pt x="950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7"/>
                  </a:cubicBezTo>
                  <a:cubicBezTo>
                    <a:pt x="2138" y="4405"/>
                    <a:pt x="3056" y="3262"/>
                    <a:pt x="3974" y="2120"/>
                  </a:cubicBezTo>
                  <a:cubicBezTo>
                    <a:pt x="4109" y="1963"/>
                    <a:pt x="4232" y="1806"/>
                    <a:pt x="4366" y="1650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7"/>
                    <a:pt x="1958" y="686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8600889" y="6778919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500"/>
                    <a:pt x="538" y="4029"/>
                  </a:cubicBezTo>
                  <a:cubicBezTo>
                    <a:pt x="460" y="3996"/>
                    <a:pt x="370" y="3951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7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7"/>
                    <a:pt x="1311" y="2349"/>
                    <a:pt x="381" y="3491"/>
                  </a:cubicBezTo>
                  <a:cubicBezTo>
                    <a:pt x="258" y="3648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20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3"/>
                  </a:cubicBezTo>
                  <a:cubicBezTo>
                    <a:pt x="3461" y="479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8999669" y="6779084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lnTo>
                    <a:pt x="1220" y="5547"/>
                  </a:ln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368338" y="7062990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0"/>
                  </a:cubicBezTo>
                  <a:cubicBezTo>
                    <a:pt x="895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5" y="5622"/>
                    <a:pt x="1022" y="5622"/>
                  </a:cubicBezTo>
                  <a:cubicBezTo>
                    <a:pt x="1083" y="5622"/>
                    <a:pt x="1191" y="5592"/>
                    <a:pt x="1209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8767382" y="7062858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60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8201482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8600889" y="7346764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8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8999669" y="734689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20" y="5548"/>
                  </a:cubicBezTo>
                  <a:cubicBezTo>
                    <a:pt x="2138" y="4405"/>
                    <a:pt x="3057" y="3274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8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8368338" y="7532244"/>
              <a:ext cx="143585" cy="185315"/>
            </a:xfrm>
            <a:custGeom>
              <a:avLst/>
              <a:gdLst/>
              <a:ahLst/>
              <a:cxnLst/>
              <a:rect l="l" t="t" r="r" b="b"/>
              <a:pathLst>
                <a:path w="4356" h="5622" extrusionOk="0">
                  <a:moveTo>
                    <a:pt x="206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290" y="1695"/>
                    <a:pt x="570" y="3307"/>
                    <a:pt x="861" y="4920"/>
                  </a:cubicBezTo>
                  <a:cubicBezTo>
                    <a:pt x="895" y="5144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7"/>
                  </a:cubicBezTo>
                  <a:cubicBezTo>
                    <a:pt x="3146" y="1157"/>
                    <a:pt x="1948" y="686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8767382" y="753211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4"/>
                  </a:cubicBezTo>
                  <a:cubicBezTo>
                    <a:pt x="4033" y="5092"/>
                    <a:pt x="4067" y="5271"/>
                    <a:pt x="4089" y="5440"/>
                  </a:cubicBezTo>
                  <a:cubicBezTo>
                    <a:pt x="2913" y="4969"/>
                    <a:pt x="1726" y="4499"/>
                    <a:pt x="538" y="4039"/>
                  </a:cubicBezTo>
                  <a:cubicBezTo>
                    <a:pt x="460" y="4006"/>
                    <a:pt x="370" y="3950"/>
                    <a:pt x="281" y="3939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86"/>
                  </a:cubicBezTo>
                  <a:cubicBezTo>
                    <a:pt x="2532" y="1082"/>
                    <a:pt x="2857" y="679"/>
                    <a:pt x="3182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6" y="30"/>
                    <a:pt x="3148" y="74"/>
                  </a:cubicBezTo>
                  <a:cubicBezTo>
                    <a:pt x="2230" y="1217"/>
                    <a:pt x="1311" y="2359"/>
                    <a:pt x="393" y="3491"/>
                  </a:cubicBezTo>
                  <a:cubicBezTo>
                    <a:pt x="258" y="3659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5"/>
                  </a:cubicBezTo>
                  <a:cubicBezTo>
                    <a:pt x="1210" y="4465"/>
                    <a:pt x="2409" y="4935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8"/>
                    <a:pt x="4358" y="5552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2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8201482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40" y="1"/>
                    <a:pt x="0" y="26"/>
                    <a:pt x="9" y="82"/>
                  </a:cubicBezTo>
                  <a:cubicBezTo>
                    <a:pt x="301" y="1695"/>
                    <a:pt x="581" y="3308"/>
                    <a:pt x="861" y="4921"/>
                  </a:cubicBezTo>
                  <a:cubicBezTo>
                    <a:pt x="905" y="5145"/>
                    <a:pt x="950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2138" y="4416"/>
                    <a:pt x="3056" y="3274"/>
                    <a:pt x="3974" y="2132"/>
                  </a:cubicBezTo>
                  <a:cubicBezTo>
                    <a:pt x="4109" y="1975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39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8600889" y="7816051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50" y="1821"/>
                    <a:pt x="3719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1" y="4968"/>
                    <a:pt x="1725" y="4498"/>
                    <a:pt x="538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69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69" y="3859"/>
                    <a:pt x="336" y="3792"/>
                    <a:pt x="381" y="3747"/>
                  </a:cubicBezTo>
                  <a:cubicBezTo>
                    <a:pt x="460" y="3647"/>
                    <a:pt x="538" y="3546"/>
                    <a:pt x="628" y="3445"/>
                  </a:cubicBezTo>
                  <a:cubicBezTo>
                    <a:pt x="1154" y="2784"/>
                    <a:pt x="1680" y="2135"/>
                    <a:pt x="2207" y="1485"/>
                  </a:cubicBezTo>
                  <a:cubicBezTo>
                    <a:pt x="2532" y="1082"/>
                    <a:pt x="2856" y="678"/>
                    <a:pt x="3181" y="275"/>
                  </a:cubicBezTo>
                  <a:close/>
                  <a:moveTo>
                    <a:pt x="3341" y="1"/>
                  </a:moveTo>
                  <a:cubicBezTo>
                    <a:pt x="3281" y="1"/>
                    <a:pt x="3166" y="37"/>
                    <a:pt x="3148" y="74"/>
                  </a:cubicBezTo>
                  <a:cubicBezTo>
                    <a:pt x="2229" y="1216"/>
                    <a:pt x="1311" y="2359"/>
                    <a:pt x="381" y="3501"/>
                  </a:cubicBezTo>
                  <a:cubicBezTo>
                    <a:pt x="258" y="3658"/>
                    <a:pt x="135" y="3815"/>
                    <a:pt x="0" y="3971"/>
                  </a:cubicBezTo>
                  <a:cubicBezTo>
                    <a:pt x="0" y="3983"/>
                    <a:pt x="0" y="3983"/>
                    <a:pt x="0" y="3994"/>
                  </a:cubicBezTo>
                  <a:cubicBezTo>
                    <a:pt x="1210" y="4464"/>
                    <a:pt x="2408" y="4935"/>
                    <a:pt x="3607" y="5416"/>
                  </a:cubicBezTo>
                  <a:lnTo>
                    <a:pt x="4122" y="5618"/>
                  </a:lnTo>
                  <a:cubicBezTo>
                    <a:pt x="4128" y="5620"/>
                    <a:pt x="4138" y="5621"/>
                    <a:pt x="4152" y="5621"/>
                  </a:cubicBezTo>
                  <a:cubicBezTo>
                    <a:pt x="4220" y="5621"/>
                    <a:pt x="4367" y="5597"/>
                    <a:pt x="4357" y="5551"/>
                  </a:cubicBezTo>
                  <a:cubicBezTo>
                    <a:pt x="4066" y="3938"/>
                    <a:pt x="3786" y="2314"/>
                    <a:pt x="3495" y="701"/>
                  </a:cubicBezTo>
                  <a:cubicBezTo>
                    <a:pt x="3461" y="477"/>
                    <a:pt x="3416" y="253"/>
                    <a:pt x="3383" y="18"/>
                  </a:cubicBezTo>
                  <a:cubicBezTo>
                    <a:pt x="3383" y="18"/>
                    <a:pt x="3372" y="18"/>
                    <a:pt x="3372" y="6"/>
                  </a:cubicBezTo>
                  <a:cubicBezTo>
                    <a:pt x="3366" y="2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8999669" y="7816150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80"/>
                    <a:pt x="985" y="5604"/>
                  </a:cubicBezTo>
                  <a:cubicBezTo>
                    <a:pt x="985" y="5604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lnTo>
                    <a:pt x="1220" y="5559"/>
                  </a:lnTo>
                  <a:cubicBezTo>
                    <a:pt x="2138" y="4416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39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8368338" y="8100056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6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56"/>
                    <a:pt x="940" y="5380"/>
                    <a:pt x="985" y="5604"/>
                  </a:cubicBezTo>
                  <a:cubicBezTo>
                    <a:pt x="985" y="5615"/>
                    <a:pt x="985" y="5615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098" y="1975"/>
                    <a:pt x="4233" y="1807"/>
                    <a:pt x="4356" y="1650"/>
                  </a:cubicBezTo>
                  <a:cubicBezTo>
                    <a:pt x="4356" y="1650"/>
                    <a:pt x="4356" y="1639"/>
                    <a:pt x="4356" y="1639"/>
                  </a:cubicBezTo>
                  <a:cubicBezTo>
                    <a:pt x="3146" y="1157"/>
                    <a:pt x="1948" y="687"/>
                    <a:pt x="749" y="216"/>
                  </a:cubicBezTo>
                  <a:lnTo>
                    <a:pt x="234" y="4"/>
                  </a:lnTo>
                  <a:cubicBezTo>
                    <a:pt x="229" y="2"/>
                    <a:pt x="21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8767382" y="8099957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67" y="5271"/>
                    <a:pt x="4089" y="5439"/>
                  </a:cubicBezTo>
                  <a:cubicBezTo>
                    <a:pt x="2913" y="4969"/>
                    <a:pt x="1726" y="4509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70" y="3860"/>
                    <a:pt x="348" y="3792"/>
                    <a:pt x="382" y="3748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96"/>
                    <a:pt x="1681" y="2135"/>
                    <a:pt x="2207" y="1485"/>
                  </a:cubicBezTo>
                  <a:cubicBezTo>
                    <a:pt x="2532" y="1082"/>
                    <a:pt x="2857" y="679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5"/>
                    <a:pt x="2409" y="4946"/>
                    <a:pt x="3619" y="5417"/>
                  </a:cubicBezTo>
                  <a:lnTo>
                    <a:pt x="4134" y="5618"/>
                  </a:lnTo>
                  <a:cubicBezTo>
                    <a:pt x="4139" y="5620"/>
                    <a:pt x="4150" y="5621"/>
                    <a:pt x="4163" y="5621"/>
                  </a:cubicBezTo>
                  <a:cubicBezTo>
                    <a:pt x="4229" y="5621"/>
                    <a:pt x="4367" y="5598"/>
                    <a:pt x="4358" y="5551"/>
                  </a:cubicBezTo>
                  <a:cubicBezTo>
                    <a:pt x="4078" y="3938"/>
                    <a:pt x="3787" y="2314"/>
                    <a:pt x="3507" y="701"/>
                  </a:cubicBezTo>
                  <a:cubicBezTo>
                    <a:pt x="3462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8201515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1" y="1"/>
                    <a:pt x="0" y="26"/>
                    <a:pt x="8" y="76"/>
                  </a:cubicBezTo>
                  <a:cubicBezTo>
                    <a:pt x="300" y="1689"/>
                    <a:pt x="580" y="3302"/>
                    <a:pt x="860" y="4915"/>
                  </a:cubicBezTo>
                  <a:cubicBezTo>
                    <a:pt x="904" y="5150"/>
                    <a:pt x="949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1" y="5614"/>
                    <a:pt x="1015" y="5617"/>
                    <a:pt x="1033" y="5617"/>
                  </a:cubicBezTo>
                  <a:cubicBezTo>
                    <a:pt x="1094" y="5617"/>
                    <a:pt x="1201" y="5588"/>
                    <a:pt x="1218" y="5553"/>
                  </a:cubicBezTo>
                  <a:cubicBezTo>
                    <a:pt x="2137" y="4411"/>
                    <a:pt x="3055" y="3268"/>
                    <a:pt x="3973" y="2126"/>
                  </a:cubicBezTo>
                  <a:cubicBezTo>
                    <a:pt x="4108" y="1969"/>
                    <a:pt x="4231" y="1801"/>
                    <a:pt x="4365" y="1644"/>
                  </a:cubicBezTo>
                  <a:cubicBezTo>
                    <a:pt x="4365" y="1644"/>
                    <a:pt x="4365" y="1633"/>
                    <a:pt x="4354" y="1633"/>
                  </a:cubicBezTo>
                  <a:cubicBezTo>
                    <a:pt x="3156" y="1152"/>
                    <a:pt x="1957" y="681"/>
                    <a:pt x="748" y="211"/>
                  </a:cubicBezTo>
                  <a:lnTo>
                    <a:pt x="232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8600889" y="838406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19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1" y="4963"/>
                    <a:pt x="1725" y="4504"/>
                    <a:pt x="538" y="4033"/>
                  </a:cubicBezTo>
                  <a:cubicBezTo>
                    <a:pt x="460" y="4000"/>
                    <a:pt x="370" y="3955"/>
                    <a:pt x="280" y="3932"/>
                  </a:cubicBezTo>
                  <a:cubicBezTo>
                    <a:pt x="269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70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1"/>
                    <a:pt x="1311" y="2353"/>
                    <a:pt x="381" y="3495"/>
                  </a:cubicBezTo>
                  <a:cubicBezTo>
                    <a:pt x="258" y="3652"/>
                    <a:pt x="135" y="3809"/>
                    <a:pt x="0" y="3966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9"/>
                    <a:pt x="2408" y="4940"/>
                    <a:pt x="3607" y="5411"/>
                  </a:cubicBezTo>
                  <a:lnTo>
                    <a:pt x="4122" y="5612"/>
                  </a:lnTo>
                  <a:cubicBezTo>
                    <a:pt x="4128" y="5614"/>
                    <a:pt x="4138" y="5615"/>
                    <a:pt x="4152" y="5615"/>
                  </a:cubicBezTo>
                  <a:cubicBezTo>
                    <a:pt x="4220" y="5615"/>
                    <a:pt x="4367" y="5592"/>
                    <a:pt x="4357" y="5545"/>
                  </a:cubicBezTo>
                  <a:cubicBezTo>
                    <a:pt x="4066" y="3932"/>
                    <a:pt x="3786" y="2308"/>
                    <a:pt x="3495" y="695"/>
                  </a:cubicBezTo>
                  <a:cubicBezTo>
                    <a:pt x="3461" y="471"/>
                    <a:pt x="3416" y="247"/>
                    <a:pt x="3383" y="12"/>
                  </a:cubicBezTo>
                  <a:lnTo>
                    <a:pt x="3372" y="12"/>
                  </a:ln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8999702" y="8384160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182" y="1"/>
                  </a:moveTo>
                  <a:cubicBezTo>
                    <a:pt x="112" y="1"/>
                    <a:pt x="1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9" y="5374"/>
                    <a:pt x="984" y="5598"/>
                  </a:cubicBezTo>
                  <a:cubicBezTo>
                    <a:pt x="984" y="5609"/>
                    <a:pt x="984" y="5609"/>
                    <a:pt x="984" y="5609"/>
                  </a:cubicBezTo>
                  <a:cubicBezTo>
                    <a:pt x="991" y="5614"/>
                    <a:pt x="1005" y="5617"/>
                    <a:pt x="1022" y="5617"/>
                  </a:cubicBezTo>
                  <a:cubicBezTo>
                    <a:pt x="1084" y="5617"/>
                    <a:pt x="1190" y="5588"/>
                    <a:pt x="1208" y="5553"/>
                  </a:cubicBezTo>
                  <a:lnTo>
                    <a:pt x="1219" y="5553"/>
                  </a:lnTo>
                  <a:cubicBezTo>
                    <a:pt x="2137" y="4411"/>
                    <a:pt x="3056" y="3268"/>
                    <a:pt x="3974" y="2126"/>
                  </a:cubicBezTo>
                  <a:cubicBezTo>
                    <a:pt x="4097" y="1969"/>
                    <a:pt x="4232" y="1801"/>
                    <a:pt x="4355" y="1644"/>
                  </a:cubicBezTo>
                  <a:cubicBezTo>
                    <a:pt x="4366" y="1644"/>
                    <a:pt x="4355" y="1633"/>
                    <a:pt x="4355" y="1633"/>
                  </a:cubicBezTo>
                  <a:cubicBezTo>
                    <a:pt x="3157" y="1152"/>
                    <a:pt x="1947" y="681"/>
                    <a:pt x="748" y="211"/>
                  </a:cubicBezTo>
                  <a:lnTo>
                    <a:pt x="233" y="9"/>
                  </a:lnTo>
                  <a:cubicBezTo>
                    <a:pt x="225" y="4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8368371" y="8569541"/>
              <a:ext cx="143552" cy="185117"/>
            </a:xfrm>
            <a:custGeom>
              <a:avLst/>
              <a:gdLst/>
              <a:ahLst/>
              <a:cxnLst/>
              <a:rect l="l" t="t" r="r" b="b"/>
              <a:pathLst>
                <a:path w="4355" h="5616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69" y="3301"/>
                    <a:pt x="860" y="4914"/>
                  </a:cubicBezTo>
                  <a:cubicBezTo>
                    <a:pt x="894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1" y="5613"/>
                    <a:pt x="1005" y="5615"/>
                    <a:pt x="1022" y="5615"/>
                  </a:cubicBezTo>
                  <a:cubicBezTo>
                    <a:pt x="1084" y="5615"/>
                    <a:pt x="1190" y="5587"/>
                    <a:pt x="1208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55" y="1643"/>
                    <a:pt x="4355" y="1632"/>
                    <a:pt x="4355" y="1632"/>
                  </a:cubicBezTo>
                  <a:cubicBezTo>
                    <a:pt x="3145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8767382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18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62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820148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301" y="1688"/>
                    <a:pt x="581" y="3301"/>
                    <a:pt x="861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2"/>
                    <a:pt x="1958" y="680"/>
                    <a:pt x="749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8600889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50" y="1823"/>
                    <a:pt x="3719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70"/>
                    <a:pt x="1725" y="4499"/>
                    <a:pt x="538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69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36" y="3794"/>
                    <a:pt x="381" y="3749"/>
                  </a:cubicBezTo>
                  <a:cubicBezTo>
                    <a:pt x="460" y="3637"/>
                    <a:pt x="538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2229" y="1206"/>
                    <a:pt x="1311" y="2349"/>
                    <a:pt x="381" y="3491"/>
                  </a:cubicBezTo>
                  <a:cubicBezTo>
                    <a:pt x="258" y="3648"/>
                    <a:pt x="135" y="3805"/>
                    <a:pt x="0" y="3973"/>
                  </a:cubicBezTo>
                  <a:cubicBezTo>
                    <a:pt x="0" y="3973"/>
                    <a:pt x="0" y="3984"/>
                    <a:pt x="0" y="3984"/>
                  </a:cubicBezTo>
                  <a:cubicBezTo>
                    <a:pt x="1210" y="4455"/>
                    <a:pt x="2408" y="4936"/>
                    <a:pt x="3607" y="5407"/>
                  </a:cubicBezTo>
                  <a:lnTo>
                    <a:pt x="4122" y="5608"/>
                  </a:lnTo>
                  <a:cubicBezTo>
                    <a:pt x="4129" y="5613"/>
                    <a:pt x="4145" y="5615"/>
                    <a:pt x="4164" y="5615"/>
                  </a:cubicBezTo>
                  <a:cubicBezTo>
                    <a:pt x="4236" y="5615"/>
                    <a:pt x="4366" y="5585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8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8999702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84" y="5608"/>
                  </a:cubicBezTo>
                  <a:cubicBezTo>
                    <a:pt x="992" y="5616"/>
                    <a:pt x="1008" y="5620"/>
                    <a:pt x="1028" y="5620"/>
                  </a:cubicBezTo>
                  <a:cubicBezTo>
                    <a:pt x="1091" y="5620"/>
                    <a:pt x="1191" y="5586"/>
                    <a:pt x="1208" y="5552"/>
                  </a:cubicBezTo>
                  <a:lnTo>
                    <a:pt x="1219" y="5552"/>
                  </a:lnTo>
                  <a:cubicBezTo>
                    <a:pt x="2137" y="4410"/>
                    <a:pt x="3056" y="3267"/>
                    <a:pt x="3974" y="2125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55" y="1632"/>
                    <a:pt x="4355" y="1632"/>
                  </a:cubicBezTo>
                  <a:cubicBezTo>
                    <a:pt x="3157" y="1162"/>
                    <a:pt x="1947" y="680"/>
                    <a:pt x="748" y="210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8368338" y="9137518"/>
              <a:ext cx="143585" cy="185117"/>
            </a:xfrm>
            <a:custGeom>
              <a:avLst/>
              <a:gdLst/>
              <a:ahLst/>
              <a:cxnLst/>
              <a:rect l="l" t="t" r="r" b="b"/>
              <a:pathLst>
                <a:path w="4356" h="5616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296"/>
                    <a:pt x="861" y="4920"/>
                  </a:cubicBezTo>
                  <a:cubicBezTo>
                    <a:pt x="895" y="5144"/>
                    <a:pt x="940" y="5368"/>
                    <a:pt x="985" y="5592"/>
                  </a:cubicBezTo>
                  <a:cubicBezTo>
                    <a:pt x="985" y="5604"/>
                    <a:pt x="985" y="5604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1"/>
                    <a:pt x="1209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56" y="1639"/>
                    <a:pt x="4356" y="1627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8767382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28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48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24"/>
                    <a:pt x="2207" y="1475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08"/>
                  </a:lnTo>
                  <a:cubicBezTo>
                    <a:pt x="4141" y="5612"/>
                    <a:pt x="4156" y="5615"/>
                    <a:pt x="4175" y="5615"/>
                  </a:cubicBezTo>
                  <a:cubicBezTo>
                    <a:pt x="4244" y="5615"/>
                    <a:pt x="4367" y="5584"/>
                    <a:pt x="4358" y="5540"/>
                  </a:cubicBezTo>
                  <a:cubicBezTo>
                    <a:pt x="4078" y="3927"/>
                    <a:pt x="3787" y="2315"/>
                    <a:pt x="3507" y="702"/>
                  </a:cubicBezTo>
                  <a:cubicBezTo>
                    <a:pt x="3462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8201482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84"/>
                    <a:pt x="581" y="3296"/>
                    <a:pt x="861" y="4920"/>
                  </a:cubicBezTo>
                  <a:cubicBezTo>
                    <a:pt x="905" y="5145"/>
                    <a:pt x="950" y="5369"/>
                    <a:pt x="984" y="5604"/>
                  </a:cubicBezTo>
                  <a:lnTo>
                    <a:pt x="995" y="5604"/>
                  </a:lnTo>
                  <a:cubicBezTo>
                    <a:pt x="1003" y="5612"/>
                    <a:pt x="1019" y="5615"/>
                    <a:pt x="1040" y="5615"/>
                  </a:cubicBezTo>
                  <a:cubicBezTo>
                    <a:pt x="1102" y="5615"/>
                    <a:pt x="1202" y="5582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28"/>
                    <a:pt x="4355" y="1628"/>
                  </a:cubicBezTo>
                  <a:cubicBezTo>
                    <a:pt x="3157" y="1157"/>
                    <a:pt x="1958" y="675"/>
                    <a:pt x="749" y="205"/>
                  </a:cubicBezTo>
                  <a:lnTo>
                    <a:pt x="233" y="3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8600889" y="9421292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3181" y="265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36" y="3793"/>
                    <a:pt x="381" y="3748"/>
                  </a:cubicBezTo>
                  <a:cubicBezTo>
                    <a:pt x="460" y="3648"/>
                    <a:pt x="538" y="3536"/>
                    <a:pt x="628" y="3435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72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06"/>
                  </a:cubicBezTo>
                  <a:lnTo>
                    <a:pt x="4122" y="5608"/>
                  </a:lnTo>
                  <a:cubicBezTo>
                    <a:pt x="4131" y="5613"/>
                    <a:pt x="4150" y="5616"/>
                    <a:pt x="4175" y="5616"/>
                  </a:cubicBezTo>
                  <a:cubicBezTo>
                    <a:pt x="4248" y="5616"/>
                    <a:pt x="4366" y="5591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67"/>
                    <a:pt x="3416" y="243"/>
                    <a:pt x="3383" y="19"/>
                  </a:cubicBezTo>
                  <a:cubicBezTo>
                    <a:pt x="3383" y="7"/>
                    <a:pt x="3372" y="7"/>
                    <a:pt x="3372" y="7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8999669" y="9421424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40" y="5369"/>
                    <a:pt x="985" y="5604"/>
                  </a:cubicBezTo>
                  <a:cubicBezTo>
                    <a:pt x="993" y="5612"/>
                    <a:pt x="1009" y="5615"/>
                    <a:pt x="1029" y="5615"/>
                  </a:cubicBezTo>
                  <a:cubicBezTo>
                    <a:pt x="1092" y="5615"/>
                    <a:pt x="1192" y="5582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56" y="1628"/>
                    <a:pt x="4356" y="1628"/>
                  </a:cubicBezTo>
                  <a:cubicBezTo>
                    <a:pt x="3158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8368338" y="9606772"/>
              <a:ext cx="143585" cy="185282"/>
            </a:xfrm>
            <a:custGeom>
              <a:avLst/>
              <a:gdLst/>
              <a:ahLst/>
              <a:cxnLst/>
              <a:rect l="l" t="t" r="r" b="b"/>
              <a:pathLst>
                <a:path w="4356" h="5621" extrusionOk="0">
                  <a:moveTo>
                    <a:pt x="205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290" y="1683"/>
                    <a:pt x="570" y="3307"/>
                    <a:pt x="861" y="4920"/>
                  </a:cubicBezTo>
                  <a:cubicBezTo>
                    <a:pt x="895" y="5144"/>
                    <a:pt x="940" y="5368"/>
                    <a:pt x="985" y="5603"/>
                  </a:cubicBezTo>
                  <a:cubicBezTo>
                    <a:pt x="985" y="5603"/>
                    <a:pt x="985" y="5603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098" y="1963"/>
                    <a:pt x="4233" y="1806"/>
                    <a:pt x="4356" y="1650"/>
                  </a:cubicBezTo>
                  <a:cubicBezTo>
                    <a:pt x="4356" y="1638"/>
                    <a:pt x="4356" y="1638"/>
                    <a:pt x="4356" y="1627"/>
                  </a:cubicBezTo>
                  <a:cubicBezTo>
                    <a:pt x="3146" y="1157"/>
                    <a:pt x="1948" y="675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8767382" y="960664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67" y="5260"/>
                    <a:pt x="4089" y="5439"/>
                  </a:cubicBezTo>
                  <a:cubicBezTo>
                    <a:pt x="2913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27"/>
                    <a:pt x="247" y="3916"/>
                  </a:cubicBezTo>
                  <a:cubicBezTo>
                    <a:pt x="270" y="3860"/>
                    <a:pt x="348" y="3793"/>
                    <a:pt x="382" y="3748"/>
                  </a:cubicBezTo>
                  <a:cubicBezTo>
                    <a:pt x="460" y="3647"/>
                    <a:pt x="550" y="3547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15"/>
                    <a:pt x="1" y="3972"/>
                  </a:cubicBezTo>
                  <a:cubicBezTo>
                    <a:pt x="1" y="3983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19" y="5406"/>
                  </a:cubicBezTo>
                  <a:lnTo>
                    <a:pt x="4134" y="5619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7" y="5621"/>
                    <a:pt x="4367" y="5597"/>
                    <a:pt x="4358" y="5540"/>
                  </a:cubicBezTo>
                  <a:cubicBezTo>
                    <a:pt x="4078" y="3927"/>
                    <a:pt x="3787" y="2314"/>
                    <a:pt x="3507" y="702"/>
                  </a:cubicBezTo>
                  <a:cubicBezTo>
                    <a:pt x="3462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8201482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4" y="1"/>
                  </a:moveTo>
                  <a:cubicBezTo>
                    <a:pt x="139" y="1"/>
                    <a:pt x="0" y="24"/>
                    <a:pt x="9" y="71"/>
                  </a:cubicBezTo>
                  <a:cubicBezTo>
                    <a:pt x="301" y="1695"/>
                    <a:pt x="581" y="3308"/>
                    <a:pt x="861" y="4920"/>
                  </a:cubicBezTo>
                  <a:cubicBezTo>
                    <a:pt x="905" y="5144"/>
                    <a:pt x="950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1" y="5619"/>
                    <a:pt x="1012" y="5621"/>
                    <a:pt x="1025" y="5621"/>
                  </a:cubicBezTo>
                  <a:cubicBezTo>
                    <a:pt x="1085" y="5621"/>
                    <a:pt x="1201" y="5584"/>
                    <a:pt x="1219" y="5548"/>
                  </a:cubicBezTo>
                  <a:cubicBezTo>
                    <a:pt x="2138" y="4405"/>
                    <a:pt x="3056" y="3263"/>
                    <a:pt x="3974" y="2120"/>
                  </a:cubicBezTo>
                  <a:cubicBezTo>
                    <a:pt x="4109" y="1963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7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3"/>
                  </a:lnTo>
                  <a:cubicBezTo>
                    <a:pt x="228" y="1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8600889" y="9890546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1" y="4969"/>
                    <a:pt x="1725" y="4499"/>
                    <a:pt x="538" y="4028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6"/>
                  </a:cubicBezTo>
                  <a:cubicBezTo>
                    <a:pt x="269" y="3860"/>
                    <a:pt x="336" y="3793"/>
                    <a:pt x="381" y="3748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8"/>
                    <a:pt x="3148" y="63"/>
                  </a:cubicBezTo>
                  <a:cubicBezTo>
                    <a:pt x="2229" y="1206"/>
                    <a:pt x="1311" y="2348"/>
                    <a:pt x="381" y="3491"/>
                  </a:cubicBezTo>
                  <a:cubicBezTo>
                    <a:pt x="258" y="3648"/>
                    <a:pt x="135" y="3816"/>
                    <a:pt x="0" y="3972"/>
                  </a:cubicBezTo>
                  <a:cubicBezTo>
                    <a:pt x="0" y="3984"/>
                    <a:pt x="0" y="3984"/>
                    <a:pt x="0" y="3984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0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8999669" y="98906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40" y="5368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1" y="5619"/>
                    <a:pt x="1001" y="5621"/>
                    <a:pt x="1015" y="5621"/>
                  </a:cubicBezTo>
                  <a:cubicBezTo>
                    <a:pt x="1075" y="5621"/>
                    <a:pt x="1190" y="5584"/>
                    <a:pt x="1209" y="5548"/>
                  </a:cubicBezTo>
                  <a:lnTo>
                    <a:pt x="1220" y="5548"/>
                  </a:lnTo>
                  <a:cubicBezTo>
                    <a:pt x="2138" y="4405"/>
                    <a:pt x="3057" y="3263"/>
                    <a:pt x="3975" y="2120"/>
                  </a:cubicBezTo>
                  <a:cubicBezTo>
                    <a:pt x="4098" y="1963"/>
                    <a:pt x="4233" y="1807"/>
                    <a:pt x="4356" y="1650"/>
                  </a:cubicBezTo>
                  <a:cubicBezTo>
                    <a:pt x="4367" y="1639"/>
                    <a:pt x="4356" y="1639"/>
                    <a:pt x="4356" y="1627"/>
                  </a:cubicBezTo>
                  <a:cubicBezTo>
                    <a:pt x="3158" y="1157"/>
                    <a:pt x="1948" y="687"/>
                    <a:pt x="749" y="205"/>
                  </a:cubicBezTo>
                  <a:lnTo>
                    <a:pt x="234" y="3"/>
                  </a:lnTo>
                  <a:cubicBezTo>
                    <a:pt x="229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6373118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37" y="4499"/>
                    <a:pt x="550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1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1" y="3861"/>
                    <a:pt x="348" y="3793"/>
                    <a:pt x="393" y="3749"/>
                  </a:cubicBezTo>
                  <a:cubicBezTo>
                    <a:pt x="471" y="3648"/>
                    <a:pt x="550" y="3547"/>
                    <a:pt x="639" y="3446"/>
                  </a:cubicBezTo>
                  <a:cubicBezTo>
                    <a:pt x="1166" y="2785"/>
                    <a:pt x="1692" y="2136"/>
                    <a:pt x="2219" y="1475"/>
                  </a:cubicBezTo>
                  <a:cubicBezTo>
                    <a:pt x="2543" y="1072"/>
                    <a:pt x="2868" y="680"/>
                    <a:pt x="3182" y="276"/>
                  </a:cubicBezTo>
                  <a:close/>
                  <a:moveTo>
                    <a:pt x="3345" y="0"/>
                  </a:moveTo>
                  <a:cubicBezTo>
                    <a:pt x="3283" y="0"/>
                    <a:pt x="3177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6772228" y="10174584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207" y="1"/>
                  </a:moveTo>
                  <a:cubicBezTo>
                    <a:pt x="141" y="1"/>
                    <a:pt x="1" y="24"/>
                    <a:pt x="1" y="71"/>
                  </a:cubicBezTo>
                  <a:cubicBezTo>
                    <a:pt x="292" y="1695"/>
                    <a:pt x="572" y="3308"/>
                    <a:pt x="863" y="4921"/>
                  </a:cubicBezTo>
                  <a:cubicBezTo>
                    <a:pt x="897" y="5145"/>
                    <a:pt x="942" y="5369"/>
                    <a:pt x="986" y="5604"/>
                  </a:cubicBezTo>
                  <a:cubicBezTo>
                    <a:pt x="975" y="5604"/>
                    <a:pt x="986" y="5604"/>
                    <a:pt x="986" y="5615"/>
                  </a:cubicBezTo>
                  <a:cubicBezTo>
                    <a:pt x="994" y="5620"/>
                    <a:pt x="1008" y="5622"/>
                    <a:pt x="1025" y="5622"/>
                  </a:cubicBezTo>
                  <a:cubicBezTo>
                    <a:pt x="1087" y="5622"/>
                    <a:pt x="1193" y="5594"/>
                    <a:pt x="1210" y="5559"/>
                  </a:cubicBezTo>
                  <a:cubicBezTo>
                    <a:pt x="1210" y="5548"/>
                    <a:pt x="1210" y="5548"/>
                    <a:pt x="1210" y="5548"/>
                  </a:cubicBezTo>
                  <a:cubicBezTo>
                    <a:pt x="2129" y="4405"/>
                    <a:pt x="3058" y="3263"/>
                    <a:pt x="3977" y="2132"/>
                  </a:cubicBezTo>
                  <a:cubicBezTo>
                    <a:pt x="4100" y="1964"/>
                    <a:pt x="4234" y="1807"/>
                    <a:pt x="4358" y="1650"/>
                  </a:cubicBezTo>
                  <a:cubicBezTo>
                    <a:pt x="4358" y="1639"/>
                    <a:pt x="4358" y="1639"/>
                    <a:pt x="4358" y="1628"/>
                  </a:cubicBezTo>
                  <a:cubicBezTo>
                    <a:pt x="3148" y="1157"/>
                    <a:pt x="1950" y="687"/>
                    <a:pt x="751" y="205"/>
                  </a:cubicBezTo>
                  <a:lnTo>
                    <a:pt x="236" y="4"/>
                  </a:lnTo>
                  <a:cubicBezTo>
                    <a:pt x="230" y="2"/>
                    <a:pt x="220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717133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69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7570151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8" y="1"/>
                    <a:pt x="0" y="24"/>
                    <a:pt x="9" y="71"/>
                  </a:cubicBezTo>
                  <a:cubicBezTo>
                    <a:pt x="289" y="1695"/>
                    <a:pt x="581" y="3308"/>
                    <a:pt x="861" y="4921"/>
                  </a:cubicBezTo>
                  <a:cubicBezTo>
                    <a:pt x="905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7" y="4405"/>
                    <a:pt x="3056" y="3263"/>
                    <a:pt x="3974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49" y="205"/>
                  </a:cubicBezTo>
                  <a:lnTo>
                    <a:pt x="233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7969558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48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7" y="3917"/>
                  </a:ln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00" y="2348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9" y="5622"/>
                    <a:pt x="4367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8368338" y="10174584"/>
              <a:ext cx="143585" cy="185348"/>
            </a:xfrm>
            <a:custGeom>
              <a:avLst/>
              <a:gdLst/>
              <a:ahLst/>
              <a:cxnLst/>
              <a:rect l="l" t="t" r="r" b="b"/>
              <a:pathLst>
                <a:path w="4356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70" y="3308"/>
                    <a:pt x="861" y="4921"/>
                  </a:cubicBezTo>
                  <a:cubicBezTo>
                    <a:pt x="895" y="5145"/>
                    <a:pt x="940" y="5369"/>
                    <a:pt x="985" y="5604"/>
                  </a:cubicBezTo>
                  <a:cubicBezTo>
                    <a:pt x="985" y="5604"/>
                    <a:pt x="985" y="5604"/>
                    <a:pt x="985" y="5615"/>
                  </a:cubicBezTo>
                  <a:cubicBezTo>
                    <a:pt x="992" y="5620"/>
                    <a:pt x="1006" y="5622"/>
                    <a:pt x="1023" y="5622"/>
                  </a:cubicBezTo>
                  <a:cubicBezTo>
                    <a:pt x="1085" y="5622"/>
                    <a:pt x="1191" y="5594"/>
                    <a:pt x="1209" y="5559"/>
                  </a:cubicBezTo>
                  <a:cubicBezTo>
                    <a:pt x="1209" y="5548"/>
                    <a:pt x="1209" y="5548"/>
                    <a:pt x="1209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56" y="1639"/>
                    <a:pt x="4356" y="1639"/>
                    <a:pt x="4356" y="1628"/>
                  </a:cubicBezTo>
                  <a:cubicBezTo>
                    <a:pt x="3146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9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8767382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620662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6605405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58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7004844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35" y="3917"/>
                  </a:cubicBezTo>
                  <a:lnTo>
                    <a:pt x="246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64"/>
                    <a:pt x="3147" y="75"/>
                    <a:pt x="3147" y="75"/>
                  </a:cubicBezTo>
                  <a:cubicBezTo>
                    <a:pt x="2229" y="1217"/>
                    <a:pt x="1299" y="2349"/>
                    <a:pt x="381" y="3491"/>
                  </a:cubicBezTo>
                  <a:cubicBezTo>
                    <a:pt x="258" y="3659"/>
                    <a:pt x="123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7" y="5621"/>
                    <a:pt x="4138" y="5622"/>
                    <a:pt x="4152" y="5622"/>
                  </a:cubicBezTo>
                  <a:cubicBezTo>
                    <a:pt x="4220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1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403625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70" y="3307"/>
                    <a:pt x="861" y="4920"/>
                  </a:cubicBezTo>
                  <a:cubicBezTo>
                    <a:pt x="895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84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8" y="5558"/>
                  </a:cubicBezTo>
                  <a:cubicBezTo>
                    <a:pt x="1208" y="5558"/>
                    <a:pt x="1208" y="5547"/>
                    <a:pt x="1208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46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780266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2" y="277"/>
                  </a:moveTo>
                  <a:cubicBezTo>
                    <a:pt x="3462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8" y="5552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8201482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4" y="0"/>
                  </a:moveTo>
                  <a:cubicBezTo>
                    <a:pt x="139" y="0"/>
                    <a:pt x="0" y="23"/>
                    <a:pt x="9" y="70"/>
                  </a:cubicBezTo>
                  <a:cubicBezTo>
                    <a:pt x="301" y="1694"/>
                    <a:pt x="581" y="3307"/>
                    <a:pt x="861" y="4920"/>
                  </a:cubicBezTo>
                  <a:cubicBezTo>
                    <a:pt x="905" y="5144"/>
                    <a:pt x="950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2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4" y="2131"/>
                  </a:cubicBezTo>
                  <a:cubicBezTo>
                    <a:pt x="4109" y="1963"/>
                    <a:pt x="4232" y="1806"/>
                    <a:pt x="4366" y="1649"/>
                  </a:cubicBezTo>
                  <a:cubicBezTo>
                    <a:pt x="4366" y="1638"/>
                    <a:pt x="4366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3" y="3"/>
                  </a:lnTo>
                  <a:cubicBezTo>
                    <a:pt x="228" y="1"/>
                    <a:pt x="21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8600889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69" y="3928"/>
                    <a:pt x="258" y="3928"/>
                    <a:pt x="247" y="3917"/>
                  </a:cubicBez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81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8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2" y="5622"/>
                  </a:cubicBezTo>
                  <a:cubicBezTo>
                    <a:pt x="4220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8999669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85" y="5614"/>
                  </a:cubicBezTo>
                  <a:cubicBezTo>
                    <a:pt x="992" y="5619"/>
                    <a:pt x="1006" y="5621"/>
                    <a:pt x="1023" y="5621"/>
                  </a:cubicBezTo>
                  <a:cubicBezTo>
                    <a:pt x="1085" y="5621"/>
                    <a:pt x="1191" y="5593"/>
                    <a:pt x="1209" y="5558"/>
                  </a:cubicBezTo>
                  <a:cubicBezTo>
                    <a:pt x="1209" y="5547"/>
                    <a:pt x="1209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098" y="1963"/>
                    <a:pt x="4233" y="1806"/>
                    <a:pt x="4356" y="1649"/>
                  </a:cubicBezTo>
                  <a:cubicBezTo>
                    <a:pt x="4367" y="1638"/>
                    <a:pt x="4356" y="1638"/>
                    <a:pt x="4356" y="1627"/>
                  </a:cubicBezTo>
                  <a:cubicBezTo>
                    <a:pt x="3158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47177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62" y="1827"/>
                    <a:pt x="3731" y="3373"/>
                    <a:pt x="4011" y="4918"/>
                  </a:cubicBezTo>
                  <a:cubicBezTo>
                    <a:pt x="4033" y="5098"/>
                    <a:pt x="4067" y="5266"/>
                    <a:pt x="4100" y="5434"/>
                  </a:cubicBezTo>
                  <a:cubicBezTo>
                    <a:pt x="2913" y="4963"/>
                    <a:pt x="1726" y="4504"/>
                    <a:pt x="550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81" y="3854"/>
                    <a:pt x="348" y="3798"/>
                    <a:pt x="382" y="3742"/>
                  </a:cubicBezTo>
                  <a:cubicBezTo>
                    <a:pt x="471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19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60" y="69"/>
                  </a:cubicBezTo>
                  <a:lnTo>
                    <a:pt x="3148" y="69"/>
                  </a:lnTo>
                  <a:cubicBezTo>
                    <a:pt x="2230" y="1211"/>
                    <a:pt x="1311" y="2353"/>
                    <a:pt x="393" y="3496"/>
                  </a:cubicBezTo>
                  <a:cubicBezTo>
                    <a:pt x="270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20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78" y="3933"/>
                    <a:pt x="3787" y="2320"/>
                    <a:pt x="3507" y="696"/>
                  </a:cubicBezTo>
                  <a:cubicBezTo>
                    <a:pt x="3462" y="472"/>
                    <a:pt x="3428" y="248"/>
                    <a:pt x="3384" y="24"/>
                  </a:cubicBezTo>
                  <a:cubicBezTo>
                    <a:pt x="3384" y="13"/>
                    <a:pt x="3384" y="13"/>
                    <a:pt x="3384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87058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3" y="1"/>
                  </a:moveTo>
                  <a:cubicBezTo>
                    <a:pt x="131" y="1"/>
                    <a:pt x="1" y="31"/>
                    <a:pt x="10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6" y="5149"/>
                    <a:pt x="951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67" y="1632"/>
                  </a:cubicBezTo>
                  <a:cubicBezTo>
                    <a:pt x="3157" y="1150"/>
                    <a:pt x="1959" y="680"/>
                    <a:pt x="760" y="209"/>
                  </a:cubicBezTo>
                  <a:lnTo>
                    <a:pt x="245" y="8"/>
                  </a:lnTo>
                  <a:cubicBezTo>
                    <a:pt x="238" y="3"/>
                    <a:pt x="22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3269995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3" y="5098"/>
                    <a:pt x="4055" y="5266"/>
                    <a:pt x="4089" y="5434"/>
                  </a:cubicBezTo>
                  <a:cubicBezTo>
                    <a:pt x="2913" y="4963"/>
                    <a:pt x="1726" y="4504"/>
                    <a:pt x="538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37" y="3798"/>
                    <a:pt x="381" y="3742"/>
                  </a:cubicBezTo>
                  <a:cubicBezTo>
                    <a:pt x="460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8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09" y="4941"/>
                    <a:pt x="3607" y="5411"/>
                  </a:cubicBezTo>
                  <a:lnTo>
                    <a:pt x="4122" y="5613"/>
                  </a:lnTo>
                  <a:cubicBezTo>
                    <a:pt x="4130" y="5615"/>
                    <a:pt x="4142" y="5616"/>
                    <a:pt x="4156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6" y="3933"/>
                    <a:pt x="3786" y="2320"/>
                    <a:pt x="3506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3668809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3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5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50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1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4067853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2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59" y="4000"/>
                    <a:pt x="370" y="3955"/>
                    <a:pt x="291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7" y="3798"/>
                    <a:pt x="381" y="3742"/>
                  </a:cubicBezTo>
                  <a:cubicBezTo>
                    <a:pt x="471" y="3642"/>
                    <a:pt x="549" y="3541"/>
                    <a:pt x="627" y="3440"/>
                  </a:cubicBezTo>
                  <a:cubicBezTo>
                    <a:pt x="1165" y="2790"/>
                    <a:pt x="1691" y="2129"/>
                    <a:pt x="2218" y="1480"/>
                  </a:cubicBezTo>
                  <a:cubicBezTo>
                    <a:pt x="2543" y="1077"/>
                    <a:pt x="2856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1" y="3966"/>
                  </a:cubicBezTo>
                  <a:cubicBezTo>
                    <a:pt x="0" y="3978"/>
                    <a:pt x="11" y="3989"/>
                    <a:pt x="11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4466666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13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85" y="2124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50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866040" y="5457782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3"/>
                    <a:pt x="4000" y="4918"/>
                  </a:cubicBezTo>
                  <a:cubicBezTo>
                    <a:pt x="4033" y="5098"/>
                    <a:pt x="4067" y="5266"/>
                    <a:pt x="4089" y="5434"/>
                  </a:cubicBezTo>
                  <a:cubicBezTo>
                    <a:pt x="2913" y="4963"/>
                    <a:pt x="1726" y="4504"/>
                    <a:pt x="539" y="4034"/>
                  </a:cubicBezTo>
                  <a:cubicBezTo>
                    <a:pt x="460" y="4000"/>
                    <a:pt x="371" y="3955"/>
                    <a:pt x="281" y="3933"/>
                  </a:cubicBezTo>
                  <a:cubicBezTo>
                    <a:pt x="281" y="3933"/>
                    <a:pt x="259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70" y="3854"/>
                    <a:pt x="348" y="3798"/>
                    <a:pt x="382" y="3742"/>
                  </a:cubicBezTo>
                  <a:cubicBezTo>
                    <a:pt x="460" y="3642"/>
                    <a:pt x="550" y="3541"/>
                    <a:pt x="628" y="3440"/>
                  </a:cubicBezTo>
                  <a:cubicBezTo>
                    <a:pt x="1155" y="2790"/>
                    <a:pt x="1681" y="2129"/>
                    <a:pt x="2207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28" y="1"/>
                  </a:moveTo>
                  <a:cubicBezTo>
                    <a:pt x="3265" y="1"/>
                    <a:pt x="3165" y="35"/>
                    <a:pt x="3148" y="69"/>
                  </a:cubicBezTo>
                  <a:cubicBezTo>
                    <a:pt x="2230" y="1211"/>
                    <a:pt x="1311" y="2353"/>
                    <a:pt x="393" y="3496"/>
                  </a:cubicBezTo>
                  <a:cubicBezTo>
                    <a:pt x="259" y="3653"/>
                    <a:pt x="135" y="3810"/>
                    <a:pt x="1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1" y="4459"/>
                    <a:pt x="2409" y="4941"/>
                    <a:pt x="3619" y="5411"/>
                  </a:cubicBezTo>
                  <a:lnTo>
                    <a:pt x="4134" y="5613"/>
                  </a:lnTo>
                  <a:cubicBezTo>
                    <a:pt x="4140" y="5615"/>
                    <a:pt x="4150" y="5616"/>
                    <a:pt x="4163" y="5616"/>
                  </a:cubicBezTo>
                  <a:cubicBezTo>
                    <a:pt x="4229" y="5616"/>
                    <a:pt x="4367" y="5592"/>
                    <a:pt x="4358" y="5546"/>
                  </a:cubicBezTo>
                  <a:cubicBezTo>
                    <a:pt x="4067" y="3933"/>
                    <a:pt x="3787" y="2320"/>
                    <a:pt x="3507" y="696"/>
                  </a:cubicBezTo>
                  <a:cubicBezTo>
                    <a:pt x="3462" y="472"/>
                    <a:pt x="3417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4" y="4"/>
                    <a:pt x="3348" y="1"/>
                    <a:pt x="3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26485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13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3"/>
                    <a:pt x="1017" y="5615"/>
                    <a:pt x="1034" y="5615"/>
                  </a:cubicBezTo>
                  <a:cubicBezTo>
                    <a:pt x="1096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75" y="2124"/>
                  </a:cubicBezTo>
                  <a:cubicBezTo>
                    <a:pt x="4109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50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5663897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92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58" y="3910"/>
                  </a:cubicBezTo>
                  <a:cubicBezTo>
                    <a:pt x="280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39" y="3440"/>
                  </a:cubicBezTo>
                  <a:cubicBezTo>
                    <a:pt x="1165" y="2790"/>
                    <a:pt x="1692" y="2129"/>
                    <a:pt x="2218" y="1480"/>
                  </a:cubicBezTo>
                  <a:cubicBezTo>
                    <a:pt x="2543" y="1077"/>
                    <a:pt x="2857" y="673"/>
                    <a:pt x="3181" y="270"/>
                  </a:cubicBezTo>
                  <a:close/>
                  <a:moveTo>
                    <a:pt x="3338" y="1"/>
                  </a:moveTo>
                  <a:cubicBezTo>
                    <a:pt x="3276" y="1"/>
                    <a:pt x="3176" y="35"/>
                    <a:pt x="3159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12" y="3989"/>
                    <a:pt x="12" y="3989"/>
                  </a:cubicBezTo>
                  <a:cubicBezTo>
                    <a:pt x="1221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97" y="2320"/>
                    <a:pt x="3506" y="696"/>
                  </a:cubicBezTo>
                  <a:cubicBezTo>
                    <a:pt x="3473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9" y="1"/>
                    <a:pt x="3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6062710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67" y="3267"/>
                    <a:pt x="3985" y="2124"/>
                  </a:cubicBezTo>
                  <a:cubicBezTo>
                    <a:pt x="4109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305282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3" y="5097"/>
                    <a:pt x="4066" y="5265"/>
                    <a:pt x="4089" y="5433"/>
                  </a:cubicBezTo>
                  <a:cubicBezTo>
                    <a:pt x="2913" y="4974"/>
                    <a:pt x="1725" y="4503"/>
                    <a:pt x="538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53"/>
                  </a:cubicBezTo>
                  <a:cubicBezTo>
                    <a:pt x="460" y="3641"/>
                    <a:pt x="549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5" y="3809"/>
                    <a:pt x="0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6" y="5619"/>
                    <a:pt x="4174" y="5619"/>
                  </a:cubicBezTo>
                  <a:cubicBezTo>
                    <a:pt x="4244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704095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2" y="1"/>
                  </a:moveTo>
                  <a:cubicBezTo>
                    <a:pt x="123" y="1"/>
                    <a:pt x="1" y="31"/>
                    <a:pt x="9" y="75"/>
                  </a:cubicBezTo>
                  <a:cubicBezTo>
                    <a:pt x="289" y="1688"/>
                    <a:pt x="581" y="3301"/>
                    <a:pt x="861" y="4925"/>
                  </a:cubicBezTo>
                  <a:cubicBezTo>
                    <a:pt x="905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19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310310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62" y="1826"/>
                    <a:pt x="3731" y="3372"/>
                    <a:pt x="4011" y="4929"/>
                  </a:cubicBezTo>
                  <a:cubicBezTo>
                    <a:pt x="4033" y="5097"/>
                    <a:pt x="4067" y="5265"/>
                    <a:pt x="4100" y="5433"/>
                  </a:cubicBezTo>
                  <a:cubicBezTo>
                    <a:pt x="2913" y="4974"/>
                    <a:pt x="1726" y="4503"/>
                    <a:pt x="550" y="4033"/>
                  </a:cubicBezTo>
                  <a:cubicBezTo>
                    <a:pt x="460" y="3999"/>
                    <a:pt x="371" y="3954"/>
                    <a:pt x="292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59" y="3910"/>
                  </a:cubicBezTo>
                  <a:cubicBezTo>
                    <a:pt x="281" y="3854"/>
                    <a:pt x="348" y="3798"/>
                    <a:pt x="382" y="3753"/>
                  </a:cubicBezTo>
                  <a:cubicBezTo>
                    <a:pt x="471" y="3641"/>
                    <a:pt x="550" y="3540"/>
                    <a:pt x="628" y="3439"/>
                  </a:cubicBezTo>
                  <a:cubicBezTo>
                    <a:pt x="1166" y="2790"/>
                    <a:pt x="1692" y="2129"/>
                    <a:pt x="2219" y="1479"/>
                  </a:cubicBezTo>
                  <a:cubicBezTo>
                    <a:pt x="2544" y="1076"/>
                    <a:pt x="2857" y="673"/>
                    <a:pt x="3182" y="269"/>
                  </a:cubicBezTo>
                  <a:close/>
                  <a:moveTo>
                    <a:pt x="3339" y="0"/>
                  </a:moveTo>
                  <a:cubicBezTo>
                    <a:pt x="3277" y="0"/>
                    <a:pt x="3176" y="34"/>
                    <a:pt x="3160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70" y="3652"/>
                    <a:pt x="135" y="3809"/>
                    <a:pt x="12" y="3977"/>
                  </a:cubicBezTo>
                  <a:cubicBezTo>
                    <a:pt x="1" y="3977"/>
                    <a:pt x="12" y="3988"/>
                    <a:pt x="12" y="3988"/>
                  </a:cubicBezTo>
                  <a:cubicBezTo>
                    <a:pt x="1222" y="4458"/>
                    <a:pt x="2420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98" y="2319"/>
                    <a:pt x="3507" y="695"/>
                  </a:cubicBezTo>
                  <a:cubicBezTo>
                    <a:pt x="3473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84" y="12"/>
                  </a:cubicBezTo>
                  <a:cubicBezTo>
                    <a:pt x="3375" y="4"/>
                    <a:pt x="3359" y="0"/>
                    <a:pt x="3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3501952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1" y="4925"/>
                  </a:cubicBezTo>
                  <a:cubicBezTo>
                    <a:pt x="905" y="5149"/>
                    <a:pt x="950" y="5373"/>
                    <a:pt x="983" y="5597"/>
                  </a:cubicBezTo>
                  <a:cubicBezTo>
                    <a:pt x="983" y="5608"/>
                    <a:pt x="994" y="5608"/>
                    <a:pt x="994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1" y="5620"/>
                    <a:pt x="1202" y="5586"/>
                    <a:pt x="1219" y="5552"/>
                  </a:cubicBezTo>
                  <a:cubicBezTo>
                    <a:pt x="2137" y="4410"/>
                    <a:pt x="3067" y="3267"/>
                    <a:pt x="3985" y="2125"/>
                  </a:cubicBezTo>
                  <a:cubicBezTo>
                    <a:pt x="4108" y="1968"/>
                    <a:pt x="4243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6" y="1161"/>
                    <a:pt x="1958" y="680"/>
                    <a:pt x="759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3901326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0" y="1826"/>
                    <a:pt x="3731" y="3372"/>
                    <a:pt x="3999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18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6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4300139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3" y="5616"/>
                    <a:pt x="1020" y="5620"/>
                    <a:pt x="1040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5" y="1632"/>
                  </a:cubicBezTo>
                  <a:cubicBezTo>
                    <a:pt x="3157" y="1161"/>
                    <a:pt x="1958" y="680"/>
                    <a:pt x="749" y="209"/>
                  </a:cubicBezTo>
                  <a:lnTo>
                    <a:pt x="234" y="8"/>
                  </a:lnTo>
                  <a:cubicBezTo>
                    <a:pt x="226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4699546" y="5741721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3170" y="269"/>
                  </a:moveTo>
                  <a:cubicBezTo>
                    <a:pt x="3450" y="1826"/>
                    <a:pt x="3719" y="3372"/>
                    <a:pt x="3999" y="4929"/>
                  </a:cubicBezTo>
                  <a:cubicBezTo>
                    <a:pt x="4021" y="5097"/>
                    <a:pt x="4055" y="5265"/>
                    <a:pt x="4089" y="5433"/>
                  </a:cubicBezTo>
                  <a:cubicBezTo>
                    <a:pt x="2901" y="4974"/>
                    <a:pt x="1725" y="4503"/>
                    <a:pt x="538" y="4033"/>
                  </a:cubicBezTo>
                  <a:cubicBezTo>
                    <a:pt x="448" y="3999"/>
                    <a:pt x="359" y="3954"/>
                    <a:pt x="280" y="3932"/>
                  </a:cubicBezTo>
                  <a:cubicBezTo>
                    <a:pt x="269" y="3932"/>
                    <a:pt x="247" y="3921"/>
                    <a:pt x="236" y="3921"/>
                  </a:cubicBezTo>
                  <a:cubicBezTo>
                    <a:pt x="236" y="3921"/>
                    <a:pt x="247" y="3921"/>
                    <a:pt x="247" y="3910"/>
                  </a:cubicBezTo>
                  <a:cubicBezTo>
                    <a:pt x="269" y="3854"/>
                    <a:pt x="336" y="3798"/>
                    <a:pt x="381" y="3753"/>
                  </a:cubicBezTo>
                  <a:cubicBezTo>
                    <a:pt x="460" y="3641"/>
                    <a:pt x="538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70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18" y="1210"/>
                    <a:pt x="1300" y="2353"/>
                    <a:pt x="381" y="3495"/>
                  </a:cubicBezTo>
                  <a:cubicBezTo>
                    <a:pt x="258" y="3652"/>
                    <a:pt x="124" y="3809"/>
                    <a:pt x="0" y="3977"/>
                  </a:cubicBezTo>
                  <a:cubicBezTo>
                    <a:pt x="0" y="3977"/>
                    <a:pt x="0" y="3988"/>
                    <a:pt x="0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2" y="5612"/>
                  </a:lnTo>
                  <a:cubicBezTo>
                    <a:pt x="4129" y="5617"/>
                    <a:pt x="4144" y="5619"/>
                    <a:pt x="4163" y="5619"/>
                  </a:cubicBezTo>
                  <a:cubicBezTo>
                    <a:pt x="4233" y="5619"/>
                    <a:pt x="4357" y="5589"/>
                    <a:pt x="4357" y="5545"/>
                  </a:cubicBezTo>
                  <a:cubicBezTo>
                    <a:pt x="4066" y="3932"/>
                    <a:pt x="3786" y="2319"/>
                    <a:pt x="3495" y="695"/>
                  </a:cubicBezTo>
                  <a:cubicBezTo>
                    <a:pt x="3461" y="471"/>
                    <a:pt x="3417" y="247"/>
                    <a:pt x="3372" y="23"/>
                  </a:cubicBezTo>
                  <a:cubicBezTo>
                    <a:pt x="3383" y="12"/>
                    <a:pt x="3372" y="12"/>
                    <a:pt x="3372" y="12"/>
                  </a:cubicBezTo>
                  <a:cubicBezTo>
                    <a:pt x="3364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5098293" y="5741853"/>
              <a:ext cx="143651" cy="185249"/>
            </a:xfrm>
            <a:custGeom>
              <a:avLst/>
              <a:gdLst/>
              <a:ahLst/>
              <a:cxnLst/>
              <a:rect l="l" t="t" r="r" b="b"/>
              <a:pathLst>
                <a:path w="4358" h="5620" extrusionOk="0">
                  <a:moveTo>
                    <a:pt x="194" y="1"/>
                  </a:moveTo>
                  <a:cubicBezTo>
                    <a:pt x="125" y="1"/>
                    <a:pt x="0" y="31"/>
                    <a:pt x="0" y="75"/>
                  </a:cubicBezTo>
                  <a:cubicBezTo>
                    <a:pt x="291" y="1688"/>
                    <a:pt x="571" y="3301"/>
                    <a:pt x="863" y="4925"/>
                  </a:cubicBezTo>
                  <a:cubicBezTo>
                    <a:pt x="896" y="5149"/>
                    <a:pt x="941" y="5373"/>
                    <a:pt x="986" y="5597"/>
                  </a:cubicBezTo>
                  <a:cubicBezTo>
                    <a:pt x="975" y="5608"/>
                    <a:pt x="986" y="5608"/>
                    <a:pt x="986" y="5608"/>
                  </a:cubicBezTo>
                  <a:cubicBezTo>
                    <a:pt x="994" y="5616"/>
                    <a:pt x="1010" y="5620"/>
                    <a:pt x="1030" y="5620"/>
                  </a:cubicBezTo>
                  <a:cubicBezTo>
                    <a:pt x="1093" y="5620"/>
                    <a:pt x="1193" y="5586"/>
                    <a:pt x="1210" y="5552"/>
                  </a:cubicBezTo>
                  <a:cubicBezTo>
                    <a:pt x="2139" y="4410"/>
                    <a:pt x="3058" y="3267"/>
                    <a:pt x="3976" y="2125"/>
                  </a:cubicBezTo>
                  <a:cubicBezTo>
                    <a:pt x="4100" y="1968"/>
                    <a:pt x="4234" y="1811"/>
                    <a:pt x="4357" y="1643"/>
                  </a:cubicBezTo>
                  <a:cubicBezTo>
                    <a:pt x="4357" y="1643"/>
                    <a:pt x="4357" y="1632"/>
                    <a:pt x="4357" y="1632"/>
                  </a:cubicBezTo>
                  <a:cubicBezTo>
                    <a:pt x="3147" y="1161"/>
                    <a:pt x="1949" y="680"/>
                    <a:pt x="751" y="209"/>
                  </a:cubicBezTo>
                  <a:lnTo>
                    <a:pt x="235" y="8"/>
                  </a:lnTo>
                  <a:cubicBezTo>
                    <a:pt x="228" y="3"/>
                    <a:pt x="213" y="1"/>
                    <a:pt x="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5497370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4000" y="4929"/>
                  </a:cubicBezTo>
                  <a:cubicBezTo>
                    <a:pt x="4033" y="5097"/>
                    <a:pt x="4067" y="5265"/>
                    <a:pt x="4089" y="5433"/>
                  </a:cubicBezTo>
                  <a:cubicBezTo>
                    <a:pt x="2913" y="4974"/>
                    <a:pt x="1726" y="4503"/>
                    <a:pt x="539" y="4033"/>
                  </a:cubicBezTo>
                  <a:cubicBezTo>
                    <a:pt x="460" y="3999"/>
                    <a:pt x="371" y="3954"/>
                    <a:pt x="281" y="3932"/>
                  </a:cubicBezTo>
                  <a:cubicBezTo>
                    <a:pt x="281" y="3932"/>
                    <a:pt x="259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48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5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9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1" y="4458"/>
                    <a:pt x="2409" y="4940"/>
                    <a:pt x="3619" y="5410"/>
                  </a:cubicBezTo>
                  <a:lnTo>
                    <a:pt x="4134" y="5612"/>
                  </a:lnTo>
                  <a:cubicBezTo>
                    <a:pt x="4141" y="5617"/>
                    <a:pt x="4156" y="5619"/>
                    <a:pt x="4175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78" y="3932"/>
                    <a:pt x="3787" y="2319"/>
                    <a:pt x="3507" y="695"/>
                  </a:cubicBezTo>
                  <a:cubicBezTo>
                    <a:pt x="3462" y="471"/>
                    <a:pt x="3428" y="247"/>
                    <a:pt x="3384" y="23"/>
                  </a:cubicBezTo>
                  <a:cubicBezTo>
                    <a:pt x="3384" y="12"/>
                    <a:pt x="3384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589618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3" y="5586"/>
                    <a:pt x="1219" y="5552"/>
                  </a:cubicBezTo>
                  <a:cubicBezTo>
                    <a:pt x="2138" y="4410"/>
                    <a:pt x="3056" y="3267"/>
                    <a:pt x="3975" y="2125"/>
                  </a:cubicBezTo>
                  <a:cubicBezTo>
                    <a:pt x="4109" y="1968"/>
                    <a:pt x="4232" y="1811"/>
                    <a:pt x="4367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59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47177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69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81" y="3861"/>
                    <a:pt x="348" y="3793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19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4" y="0"/>
                  </a:moveTo>
                  <a:cubicBezTo>
                    <a:pt x="3279" y="0"/>
                    <a:pt x="3168" y="29"/>
                    <a:pt x="3160" y="64"/>
                  </a:cubicBezTo>
                  <a:cubicBezTo>
                    <a:pt x="3160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20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87058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7" y="1"/>
                    <a:pt x="0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269995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13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37" y="3793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2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668809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4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55" y="1650"/>
                  </a:cubicBezTo>
                  <a:cubicBezTo>
                    <a:pt x="4367" y="1639"/>
                    <a:pt x="4367" y="1639"/>
                    <a:pt x="4355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4067853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2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59" y="4006"/>
                    <a:pt x="370" y="3950"/>
                    <a:pt x="291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7" y="3793"/>
                    <a:pt x="381" y="3749"/>
                  </a:cubicBezTo>
                  <a:cubicBezTo>
                    <a:pt x="471" y="3648"/>
                    <a:pt x="549" y="3547"/>
                    <a:pt x="627" y="3446"/>
                  </a:cubicBezTo>
                  <a:cubicBezTo>
                    <a:pt x="1165" y="2785"/>
                    <a:pt x="1691" y="2136"/>
                    <a:pt x="2218" y="1475"/>
                  </a:cubicBezTo>
                  <a:cubicBezTo>
                    <a:pt x="2543" y="1072"/>
                    <a:pt x="2856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2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1" y="3973"/>
                  </a:cubicBezTo>
                  <a:cubicBezTo>
                    <a:pt x="0" y="3984"/>
                    <a:pt x="11" y="3984"/>
                    <a:pt x="11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5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4466633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5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6" y="5145"/>
                    <a:pt x="951" y="5369"/>
                    <a:pt x="984" y="5604"/>
                  </a:cubicBezTo>
                  <a:cubicBezTo>
                    <a:pt x="984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86" y="2132"/>
                  </a:cubicBezTo>
                  <a:cubicBezTo>
                    <a:pt x="4109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7" y="1157"/>
                    <a:pt x="1959" y="687"/>
                    <a:pt x="760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4866040" y="10174452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69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5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5"/>
                    <a:pt x="2409" y="4936"/>
                    <a:pt x="3619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507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264853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69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109" y="1964"/>
                    <a:pt x="4232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59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663897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lnTo>
                    <a:pt x="258" y="3917"/>
                  </a:lnTo>
                  <a:cubicBezTo>
                    <a:pt x="280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39" y="3446"/>
                  </a:cubicBezTo>
                  <a:cubicBezTo>
                    <a:pt x="1165" y="2785"/>
                    <a:pt x="1692" y="2136"/>
                    <a:pt x="2218" y="1475"/>
                  </a:cubicBezTo>
                  <a:cubicBezTo>
                    <a:pt x="2543" y="1072"/>
                    <a:pt x="2857" y="680"/>
                    <a:pt x="3181" y="276"/>
                  </a:cubicBezTo>
                  <a:close/>
                  <a:moveTo>
                    <a:pt x="3344" y="0"/>
                  </a:moveTo>
                  <a:cubicBezTo>
                    <a:pt x="3283" y="0"/>
                    <a:pt x="3176" y="29"/>
                    <a:pt x="3159" y="64"/>
                  </a:cubicBezTo>
                  <a:cubicBezTo>
                    <a:pt x="3159" y="64"/>
                    <a:pt x="3159" y="64"/>
                    <a:pt x="3159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21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97" y="2315"/>
                    <a:pt x="3506" y="702"/>
                  </a:cubicBezTo>
                  <a:cubicBezTo>
                    <a:pt x="3473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0"/>
                    <a:pt x="3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6062677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6" y="1"/>
                  </a:moveTo>
                  <a:cubicBezTo>
                    <a:pt x="147" y="1"/>
                    <a:pt x="1" y="24"/>
                    <a:pt x="10" y="71"/>
                  </a:cubicBezTo>
                  <a:cubicBezTo>
                    <a:pt x="301" y="1695"/>
                    <a:pt x="582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96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68" y="3263"/>
                    <a:pt x="3986" y="2132"/>
                  </a:cubicBezTo>
                  <a:cubicBezTo>
                    <a:pt x="4110" y="1964"/>
                    <a:pt x="4244" y="1807"/>
                    <a:pt x="4367" y="1650"/>
                  </a:cubicBezTo>
                  <a:cubicBezTo>
                    <a:pt x="4367" y="1639"/>
                    <a:pt x="4367" y="1639"/>
                    <a:pt x="4367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40" y="2"/>
                    <a:pt x="229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305282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089" y="5440"/>
                  </a:cubicBezTo>
                  <a:cubicBezTo>
                    <a:pt x="2913" y="4970"/>
                    <a:pt x="1725" y="4499"/>
                    <a:pt x="538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4"/>
                    <a:pt x="381" y="3749"/>
                  </a:cubicBezTo>
                  <a:cubicBezTo>
                    <a:pt x="460" y="3648"/>
                    <a:pt x="549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5" y="3816"/>
                    <a:pt x="0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3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704062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2" y="3307"/>
                    <a:pt x="862" y="4920"/>
                  </a:cubicBezTo>
                  <a:cubicBezTo>
                    <a:pt x="906" y="5144"/>
                    <a:pt x="940" y="5379"/>
                    <a:pt x="985" y="5603"/>
                  </a:cubicBezTo>
                  <a:cubicBezTo>
                    <a:pt x="985" y="5603"/>
                    <a:pt x="985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10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6"/>
                    <a:pt x="1959" y="686"/>
                    <a:pt x="750" y="204"/>
                  </a:cubicBezTo>
                  <a:lnTo>
                    <a:pt x="234" y="3"/>
                  </a:lnTo>
                  <a:cubicBezTo>
                    <a:pt x="229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10310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62" y="1822"/>
                    <a:pt x="3731" y="3379"/>
                    <a:pt x="4011" y="4925"/>
                  </a:cubicBezTo>
                  <a:cubicBezTo>
                    <a:pt x="4033" y="5093"/>
                    <a:pt x="4067" y="5261"/>
                    <a:pt x="4100" y="5440"/>
                  </a:cubicBezTo>
                  <a:cubicBezTo>
                    <a:pt x="2913" y="4970"/>
                    <a:pt x="1726" y="4499"/>
                    <a:pt x="550" y="4040"/>
                  </a:cubicBezTo>
                  <a:cubicBezTo>
                    <a:pt x="460" y="4006"/>
                    <a:pt x="371" y="3950"/>
                    <a:pt x="292" y="3928"/>
                  </a:cubicBezTo>
                  <a:cubicBezTo>
                    <a:pt x="281" y="3928"/>
                    <a:pt x="259" y="3928"/>
                    <a:pt x="247" y="3917"/>
                  </a:cubicBezTo>
                  <a:lnTo>
                    <a:pt x="259" y="3917"/>
                  </a:lnTo>
                  <a:cubicBezTo>
                    <a:pt x="281" y="3861"/>
                    <a:pt x="348" y="3794"/>
                    <a:pt x="382" y="3749"/>
                  </a:cubicBezTo>
                  <a:cubicBezTo>
                    <a:pt x="471" y="3648"/>
                    <a:pt x="550" y="3547"/>
                    <a:pt x="628" y="3446"/>
                  </a:cubicBezTo>
                  <a:cubicBezTo>
                    <a:pt x="1166" y="2786"/>
                    <a:pt x="1692" y="2136"/>
                    <a:pt x="2219" y="1475"/>
                  </a:cubicBezTo>
                  <a:cubicBezTo>
                    <a:pt x="2544" y="1083"/>
                    <a:pt x="2857" y="680"/>
                    <a:pt x="3182" y="277"/>
                  </a:cubicBezTo>
                  <a:close/>
                  <a:moveTo>
                    <a:pt x="3345" y="1"/>
                  </a:moveTo>
                  <a:cubicBezTo>
                    <a:pt x="3283" y="1"/>
                    <a:pt x="3177" y="29"/>
                    <a:pt x="3160" y="64"/>
                  </a:cubicBezTo>
                  <a:cubicBezTo>
                    <a:pt x="3160" y="64"/>
                    <a:pt x="3160" y="75"/>
                    <a:pt x="3160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70" y="3659"/>
                    <a:pt x="135" y="3816"/>
                    <a:pt x="12" y="3973"/>
                  </a:cubicBezTo>
                  <a:cubicBezTo>
                    <a:pt x="1" y="3984"/>
                    <a:pt x="12" y="3984"/>
                    <a:pt x="12" y="3995"/>
                  </a:cubicBezTo>
                  <a:cubicBezTo>
                    <a:pt x="1222" y="4466"/>
                    <a:pt x="2420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98" y="2315"/>
                    <a:pt x="3507" y="702"/>
                  </a:cubicBezTo>
                  <a:cubicBezTo>
                    <a:pt x="3473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84" y="8"/>
                  </a:cubicBezTo>
                  <a:cubicBezTo>
                    <a:pt x="3376" y="3"/>
                    <a:pt x="3362" y="1"/>
                    <a:pt x="3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50191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15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2" y="4920"/>
                  </a:cubicBezTo>
                  <a:cubicBezTo>
                    <a:pt x="906" y="5144"/>
                    <a:pt x="951" y="5379"/>
                    <a:pt x="984" y="5603"/>
                  </a:cubicBezTo>
                  <a:cubicBezTo>
                    <a:pt x="984" y="5603"/>
                    <a:pt x="995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68" y="3273"/>
                    <a:pt x="3986" y="2131"/>
                  </a:cubicBezTo>
                  <a:cubicBezTo>
                    <a:pt x="4109" y="1963"/>
                    <a:pt x="4244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7" y="1156"/>
                    <a:pt x="1959" y="686"/>
                    <a:pt x="760" y="204"/>
                  </a:cubicBezTo>
                  <a:lnTo>
                    <a:pt x="245" y="3"/>
                  </a:lnTo>
                  <a:cubicBezTo>
                    <a:pt x="239" y="1"/>
                    <a:pt x="229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901326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0" y="1822"/>
                    <a:pt x="3731" y="3379"/>
                    <a:pt x="3999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18" y="5418"/>
                  </a:cubicBezTo>
                  <a:lnTo>
                    <a:pt x="4134" y="5619"/>
                  </a:lnTo>
                  <a:cubicBezTo>
                    <a:pt x="4139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6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4300139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6" y="5621"/>
                    <a:pt x="1034" y="5621"/>
                  </a:cubicBezTo>
                  <a:cubicBezTo>
                    <a:pt x="1095" y="5621"/>
                    <a:pt x="1202" y="5593"/>
                    <a:pt x="1219" y="5558"/>
                  </a:cubicBezTo>
                  <a:cubicBezTo>
                    <a:pt x="1219" y="5547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5" y="1627"/>
                  </a:cubicBezTo>
                  <a:cubicBezTo>
                    <a:pt x="3157" y="1156"/>
                    <a:pt x="195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4699546" y="10458358"/>
              <a:ext cx="143651" cy="185348"/>
            </a:xfrm>
            <a:custGeom>
              <a:avLst/>
              <a:gdLst/>
              <a:ahLst/>
              <a:cxnLst/>
              <a:rect l="l" t="t" r="r" b="b"/>
              <a:pathLst>
                <a:path w="4358" h="5623" extrusionOk="0">
                  <a:moveTo>
                    <a:pt x="3170" y="277"/>
                  </a:moveTo>
                  <a:cubicBezTo>
                    <a:pt x="3450" y="1822"/>
                    <a:pt x="3719" y="3379"/>
                    <a:pt x="3999" y="4925"/>
                  </a:cubicBezTo>
                  <a:cubicBezTo>
                    <a:pt x="4021" y="5093"/>
                    <a:pt x="4055" y="5261"/>
                    <a:pt x="4089" y="5440"/>
                  </a:cubicBezTo>
                  <a:cubicBezTo>
                    <a:pt x="2901" y="4970"/>
                    <a:pt x="1725" y="4499"/>
                    <a:pt x="538" y="4040"/>
                  </a:cubicBezTo>
                  <a:cubicBezTo>
                    <a:pt x="448" y="4006"/>
                    <a:pt x="359" y="3950"/>
                    <a:pt x="280" y="3928"/>
                  </a:cubicBezTo>
                  <a:cubicBezTo>
                    <a:pt x="269" y="3928"/>
                    <a:pt x="247" y="3928"/>
                    <a:pt x="236" y="3917"/>
                  </a:cubicBezTo>
                  <a:lnTo>
                    <a:pt x="247" y="3917"/>
                  </a:lnTo>
                  <a:cubicBezTo>
                    <a:pt x="269" y="3861"/>
                    <a:pt x="336" y="3794"/>
                    <a:pt x="381" y="3749"/>
                  </a:cubicBezTo>
                  <a:cubicBezTo>
                    <a:pt x="460" y="3648"/>
                    <a:pt x="538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70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5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18" y="1217"/>
                    <a:pt x="1300" y="2349"/>
                    <a:pt x="381" y="3491"/>
                  </a:cubicBezTo>
                  <a:cubicBezTo>
                    <a:pt x="258" y="3659"/>
                    <a:pt x="124" y="3816"/>
                    <a:pt x="0" y="3973"/>
                  </a:cubicBezTo>
                  <a:cubicBezTo>
                    <a:pt x="0" y="3984"/>
                    <a:pt x="0" y="3984"/>
                    <a:pt x="0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2" y="5619"/>
                  </a:lnTo>
                  <a:cubicBezTo>
                    <a:pt x="4128" y="5621"/>
                    <a:pt x="4138" y="5622"/>
                    <a:pt x="4151" y="5622"/>
                  </a:cubicBezTo>
                  <a:cubicBezTo>
                    <a:pt x="4217" y="5622"/>
                    <a:pt x="4357" y="5599"/>
                    <a:pt x="4357" y="5552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7" y="243"/>
                    <a:pt x="3372" y="19"/>
                  </a:cubicBezTo>
                  <a:cubicBezTo>
                    <a:pt x="3383" y="19"/>
                    <a:pt x="3372" y="8"/>
                    <a:pt x="3372" y="8"/>
                  </a:cubicBezTo>
                  <a:cubicBezTo>
                    <a:pt x="3364" y="3"/>
                    <a:pt x="3351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5098293" y="10458523"/>
              <a:ext cx="143651" cy="185315"/>
            </a:xfrm>
            <a:custGeom>
              <a:avLst/>
              <a:gdLst/>
              <a:ahLst/>
              <a:cxnLst/>
              <a:rect l="l" t="t" r="r" b="b"/>
              <a:pathLst>
                <a:path w="4358" h="5622" extrusionOk="0">
                  <a:moveTo>
                    <a:pt x="206" y="0"/>
                  </a:moveTo>
                  <a:cubicBezTo>
                    <a:pt x="140" y="0"/>
                    <a:pt x="0" y="23"/>
                    <a:pt x="0" y="70"/>
                  </a:cubicBezTo>
                  <a:cubicBezTo>
                    <a:pt x="291" y="1694"/>
                    <a:pt x="571" y="3307"/>
                    <a:pt x="863" y="4920"/>
                  </a:cubicBezTo>
                  <a:cubicBezTo>
                    <a:pt x="896" y="5144"/>
                    <a:pt x="941" y="5379"/>
                    <a:pt x="986" y="5603"/>
                  </a:cubicBezTo>
                  <a:cubicBezTo>
                    <a:pt x="975" y="5603"/>
                    <a:pt x="986" y="5614"/>
                    <a:pt x="986" y="5614"/>
                  </a:cubicBezTo>
                  <a:cubicBezTo>
                    <a:pt x="993" y="5619"/>
                    <a:pt x="1007" y="5621"/>
                    <a:pt x="1024" y="5621"/>
                  </a:cubicBezTo>
                  <a:cubicBezTo>
                    <a:pt x="1086" y="5621"/>
                    <a:pt x="1192" y="5593"/>
                    <a:pt x="1210" y="5558"/>
                  </a:cubicBezTo>
                  <a:cubicBezTo>
                    <a:pt x="1210" y="5558"/>
                    <a:pt x="1210" y="5547"/>
                    <a:pt x="1210" y="5547"/>
                  </a:cubicBezTo>
                  <a:cubicBezTo>
                    <a:pt x="2139" y="4405"/>
                    <a:pt x="3058" y="3273"/>
                    <a:pt x="3976" y="2131"/>
                  </a:cubicBezTo>
                  <a:cubicBezTo>
                    <a:pt x="4100" y="1963"/>
                    <a:pt x="4234" y="1806"/>
                    <a:pt x="4357" y="1649"/>
                  </a:cubicBezTo>
                  <a:cubicBezTo>
                    <a:pt x="4357" y="1638"/>
                    <a:pt x="4357" y="1638"/>
                    <a:pt x="4357" y="1627"/>
                  </a:cubicBezTo>
                  <a:cubicBezTo>
                    <a:pt x="3147" y="1156"/>
                    <a:pt x="1949" y="686"/>
                    <a:pt x="751" y="204"/>
                  </a:cubicBezTo>
                  <a:lnTo>
                    <a:pt x="235" y="3"/>
                  </a:lnTo>
                  <a:cubicBezTo>
                    <a:pt x="230" y="1"/>
                    <a:pt x="21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5497370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4000" y="4925"/>
                  </a:cubicBezTo>
                  <a:cubicBezTo>
                    <a:pt x="4033" y="5093"/>
                    <a:pt x="4067" y="5261"/>
                    <a:pt x="4089" y="5440"/>
                  </a:cubicBezTo>
                  <a:cubicBezTo>
                    <a:pt x="2913" y="4970"/>
                    <a:pt x="1726" y="4499"/>
                    <a:pt x="539" y="4040"/>
                  </a:cubicBezTo>
                  <a:cubicBezTo>
                    <a:pt x="460" y="4006"/>
                    <a:pt x="371" y="3950"/>
                    <a:pt x="281" y="3928"/>
                  </a:cubicBezTo>
                  <a:cubicBezTo>
                    <a:pt x="281" y="3928"/>
                    <a:pt x="259" y="3928"/>
                    <a:pt x="247" y="3917"/>
                  </a:cubicBezTo>
                  <a:cubicBezTo>
                    <a:pt x="270" y="3861"/>
                    <a:pt x="348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5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9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1" y="4466"/>
                    <a:pt x="2409" y="4936"/>
                    <a:pt x="3619" y="5418"/>
                  </a:cubicBezTo>
                  <a:lnTo>
                    <a:pt x="4134" y="5619"/>
                  </a:lnTo>
                  <a:cubicBezTo>
                    <a:pt x="4140" y="5621"/>
                    <a:pt x="4150" y="5622"/>
                    <a:pt x="4163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78" y="3928"/>
                    <a:pt x="3787" y="2315"/>
                    <a:pt x="3507" y="702"/>
                  </a:cubicBezTo>
                  <a:cubicBezTo>
                    <a:pt x="3462" y="478"/>
                    <a:pt x="3428" y="243"/>
                    <a:pt x="3384" y="19"/>
                  </a:cubicBezTo>
                  <a:cubicBezTo>
                    <a:pt x="3384" y="19"/>
                    <a:pt x="3384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5896184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19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109" y="1963"/>
                    <a:pt x="4232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59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16651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61" y="1827"/>
                    <a:pt x="3730" y="3373"/>
                    <a:pt x="3999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2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2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5" y="1"/>
                    <a:pt x="3167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2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0" y="3978"/>
                    <a:pt x="0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3" y="5613"/>
                  </a:lnTo>
                  <a:cubicBezTo>
                    <a:pt x="4139" y="5615"/>
                    <a:pt x="4149" y="5616"/>
                    <a:pt x="4162" y="5616"/>
                  </a:cubicBezTo>
                  <a:cubicBezTo>
                    <a:pt x="4228" y="5616"/>
                    <a:pt x="4367" y="5592"/>
                    <a:pt x="4357" y="5546"/>
                  </a:cubicBezTo>
                  <a:cubicBezTo>
                    <a:pt x="4077" y="3933"/>
                    <a:pt x="3786" y="2320"/>
                    <a:pt x="3506" y="696"/>
                  </a:cubicBezTo>
                  <a:cubicBezTo>
                    <a:pt x="3461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72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65323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09"/>
                    <a:pt x="3056" y="3267"/>
                    <a:pt x="3974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964730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70"/>
                  </a:moveTo>
                  <a:cubicBezTo>
                    <a:pt x="3450" y="1827"/>
                    <a:pt x="3730" y="3373"/>
                    <a:pt x="3999" y="4918"/>
                  </a:cubicBezTo>
                  <a:cubicBezTo>
                    <a:pt x="4032" y="5098"/>
                    <a:pt x="4055" y="5266"/>
                    <a:pt x="4088" y="5434"/>
                  </a:cubicBezTo>
                  <a:cubicBezTo>
                    <a:pt x="2901" y="4963"/>
                    <a:pt x="1725" y="4504"/>
                    <a:pt x="538" y="4034"/>
                  </a:cubicBezTo>
                  <a:cubicBezTo>
                    <a:pt x="459" y="4000"/>
                    <a:pt x="370" y="3955"/>
                    <a:pt x="280" y="3933"/>
                  </a:cubicBezTo>
                  <a:cubicBezTo>
                    <a:pt x="280" y="3933"/>
                    <a:pt x="258" y="3922"/>
                    <a:pt x="246" y="3922"/>
                  </a:cubicBezTo>
                  <a:cubicBezTo>
                    <a:pt x="246" y="3922"/>
                    <a:pt x="246" y="3922"/>
                    <a:pt x="246" y="3910"/>
                  </a:cubicBezTo>
                  <a:cubicBezTo>
                    <a:pt x="269" y="3854"/>
                    <a:pt x="336" y="3798"/>
                    <a:pt x="381" y="3742"/>
                  </a:cubicBezTo>
                  <a:cubicBezTo>
                    <a:pt x="459" y="3642"/>
                    <a:pt x="538" y="3541"/>
                    <a:pt x="627" y="3440"/>
                  </a:cubicBezTo>
                  <a:cubicBezTo>
                    <a:pt x="1154" y="2790"/>
                    <a:pt x="1680" y="2129"/>
                    <a:pt x="2207" y="1480"/>
                  </a:cubicBezTo>
                  <a:cubicBezTo>
                    <a:pt x="2531" y="1077"/>
                    <a:pt x="2856" y="673"/>
                    <a:pt x="3181" y="270"/>
                  </a:cubicBezTo>
                  <a:close/>
                  <a:moveTo>
                    <a:pt x="3327" y="1"/>
                  </a:moveTo>
                  <a:cubicBezTo>
                    <a:pt x="3264" y="1"/>
                    <a:pt x="3164" y="35"/>
                    <a:pt x="3147" y="69"/>
                  </a:cubicBezTo>
                  <a:cubicBezTo>
                    <a:pt x="2229" y="1211"/>
                    <a:pt x="1311" y="2353"/>
                    <a:pt x="392" y="3496"/>
                  </a:cubicBezTo>
                  <a:cubicBezTo>
                    <a:pt x="258" y="3653"/>
                    <a:pt x="134" y="3810"/>
                    <a:pt x="0" y="3966"/>
                  </a:cubicBezTo>
                  <a:cubicBezTo>
                    <a:pt x="0" y="3978"/>
                    <a:pt x="0" y="3989"/>
                    <a:pt x="11" y="3989"/>
                  </a:cubicBezTo>
                  <a:cubicBezTo>
                    <a:pt x="1210" y="4459"/>
                    <a:pt x="2408" y="4941"/>
                    <a:pt x="3607" y="5411"/>
                  </a:cubicBezTo>
                  <a:lnTo>
                    <a:pt x="4122" y="5613"/>
                  </a:lnTo>
                  <a:cubicBezTo>
                    <a:pt x="4129" y="5615"/>
                    <a:pt x="4141" y="5616"/>
                    <a:pt x="4156" y="5616"/>
                  </a:cubicBezTo>
                  <a:cubicBezTo>
                    <a:pt x="4228" y="5616"/>
                    <a:pt x="4366" y="5592"/>
                    <a:pt x="4357" y="5546"/>
                  </a:cubicBezTo>
                  <a:cubicBezTo>
                    <a:pt x="4066" y="3933"/>
                    <a:pt x="3786" y="2320"/>
                    <a:pt x="3495" y="696"/>
                  </a:cubicBezTo>
                  <a:cubicBezTo>
                    <a:pt x="3461" y="472"/>
                    <a:pt x="3416" y="248"/>
                    <a:pt x="3383" y="24"/>
                  </a:cubicBezTo>
                  <a:cubicBezTo>
                    <a:pt x="3383" y="13"/>
                    <a:pt x="3383" y="13"/>
                    <a:pt x="3371" y="13"/>
                  </a:cubicBezTo>
                  <a:cubicBezTo>
                    <a:pt x="3363" y="4"/>
                    <a:pt x="3347" y="1"/>
                    <a:pt x="3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1363543" y="5457947"/>
              <a:ext cx="143914" cy="185084"/>
            </a:xfrm>
            <a:custGeom>
              <a:avLst/>
              <a:gdLst/>
              <a:ahLst/>
              <a:cxnLst/>
              <a:rect l="l" t="t" r="r" b="b"/>
              <a:pathLst>
                <a:path w="4366" h="5615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13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4" y="5615"/>
                    <a:pt x="1199" y="5587"/>
                    <a:pt x="1207" y="5552"/>
                  </a:cubicBezTo>
                  <a:lnTo>
                    <a:pt x="1219" y="5552"/>
                  </a:lnTo>
                  <a:cubicBezTo>
                    <a:pt x="2137" y="4409"/>
                    <a:pt x="3055" y="3267"/>
                    <a:pt x="3974" y="2124"/>
                  </a:cubicBezTo>
                  <a:cubicBezTo>
                    <a:pt x="4097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50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1762554" y="5457782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70"/>
                  </a:moveTo>
                  <a:cubicBezTo>
                    <a:pt x="3462" y="1827"/>
                    <a:pt x="3730" y="3373"/>
                    <a:pt x="4010" y="4918"/>
                  </a:cubicBezTo>
                  <a:cubicBezTo>
                    <a:pt x="4033" y="5098"/>
                    <a:pt x="4066" y="5266"/>
                    <a:pt x="4100" y="5434"/>
                  </a:cubicBezTo>
                  <a:cubicBezTo>
                    <a:pt x="2913" y="4963"/>
                    <a:pt x="1725" y="4504"/>
                    <a:pt x="549" y="4034"/>
                  </a:cubicBezTo>
                  <a:cubicBezTo>
                    <a:pt x="460" y="4000"/>
                    <a:pt x="370" y="3955"/>
                    <a:pt x="281" y="3933"/>
                  </a:cubicBezTo>
                  <a:cubicBezTo>
                    <a:pt x="281" y="3933"/>
                    <a:pt x="258" y="3922"/>
                    <a:pt x="247" y="3922"/>
                  </a:cubicBezTo>
                  <a:cubicBezTo>
                    <a:pt x="247" y="3922"/>
                    <a:pt x="247" y="3922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2"/>
                    <a:pt x="549" y="3541"/>
                    <a:pt x="628" y="3440"/>
                  </a:cubicBezTo>
                  <a:cubicBezTo>
                    <a:pt x="1154" y="2790"/>
                    <a:pt x="1681" y="2129"/>
                    <a:pt x="2218" y="1480"/>
                  </a:cubicBezTo>
                  <a:cubicBezTo>
                    <a:pt x="2532" y="1077"/>
                    <a:pt x="2857" y="673"/>
                    <a:pt x="3182" y="270"/>
                  </a:cubicBezTo>
                  <a:close/>
                  <a:moveTo>
                    <a:pt x="3337" y="1"/>
                  </a:moveTo>
                  <a:cubicBezTo>
                    <a:pt x="3272" y="1"/>
                    <a:pt x="3168" y="35"/>
                    <a:pt x="3159" y="69"/>
                  </a:cubicBezTo>
                  <a:lnTo>
                    <a:pt x="3148" y="69"/>
                  </a:lnTo>
                  <a:cubicBezTo>
                    <a:pt x="2229" y="1211"/>
                    <a:pt x="1311" y="2353"/>
                    <a:pt x="393" y="3496"/>
                  </a:cubicBezTo>
                  <a:cubicBezTo>
                    <a:pt x="269" y="3653"/>
                    <a:pt x="135" y="3810"/>
                    <a:pt x="12" y="3966"/>
                  </a:cubicBezTo>
                  <a:cubicBezTo>
                    <a:pt x="1" y="3978"/>
                    <a:pt x="1" y="3989"/>
                    <a:pt x="12" y="3989"/>
                  </a:cubicBezTo>
                  <a:cubicBezTo>
                    <a:pt x="1210" y="4459"/>
                    <a:pt x="2420" y="4941"/>
                    <a:pt x="3618" y="5411"/>
                  </a:cubicBezTo>
                  <a:lnTo>
                    <a:pt x="4134" y="5613"/>
                  </a:lnTo>
                  <a:cubicBezTo>
                    <a:pt x="4139" y="5615"/>
                    <a:pt x="4149" y="5616"/>
                    <a:pt x="4163" y="5616"/>
                  </a:cubicBezTo>
                  <a:cubicBezTo>
                    <a:pt x="4228" y="5616"/>
                    <a:pt x="4367" y="5592"/>
                    <a:pt x="4358" y="5546"/>
                  </a:cubicBezTo>
                  <a:cubicBezTo>
                    <a:pt x="4078" y="3933"/>
                    <a:pt x="3786" y="2320"/>
                    <a:pt x="3506" y="696"/>
                  </a:cubicBezTo>
                  <a:cubicBezTo>
                    <a:pt x="3462" y="472"/>
                    <a:pt x="3428" y="248"/>
                    <a:pt x="3383" y="24"/>
                  </a:cubicBezTo>
                  <a:cubicBezTo>
                    <a:pt x="3383" y="13"/>
                    <a:pt x="3383" y="13"/>
                    <a:pt x="3383" y="13"/>
                  </a:cubicBezTo>
                  <a:cubicBezTo>
                    <a:pt x="3375" y="4"/>
                    <a:pt x="3358" y="1"/>
                    <a:pt x="3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2161368" y="5457947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202" y="1"/>
                  </a:moveTo>
                  <a:cubicBezTo>
                    <a:pt x="130" y="1"/>
                    <a:pt x="1" y="31"/>
                    <a:pt x="9" y="75"/>
                  </a:cubicBezTo>
                  <a:cubicBezTo>
                    <a:pt x="301" y="1688"/>
                    <a:pt x="581" y="3301"/>
                    <a:pt x="872" y="4913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2" y="5613"/>
                    <a:pt x="1016" y="5615"/>
                    <a:pt x="1034" y="5615"/>
                  </a:cubicBezTo>
                  <a:cubicBezTo>
                    <a:pt x="1095" y="5615"/>
                    <a:pt x="1202" y="5587"/>
                    <a:pt x="1219" y="5552"/>
                  </a:cubicBezTo>
                  <a:cubicBezTo>
                    <a:pt x="2138" y="4409"/>
                    <a:pt x="3056" y="3267"/>
                    <a:pt x="3986" y="2124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5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-17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2" y="269"/>
                  </a:moveTo>
                  <a:cubicBezTo>
                    <a:pt x="3451" y="1826"/>
                    <a:pt x="3731" y="3372"/>
                    <a:pt x="3999" y="4929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74"/>
                    <a:pt x="1726" y="4503"/>
                    <a:pt x="538" y="4033"/>
                  </a:cubicBezTo>
                  <a:cubicBezTo>
                    <a:pt x="460" y="3999"/>
                    <a:pt x="370" y="3954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70" y="3854"/>
                    <a:pt x="337" y="3798"/>
                    <a:pt x="382" y="3753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69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0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77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8"/>
                    <a:pt x="2409" y="4940"/>
                    <a:pt x="3607" y="5410"/>
                  </a:cubicBezTo>
                  <a:lnTo>
                    <a:pt x="4123" y="5612"/>
                  </a:lnTo>
                  <a:cubicBezTo>
                    <a:pt x="4132" y="5617"/>
                    <a:pt x="4149" y="5619"/>
                    <a:pt x="4169" y="5619"/>
                  </a:cubicBezTo>
                  <a:cubicBezTo>
                    <a:pt x="4244" y="5619"/>
                    <a:pt x="4367" y="5589"/>
                    <a:pt x="4358" y="5545"/>
                  </a:cubicBezTo>
                  <a:cubicBezTo>
                    <a:pt x="4067" y="3932"/>
                    <a:pt x="3787" y="2319"/>
                    <a:pt x="3495" y="695"/>
                  </a:cubicBezTo>
                  <a:cubicBezTo>
                    <a:pt x="3462" y="471"/>
                    <a:pt x="3417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398797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1"/>
                    <a:pt x="1947" y="680"/>
                    <a:pt x="749" y="209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797841" y="5741721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4010" y="4929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3" y="4974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92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80" y="3854"/>
                    <a:pt x="348" y="3798"/>
                    <a:pt x="381" y="3753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92" y="2129"/>
                    <a:pt x="2218" y="1479"/>
                  </a:cubicBezTo>
                  <a:cubicBezTo>
                    <a:pt x="2543" y="1076"/>
                    <a:pt x="2857" y="673"/>
                    <a:pt x="3181" y="269"/>
                  </a:cubicBezTo>
                  <a:close/>
                  <a:moveTo>
                    <a:pt x="3338" y="0"/>
                  </a:moveTo>
                  <a:cubicBezTo>
                    <a:pt x="3276" y="0"/>
                    <a:pt x="3176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12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83" y="12"/>
                  </a:cubicBezTo>
                  <a:cubicBezTo>
                    <a:pt x="3375" y="4"/>
                    <a:pt x="3359" y="0"/>
                    <a:pt x="3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1196654" y="5741853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202" y="1"/>
                  </a:moveTo>
                  <a:cubicBezTo>
                    <a:pt x="130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25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95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85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66" y="1632"/>
                  </a:cubicBezTo>
                  <a:cubicBezTo>
                    <a:pt x="3157" y="1161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7" y="3"/>
                    <a:pt x="222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1596061" y="5741721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3181" y="269"/>
                  </a:moveTo>
                  <a:cubicBezTo>
                    <a:pt x="3450" y="1826"/>
                    <a:pt x="3730" y="3372"/>
                    <a:pt x="3999" y="4929"/>
                  </a:cubicBezTo>
                  <a:cubicBezTo>
                    <a:pt x="4032" y="5097"/>
                    <a:pt x="4055" y="5265"/>
                    <a:pt x="4088" y="5433"/>
                  </a:cubicBezTo>
                  <a:cubicBezTo>
                    <a:pt x="2912" y="4974"/>
                    <a:pt x="1725" y="4503"/>
                    <a:pt x="538" y="4033"/>
                  </a:cubicBezTo>
                  <a:cubicBezTo>
                    <a:pt x="459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6" y="3921"/>
                  </a:cubicBezTo>
                  <a:cubicBezTo>
                    <a:pt x="246" y="3921"/>
                    <a:pt x="246" y="3921"/>
                    <a:pt x="246" y="3910"/>
                  </a:cubicBezTo>
                  <a:cubicBezTo>
                    <a:pt x="269" y="3854"/>
                    <a:pt x="347" y="3798"/>
                    <a:pt x="381" y="3753"/>
                  </a:cubicBezTo>
                  <a:cubicBezTo>
                    <a:pt x="459" y="3641"/>
                    <a:pt x="549" y="3540"/>
                    <a:pt x="627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1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4" y="34"/>
                    <a:pt x="3147" y="68"/>
                  </a:cubicBezTo>
                  <a:cubicBezTo>
                    <a:pt x="2229" y="1210"/>
                    <a:pt x="1311" y="2353"/>
                    <a:pt x="392" y="3495"/>
                  </a:cubicBezTo>
                  <a:cubicBezTo>
                    <a:pt x="258" y="3652"/>
                    <a:pt x="134" y="3809"/>
                    <a:pt x="0" y="3977"/>
                  </a:cubicBezTo>
                  <a:cubicBezTo>
                    <a:pt x="0" y="3977"/>
                    <a:pt x="0" y="3988"/>
                    <a:pt x="11" y="3988"/>
                  </a:cubicBezTo>
                  <a:cubicBezTo>
                    <a:pt x="1210" y="4458"/>
                    <a:pt x="2408" y="4940"/>
                    <a:pt x="3618" y="5410"/>
                  </a:cubicBezTo>
                  <a:lnTo>
                    <a:pt x="4133" y="5612"/>
                  </a:lnTo>
                  <a:cubicBezTo>
                    <a:pt x="4140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66" y="3932"/>
                    <a:pt x="3786" y="2319"/>
                    <a:pt x="3506" y="695"/>
                  </a:cubicBezTo>
                  <a:cubicBezTo>
                    <a:pt x="3461" y="471"/>
                    <a:pt x="3416" y="247"/>
                    <a:pt x="3383" y="23"/>
                  </a:cubicBezTo>
                  <a:cubicBezTo>
                    <a:pt x="3383" y="12"/>
                    <a:pt x="3383" y="12"/>
                    <a:pt x="3371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1994874" y="5741853"/>
              <a:ext cx="143914" cy="185249"/>
            </a:xfrm>
            <a:custGeom>
              <a:avLst/>
              <a:gdLst/>
              <a:ahLst/>
              <a:cxnLst/>
              <a:rect l="l" t="t" r="r" b="b"/>
              <a:pathLst>
                <a:path w="4366" h="5620" extrusionOk="0">
                  <a:moveTo>
                    <a:pt x="192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289" y="1688"/>
                    <a:pt x="580" y="3301"/>
                    <a:pt x="860" y="4925"/>
                  </a:cubicBezTo>
                  <a:cubicBezTo>
                    <a:pt x="905" y="5149"/>
                    <a:pt x="939" y="5373"/>
                    <a:pt x="983" y="5597"/>
                  </a:cubicBezTo>
                  <a:cubicBezTo>
                    <a:pt x="983" y="5608"/>
                    <a:pt x="983" y="5608"/>
                    <a:pt x="995" y="5608"/>
                  </a:cubicBezTo>
                  <a:cubicBezTo>
                    <a:pt x="1003" y="5616"/>
                    <a:pt x="1019" y="5620"/>
                    <a:pt x="1039" y="5620"/>
                  </a:cubicBezTo>
                  <a:cubicBezTo>
                    <a:pt x="1102" y="5620"/>
                    <a:pt x="1202" y="5586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8" y="1968"/>
                    <a:pt x="4232" y="1811"/>
                    <a:pt x="4355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6" y="1161"/>
                    <a:pt x="1947" y="680"/>
                    <a:pt x="748" y="209"/>
                  </a:cubicBezTo>
                  <a:lnTo>
                    <a:pt x="233" y="8"/>
                  </a:lnTo>
                  <a:cubicBezTo>
                    <a:pt x="226" y="3"/>
                    <a:pt x="211" y="1"/>
                    <a:pt x="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66510" y="6025759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1" y="266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1"/>
                    <a:pt x="280" y="3928"/>
                  </a:cubicBezTo>
                  <a:cubicBezTo>
                    <a:pt x="280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37"/>
                    <a:pt x="549" y="3536"/>
                    <a:pt x="628" y="3435"/>
                  </a:cubicBezTo>
                  <a:cubicBezTo>
                    <a:pt x="1154" y="2786"/>
                    <a:pt x="1680" y="2125"/>
                    <a:pt x="2207" y="1475"/>
                  </a:cubicBezTo>
                  <a:cubicBezTo>
                    <a:pt x="2532" y="1072"/>
                    <a:pt x="2856" y="669"/>
                    <a:pt x="3181" y="266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05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08"/>
                  </a:lnTo>
                  <a:cubicBezTo>
                    <a:pt x="4141" y="5613"/>
                    <a:pt x="4155" y="5615"/>
                    <a:pt x="4174" y="5615"/>
                  </a:cubicBezTo>
                  <a:cubicBezTo>
                    <a:pt x="4243" y="5615"/>
                    <a:pt x="4366" y="5585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565290" y="6025924"/>
              <a:ext cx="143980" cy="185084"/>
            </a:xfrm>
            <a:custGeom>
              <a:avLst/>
              <a:gdLst/>
              <a:ahLst/>
              <a:cxnLst/>
              <a:rect l="l" t="t" r="r" b="b"/>
              <a:pathLst>
                <a:path w="4368" h="5615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3"/>
                    <a:pt x="985" y="5603"/>
                    <a:pt x="996" y="5603"/>
                  </a:cubicBezTo>
                  <a:cubicBezTo>
                    <a:pt x="1004" y="5611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-17" y="6309698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5"/>
                  </a:moveTo>
                  <a:cubicBezTo>
                    <a:pt x="3451" y="1822"/>
                    <a:pt x="3731" y="3367"/>
                    <a:pt x="3999" y="4924"/>
                  </a:cubicBezTo>
                  <a:cubicBezTo>
                    <a:pt x="4033" y="5092"/>
                    <a:pt x="4055" y="5260"/>
                    <a:pt x="4089" y="5428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7"/>
                  </a:cubicBezTo>
                  <a:cubicBezTo>
                    <a:pt x="281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7"/>
                    <a:pt x="550" y="3535"/>
                    <a:pt x="628" y="3435"/>
                  </a:cubicBezTo>
                  <a:cubicBezTo>
                    <a:pt x="1154" y="2785"/>
                    <a:pt x="1681" y="2135"/>
                    <a:pt x="2207" y="1474"/>
                  </a:cubicBezTo>
                  <a:cubicBezTo>
                    <a:pt x="2532" y="1071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7"/>
                    <a:pt x="135" y="3804"/>
                    <a:pt x="1" y="3972"/>
                  </a:cubicBezTo>
                  <a:cubicBezTo>
                    <a:pt x="1" y="3972"/>
                    <a:pt x="1" y="3983"/>
                    <a:pt x="12" y="3983"/>
                  </a:cubicBezTo>
                  <a:cubicBezTo>
                    <a:pt x="1210" y="4465"/>
                    <a:pt x="2409" y="4935"/>
                    <a:pt x="3607" y="5406"/>
                  </a:cubicBezTo>
                  <a:lnTo>
                    <a:pt x="4123" y="5607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0"/>
                  </a:cubicBezTo>
                  <a:cubicBezTo>
                    <a:pt x="4067" y="3927"/>
                    <a:pt x="3787" y="2315"/>
                    <a:pt x="3495" y="702"/>
                  </a:cubicBezTo>
                  <a:cubicBezTo>
                    <a:pt x="3462" y="466"/>
                    <a:pt x="3417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398797" y="6309830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296"/>
                    <a:pt x="861" y="4920"/>
                  </a:cubicBezTo>
                  <a:cubicBezTo>
                    <a:pt x="906" y="5144"/>
                    <a:pt x="939" y="5368"/>
                    <a:pt x="984" y="5592"/>
                  </a:cubicBezTo>
                  <a:cubicBezTo>
                    <a:pt x="984" y="5603"/>
                    <a:pt x="984" y="5603"/>
                    <a:pt x="995" y="5603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1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8"/>
                    <a:pt x="4367" y="1627"/>
                    <a:pt x="4356" y="1627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166510" y="6495013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68"/>
                    <a:pt x="3999" y="4925"/>
                  </a:cubicBezTo>
                  <a:cubicBezTo>
                    <a:pt x="4033" y="5093"/>
                    <a:pt x="4066" y="5261"/>
                    <a:pt x="4100" y="5429"/>
                  </a:cubicBezTo>
                  <a:cubicBezTo>
                    <a:pt x="2912" y="4970"/>
                    <a:pt x="1725" y="4499"/>
                    <a:pt x="549" y="4029"/>
                  </a:cubicBezTo>
                  <a:cubicBezTo>
                    <a:pt x="460" y="3995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50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35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2" y="1072"/>
                    <a:pt x="2856" y="669"/>
                    <a:pt x="3181" y="277"/>
                  </a:cubicBezTo>
                  <a:close/>
                  <a:moveTo>
                    <a:pt x="3333" y="1"/>
                  </a:moveTo>
                  <a:cubicBezTo>
                    <a:pt x="3272" y="1"/>
                    <a:pt x="3168" y="29"/>
                    <a:pt x="3159" y="64"/>
                  </a:cubicBezTo>
                  <a:lnTo>
                    <a:pt x="3148" y="64"/>
                  </a:lnTo>
                  <a:cubicBezTo>
                    <a:pt x="2229" y="1206"/>
                    <a:pt x="1311" y="2349"/>
                    <a:pt x="392" y="3491"/>
                  </a:cubicBezTo>
                  <a:cubicBezTo>
                    <a:pt x="269" y="3648"/>
                    <a:pt x="135" y="3816"/>
                    <a:pt x="12" y="3973"/>
                  </a:cubicBezTo>
                  <a:cubicBezTo>
                    <a:pt x="0" y="3973"/>
                    <a:pt x="0" y="3984"/>
                    <a:pt x="12" y="3984"/>
                  </a:cubicBezTo>
                  <a:cubicBezTo>
                    <a:pt x="1210" y="4466"/>
                    <a:pt x="2420" y="4936"/>
                    <a:pt x="3618" y="540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67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565290" y="6495178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4"/>
                  </a:cubicBezTo>
                  <a:cubicBezTo>
                    <a:pt x="1002" y="5618"/>
                    <a:pt x="1013" y="5620"/>
                    <a:pt x="1026" y="5620"/>
                  </a:cubicBezTo>
                  <a:cubicBezTo>
                    <a:pt x="1086" y="5620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-17" y="6778919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500"/>
                    <a:pt x="538" y="4029"/>
                  </a:cubicBezTo>
                  <a:cubicBezTo>
                    <a:pt x="460" y="3996"/>
                    <a:pt x="370" y="3951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7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72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7"/>
                    <a:pt x="1311" y="2349"/>
                    <a:pt x="393" y="3491"/>
                  </a:cubicBezTo>
                  <a:cubicBezTo>
                    <a:pt x="258" y="3648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20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3"/>
                  </a:cubicBezTo>
                  <a:cubicBezTo>
                    <a:pt x="3462" y="479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398797" y="6779084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0"/>
                  </a:moveTo>
                  <a:cubicBezTo>
                    <a:pt x="139" y="0"/>
                    <a:pt x="0" y="24"/>
                    <a:pt x="10" y="70"/>
                  </a:cubicBezTo>
                  <a:cubicBezTo>
                    <a:pt x="290" y="1683"/>
                    <a:pt x="581" y="3307"/>
                    <a:pt x="861" y="4920"/>
                  </a:cubicBezTo>
                  <a:cubicBezTo>
                    <a:pt x="906" y="5144"/>
                    <a:pt x="939" y="5368"/>
                    <a:pt x="984" y="5603"/>
                  </a:cubicBezTo>
                  <a:cubicBezTo>
                    <a:pt x="984" y="5603"/>
                    <a:pt x="984" y="5603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7"/>
                  </a:cubicBezTo>
                  <a:lnTo>
                    <a:pt x="1219" y="5547"/>
                  </a:lnTo>
                  <a:cubicBezTo>
                    <a:pt x="2138" y="4405"/>
                    <a:pt x="3056" y="3262"/>
                    <a:pt x="3975" y="2120"/>
                  </a:cubicBezTo>
                  <a:cubicBezTo>
                    <a:pt x="4098" y="1963"/>
                    <a:pt x="4232" y="1806"/>
                    <a:pt x="4356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7"/>
                    <a:pt x="1947" y="686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66510" y="7062858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60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75"/>
                  </a:cubicBezTo>
                  <a:cubicBezTo>
                    <a:pt x="2532" y="1071"/>
                    <a:pt x="2856" y="679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cubicBezTo>
                    <a:pt x="3148" y="63"/>
                    <a:pt x="3148" y="63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2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0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565290" y="7062990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0"/>
                  </a:cubicBezTo>
                  <a:cubicBezTo>
                    <a:pt x="906" y="5144"/>
                    <a:pt x="951" y="5368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6" y="5622"/>
                    <a:pt x="1033" y="5622"/>
                  </a:cubicBezTo>
                  <a:cubicBezTo>
                    <a:pt x="1095" y="5622"/>
                    <a:pt x="1202" y="5592"/>
                    <a:pt x="1220" y="5548"/>
                  </a:cubicBezTo>
                  <a:cubicBezTo>
                    <a:pt x="2138" y="4405"/>
                    <a:pt x="3057" y="3263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-17" y="734676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69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3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9"/>
                    <a:pt x="3148" y="64"/>
                  </a:cubicBezTo>
                  <a:cubicBezTo>
                    <a:pt x="3148" y="64"/>
                    <a:pt x="3148" y="75"/>
                    <a:pt x="3148" y="75"/>
                  </a:cubicBezTo>
                  <a:cubicBezTo>
                    <a:pt x="2230" y="1217"/>
                    <a:pt x="1311" y="2348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98797" y="7346896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74"/>
                    <a:pt x="3975" y="2132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166510" y="753211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4"/>
                  </a:cubicBezTo>
                  <a:cubicBezTo>
                    <a:pt x="4033" y="5092"/>
                    <a:pt x="4066" y="5271"/>
                    <a:pt x="4100" y="5440"/>
                  </a:cubicBezTo>
                  <a:cubicBezTo>
                    <a:pt x="2912" y="4969"/>
                    <a:pt x="1725" y="4499"/>
                    <a:pt x="549" y="4039"/>
                  </a:cubicBezTo>
                  <a:cubicBezTo>
                    <a:pt x="460" y="4006"/>
                    <a:pt x="370" y="3950"/>
                    <a:pt x="280" y="3939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46"/>
                  </a:cubicBezTo>
                  <a:cubicBezTo>
                    <a:pt x="1154" y="2785"/>
                    <a:pt x="1680" y="2135"/>
                    <a:pt x="2207" y="1486"/>
                  </a:cubicBezTo>
                  <a:cubicBezTo>
                    <a:pt x="2532" y="1082"/>
                    <a:pt x="2856" y="679"/>
                    <a:pt x="3181" y="276"/>
                  </a:cubicBezTo>
                  <a:close/>
                  <a:moveTo>
                    <a:pt x="3335" y="0"/>
                  </a:moveTo>
                  <a:cubicBezTo>
                    <a:pt x="3273" y="0"/>
                    <a:pt x="3168" y="30"/>
                    <a:pt x="3159" y="74"/>
                  </a:cubicBezTo>
                  <a:lnTo>
                    <a:pt x="3148" y="74"/>
                  </a:lnTo>
                  <a:cubicBezTo>
                    <a:pt x="2229" y="1217"/>
                    <a:pt x="1311" y="2359"/>
                    <a:pt x="392" y="3491"/>
                  </a:cubicBezTo>
                  <a:cubicBezTo>
                    <a:pt x="269" y="3659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5"/>
                  </a:cubicBezTo>
                  <a:cubicBezTo>
                    <a:pt x="1210" y="4465"/>
                    <a:pt x="2420" y="4935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8"/>
                    <a:pt x="4357" y="5552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78"/>
                    <a:pt x="3428" y="254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5" y="2"/>
                    <a:pt x="3351" y="0"/>
                    <a:pt x="3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65290" y="7532244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3" y="0"/>
                  </a:moveTo>
                  <a:cubicBezTo>
                    <a:pt x="141" y="0"/>
                    <a:pt x="1" y="25"/>
                    <a:pt x="10" y="82"/>
                  </a:cubicBezTo>
                  <a:cubicBezTo>
                    <a:pt x="301" y="1695"/>
                    <a:pt x="581" y="3307"/>
                    <a:pt x="873" y="4920"/>
                  </a:cubicBezTo>
                  <a:cubicBezTo>
                    <a:pt x="906" y="5144"/>
                    <a:pt x="951" y="5380"/>
                    <a:pt x="985" y="5604"/>
                  </a:cubicBezTo>
                  <a:cubicBezTo>
                    <a:pt x="985" y="5604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6"/>
                    <a:pt x="3057" y="3274"/>
                    <a:pt x="3975" y="2131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8" y="1157"/>
                    <a:pt x="1959" y="686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7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-17" y="7816051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3182" y="275"/>
                  </a:moveTo>
                  <a:cubicBezTo>
                    <a:pt x="3451" y="1821"/>
                    <a:pt x="3731" y="3378"/>
                    <a:pt x="3999" y="4924"/>
                  </a:cubicBezTo>
                  <a:cubicBezTo>
                    <a:pt x="4033" y="5092"/>
                    <a:pt x="4055" y="5271"/>
                    <a:pt x="4089" y="5439"/>
                  </a:cubicBezTo>
                  <a:cubicBezTo>
                    <a:pt x="2902" y="4968"/>
                    <a:pt x="1726" y="4498"/>
                    <a:pt x="538" y="4039"/>
                  </a:cubicBezTo>
                  <a:cubicBezTo>
                    <a:pt x="460" y="4005"/>
                    <a:pt x="370" y="3960"/>
                    <a:pt x="281" y="3938"/>
                  </a:cubicBezTo>
                  <a:cubicBezTo>
                    <a:pt x="281" y="3938"/>
                    <a:pt x="258" y="3927"/>
                    <a:pt x="247" y="3927"/>
                  </a:cubicBezTo>
                  <a:cubicBezTo>
                    <a:pt x="247" y="3915"/>
                    <a:pt x="247" y="3915"/>
                    <a:pt x="247" y="3915"/>
                  </a:cubicBezTo>
                  <a:cubicBezTo>
                    <a:pt x="270" y="3859"/>
                    <a:pt x="337" y="3792"/>
                    <a:pt x="382" y="3747"/>
                  </a:cubicBezTo>
                  <a:cubicBezTo>
                    <a:pt x="460" y="3647"/>
                    <a:pt x="550" y="3546"/>
                    <a:pt x="628" y="3445"/>
                  </a:cubicBezTo>
                  <a:cubicBezTo>
                    <a:pt x="1154" y="2784"/>
                    <a:pt x="1681" y="2135"/>
                    <a:pt x="2207" y="1485"/>
                  </a:cubicBezTo>
                  <a:cubicBezTo>
                    <a:pt x="2532" y="1082"/>
                    <a:pt x="2857" y="678"/>
                    <a:pt x="3182" y="275"/>
                  </a:cubicBezTo>
                  <a:close/>
                  <a:moveTo>
                    <a:pt x="3342" y="1"/>
                  </a:moveTo>
                  <a:cubicBezTo>
                    <a:pt x="3282" y="1"/>
                    <a:pt x="3166" y="37"/>
                    <a:pt x="3148" y="74"/>
                  </a:cubicBezTo>
                  <a:cubicBezTo>
                    <a:pt x="2230" y="1216"/>
                    <a:pt x="1311" y="2359"/>
                    <a:pt x="393" y="3501"/>
                  </a:cubicBezTo>
                  <a:cubicBezTo>
                    <a:pt x="258" y="3658"/>
                    <a:pt x="135" y="3815"/>
                    <a:pt x="1" y="3971"/>
                  </a:cubicBezTo>
                  <a:cubicBezTo>
                    <a:pt x="1" y="3983"/>
                    <a:pt x="1" y="3983"/>
                    <a:pt x="12" y="3994"/>
                  </a:cubicBezTo>
                  <a:cubicBezTo>
                    <a:pt x="1210" y="4464"/>
                    <a:pt x="2409" y="4935"/>
                    <a:pt x="3607" y="5416"/>
                  </a:cubicBezTo>
                  <a:lnTo>
                    <a:pt x="4123" y="5618"/>
                  </a:lnTo>
                  <a:cubicBezTo>
                    <a:pt x="4130" y="5620"/>
                    <a:pt x="4142" y="5621"/>
                    <a:pt x="4156" y="5621"/>
                  </a:cubicBezTo>
                  <a:cubicBezTo>
                    <a:pt x="4229" y="5621"/>
                    <a:pt x="4367" y="5597"/>
                    <a:pt x="4358" y="5551"/>
                  </a:cubicBezTo>
                  <a:cubicBezTo>
                    <a:pt x="4067" y="3938"/>
                    <a:pt x="3787" y="2314"/>
                    <a:pt x="3495" y="701"/>
                  </a:cubicBezTo>
                  <a:cubicBezTo>
                    <a:pt x="3462" y="477"/>
                    <a:pt x="3417" y="253"/>
                    <a:pt x="3383" y="18"/>
                  </a:cubicBezTo>
                  <a:cubicBezTo>
                    <a:pt x="3383" y="18"/>
                    <a:pt x="3383" y="18"/>
                    <a:pt x="3372" y="6"/>
                  </a:cubicBezTo>
                  <a:cubicBezTo>
                    <a:pt x="3366" y="2"/>
                    <a:pt x="3355" y="1"/>
                    <a:pt x="3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98797" y="7816150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6" y="1"/>
                  </a:moveTo>
                  <a:cubicBezTo>
                    <a:pt x="140" y="1"/>
                    <a:pt x="0" y="26"/>
                    <a:pt x="10" y="82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39" y="5380"/>
                    <a:pt x="984" y="5604"/>
                  </a:cubicBezTo>
                  <a:cubicBezTo>
                    <a:pt x="984" y="5604"/>
                    <a:pt x="984" y="5615"/>
                    <a:pt x="995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5" y="5622"/>
                    <a:pt x="1199" y="5594"/>
                    <a:pt x="1208" y="5559"/>
                  </a:cubicBezTo>
                  <a:lnTo>
                    <a:pt x="1219" y="5559"/>
                  </a:lnTo>
                  <a:cubicBezTo>
                    <a:pt x="2138" y="4416"/>
                    <a:pt x="3056" y="3274"/>
                    <a:pt x="3975" y="2132"/>
                  </a:cubicBezTo>
                  <a:cubicBezTo>
                    <a:pt x="4098" y="1975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39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166510" y="809995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3181" y="275"/>
                  </a:moveTo>
                  <a:cubicBezTo>
                    <a:pt x="3461" y="1821"/>
                    <a:pt x="3730" y="3378"/>
                    <a:pt x="3999" y="4924"/>
                  </a:cubicBezTo>
                  <a:cubicBezTo>
                    <a:pt x="4033" y="5092"/>
                    <a:pt x="4066" y="5271"/>
                    <a:pt x="4100" y="5439"/>
                  </a:cubicBezTo>
                  <a:cubicBezTo>
                    <a:pt x="2912" y="4969"/>
                    <a:pt x="1725" y="4509"/>
                    <a:pt x="549" y="4039"/>
                  </a:cubicBezTo>
                  <a:cubicBezTo>
                    <a:pt x="460" y="4005"/>
                    <a:pt x="370" y="3960"/>
                    <a:pt x="280" y="3938"/>
                  </a:cubicBezTo>
                  <a:cubicBezTo>
                    <a:pt x="280" y="3938"/>
                    <a:pt x="258" y="3927"/>
                    <a:pt x="247" y="3927"/>
                  </a:cubicBezTo>
                  <a:cubicBezTo>
                    <a:pt x="247" y="3916"/>
                    <a:pt x="247" y="3916"/>
                    <a:pt x="247" y="3916"/>
                  </a:cubicBezTo>
                  <a:cubicBezTo>
                    <a:pt x="269" y="3860"/>
                    <a:pt x="348" y="3792"/>
                    <a:pt x="381" y="3748"/>
                  </a:cubicBezTo>
                  <a:cubicBezTo>
                    <a:pt x="471" y="3647"/>
                    <a:pt x="549" y="3546"/>
                    <a:pt x="628" y="3445"/>
                  </a:cubicBezTo>
                  <a:cubicBezTo>
                    <a:pt x="1154" y="2796"/>
                    <a:pt x="1680" y="2135"/>
                    <a:pt x="2207" y="1485"/>
                  </a:cubicBezTo>
                  <a:cubicBezTo>
                    <a:pt x="2532" y="1082"/>
                    <a:pt x="2856" y="679"/>
                    <a:pt x="3181" y="275"/>
                  </a:cubicBezTo>
                  <a:close/>
                  <a:moveTo>
                    <a:pt x="3341" y="1"/>
                  </a:moveTo>
                  <a:cubicBezTo>
                    <a:pt x="3282" y="1"/>
                    <a:pt x="3168" y="37"/>
                    <a:pt x="3159" y="74"/>
                  </a:cubicBezTo>
                  <a:lnTo>
                    <a:pt x="3148" y="74"/>
                  </a:lnTo>
                  <a:cubicBezTo>
                    <a:pt x="2229" y="1216"/>
                    <a:pt x="1311" y="2359"/>
                    <a:pt x="392" y="3501"/>
                  </a:cubicBezTo>
                  <a:cubicBezTo>
                    <a:pt x="269" y="3658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94"/>
                  </a:cubicBezTo>
                  <a:cubicBezTo>
                    <a:pt x="1210" y="4465"/>
                    <a:pt x="2420" y="4946"/>
                    <a:pt x="3618" y="5417"/>
                  </a:cubicBezTo>
                  <a:lnTo>
                    <a:pt x="4133" y="5618"/>
                  </a:lnTo>
                  <a:cubicBezTo>
                    <a:pt x="4139" y="5620"/>
                    <a:pt x="4149" y="5621"/>
                    <a:pt x="4162" y="5621"/>
                  </a:cubicBezTo>
                  <a:cubicBezTo>
                    <a:pt x="4228" y="5621"/>
                    <a:pt x="4367" y="5598"/>
                    <a:pt x="4357" y="5551"/>
                  </a:cubicBezTo>
                  <a:cubicBezTo>
                    <a:pt x="4077" y="3938"/>
                    <a:pt x="3786" y="2314"/>
                    <a:pt x="3506" y="701"/>
                  </a:cubicBezTo>
                  <a:cubicBezTo>
                    <a:pt x="3461" y="477"/>
                    <a:pt x="3428" y="253"/>
                    <a:pt x="3383" y="18"/>
                  </a:cubicBezTo>
                  <a:cubicBezTo>
                    <a:pt x="3383" y="18"/>
                    <a:pt x="3383" y="18"/>
                    <a:pt x="3372" y="7"/>
                  </a:cubicBezTo>
                  <a:cubicBezTo>
                    <a:pt x="3366" y="3"/>
                    <a:pt x="3355" y="1"/>
                    <a:pt x="3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65290" y="8100056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3" y="1"/>
                  </a:moveTo>
                  <a:cubicBezTo>
                    <a:pt x="141" y="1"/>
                    <a:pt x="1" y="26"/>
                    <a:pt x="10" y="82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56"/>
                    <a:pt x="951" y="5380"/>
                    <a:pt x="985" y="5604"/>
                  </a:cubicBezTo>
                  <a:cubicBezTo>
                    <a:pt x="985" y="5615"/>
                    <a:pt x="985" y="5615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2138" y="4417"/>
                    <a:pt x="3057" y="3274"/>
                    <a:pt x="3975" y="2132"/>
                  </a:cubicBezTo>
                  <a:cubicBezTo>
                    <a:pt x="4110" y="1975"/>
                    <a:pt x="4233" y="1807"/>
                    <a:pt x="4367" y="1650"/>
                  </a:cubicBezTo>
                  <a:cubicBezTo>
                    <a:pt x="4367" y="1650"/>
                    <a:pt x="4367" y="1639"/>
                    <a:pt x="4356" y="1639"/>
                  </a:cubicBezTo>
                  <a:cubicBezTo>
                    <a:pt x="3158" y="1157"/>
                    <a:pt x="1959" y="687"/>
                    <a:pt x="761" y="216"/>
                  </a:cubicBezTo>
                  <a:lnTo>
                    <a:pt x="245" y="4"/>
                  </a:lnTo>
                  <a:cubicBezTo>
                    <a:pt x="238" y="2"/>
                    <a:pt x="227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-17" y="8384061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3182" y="270"/>
                  </a:moveTo>
                  <a:cubicBezTo>
                    <a:pt x="3451" y="1827"/>
                    <a:pt x="3731" y="3372"/>
                    <a:pt x="3999" y="4918"/>
                  </a:cubicBezTo>
                  <a:cubicBezTo>
                    <a:pt x="4033" y="5097"/>
                    <a:pt x="4055" y="5265"/>
                    <a:pt x="4089" y="5433"/>
                  </a:cubicBezTo>
                  <a:cubicBezTo>
                    <a:pt x="2902" y="4963"/>
                    <a:pt x="1726" y="4504"/>
                    <a:pt x="538" y="4033"/>
                  </a:cubicBezTo>
                  <a:cubicBezTo>
                    <a:pt x="460" y="4000"/>
                    <a:pt x="370" y="3955"/>
                    <a:pt x="281" y="3932"/>
                  </a:cubicBezTo>
                  <a:cubicBezTo>
                    <a:pt x="281" y="3932"/>
                    <a:pt x="258" y="3921"/>
                    <a:pt x="247" y="3921"/>
                  </a:cubicBezTo>
                  <a:cubicBezTo>
                    <a:pt x="247" y="3921"/>
                    <a:pt x="247" y="3910"/>
                    <a:pt x="247" y="3910"/>
                  </a:cubicBezTo>
                  <a:cubicBezTo>
                    <a:pt x="270" y="3854"/>
                    <a:pt x="337" y="3798"/>
                    <a:pt x="382" y="3742"/>
                  </a:cubicBezTo>
                  <a:cubicBezTo>
                    <a:pt x="460" y="3641"/>
                    <a:pt x="550" y="3540"/>
                    <a:pt x="628" y="3439"/>
                  </a:cubicBezTo>
                  <a:cubicBezTo>
                    <a:pt x="1154" y="2790"/>
                    <a:pt x="1681" y="2129"/>
                    <a:pt x="2207" y="1479"/>
                  </a:cubicBezTo>
                  <a:cubicBezTo>
                    <a:pt x="2532" y="1076"/>
                    <a:pt x="2857" y="673"/>
                    <a:pt x="3182" y="270"/>
                  </a:cubicBezTo>
                  <a:close/>
                  <a:moveTo>
                    <a:pt x="3328" y="0"/>
                  </a:moveTo>
                  <a:cubicBezTo>
                    <a:pt x="3265" y="0"/>
                    <a:pt x="3165" y="34"/>
                    <a:pt x="3148" y="68"/>
                  </a:cubicBezTo>
                  <a:cubicBezTo>
                    <a:pt x="2230" y="1211"/>
                    <a:pt x="1311" y="2353"/>
                    <a:pt x="393" y="3495"/>
                  </a:cubicBezTo>
                  <a:cubicBezTo>
                    <a:pt x="258" y="3652"/>
                    <a:pt x="135" y="3809"/>
                    <a:pt x="1" y="3966"/>
                  </a:cubicBezTo>
                  <a:cubicBezTo>
                    <a:pt x="1" y="3977"/>
                    <a:pt x="1" y="3988"/>
                    <a:pt x="12" y="3988"/>
                  </a:cubicBezTo>
                  <a:cubicBezTo>
                    <a:pt x="1210" y="4459"/>
                    <a:pt x="2409" y="4940"/>
                    <a:pt x="3607" y="5411"/>
                  </a:cubicBezTo>
                  <a:lnTo>
                    <a:pt x="4123" y="5612"/>
                  </a:lnTo>
                  <a:cubicBezTo>
                    <a:pt x="4130" y="5614"/>
                    <a:pt x="4142" y="5615"/>
                    <a:pt x="4156" y="5615"/>
                  </a:cubicBezTo>
                  <a:cubicBezTo>
                    <a:pt x="4229" y="5615"/>
                    <a:pt x="4367" y="5592"/>
                    <a:pt x="4358" y="5545"/>
                  </a:cubicBezTo>
                  <a:cubicBezTo>
                    <a:pt x="4067" y="3932"/>
                    <a:pt x="3787" y="2308"/>
                    <a:pt x="3495" y="695"/>
                  </a:cubicBezTo>
                  <a:cubicBezTo>
                    <a:pt x="3462" y="471"/>
                    <a:pt x="3417" y="247"/>
                    <a:pt x="3383" y="12"/>
                  </a:cubicBezTo>
                  <a:lnTo>
                    <a:pt x="3372" y="12"/>
                  </a:lnTo>
                  <a:cubicBezTo>
                    <a:pt x="3364" y="4"/>
                    <a:pt x="3348" y="0"/>
                    <a:pt x="3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98830" y="8384160"/>
              <a:ext cx="143914" cy="185150"/>
            </a:xfrm>
            <a:custGeom>
              <a:avLst/>
              <a:gdLst/>
              <a:ahLst/>
              <a:cxnLst/>
              <a:rect l="l" t="t" r="r" b="b"/>
              <a:pathLst>
                <a:path w="4366" h="5617" extrusionOk="0">
                  <a:moveTo>
                    <a:pt x="182" y="1"/>
                  </a:moveTo>
                  <a:cubicBezTo>
                    <a:pt x="112" y="1"/>
                    <a:pt x="0" y="26"/>
                    <a:pt x="9" y="76"/>
                  </a:cubicBezTo>
                  <a:cubicBezTo>
                    <a:pt x="289" y="1689"/>
                    <a:pt x="580" y="3302"/>
                    <a:pt x="860" y="4915"/>
                  </a:cubicBezTo>
                  <a:cubicBezTo>
                    <a:pt x="905" y="5150"/>
                    <a:pt x="938" y="5374"/>
                    <a:pt x="983" y="5598"/>
                  </a:cubicBezTo>
                  <a:cubicBezTo>
                    <a:pt x="983" y="5609"/>
                    <a:pt x="983" y="5609"/>
                    <a:pt x="994" y="5609"/>
                  </a:cubicBezTo>
                  <a:cubicBezTo>
                    <a:pt x="1002" y="5614"/>
                    <a:pt x="1016" y="5617"/>
                    <a:pt x="1033" y="5617"/>
                  </a:cubicBezTo>
                  <a:cubicBezTo>
                    <a:pt x="1094" y="5617"/>
                    <a:pt x="1198" y="5588"/>
                    <a:pt x="1207" y="5553"/>
                  </a:cubicBezTo>
                  <a:lnTo>
                    <a:pt x="1218" y="5553"/>
                  </a:lnTo>
                  <a:cubicBezTo>
                    <a:pt x="2137" y="4411"/>
                    <a:pt x="3055" y="3268"/>
                    <a:pt x="3974" y="2126"/>
                  </a:cubicBezTo>
                  <a:cubicBezTo>
                    <a:pt x="4097" y="1969"/>
                    <a:pt x="4231" y="1801"/>
                    <a:pt x="4355" y="1644"/>
                  </a:cubicBezTo>
                  <a:cubicBezTo>
                    <a:pt x="4366" y="1644"/>
                    <a:pt x="4366" y="1633"/>
                    <a:pt x="4355" y="1633"/>
                  </a:cubicBezTo>
                  <a:cubicBezTo>
                    <a:pt x="3156" y="1152"/>
                    <a:pt x="1946" y="681"/>
                    <a:pt x="748" y="211"/>
                  </a:cubicBezTo>
                  <a:lnTo>
                    <a:pt x="233" y="9"/>
                  </a:lnTo>
                  <a:cubicBezTo>
                    <a:pt x="224" y="4"/>
                    <a:pt x="205" y="1"/>
                    <a:pt x="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166510" y="8569409"/>
              <a:ext cx="143947" cy="185249"/>
            </a:xfrm>
            <a:custGeom>
              <a:avLst/>
              <a:gdLst/>
              <a:ahLst/>
              <a:cxnLst/>
              <a:rect l="l" t="t" r="r" b="b"/>
              <a:pathLst>
                <a:path w="4367" h="5620" extrusionOk="0">
                  <a:moveTo>
                    <a:pt x="3181" y="269"/>
                  </a:moveTo>
                  <a:cubicBezTo>
                    <a:pt x="3461" y="1826"/>
                    <a:pt x="3730" y="3372"/>
                    <a:pt x="3999" y="4918"/>
                  </a:cubicBezTo>
                  <a:cubicBezTo>
                    <a:pt x="4033" y="5097"/>
                    <a:pt x="4066" y="5265"/>
                    <a:pt x="4100" y="5433"/>
                  </a:cubicBezTo>
                  <a:cubicBezTo>
                    <a:pt x="2912" y="4962"/>
                    <a:pt x="1725" y="4503"/>
                    <a:pt x="549" y="4033"/>
                  </a:cubicBezTo>
                  <a:cubicBezTo>
                    <a:pt x="460" y="3999"/>
                    <a:pt x="370" y="3954"/>
                    <a:pt x="280" y="3932"/>
                  </a:cubicBezTo>
                  <a:cubicBezTo>
                    <a:pt x="280" y="3932"/>
                    <a:pt x="258" y="3921"/>
                    <a:pt x="247" y="3921"/>
                  </a:cubicBezTo>
                  <a:cubicBezTo>
                    <a:pt x="247" y="3921"/>
                    <a:pt x="247" y="3921"/>
                    <a:pt x="247" y="3910"/>
                  </a:cubicBezTo>
                  <a:cubicBezTo>
                    <a:pt x="269" y="3854"/>
                    <a:pt x="348" y="3798"/>
                    <a:pt x="381" y="3742"/>
                  </a:cubicBezTo>
                  <a:cubicBezTo>
                    <a:pt x="471" y="3641"/>
                    <a:pt x="549" y="3540"/>
                    <a:pt x="628" y="3439"/>
                  </a:cubicBezTo>
                  <a:cubicBezTo>
                    <a:pt x="1154" y="2790"/>
                    <a:pt x="1680" y="2129"/>
                    <a:pt x="2207" y="1479"/>
                  </a:cubicBezTo>
                  <a:cubicBezTo>
                    <a:pt x="2532" y="1076"/>
                    <a:pt x="2856" y="673"/>
                    <a:pt x="3181" y="269"/>
                  </a:cubicBezTo>
                  <a:close/>
                  <a:moveTo>
                    <a:pt x="3327" y="0"/>
                  </a:moveTo>
                  <a:cubicBezTo>
                    <a:pt x="3265" y="0"/>
                    <a:pt x="3167" y="34"/>
                    <a:pt x="3159" y="68"/>
                  </a:cubicBezTo>
                  <a:lnTo>
                    <a:pt x="3148" y="68"/>
                  </a:lnTo>
                  <a:cubicBezTo>
                    <a:pt x="2229" y="1210"/>
                    <a:pt x="1311" y="2353"/>
                    <a:pt x="392" y="3495"/>
                  </a:cubicBezTo>
                  <a:cubicBezTo>
                    <a:pt x="269" y="3652"/>
                    <a:pt x="135" y="3809"/>
                    <a:pt x="12" y="3977"/>
                  </a:cubicBezTo>
                  <a:cubicBezTo>
                    <a:pt x="0" y="3977"/>
                    <a:pt x="0" y="3988"/>
                    <a:pt x="12" y="3988"/>
                  </a:cubicBezTo>
                  <a:cubicBezTo>
                    <a:pt x="1210" y="4458"/>
                    <a:pt x="2420" y="4940"/>
                    <a:pt x="3618" y="5410"/>
                  </a:cubicBezTo>
                  <a:lnTo>
                    <a:pt x="4133" y="5612"/>
                  </a:lnTo>
                  <a:cubicBezTo>
                    <a:pt x="4141" y="5617"/>
                    <a:pt x="4155" y="5619"/>
                    <a:pt x="4174" y="5619"/>
                  </a:cubicBezTo>
                  <a:cubicBezTo>
                    <a:pt x="4243" y="5619"/>
                    <a:pt x="4366" y="5589"/>
                    <a:pt x="4357" y="5545"/>
                  </a:cubicBezTo>
                  <a:cubicBezTo>
                    <a:pt x="4077" y="3932"/>
                    <a:pt x="3786" y="2319"/>
                    <a:pt x="3506" y="695"/>
                  </a:cubicBezTo>
                  <a:cubicBezTo>
                    <a:pt x="3461" y="471"/>
                    <a:pt x="3428" y="247"/>
                    <a:pt x="3383" y="23"/>
                  </a:cubicBezTo>
                  <a:cubicBezTo>
                    <a:pt x="3383" y="12"/>
                    <a:pt x="3383" y="12"/>
                    <a:pt x="3372" y="12"/>
                  </a:cubicBezTo>
                  <a:cubicBezTo>
                    <a:pt x="3363" y="4"/>
                    <a:pt x="3347" y="0"/>
                    <a:pt x="3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65323" y="8569541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198" y="1"/>
                  </a:moveTo>
                  <a:cubicBezTo>
                    <a:pt x="123" y="1"/>
                    <a:pt x="0" y="31"/>
                    <a:pt x="9" y="75"/>
                  </a:cubicBezTo>
                  <a:cubicBezTo>
                    <a:pt x="300" y="1688"/>
                    <a:pt x="580" y="3301"/>
                    <a:pt x="872" y="4914"/>
                  </a:cubicBezTo>
                  <a:cubicBezTo>
                    <a:pt x="905" y="5149"/>
                    <a:pt x="950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2" y="5613"/>
                    <a:pt x="1016" y="5615"/>
                    <a:pt x="1033" y="5615"/>
                  </a:cubicBezTo>
                  <a:cubicBezTo>
                    <a:pt x="1095" y="5615"/>
                    <a:pt x="1201" y="5587"/>
                    <a:pt x="1219" y="5552"/>
                  </a:cubicBezTo>
                  <a:cubicBezTo>
                    <a:pt x="2137" y="4410"/>
                    <a:pt x="3056" y="3267"/>
                    <a:pt x="3974" y="2125"/>
                  </a:cubicBezTo>
                  <a:cubicBezTo>
                    <a:pt x="4109" y="1968"/>
                    <a:pt x="4232" y="1811"/>
                    <a:pt x="4366" y="1643"/>
                  </a:cubicBezTo>
                  <a:cubicBezTo>
                    <a:pt x="4366" y="1643"/>
                    <a:pt x="4366" y="1632"/>
                    <a:pt x="4355" y="1632"/>
                  </a:cubicBezTo>
                  <a:cubicBezTo>
                    <a:pt x="3157" y="1150"/>
                    <a:pt x="1958" y="680"/>
                    <a:pt x="760" y="209"/>
                  </a:cubicBezTo>
                  <a:lnTo>
                    <a:pt x="244" y="8"/>
                  </a:lnTo>
                  <a:cubicBezTo>
                    <a:pt x="235" y="3"/>
                    <a:pt x="218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-17" y="8853447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3182" y="266"/>
                  </a:moveTo>
                  <a:cubicBezTo>
                    <a:pt x="3451" y="1823"/>
                    <a:pt x="3731" y="3368"/>
                    <a:pt x="3999" y="4925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70"/>
                    <a:pt x="1726" y="4499"/>
                    <a:pt x="538" y="4029"/>
                  </a:cubicBezTo>
                  <a:cubicBezTo>
                    <a:pt x="460" y="3995"/>
                    <a:pt x="370" y="3951"/>
                    <a:pt x="281" y="3928"/>
                  </a:cubicBezTo>
                  <a:cubicBezTo>
                    <a:pt x="281" y="3928"/>
                    <a:pt x="258" y="3917"/>
                    <a:pt x="247" y="3917"/>
                  </a:cubicBezTo>
                  <a:cubicBezTo>
                    <a:pt x="247" y="3917"/>
                    <a:pt x="247" y="3917"/>
                    <a:pt x="247" y="3906"/>
                  </a:cubicBezTo>
                  <a:cubicBezTo>
                    <a:pt x="270" y="3850"/>
                    <a:pt x="337" y="3794"/>
                    <a:pt x="382" y="3749"/>
                  </a:cubicBezTo>
                  <a:cubicBezTo>
                    <a:pt x="460" y="3637"/>
                    <a:pt x="550" y="3536"/>
                    <a:pt x="628" y="3435"/>
                  </a:cubicBezTo>
                  <a:cubicBezTo>
                    <a:pt x="1154" y="2786"/>
                    <a:pt x="1681" y="2125"/>
                    <a:pt x="2207" y="1475"/>
                  </a:cubicBezTo>
                  <a:cubicBezTo>
                    <a:pt x="2532" y="1072"/>
                    <a:pt x="2857" y="669"/>
                    <a:pt x="3182" y="266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2230" y="1206"/>
                    <a:pt x="1311" y="2349"/>
                    <a:pt x="393" y="3491"/>
                  </a:cubicBezTo>
                  <a:cubicBezTo>
                    <a:pt x="258" y="3648"/>
                    <a:pt x="135" y="3805"/>
                    <a:pt x="1" y="3973"/>
                  </a:cubicBezTo>
                  <a:cubicBezTo>
                    <a:pt x="1" y="3973"/>
                    <a:pt x="1" y="3984"/>
                    <a:pt x="12" y="3984"/>
                  </a:cubicBezTo>
                  <a:cubicBezTo>
                    <a:pt x="1210" y="4455"/>
                    <a:pt x="2409" y="4936"/>
                    <a:pt x="3607" y="5407"/>
                  </a:cubicBezTo>
                  <a:lnTo>
                    <a:pt x="4123" y="5608"/>
                  </a:lnTo>
                  <a:cubicBezTo>
                    <a:pt x="4132" y="5613"/>
                    <a:pt x="4149" y="5615"/>
                    <a:pt x="4169" y="5615"/>
                  </a:cubicBezTo>
                  <a:cubicBezTo>
                    <a:pt x="4244" y="5615"/>
                    <a:pt x="4367" y="5585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8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98797" y="8853447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193" y="1"/>
                  </a:moveTo>
                  <a:cubicBezTo>
                    <a:pt x="124" y="1"/>
                    <a:pt x="1" y="31"/>
                    <a:pt x="10" y="75"/>
                  </a:cubicBezTo>
                  <a:cubicBezTo>
                    <a:pt x="290" y="1688"/>
                    <a:pt x="581" y="3301"/>
                    <a:pt x="861" y="4925"/>
                  </a:cubicBezTo>
                  <a:cubicBezTo>
                    <a:pt x="906" y="5149"/>
                    <a:pt x="939" y="5373"/>
                    <a:pt x="984" y="5597"/>
                  </a:cubicBezTo>
                  <a:cubicBezTo>
                    <a:pt x="984" y="5608"/>
                    <a:pt x="984" y="5608"/>
                    <a:pt x="995" y="5608"/>
                  </a:cubicBezTo>
                  <a:cubicBezTo>
                    <a:pt x="1004" y="5616"/>
                    <a:pt x="1020" y="5620"/>
                    <a:pt x="1040" y="5620"/>
                  </a:cubicBezTo>
                  <a:cubicBezTo>
                    <a:pt x="1102" y="5620"/>
                    <a:pt x="1200" y="5586"/>
                    <a:pt x="1208" y="5552"/>
                  </a:cubicBezTo>
                  <a:lnTo>
                    <a:pt x="1219" y="5552"/>
                  </a:lnTo>
                  <a:cubicBezTo>
                    <a:pt x="2138" y="4410"/>
                    <a:pt x="3056" y="3267"/>
                    <a:pt x="3975" y="2125"/>
                  </a:cubicBezTo>
                  <a:cubicBezTo>
                    <a:pt x="4098" y="1968"/>
                    <a:pt x="4232" y="1811"/>
                    <a:pt x="4356" y="1643"/>
                  </a:cubicBezTo>
                  <a:cubicBezTo>
                    <a:pt x="4367" y="1643"/>
                    <a:pt x="4367" y="1632"/>
                    <a:pt x="4356" y="1632"/>
                  </a:cubicBezTo>
                  <a:cubicBezTo>
                    <a:pt x="3157" y="1162"/>
                    <a:pt x="1947" y="680"/>
                    <a:pt x="749" y="210"/>
                  </a:cubicBezTo>
                  <a:lnTo>
                    <a:pt x="234" y="8"/>
                  </a:lnTo>
                  <a:cubicBezTo>
                    <a:pt x="227" y="3"/>
                    <a:pt x="212" y="1"/>
                    <a:pt x="1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166510" y="9137386"/>
              <a:ext cx="143947" cy="185084"/>
            </a:xfrm>
            <a:custGeom>
              <a:avLst/>
              <a:gdLst/>
              <a:ahLst/>
              <a:cxnLst/>
              <a:rect l="l" t="t" r="r" b="b"/>
              <a:pathLst>
                <a:path w="4367" h="5615" extrusionOk="0">
                  <a:moveTo>
                    <a:pt x="3181" y="265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28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16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69" y="3849"/>
                    <a:pt x="348" y="3793"/>
                    <a:pt x="381" y="3748"/>
                  </a:cubicBezTo>
                  <a:cubicBezTo>
                    <a:pt x="471" y="3647"/>
                    <a:pt x="549" y="3535"/>
                    <a:pt x="628" y="3435"/>
                  </a:cubicBezTo>
                  <a:cubicBezTo>
                    <a:pt x="1154" y="2785"/>
                    <a:pt x="1680" y="2124"/>
                    <a:pt x="2207" y="1475"/>
                  </a:cubicBezTo>
                  <a:cubicBezTo>
                    <a:pt x="2532" y="1071"/>
                    <a:pt x="2856" y="668"/>
                    <a:pt x="3181" y="265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04"/>
                    <a:pt x="12" y="3972"/>
                  </a:cubicBezTo>
                  <a:cubicBezTo>
                    <a:pt x="0" y="3972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08"/>
                  </a:lnTo>
                  <a:cubicBezTo>
                    <a:pt x="4141" y="5612"/>
                    <a:pt x="4155" y="5615"/>
                    <a:pt x="4174" y="5615"/>
                  </a:cubicBezTo>
                  <a:cubicBezTo>
                    <a:pt x="4243" y="5615"/>
                    <a:pt x="4366" y="5584"/>
                    <a:pt x="4357" y="5540"/>
                  </a:cubicBezTo>
                  <a:cubicBezTo>
                    <a:pt x="4077" y="3927"/>
                    <a:pt x="3786" y="2315"/>
                    <a:pt x="3506" y="702"/>
                  </a:cubicBezTo>
                  <a:cubicBezTo>
                    <a:pt x="3461" y="466"/>
                    <a:pt x="3428" y="242"/>
                    <a:pt x="3383" y="18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565290" y="9137518"/>
              <a:ext cx="143980" cy="185117"/>
            </a:xfrm>
            <a:custGeom>
              <a:avLst/>
              <a:gdLst/>
              <a:ahLst/>
              <a:cxnLst/>
              <a:rect l="l" t="t" r="r" b="b"/>
              <a:pathLst>
                <a:path w="4368" h="5616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296"/>
                    <a:pt x="873" y="4920"/>
                  </a:cubicBezTo>
                  <a:cubicBezTo>
                    <a:pt x="906" y="5144"/>
                    <a:pt x="951" y="5368"/>
                    <a:pt x="985" y="5592"/>
                  </a:cubicBezTo>
                  <a:cubicBezTo>
                    <a:pt x="985" y="5604"/>
                    <a:pt x="985" y="5604"/>
                    <a:pt x="996" y="5604"/>
                  </a:cubicBezTo>
                  <a:cubicBezTo>
                    <a:pt x="1004" y="5612"/>
                    <a:pt x="1020" y="5615"/>
                    <a:pt x="1040" y="5615"/>
                  </a:cubicBezTo>
                  <a:cubicBezTo>
                    <a:pt x="1103" y="5615"/>
                    <a:pt x="1203" y="5581"/>
                    <a:pt x="1220" y="5548"/>
                  </a:cubicBezTo>
                  <a:cubicBezTo>
                    <a:pt x="2138" y="4405"/>
                    <a:pt x="3057" y="3263"/>
                    <a:pt x="3975" y="2120"/>
                  </a:cubicBezTo>
                  <a:cubicBezTo>
                    <a:pt x="4110" y="1963"/>
                    <a:pt x="4233" y="1807"/>
                    <a:pt x="4367" y="1650"/>
                  </a:cubicBezTo>
                  <a:cubicBezTo>
                    <a:pt x="4367" y="1639"/>
                    <a:pt x="4367" y="1627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-17" y="9421292"/>
              <a:ext cx="143947" cy="185150"/>
            </a:xfrm>
            <a:custGeom>
              <a:avLst/>
              <a:gdLst/>
              <a:ahLst/>
              <a:cxnLst/>
              <a:rect l="l" t="t" r="r" b="b"/>
              <a:pathLst>
                <a:path w="4367" h="5617" extrusionOk="0">
                  <a:moveTo>
                    <a:pt x="3182" y="265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3"/>
                    <a:pt x="4055" y="5261"/>
                    <a:pt x="4089" y="5429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3995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47" y="3916"/>
                    <a:pt x="247" y="3916"/>
                    <a:pt x="247" y="3905"/>
                  </a:cubicBezTo>
                  <a:cubicBezTo>
                    <a:pt x="270" y="3849"/>
                    <a:pt x="337" y="3793"/>
                    <a:pt x="382" y="3748"/>
                  </a:cubicBezTo>
                  <a:cubicBezTo>
                    <a:pt x="460" y="3648"/>
                    <a:pt x="550" y="3536"/>
                    <a:pt x="628" y="3435"/>
                  </a:cubicBezTo>
                  <a:cubicBezTo>
                    <a:pt x="1154" y="2785"/>
                    <a:pt x="1681" y="2136"/>
                    <a:pt x="2207" y="1475"/>
                  </a:cubicBezTo>
                  <a:cubicBezTo>
                    <a:pt x="2532" y="1072"/>
                    <a:pt x="2857" y="668"/>
                    <a:pt x="3182" y="265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72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06"/>
                  </a:cubicBezTo>
                  <a:lnTo>
                    <a:pt x="4123" y="5608"/>
                  </a:lnTo>
                  <a:cubicBezTo>
                    <a:pt x="4134" y="5613"/>
                    <a:pt x="4155" y="5616"/>
                    <a:pt x="4180" y="5616"/>
                  </a:cubicBezTo>
                  <a:cubicBezTo>
                    <a:pt x="4255" y="5616"/>
                    <a:pt x="4366" y="5591"/>
                    <a:pt x="4358" y="5541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67"/>
                    <a:pt x="3417" y="243"/>
                    <a:pt x="3383" y="19"/>
                  </a:cubicBezTo>
                  <a:cubicBezTo>
                    <a:pt x="3383" y="7"/>
                    <a:pt x="3383" y="7"/>
                    <a:pt x="3372" y="7"/>
                  </a:cubicBezTo>
                  <a:cubicBezTo>
                    <a:pt x="3365" y="3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398797" y="9421424"/>
              <a:ext cx="143947" cy="185117"/>
            </a:xfrm>
            <a:custGeom>
              <a:avLst/>
              <a:gdLst/>
              <a:ahLst/>
              <a:cxnLst/>
              <a:rect l="l" t="t" r="r" b="b"/>
              <a:pathLst>
                <a:path w="4367" h="5616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84"/>
                    <a:pt x="581" y="3296"/>
                    <a:pt x="861" y="4920"/>
                  </a:cubicBezTo>
                  <a:cubicBezTo>
                    <a:pt x="906" y="5145"/>
                    <a:pt x="939" y="5369"/>
                    <a:pt x="984" y="5604"/>
                  </a:cubicBezTo>
                  <a:lnTo>
                    <a:pt x="995" y="5604"/>
                  </a:lnTo>
                  <a:cubicBezTo>
                    <a:pt x="1004" y="5612"/>
                    <a:pt x="1020" y="5615"/>
                    <a:pt x="1040" y="5615"/>
                  </a:cubicBezTo>
                  <a:cubicBezTo>
                    <a:pt x="1102" y="5615"/>
                    <a:pt x="1200" y="5582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4"/>
                    <a:pt x="4232" y="1807"/>
                    <a:pt x="4356" y="1650"/>
                  </a:cubicBezTo>
                  <a:cubicBezTo>
                    <a:pt x="4367" y="1639"/>
                    <a:pt x="4367" y="1628"/>
                    <a:pt x="4356" y="1628"/>
                  </a:cubicBezTo>
                  <a:cubicBezTo>
                    <a:pt x="3157" y="1157"/>
                    <a:pt x="1947" y="675"/>
                    <a:pt x="749" y="205"/>
                  </a:cubicBezTo>
                  <a:lnTo>
                    <a:pt x="234" y="3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166510" y="9606640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67"/>
                    <a:pt x="3999" y="4924"/>
                  </a:cubicBezTo>
                  <a:cubicBezTo>
                    <a:pt x="4033" y="5092"/>
                    <a:pt x="4066" y="5260"/>
                    <a:pt x="4100" y="5439"/>
                  </a:cubicBezTo>
                  <a:cubicBezTo>
                    <a:pt x="2912" y="4969"/>
                    <a:pt x="1725" y="4499"/>
                    <a:pt x="549" y="4028"/>
                  </a:cubicBezTo>
                  <a:cubicBezTo>
                    <a:pt x="460" y="3995"/>
                    <a:pt x="370" y="3950"/>
                    <a:pt x="280" y="3927"/>
                  </a:cubicBezTo>
                  <a:cubicBezTo>
                    <a:pt x="280" y="3927"/>
                    <a:pt x="258" y="3927"/>
                    <a:pt x="247" y="3916"/>
                  </a:cubicBezTo>
                  <a:cubicBezTo>
                    <a:pt x="269" y="3860"/>
                    <a:pt x="348" y="3793"/>
                    <a:pt x="381" y="3748"/>
                  </a:cubicBezTo>
                  <a:cubicBezTo>
                    <a:pt x="471" y="3647"/>
                    <a:pt x="549" y="3547"/>
                    <a:pt x="628" y="3435"/>
                  </a:cubicBezTo>
                  <a:cubicBezTo>
                    <a:pt x="1154" y="2785"/>
                    <a:pt x="1680" y="2135"/>
                    <a:pt x="2207" y="1474"/>
                  </a:cubicBezTo>
                  <a:cubicBezTo>
                    <a:pt x="2532" y="1071"/>
                    <a:pt x="2856" y="668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8"/>
                    <a:pt x="3159" y="63"/>
                  </a:cubicBezTo>
                  <a:lnTo>
                    <a:pt x="3148" y="63"/>
                  </a:ln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47"/>
                    <a:pt x="135" y="3815"/>
                    <a:pt x="12" y="3972"/>
                  </a:cubicBezTo>
                  <a:cubicBezTo>
                    <a:pt x="0" y="3983"/>
                    <a:pt x="0" y="3983"/>
                    <a:pt x="12" y="3983"/>
                  </a:cubicBezTo>
                  <a:cubicBezTo>
                    <a:pt x="1210" y="4465"/>
                    <a:pt x="2420" y="4935"/>
                    <a:pt x="3618" y="5406"/>
                  </a:cubicBezTo>
                  <a:lnTo>
                    <a:pt x="4133" y="5619"/>
                  </a:lnTo>
                  <a:cubicBezTo>
                    <a:pt x="4139" y="5620"/>
                    <a:pt x="4149" y="5621"/>
                    <a:pt x="4161" y="5621"/>
                  </a:cubicBezTo>
                  <a:cubicBezTo>
                    <a:pt x="4227" y="5621"/>
                    <a:pt x="4367" y="5597"/>
                    <a:pt x="4357" y="5540"/>
                  </a:cubicBezTo>
                  <a:cubicBezTo>
                    <a:pt x="4077" y="3927"/>
                    <a:pt x="3786" y="2314"/>
                    <a:pt x="3506" y="702"/>
                  </a:cubicBezTo>
                  <a:cubicBezTo>
                    <a:pt x="3461" y="478"/>
                    <a:pt x="3428" y="242"/>
                    <a:pt x="3383" y="18"/>
                  </a:cubicBezTo>
                  <a:cubicBezTo>
                    <a:pt x="3383" y="18"/>
                    <a:pt x="3383" y="7"/>
                    <a:pt x="3372" y="7"/>
                  </a:cubicBezTo>
                  <a:cubicBezTo>
                    <a:pt x="3364" y="2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565290" y="9606772"/>
              <a:ext cx="143980" cy="185282"/>
            </a:xfrm>
            <a:custGeom>
              <a:avLst/>
              <a:gdLst/>
              <a:ahLst/>
              <a:cxnLst/>
              <a:rect l="l" t="t" r="r" b="b"/>
              <a:pathLst>
                <a:path w="4368" h="5621" extrusionOk="0">
                  <a:moveTo>
                    <a:pt x="212" y="0"/>
                  </a:moveTo>
                  <a:cubicBezTo>
                    <a:pt x="139" y="0"/>
                    <a:pt x="1" y="24"/>
                    <a:pt x="10" y="70"/>
                  </a:cubicBezTo>
                  <a:cubicBezTo>
                    <a:pt x="301" y="1683"/>
                    <a:pt x="581" y="3307"/>
                    <a:pt x="873" y="4920"/>
                  </a:cubicBezTo>
                  <a:cubicBezTo>
                    <a:pt x="906" y="5144"/>
                    <a:pt x="951" y="5368"/>
                    <a:pt x="985" y="5603"/>
                  </a:cubicBezTo>
                  <a:cubicBezTo>
                    <a:pt x="985" y="5603"/>
                    <a:pt x="985" y="5603"/>
                    <a:pt x="996" y="5615"/>
                  </a:cubicBezTo>
                  <a:cubicBezTo>
                    <a:pt x="1002" y="5619"/>
                    <a:pt x="1013" y="5621"/>
                    <a:pt x="1026" y="5621"/>
                  </a:cubicBezTo>
                  <a:cubicBezTo>
                    <a:pt x="1086" y="5621"/>
                    <a:pt x="1202" y="5584"/>
                    <a:pt x="1220" y="5547"/>
                  </a:cubicBezTo>
                  <a:cubicBezTo>
                    <a:pt x="2138" y="4405"/>
                    <a:pt x="3057" y="3262"/>
                    <a:pt x="3975" y="2120"/>
                  </a:cubicBezTo>
                  <a:cubicBezTo>
                    <a:pt x="4110" y="1963"/>
                    <a:pt x="4233" y="1806"/>
                    <a:pt x="4367" y="1650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8" y="1157"/>
                    <a:pt x="1959" y="675"/>
                    <a:pt x="761" y="205"/>
                  </a:cubicBezTo>
                  <a:lnTo>
                    <a:pt x="245" y="3"/>
                  </a:lnTo>
                  <a:cubicBezTo>
                    <a:pt x="238" y="1"/>
                    <a:pt x="226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-17" y="9890546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3182" y="276"/>
                  </a:moveTo>
                  <a:cubicBezTo>
                    <a:pt x="3451" y="1822"/>
                    <a:pt x="3731" y="3368"/>
                    <a:pt x="3999" y="4924"/>
                  </a:cubicBezTo>
                  <a:cubicBezTo>
                    <a:pt x="4033" y="5092"/>
                    <a:pt x="4055" y="5260"/>
                    <a:pt x="4089" y="5440"/>
                  </a:cubicBezTo>
                  <a:cubicBezTo>
                    <a:pt x="2902" y="4969"/>
                    <a:pt x="1726" y="4499"/>
                    <a:pt x="538" y="4028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6"/>
                  </a:cubicBezTo>
                  <a:cubicBezTo>
                    <a:pt x="270" y="3860"/>
                    <a:pt x="337" y="3793"/>
                    <a:pt x="382" y="3748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5"/>
                    <a:pt x="1681" y="2135"/>
                    <a:pt x="2207" y="1475"/>
                  </a:cubicBezTo>
                  <a:cubicBezTo>
                    <a:pt x="2532" y="1071"/>
                    <a:pt x="2857" y="679"/>
                    <a:pt x="3182" y="276"/>
                  </a:cubicBezTo>
                  <a:close/>
                  <a:moveTo>
                    <a:pt x="3334" y="0"/>
                  </a:moveTo>
                  <a:cubicBezTo>
                    <a:pt x="3272" y="0"/>
                    <a:pt x="3166" y="28"/>
                    <a:pt x="3148" y="63"/>
                  </a:cubicBezTo>
                  <a:cubicBezTo>
                    <a:pt x="2230" y="1206"/>
                    <a:pt x="1311" y="2348"/>
                    <a:pt x="393" y="3491"/>
                  </a:cubicBezTo>
                  <a:cubicBezTo>
                    <a:pt x="258" y="3648"/>
                    <a:pt x="135" y="3816"/>
                    <a:pt x="1" y="3972"/>
                  </a:cubicBezTo>
                  <a:cubicBezTo>
                    <a:pt x="1" y="3984"/>
                    <a:pt x="1" y="3984"/>
                    <a:pt x="12" y="3984"/>
                  </a:cubicBezTo>
                  <a:cubicBezTo>
                    <a:pt x="1210" y="4465"/>
                    <a:pt x="2409" y="4936"/>
                    <a:pt x="3607" y="5417"/>
                  </a:cubicBezTo>
                  <a:lnTo>
                    <a:pt x="4123" y="5619"/>
                  </a:lnTo>
                  <a:cubicBezTo>
                    <a:pt x="4130" y="5621"/>
                    <a:pt x="4141" y="5622"/>
                    <a:pt x="4155" y="5622"/>
                  </a:cubicBezTo>
                  <a:cubicBezTo>
                    <a:pt x="4227" y="5622"/>
                    <a:pt x="4367" y="5597"/>
                    <a:pt x="4358" y="5540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7"/>
                    <a:pt x="3372" y="7"/>
                  </a:cubicBezTo>
                  <a:cubicBezTo>
                    <a:pt x="3365" y="2"/>
                    <a:pt x="3351" y="0"/>
                    <a:pt x="3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398797" y="9890678"/>
              <a:ext cx="143947" cy="185282"/>
            </a:xfrm>
            <a:custGeom>
              <a:avLst/>
              <a:gdLst/>
              <a:ahLst/>
              <a:cxnLst/>
              <a:rect l="l" t="t" r="r" b="b"/>
              <a:pathLst>
                <a:path w="4367" h="5621" extrusionOk="0">
                  <a:moveTo>
                    <a:pt x="205" y="1"/>
                  </a:moveTo>
                  <a:cubicBezTo>
                    <a:pt x="139" y="1"/>
                    <a:pt x="0" y="24"/>
                    <a:pt x="10" y="71"/>
                  </a:cubicBezTo>
                  <a:cubicBezTo>
                    <a:pt x="290" y="1695"/>
                    <a:pt x="581" y="3308"/>
                    <a:pt x="861" y="4920"/>
                  </a:cubicBezTo>
                  <a:cubicBezTo>
                    <a:pt x="906" y="5144"/>
                    <a:pt x="939" y="5368"/>
                    <a:pt x="984" y="5604"/>
                  </a:cubicBezTo>
                  <a:cubicBezTo>
                    <a:pt x="984" y="5604"/>
                    <a:pt x="984" y="5604"/>
                    <a:pt x="995" y="5615"/>
                  </a:cubicBezTo>
                  <a:cubicBezTo>
                    <a:pt x="1002" y="5619"/>
                    <a:pt x="1012" y="5621"/>
                    <a:pt x="1026" y="5621"/>
                  </a:cubicBezTo>
                  <a:cubicBezTo>
                    <a:pt x="1085" y="5621"/>
                    <a:pt x="1199" y="5584"/>
                    <a:pt x="1208" y="5548"/>
                  </a:cubicBezTo>
                  <a:lnTo>
                    <a:pt x="1219" y="5548"/>
                  </a:lnTo>
                  <a:cubicBezTo>
                    <a:pt x="2138" y="4405"/>
                    <a:pt x="3056" y="3263"/>
                    <a:pt x="3975" y="2120"/>
                  </a:cubicBezTo>
                  <a:cubicBezTo>
                    <a:pt x="4098" y="1963"/>
                    <a:pt x="4232" y="1807"/>
                    <a:pt x="4356" y="1650"/>
                  </a:cubicBezTo>
                  <a:cubicBezTo>
                    <a:pt x="4367" y="1639"/>
                    <a:pt x="4367" y="1639"/>
                    <a:pt x="4356" y="1627"/>
                  </a:cubicBezTo>
                  <a:cubicBezTo>
                    <a:pt x="3157" y="1157"/>
                    <a:pt x="1947" y="687"/>
                    <a:pt x="749" y="205"/>
                  </a:cubicBezTo>
                  <a:lnTo>
                    <a:pt x="234" y="3"/>
                  </a:lnTo>
                  <a:cubicBezTo>
                    <a:pt x="228" y="1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16651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61" y="1822"/>
                    <a:pt x="3730" y="3379"/>
                    <a:pt x="3999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2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2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2" y="0"/>
                    <a:pt x="3168" y="29"/>
                    <a:pt x="3159" y="64"/>
                  </a:cubicBezTo>
                  <a:cubicBezTo>
                    <a:pt x="3148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0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1" y="5622"/>
                  </a:cubicBezTo>
                  <a:cubicBezTo>
                    <a:pt x="4227" y="5622"/>
                    <a:pt x="4367" y="5597"/>
                    <a:pt x="4357" y="5541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565290" y="10174584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212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301" y="1695"/>
                    <a:pt x="581" y="3308"/>
                    <a:pt x="873" y="4921"/>
                  </a:cubicBezTo>
                  <a:cubicBezTo>
                    <a:pt x="906" y="5145"/>
                    <a:pt x="951" y="5369"/>
                    <a:pt x="985" y="5604"/>
                  </a:cubicBezTo>
                  <a:cubicBezTo>
                    <a:pt x="985" y="5604"/>
                    <a:pt x="985" y="5604"/>
                    <a:pt x="996" y="5615"/>
                  </a:cubicBezTo>
                  <a:cubicBezTo>
                    <a:pt x="1003" y="5620"/>
                    <a:pt x="1017" y="5622"/>
                    <a:pt x="1034" y="5622"/>
                  </a:cubicBezTo>
                  <a:cubicBezTo>
                    <a:pt x="1096" y="5622"/>
                    <a:pt x="1202" y="5594"/>
                    <a:pt x="1220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7" y="3263"/>
                    <a:pt x="3975" y="2132"/>
                  </a:cubicBezTo>
                  <a:cubicBezTo>
                    <a:pt x="4110" y="1964"/>
                    <a:pt x="4233" y="1807"/>
                    <a:pt x="4367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8" y="1157"/>
                    <a:pt x="1959" y="687"/>
                    <a:pt x="761" y="205"/>
                  </a:cubicBezTo>
                  <a:lnTo>
                    <a:pt x="245" y="4"/>
                  </a:lnTo>
                  <a:cubicBezTo>
                    <a:pt x="238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964730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1" y="276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01" y="4969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36" y="3793"/>
                    <a:pt x="381" y="3749"/>
                  </a:cubicBezTo>
                  <a:cubicBezTo>
                    <a:pt x="459" y="3648"/>
                    <a:pt x="538" y="3547"/>
                    <a:pt x="627" y="3446"/>
                  </a:cubicBezTo>
                  <a:cubicBezTo>
                    <a:pt x="1154" y="2785"/>
                    <a:pt x="1680" y="2136"/>
                    <a:pt x="2207" y="1475"/>
                  </a:cubicBezTo>
                  <a:cubicBezTo>
                    <a:pt x="2531" y="1072"/>
                    <a:pt x="2856" y="680"/>
                    <a:pt x="3181" y="276"/>
                  </a:cubicBezTo>
                  <a:close/>
                  <a:moveTo>
                    <a:pt x="3333" y="0"/>
                  </a:moveTo>
                  <a:cubicBezTo>
                    <a:pt x="3271" y="0"/>
                    <a:pt x="3165" y="29"/>
                    <a:pt x="3147" y="64"/>
                  </a:cubicBezTo>
                  <a:cubicBezTo>
                    <a:pt x="3147" y="64"/>
                    <a:pt x="3147" y="64"/>
                    <a:pt x="3147" y="75"/>
                  </a:cubicBezTo>
                  <a:cubicBezTo>
                    <a:pt x="2229" y="1206"/>
                    <a:pt x="1311" y="2348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5"/>
                    <a:pt x="2408" y="4936"/>
                    <a:pt x="3607" y="5417"/>
                  </a:cubicBezTo>
                  <a:lnTo>
                    <a:pt x="4122" y="5619"/>
                  </a:lnTo>
                  <a:cubicBezTo>
                    <a:pt x="4129" y="5621"/>
                    <a:pt x="4141" y="5622"/>
                    <a:pt x="4154" y="5622"/>
                  </a:cubicBezTo>
                  <a:cubicBezTo>
                    <a:pt x="4226" y="5622"/>
                    <a:pt x="4366" y="5597"/>
                    <a:pt x="4357" y="5541"/>
                  </a:cubicBezTo>
                  <a:cubicBezTo>
                    <a:pt x="4066" y="3928"/>
                    <a:pt x="3786" y="2315"/>
                    <a:pt x="3495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0"/>
                    <a:pt x="3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1363510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05" y="1"/>
                  </a:moveTo>
                  <a:cubicBezTo>
                    <a:pt x="139" y="1"/>
                    <a:pt x="1" y="24"/>
                    <a:pt x="10" y="71"/>
                  </a:cubicBezTo>
                  <a:cubicBezTo>
                    <a:pt x="290" y="1695"/>
                    <a:pt x="581" y="3308"/>
                    <a:pt x="861" y="4921"/>
                  </a:cubicBezTo>
                  <a:cubicBezTo>
                    <a:pt x="906" y="5145"/>
                    <a:pt x="940" y="5369"/>
                    <a:pt x="984" y="5604"/>
                  </a:cubicBezTo>
                  <a:cubicBezTo>
                    <a:pt x="984" y="5604"/>
                    <a:pt x="984" y="5604"/>
                    <a:pt x="996" y="5615"/>
                  </a:cubicBezTo>
                  <a:cubicBezTo>
                    <a:pt x="1000" y="5620"/>
                    <a:pt x="1013" y="5622"/>
                    <a:pt x="1029" y="5622"/>
                  </a:cubicBezTo>
                  <a:cubicBezTo>
                    <a:pt x="1088" y="5622"/>
                    <a:pt x="1200" y="5594"/>
                    <a:pt x="1208" y="5559"/>
                  </a:cubicBezTo>
                  <a:cubicBezTo>
                    <a:pt x="1220" y="5548"/>
                    <a:pt x="1220" y="5548"/>
                    <a:pt x="1220" y="5548"/>
                  </a:cubicBezTo>
                  <a:cubicBezTo>
                    <a:pt x="2138" y="4405"/>
                    <a:pt x="3056" y="3263"/>
                    <a:pt x="3975" y="2132"/>
                  </a:cubicBezTo>
                  <a:cubicBezTo>
                    <a:pt x="4098" y="1964"/>
                    <a:pt x="4233" y="1807"/>
                    <a:pt x="4356" y="1650"/>
                  </a:cubicBezTo>
                  <a:cubicBezTo>
                    <a:pt x="4367" y="1639"/>
                    <a:pt x="4367" y="1639"/>
                    <a:pt x="4356" y="1628"/>
                  </a:cubicBezTo>
                  <a:cubicBezTo>
                    <a:pt x="3157" y="1157"/>
                    <a:pt x="1948" y="687"/>
                    <a:pt x="749" y="205"/>
                  </a:cubicBezTo>
                  <a:lnTo>
                    <a:pt x="234" y="4"/>
                  </a:lnTo>
                  <a:cubicBezTo>
                    <a:pt x="228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1762554" y="10174452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3182" y="276"/>
                  </a:moveTo>
                  <a:cubicBezTo>
                    <a:pt x="3462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69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69" y="3861"/>
                    <a:pt x="348" y="3793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5"/>
                    <a:pt x="1681" y="2136"/>
                    <a:pt x="2218" y="1475"/>
                  </a:cubicBezTo>
                  <a:cubicBezTo>
                    <a:pt x="2532" y="1072"/>
                    <a:pt x="2857" y="680"/>
                    <a:pt x="3182" y="276"/>
                  </a:cubicBezTo>
                  <a:close/>
                  <a:moveTo>
                    <a:pt x="3343" y="0"/>
                  </a:moveTo>
                  <a:cubicBezTo>
                    <a:pt x="3279" y="0"/>
                    <a:pt x="3168" y="29"/>
                    <a:pt x="3159" y="64"/>
                  </a:cubicBezTo>
                  <a:cubicBezTo>
                    <a:pt x="3159" y="64"/>
                    <a:pt x="3148" y="64"/>
                    <a:pt x="3148" y="75"/>
                  </a:cubicBezTo>
                  <a:cubicBezTo>
                    <a:pt x="2229" y="1206"/>
                    <a:pt x="1311" y="2348"/>
                    <a:pt x="393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5"/>
                    <a:pt x="2420" y="4936"/>
                    <a:pt x="3618" y="5417"/>
                  </a:cubicBezTo>
                  <a:lnTo>
                    <a:pt x="4134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7" y="5622"/>
                    <a:pt x="4367" y="5597"/>
                    <a:pt x="4358" y="5541"/>
                  </a:cubicBezTo>
                  <a:cubicBezTo>
                    <a:pt x="4078" y="3928"/>
                    <a:pt x="3786" y="2315"/>
                    <a:pt x="3506" y="702"/>
                  </a:cubicBezTo>
                  <a:cubicBezTo>
                    <a:pt x="3462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1" y="0"/>
                    <a:pt x="3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2161368" y="10174584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215" y="1"/>
                  </a:moveTo>
                  <a:cubicBezTo>
                    <a:pt x="146" y="1"/>
                    <a:pt x="0" y="24"/>
                    <a:pt x="9" y="71"/>
                  </a:cubicBezTo>
                  <a:cubicBezTo>
                    <a:pt x="301" y="1695"/>
                    <a:pt x="581" y="3308"/>
                    <a:pt x="872" y="4921"/>
                  </a:cubicBezTo>
                  <a:cubicBezTo>
                    <a:pt x="905" y="5145"/>
                    <a:pt x="950" y="5369"/>
                    <a:pt x="984" y="5604"/>
                  </a:cubicBezTo>
                  <a:cubicBezTo>
                    <a:pt x="984" y="5604"/>
                    <a:pt x="995" y="5604"/>
                    <a:pt x="995" y="5615"/>
                  </a:cubicBezTo>
                  <a:cubicBezTo>
                    <a:pt x="1002" y="5620"/>
                    <a:pt x="1016" y="5622"/>
                    <a:pt x="1034" y="5622"/>
                  </a:cubicBezTo>
                  <a:cubicBezTo>
                    <a:pt x="1095" y="5622"/>
                    <a:pt x="1202" y="5594"/>
                    <a:pt x="1219" y="5559"/>
                  </a:cubicBezTo>
                  <a:cubicBezTo>
                    <a:pt x="1219" y="5548"/>
                    <a:pt x="1219" y="5548"/>
                    <a:pt x="1219" y="5548"/>
                  </a:cubicBezTo>
                  <a:cubicBezTo>
                    <a:pt x="2138" y="4405"/>
                    <a:pt x="3056" y="3263"/>
                    <a:pt x="3986" y="2132"/>
                  </a:cubicBezTo>
                  <a:cubicBezTo>
                    <a:pt x="4109" y="1964"/>
                    <a:pt x="4232" y="1807"/>
                    <a:pt x="4366" y="1650"/>
                  </a:cubicBezTo>
                  <a:cubicBezTo>
                    <a:pt x="4366" y="1639"/>
                    <a:pt x="4366" y="1639"/>
                    <a:pt x="4355" y="1628"/>
                  </a:cubicBezTo>
                  <a:cubicBezTo>
                    <a:pt x="3157" y="1157"/>
                    <a:pt x="1958" y="687"/>
                    <a:pt x="760" y="205"/>
                  </a:cubicBezTo>
                  <a:lnTo>
                    <a:pt x="245" y="4"/>
                  </a:lnTo>
                  <a:cubicBezTo>
                    <a:pt x="239" y="2"/>
                    <a:pt x="228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-17" y="10458358"/>
              <a:ext cx="143980" cy="185348"/>
            </a:xfrm>
            <a:custGeom>
              <a:avLst/>
              <a:gdLst/>
              <a:ahLst/>
              <a:cxnLst/>
              <a:rect l="l" t="t" r="r" b="b"/>
              <a:pathLst>
                <a:path w="4368" h="5623" extrusionOk="0">
                  <a:moveTo>
                    <a:pt x="3182" y="277"/>
                  </a:moveTo>
                  <a:cubicBezTo>
                    <a:pt x="3451" y="1822"/>
                    <a:pt x="3731" y="3379"/>
                    <a:pt x="3999" y="4925"/>
                  </a:cubicBezTo>
                  <a:cubicBezTo>
                    <a:pt x="4033" y="5093"/>
                    <a:pt x="4055" y="5261"/>
                    <a:pt x="4089" y="5440"/>
                  </a:cubicBezTo>
                  <a:cubicBezTo>
                    <a:pt x="2902" y="4970"/>
                    <a:pt x="1726" y="4499"/>
                    <a:pt x="538" y="4040"/>
                  </a:cubicBezTo>
                  <a:cubicBezTo>
                    <a:pt x="460" y="4006"/>
                    <a:pt x="370" y="3950"/>
                    <a:pt x="281" y="3928"/>
                  </a:cubicBezTo>
                  <a:cubicBezTo>
                    <a:pt x="281" y="3928"/>
                    <a:pt x="258" y="3928"/>
                    <a:pt x="247" y="3917"/>
                  </a:cubicBezTo>
                  <a:cubicBezTo>
                    <a:pt x="270" y="3861"/>
                    <a:pt x="337" y="3794"/>
                    <a:pt x="382" y="3749"/>
                  </a:cubicBezTo>
                  <a:cubicBezTo>
                    <a:pt x="460" y="3648"/>
                    <a:pt x="550" y="3547"/>
                    <a:pt x="628" y="3446"/>
                  </a:cubicBezTo>
                  <a:cubicBezTo>
                    <a:pt x="1154" y="2786"/>
                    <a:pt x="1681" y="2136"/>
                    <a:pt x="2207" y="1475"/>
                  </a:cubicBezTo>
                  <a:cubicBezTo>
                    <a:pt x="2532" y="1083"/>
                    <a:pt x="2857" y="680"/>
                    <a:pt x="3182" y="277"/>
                  </a:cubicBezTo>
                  <a:close/>
                  <a:moveTo>
                    <a:pt x="3334" y="1"/>
                  </a:moveTo>
                  <a:cubicBezTo>
                    <a:pt x="3272" y="1"/>
                    <a:pt x="3166" y="29"/>
                    <a:pt x="3148" y="64"/>
                  </a:cubicBezTo>
                  <a:cubicBezTo>
                    <a:pt x="3148" y="75"/>
                    <a:pt x="3148" y="75"/>
                    <a:pt x="3148" y="75"/>
                  </a:cubicBezTo>
                  <a:cubicBezTo>
                    <a:pt x="2230" y="1217"/>
                    <a:pt x="1311" y="2349"/>
                    <a:pt x="393" y="3491"/>
                  </a:cubicBezTo>
                  <a:cubicBezTo>
                    <a:pt x="258" y="3659"/>
                    <a:pt x="135" y="3816"/>
                    <a:pt x="1" y="3973"/>
                  </a:cubicBezTo>
                  <a:cubicBezTo>
                    <a:pt x="1" y="3984"/>
                    <a:pt x="1" y="3984"/>
                    <a:pt x="12" y="3995"/>
                  </a:cubicBezTo>
                  <a:cubicBezTo>
                    <a:pt x="1210" y="4466"/>
                    <a:pt x="2409" y="4936"/>
                    <a:pt x="3607" y="5418"/>
                  </a:cubicBezTo>
                  <a:lnTo>
                    <a:pt x="4123" y="5619"/>
                  </a:lnTo>
                  <a:cubicBezTo>
                    <a:pt x="4130" y="5621"/>
                    <a:pt x="4142" y="5622"/>
                    <a:pt x="4156" y="5622"/>
                  </a:cubicBezTo>
                  <a:cubicBezTo>
                    <a:pt x="4229" y="5622"/>
                    <a:pt x="4367" y="5599"/>
                    <a:pt x="4358" y="5552"/>
                  </a:cubicBezTo>
                  <a:cubicBezTo>
                    <a:pt x="4067" y="3928"/>
                    <a:pt x="3787" y="2315"/>
                    <a:pt x="3495" y="702"/>
                  </a:cubicBezTo>
                  <a:cubicBezTo>
                    <a:pt x="3462" y="478"/>
                    <a:pt x="3417" y="243"/>
                    <a:pt x="3383" y="19"/>
                  </a:cubicBezTo>
                  <a:cubicBezTo>
                    <a:pt x="3383" y="19"/>
                    <a:pt x="3383" y="8"/>
                    <a:pt x="3372" y="8"/>
                  </a:cubicBezTo>
                  <a:cubicBezTo>
                    <a:pt x="3365" y="3"/>
                    <a:pt x="3351" y="1"/>
                    <a:pt x="3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398797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0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39" y="5379"/>
                    <a:pt x="984" y="5603"/>
                  </a:cubicBezTo>
                  <a:cubicBezTo>
                    <a:pt x="984" y="5603"/>
                    <a:pt x="984" y="5614"/>
                    <a:pt x="995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5" y="5621"/>
                    <a:pt x="1199" y="5593"/>
                    <a:pt x="1208" y="5558"/>
                  </a:cubicBezTo>
                  <a:cubicBezTo>
                    <a:pt x="1219" y="5558"/>
                    <a:pt x="1219" y="5547"/>
                    <a:pt x="1219" y="5547"/>
                  </a:cubicBezTo>
                  <a:cubicBezTo>
                    <a:pt x="2138" y="4405"/>
                    <a:pt x="3056" y="3273"/>
                    <a:pt x="3975" y="2131"/>
                  </a:cubicBezTo>
                  <a:cubicBezTo>
                    <a:pt x="4098" y="1963"/>
                    <a:pt x="4232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7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79784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61" y="1822"/>
                    <a:pt x="3730" y="3379"/>
                    <a:pt x="4010" y="4925"/>
                  </a:cubicBezTo>
                  <a:cubicBezTo>
                    <a:pt x="4033" y="5093"/>
                    <a:pt x="4066" y="5261"/>
                    <a:pt x="4100" y="5440"/>
                  </a:cubicBezTo>
                  <a:cubicBezTo>
                    <a:pt x="2913" y="4970"/>
                    <a:pt x="1725" y="4499"/>
                    <a:pt x="549" y="4040"/>
                  </a:cubicBezTo>
                  <a:cubicBezTo>
                    <a:pt x="460" y="4006"/>
                    <a:pt x="370" y="3950"/>
                    <a:pt x="292" y="3928"/>
                  </a:cubicBezTo>
                  <a:cubicBezTo>
                    <a:pt x="280" y="3928"/>
                    <a:pt x="258" y="3928"/>
                    <a:pt x="247" y="3917"/>
                  </a:cubicBezTo>
                  <a:cubicBezTo>
                    <a:pt x="280" y="3861"/>
                    <a:pt x="348" y="3794"/>
                    <a:pt x="381" y="3749"/>
                  </a:cubicBezTo>
                  <a:cubicBezTo>
                    <a:pt x="471" y="3648"/>
                    <a:pt x="549" y="3547"/>
                    <a:pt x="628" y="3446"/>
                  </a:cubicBezTo>
                  <a:cubicBezTo>
                    <a:pt x="1154" y="2786"/>
                    <a:pt x="1692" y="2136"/>
                    <a:pt x="2218" y="1475"/>
                  </a:cubicBezTo>
                  <a:cubicBezTo>
                    <a:pt x="2543" y="1083"/>
                    <a:pt x="2857" y="680"/>
                    <a:pt x="3181" y="277"/>
                  </a:cubicBezTo>
                  <a:close/>
                  <a:moveTo>
                    <a:pt x="3344" y="1"/>
                  </a:moveTo>
                  <a:cubicBezTo>
                    <a:pt x="3283" y="1"/>
                    <a:pt x="3176" y="29"/>
                    <a:pt x="3159" y="64"/>
                  </a:cubicBezTo>
                  <a:cubicBezTo>
                    <a:pt x="3159" y="64"/>
                    <a:pt x="3148" y="75"/>
                    <a:pt x="3148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69" y="3659"/>
                    <a:pt x="135" y="3816"/>
                    <a:pt x="12" y="3973"/>
                  </a:cubicBezTo>
                  <a:cubicBezTo>
                    <a:pt x="0" y="3984"/>
                    <a:pt x="12" y="3984"/>
                    <a:pt x="12" y="3995"/>
                  </a:cubicBezTo>
                  <a:cubicBezTo>
                    <a:pt x="1210" y="4466"/>
                    <a:pt x="2420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7" y="5599"/>
                    <a:pt x="4357" y="5552"/>
                  </a:cubicBezTo>
                  <a:cubicBezTo>
                    <a:pt x="4077" y="3928"/>
                    <a:pt x="3786" y="2315"/>
                    <a:pt x="3506" y="702"/>
                  </a:cubicBezTo>
                  <a:cubicBezTo>
                    <a:pt x="3461" y="478"/>
                    <a:pt x="3428" y="243"/>
                    <a:pt x="3383" y="19"/>
                  </a:cubicBezTo>
                  <a:cubicBezTo>
                    <a:pt x="3383" y="19"/>
                    <a:pt x="3383" y="8"/>
                    <a:pt x="3383" y="8"/>
                  </a:cubicBezTo>
                  <a:cubicBezTo>
                    <a:pt x="3376" y="3"/>
                    <a:pt x="3362" y="1"/>
                    <a:pt x="3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1196621" y="10458523"/>
              <a:ext cx="143980" cy="185315"/>
            </a:xfrm>
            <a:custGeom>
              <a:avLst/>
              <a:gdLst/>
              <a:ahLst/>
              <a:cxnLst/>
              <a:rect l="l" t="t" r="r" b="b"/>
              <a:pathLst>
                <a:path w="4368" h="5622" extrusionOk="0">
                  <a:moveTo>
                    <a:pt x="216" y="0"/>
                  </a:moveTo>
                  <a:cubicBezTo>
                    <a:pt x="147" y="0"/>
                    <a:pt x="1" y="23"/>
                    <a:pt x="10" y="70"/>
                  </a:cubicBezTo>
                  <a:cubicBezTo>
                    <a:pt x="301" y="1694"/>
                    <a:pt x="581" y="3307"/>
                    <a:pt x="873" y="4920"/>
                  </a:cubicBezTo>
                  <a:cubicBezTo>
                    <a:pt x="906" y="5144"/>
                    <a:pt x="951" y="5379"/>
                    <a:pt x="985" y="5603"/>
                  </a:cubicBezTo>
                  <a:cubicBezTo>
                    <a:pt x="985" y="5603"/>
                    <a:pt x="996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86" y="2131"/>
                  </a:cubicBezTo>
                  <a:cubicBezTo>
                    <a:pt x="4110" y="1963"/>
                    <a:pt x="4233" y="1806"/>
                    <a:pt x="4367" y="1649"/>
                  </a:cubicBezTo>
                  <a:cubicBezTo>
                    <a:pt x="4367" y="1638"/>
                    <a:pt x="4367" y="1638"/>
                    <a:pt x="4367" y="1627"/>
                  </a:cubicBezTo>
                  <a:cubicBezTo>
                    <a:pt x="3158" y="1156"/>
                    <a:pt x="1959" y="686"/>
                    <a:pt x="761" y="204"/>
                  </a:cubicBezTo>
                  <a:lnTo>
                    <a:pt x="245" y="3"/>
                  </a:lnTo>
                  <a:cubicBezTo>
                    <a:pt x="240" y="1"/>
                    <a:pt x="229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1596061" y="10458358"/>
              <a:ext cx="143947" cy="185348"/>
            </a:xfrm>
            <a:custGeom>
              <a:avLst/>
              <a:gdLst/>
              <a:ahLst/>
              <a:cxnLst/>
              <a:rect l="l" t="t" r="r" b="b"/>
              <a:pathLst>
                <a:path w="4367" h="5623" extrusionOk="0">
                  <a:moveTo>
                    <a:pt x="3181" y="277"/>
                  </a:moveTo>
                  <a:cubicBezTo>
                    <a:pt x="3450" y="1822"/>
                    <a:pt x="3730" y="3379"/>
                    <a:pt x="3999" y="4925"/>
                  </a:cubicBezTo>
                  <a:cubicBezTo>
                    <a:pt x="4032" y="5093"/>
                    <a:pt x="4055" y="5261"/>
                    <a:pt x="4088" y="5440"/>
                  </a:cubicBezTo>
                  <a:cubicBezTo>
                    <a:pt x="2912" y="4970"/>
                    <a:pt x="1725" y="4499"/>
                    <a:pt x="538" y="4040"/>
                  </a:cubicBezTo>
                  <a:cubicBezTo>
                    <a:pt x="459" y="4006"/>
                    <a:pt x="370" y="3950"/>
                    <a:pt x="280" y="3928"/>
                  </a:cubicBezTo>
                  <a:cubicBezTo>
                    <a:pt x="280" y="3928"/>
                    <a:pt x="258" y="3928"/>
                    <a:pt x="246" y="3917"/>
                  </a:cubicBezTo>
                  <a:cubicBezTo>
                    <a:pt x="269" y="3861"/>
                    <a:pt x="347" y="3794"/>
                    <a:pt x="381" y="3749"/>
                  </a:cubicBezTo>
                  <a:cubicBezTo>
                    <a:pt x="459" y="3648"/>
                    <a:pt x="549" y="3547"/>
                    <a:pt x="627" y="3446"/>
                  </a:cubicBezTo>
                  <a:cubicBezTo>
                    <a:pt x="1154" y="2786"/>
                    <a:pt x="1680" y="2136"/>
                    <a:pt x="2207" y="1475"/>
                  </a:cubicBezTo>
                  <a:cubicBezTo>
                    <a:pt x="2531" y="1083"/>
                    <a:pt x="2856" y="680"/>
                    <a:pt x="3181" y="277"/>
                  </a:cubicBezTo>
                  <a:close/>
                  <a:moveTo>
                    <a:pt x="3333" y="1"/>
                  </a:moveTo>
                  <a:cubicBezTo>
                    <a:pt x="3271" y="1"/>
                    <a:pt x="3165" y="29"/>
                    <a:pt x="3147" y="64"/>
                  </a:cubicBezTo>
                  <a:cubicBezTo>
                    <a:pt x="3147" y="75"/>
                    <a:pt x="3147" y="75"/>
                    <a:pt x="3147" y="75"/>
                  </a:cubicBezTo>
                  <a:cubicBezTo>
                    <a:pt x="2229" y="1217"/>
                    <a:pt x="1311" y="2349"/>
                    <a:pt x="392" y="3491"/>
                  </a:cubicBezTo>
                  <a:cubicBezTo>
                    <a:pt x="258" y="3659"/>
                    <a:pt x="134" y="3816"/>
                    <a:pt x="0" y="3973"/>
                  </a:cubicBezTo>
                  <a:cubicBezTo>
                    <a:pt x="0" y="3984"/>
                    <a:pt x="0" y="3984"/>
                    <a:pt x="11" y="3995"/>
                  </a:cubicBezTo>
                  <a:cubicBezTo>
                    <a:pt x="1210" y="4466"/>
                    <a:pt x="2408" y="4936"/>
                    <a:pt x="3618" y="5418"/>
                  </a:cubicBezTo>
                  <a:lnTo>
                    <a:pt x="4133" y="5619"/>
                  </a:lnTo>
                  <a:cubicBezTo>
                    <a:pt x="4139" y="5621"/>
                    <a:pt x="4149" y="5622"/>
                    <a:pt x="4162" y="5622"/>
                  </a:cubicBezTo>
                  <a:cubicBezTo>
                    <a:pt x="4228" y="5622"/>
                    <a:pt x="4366" y="5599"/>
                    <a:pt x="4357" y="5552"/>
                  </a:cubicBezTo>
                  <a:cubicBezTo>
                    <a:pt x="4066" y="3928"/>
                    <a:pt x="3786" y="2315"/>
                    <a:pt x="3506" y="702"/>
                  </a:cubicBezTo>
                  <a:cubicBezTo>
                    <a:pt x="3461" y="478"/>
                    <a:pt x="3416" y="243"/>
                    <a:pt x="3383" y="19"/>
                  </a:cubicBezTo>
                  <a:cubicBezTo>
                    <a:pt x="3383" y="19"/>
                    <a:pt x="3383" y="8"/>
                    <a:pt x="3371" y="8"/>
                  </a:cubicBezTo>
                  <a:cubicBezTo>
                    <a:pt x="3364" y="3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1994841" y="10458523"/>
              <a:ext cx="143947" cy="185315"/>
            </a:xfrm>
            <a:custGeom>
              <a:avLst/>
              <a:gdLst/>
              <a:ahLst/>
              <a:cxnLst/>
              <a:rect l="l" t="t" r="r" b="b"/>
              <a:pathLst>
                <a:path w="4367" h="5622" extrusionOk="0">
                  <a:moveTo>
                    <a:pt x="205" y="0"/>
                  </a:moveTo>
                  <a:cubicBezTo>
                    <a:pt x="139" y="0"/>
                    <a:pt x="1" y="23"/>
                    <a:pt x="10" y="70"/>
                  </a:cubicBezTo>
                  <a:cubicBezTo>
                    <a:pt x="290" y="1694"/>
                    <a:pt x="581" y="3307"/>
                    <a:pt x="861" y="4920"/>
                  </a:cubicBezTo>
                  <a:cubicBezTo>
                    <a:pt x="906" y="5144"/>
                    <a:pt x="940" y="5379"/>
                    <a:pt x="984" y="5603"/>
                  </a:cubicBezTo>
                  <a:cubicBezTo>
                    <a:pt x="984" y="5603"/>
                    <a:pt x="984" y="5614"/>
                    <a:pt x="996" y="5614"/>
                  </a:cubicBezTo>
                  <a:cubicBezTo>
                    <a:pt x="1003" y="5619"/>
                    <a:pt x="1017" y="5621"/>
                    <a:pt x="1034" y="5621"/>
                  </a:cubicBezTo>
                  <a:cubicBezTo>
                    <a:pt x="1096" y="5621"/>
                    <a:pt x="1202" y="5593"/>
                    <a:pt x="1220" y="5558"/>
                  </a:cubicBezTo>
                  <a:cubicBezTo>
                    <a:pt x="1220" y="5547"/>
                    <a:pt x="1220" y="5547"/>
                    <a:pt x="1220" y="5547"/>
                  </a:cubicBezTo>
                  <a:cubicBezTo>
                    <a:pt x="2138" y="4405"/>
                    <a:pt x="3057" y="3273"/>
                    <a:pt x="3975" y="2131"/>
                  </a:cubicBezTo>
                  <a:cubicBezTo>
                    <a:pt x="4109" y="1963"/>
                    <a:pt x="4233" y="1806"/>
                    <a:pt x="4356" y="1649"/>
                  </a:cubicBezTo>
                  <a:cubicBezTo>
                    <a:pt x="4367" y="1638"/>
                    <a:pt x="4367" y="1638"/>
                    <a:pt x="4356" y="1627"/>
                  </a:cubicBezTo>
                  <a:cubicBezTo>
                    <a:pt x="3157" y="1156"/>
                    <a:pt x="1948" y="686"/>
                    <a:pt x="749" y="204"/>
                  </a:cubicBezTo>
                  <a:lnTo>
                    <a:pt x="234" y="3"/>
                  </a:lnTo>
                  <a:cubicBezTo>
                    <a:pt x="228" y="1"/>
                    <a:pt x="218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" name="Google Shape;372;p3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3" name="Google Shape;373;p3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374" name="Google Shape;374;p3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385;p3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386" name="Google Shape;386;p3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" name="Google Shape;397;p3"/>
          <p:cNvSpPr txBox="1">
            <a:spLocks noGrp="1"/>
          </p:cNvSpPr>
          <p:nvPr>
            <p:ph type="title"/>
          </p:nvPr>
        </p:nvSpPr>
        <p:spPr>
          <a:xfrm>
            <a:off x="4214150" y="2029549"/>
            <a:ext cx="3568200" cy="88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3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8" name="Google Shape;398;p3"/>
          <p:cNvSpPr txBox="1">
            <a:spLocks noGrp="1"/>
          </p:cNvSpPr>
          <p:nvPr>
            <p:ph type="title" idx="2" hasCustomPrompt="1"/>
          </p:nvPr>
        </p:nvSpPr>
        <p:spPr>
          <a:xfrm>
            <a:off x="5389100" y="1109263"/>
            <a:ext cx="1218300" cy="6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5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399" name="Google Shape;399;p3"/>
          <p:cNvSpPr txBox="1">
            <a:spLocks noGrp="1"/>
          </p:cNvSpPr>
          <p:nvPr>
            <p:ph type="subTitle" idx="1"/>
          </p:nvPr>
        </p:nvSpPr>
        <p:spPr>
          <a:xfrm>
            <a:off x="4711850" y="3264336"/>
            <a:ext cx="25728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dk2"/>
        </a:solidFill>
        <a:effectLst/>
      </p:bgPr>
    </p:bg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4"/>
          <p:cNvSpPr/>
          <p:nvPr/>
        </p:nvSpPr>
        <p:spPr>
          <a:xfrm>
            <a:off x="8544446" y="5329395"/>
            <a:ext cx="1151" cy="406"/>
          </a:xfrm>
          <a:custGeom>
            <a:avLst/>
            <a:gdLst/>
            <a:ahLst/>
            <a:cxnLst/>
            <a:rect l="l" t="t" r="r" b="b"/>
            <a:pathLst>
              <a:path w="34" h="12" extrusionOk="0">
                <a:moveTo>
                  <a:pt x="0" y="0"/>
                </a:moveTo>
                <a:cubicBezTo>
                  <a:pt x="12" y="0"/>
                  <a:pt x="12" y="0"/>
                  <a:pt x="23" y="11"/>
                </a:cubicBezTo>
                <a:lnTo>
                  <a:pt x="34" y="11"/>
                </a:lnTo>
                <a:cubicBezTo>
                  <a:pt x="23" y="0"/>
                  <a:pt x="12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4"/>
          <p:cNvSpPr/>
          <p:nvPr/>
        </p:nvSpPr>
        <p:spPr>
          <a:xfrm>
            <a:off x="4504356" y="5329395"/>
            <a:ext cx="812" cy="406"/>
          </a:xfrm>
          <a:custGeom>
            <a:avLst/>
            <a:gdLst/>
            <a:ahLst/>
            <a:cxnLst/>
            <a:rect l="l" t="t" r="r" b="b"/>
            <a:pathLst>
              <a:path w="24" h="12" extrusionOk="0">
                <a:moveTo>
                  <a:pt x="1" y="0"/>
                </a:moveTo>
                <a:cubicBezTo>
                  <a:pt x="1" y="0"/>
                  <a:pt x="12" y="0"/>
                  <a:pt x="23" y="11"/>
                </a:cubicBezTo>
                <a:cubicBezTo>
                  <a:pt x="12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4"/>
          <p:cNvSpPr/>
          <p:nvPr/>
        </p:nvSpPr>
        <p:spPr>
          <a:xfrm>
            <a:off x="5243117" y="5329395"/>
            <a:ext cx="1151" cy="406"/>
          </a:xfrm>
          <a:custGeom>
            <a:avLst/>
            <a:gdLst/>
            <a:ahLst/>
            <a:cxnLst/>
            <a:rect l="l" t="t" r="r" b="b"/>
            <a:pathLst>
              <a:path w="34" h="12" extrusionOk="0">
                <a:moveTo>
                  <a:pt x="0" y="0"/>
                </a:moveTo>
                <a:lnTo>
                  <a:pt x="0" y="0"/>
                </a:lnTo>
                <a:cubicBezTo>
                  <a:pt x="11" y="0"/>
                  <a:pt x="11" y="0"/>
                  <a:pt x="22" y="11"/>
                </a:cubicBezTo>
                <a:lnTo>
                  <a:pt x="34" y="11"/>
                </a:lnTo>
                <a:cubicBezTo>
                  <a:pt x="22" y="0"/>
                  <a:pt x="11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4"/>
          <p:cNvSpPr/>
          <p:nvPr/>
        </p:nvSpPr>
        <p:spPr>
          <a:xfrm>
            <a:off x="5981844" y="5329395"/>
            <a:ext cx="1151" cy="406"/>
          </a:xfrm>
          <a:custGeom>
            <a:avLst/>
            <a:gdLst/>
            <a:ahLst/>
            <a:cxnLst/>
            <a:rect l="l" t="t" r="r" b="b"/>
            <a:pathLst>
              <a:path w="34" h="12" extrusionOk="0">
                <a:moveTo>
                  <a:pt x="0" y="0"/>
                </a:moveTo>
                <a:lnTo>
                  <a:pt x="0" y="0"/>
                </a:lnTo>
                <a:cubicBezTo>
                  <a:pt x="11" y="0"/>
                  <a:pt x="22" y="0"/>
                  <a:pt x="22" y="11"/>
                </a:cubicBezTo>
                <a:lnTo>
                  <a:pt x="34" y="11"/>
                </a:lnTo>
                <a:cubicBezTo>
                  <a:pt x="23" y="0"/>
                  <a:pt x="11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"/>
          <p:cNvSpPr/>
          <p:nvPr/>
        </p:nvSpPr>
        <p:spPr>
          <a:xfrm>
            <a:off x="6720944" y="5329395"/>
            <a:ext cx="778" cy="406"/>
          </a:xfrm>
          <a:custGeom>
            <a:avLst/>
            <a:gdLst/>
            <a:ahLst/>
            <a:cxnLst/>
            <a:rect l="l" t="t" r="r" b="b"/>
            <a:pathLst>
              <a:path w="23" h="12" extrusionOk="0">
                <a:moveTo>
                  <a:pt x="0" y="0"/>
                </a:moveTo>
                <a:cubicBezTo>
                  <a:pt x="0" y="0"/>
                  <a:pt x="11" y="0"/>
                  <a:pt x="23" y="11"/>
                </a:cubicBezTo>
                <a:cubicBezTo>
                  <a:pt x="11" y="0"/>
                  <a:pt x="11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"/>
          <p:cNvSpPr/>
          <p:nvPr/>
        </p:nvSpPr>
        <p:spPr>
          <a:xfrm>
            <a:off x="7459671" y="5329395"/>
            <a:ext cx="1151" cy="406"/>
          </a:xfrm>
          <a:custGeom>
            <a:avLst/>
            <a:gdLst/>
            <a:ahLst/>
            <a:cxnLst/>
            <a:rect l="l" t="t" r="r" b="b"/>
            <a:pathLst>
              <a:path w="34" h="12" extrusionOk="0">
                <a:moveTo>
                  <a:pt x="1" y="0"/>
                </a:moveTo>
                <a:lnTo>
                  <a:pt x="1" y="0"/>
                </a:lnTo>
                <a:cubicBezTo>
                  <a:pt x="12" y="0"/>
                  <a:pt x="23" y="0"/>
                  <a:pt x="23" y="11"/>
                </a:cubicBezTo>
                <a:lnTo>
                  <a:pt x="34" y="11"/>
                </a:lnTo>
                <a:cubicBezTo>
                  <a:pt x="23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"/>
          <p:cNvSpPr/>
          <p:nvPr/>
        </p:nvSpPr>
        <p:spPr>
          <a:xfrm>
            <a:off x="8198771" y="5329395"/>
            <a:ext cx="778" cy="406"/>
          </a:xfrm>
          <a:custGeom>
            <a:avLst/>
            <a:gdLst/>
            <a:ahLst/>
            <a:cxnLst/>
            <a:rect l="l" t="t" r="r" b="b"/>
            <a:pathLst>
              <a:path w="23" h="12" extrusionOk="0">
                <a:moveTo>
                  <a:pt x="0" y="0"/>
                </a:moveTo>
                <a:cubicBezTo>
                  <a:pt x="0" y="0"/>
                  <a:pt x="12" y="0"/>
                  <a:pt x="23" y="11"/>
                </a:cubicBezTo>
                <a:cubicBezTo>
                  <a:pt x="12" y="0"/>
                  <a:pt x="12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"/>
          <p:cNvSpPr/>
          <p:nvPr/>
        </p:nvSpPr>
        <p:spPr>
          <a:xfrm>
            <a:off x="463928" y="5329395"/>
            <a:ext cx="1184" cy="406"/>
          </a:xfrm>
          <a:custGeom>
            <a:avLst/>
            <a:gdLst/>
            <a:ahLst/>
            <a:cxnLst/>
            <a:rect l="l" t="t" r="r" b="b"/>
            <a:pathLst>
              <a:path w="35" h="12" extrusionOk="0">
                <a:moveTo>
                  <a:pt x="0" y="0"/>
                </a:moveTo>
                <a:cubicBezTo>
                  <a:pt x="12" y="0"/>
                  <a:pt x="12" y="0"/>
                  <a:pt x="23" y="11"/>
                </a:cubicBezTo>
                <a:lnTo>
                  <a:pt x="34" y="11"/>
                </a:lnTo>
                <a:cubicBezTo>
                  <a:pt x="23" y="0"/>
                  <a:pt x="12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"/>
          <p:cNvSpPr/>
          <p:nvPr/>
        </p:nvSpPr>
        <p:spPr>
          <a:xfrm>
            <a:off x="1202655" y="5329395"/>
            <a:ext cx="1184" cy="406"/>
          </a:xfrm>
          <a:custGeom>
            <a:avLst/>
            <a:gdLst/>
            <a:ahLst/>
            <a:cxnLst/>
            <a:rect l="l" t="t" r="r" b="b"/>
            <a:pathLst>
              <a:path w="35" h="12" extrusionOk="0">
                <a:moveTo>
                  <a:pt x="0" y="0"/>
                </a:moveTo>
                <a:cubicBezTo>
                  <a:pt x="12" y="0"/>
                  <a:pt x="23" y="0"/>
                  <a:pt x="34" y="11"/>
                </a:cubicBezTo>
                <a:lnTo>
                  <a:pt x="34" y="11"/>
                </a:lnTo>
                <a:cubicBezTo>
                  <a:pt x="23" y="0"/>
                  <a:pt x="12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"/>
          <p:cNvSpPr/>
          <p:nvPr/>
        </p:nvSpPr>
        <p:spPr>
          <a:xfrm>
            <a:off x="1941755" y="5329395"/>
            <a:ext cx="812" cy="406"/>
          </a:xfrm>
          <a:custGeom>
            <a:avLst/>
            <a:gdLst/>
            <a:ahLst/>
            <a:cxnLst/>
            <a:rect l="l" t="t" r="r" b="b"/>
            <a:pathLst>
              <a:path w="24" h="12" extrusionOk="0">
                <a:moveTo>
                  <a:pt x="1" y="0"/>
                </a:moveTo>
                <a:cubicBezTo>
                  <a:pt x="12" y="0"/>
                  <a:pt x="12" y="0"/>
                  <a:pt x="23" y="11"/>
                </a:cubicBezTo>
                <a:cubicBezTo>
                  <a:pt x="23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4"/>
          <p:cNvSpPr/>
          <p:nvPr/>
        </p:nvSpPr>
        <p:spPr>
          <a:xfrm>
            <a:off x="2680482" y="5329395"/>
            <a:ext cx="1184" cy="406"/>
          </a:xfrm>
          <a:custGeom>
            <a:avLst/>
            <a:gdLst/>
            <a:ahLst/>
            <a:cxnLst/>
            <a:rect l="l" t="t" r="r" b="b"/>
            <a:pathLst>
              <a:path w="35" h="12" extrusionOk="0">
                <a:moveTo>
                  <a:pt x="1" y="0"/>
                </a:moveTo>
                <a:lnTo>
                  <a:pt x="1" y="0"/>
                </a:lnTo>
                <a:cubicBezTo>
                  <a:pt x="12" y="0"/>
                  <a:pt x="23" y="0"/>
                  <a:pt x="23" y="11"/>
                </a:cubicBezTo>
                <a:lnTo>
                  <a:pt x="34" y="11"/>
                </a:lnTo>
                <a:cubicBezTo>
                  <a:pt x="23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4"/>
          <p:cNvSpPr/>
          <p:nvPr/>
        </p:nvSpPr>
        <p:spPr>
          <a:xfrm>
            <a:off x="3419581" y="5329395"/>
            <a:ext cx="812" cy="406"/>
          </a:xfrm>
          <a:custGeom>
            <a:avLst/>
            <a:gdLst/>
            <a:ahLst/>
            <a:cxnLst/>
            <a:rect l="l" t="t" r="r" b="b"/>
            <a:pathLst>
              <a:path w="24" h="12" extrusionOk="0">
                <a:moveTo>
                  <a:pt x="1" y="0"/>
                </a:moveTo>
                <a:cubicBezTo>
                  <a:pt x="1" y="0"/>
                  <a:pt x="12" y="0"/>
                  <a:pt x="23" y="11"/>
                </a:cubicBezTo>
                <a:cubicBezTo>
                  <a:pt x="12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4"/>
          <p:cNvSpPr/>
          <p:nvPr/>
        </p:nvSpPr>
        <p:spPr>
          <a:xfrm>
            <a:off x="4158342" y="5329395"/>
            <a:ext cx="1151" cy="406"/>
          </a:xfrm>
          <a:custGeom>
            <a:avLst/>
            <a:gdLst/>
            <a:ahLst/>
            <a:cxnLst/>
            <a:rect l="l" t="t" r="r" b="b"/>
            <a:pathLst>
              <a:path w="34" h="12" extrusionOk="0">
                <a:moveTo>
                  <a:pt x="0" y="0"/>
                </a:moveTo>
                <a:lnTo>
                  <a:pt x="0" y="0"/>
                </a:lnTo>
                <a:cubicBezTo>
                  <a:pt x="11" y="0"/>
                  <a:pt x="22" y="0"/>
                  <a:pt x="22" y="11"/>
                </a:cubicBezTo>
                <a:lnTo>
                  <a:pt x="33" y="11"/>
                </a:lnTo>
                <a:cubicBezTo>
                  <a:pt x="22" y="0"/>
                  <a:pt x="11" y="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" name="Google Shape;414;p4"/>
          <p:cNvGrpSpPr/>
          <p:nvPr/>
        </p:nvGrpSpPr>
        <p:grpSpPr>
          <a:xfrm>
            <a:off x="-18" y="-21765"/>
            <a:ext cx="9143737" cy="5187029"/>
            <a:chOff x="-18" y="5400642"/>
            <a:chExt cx="9143737" cy="5187029"/>
          </a:xfrm>
        </p:grpSpPr>
        <p:sp>
          <p:nvSpPr>
            <p:cNvPr id="415" name="Google Shape;415;p4"/>
            <p:cNvSpPr/>
            <p:nvPr/>
          </p:nvSpPr>
          <p:spPr>
            <a:xfrm>
              <a:off x="8691887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8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1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8573988" y="5406395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6"/>
                  </a:moveTo>
                  <a:cubicBezTo>
                    <a:pt x="3756" y="4015"/>
                    <a:pt x="3740" y="4024"/>
                    <a:pt x="3722" y="4027"/>
                  </a:cubicBezTo>
                  <a:lnTo>
                    <a:pt x="3722" y="4027"/>
                  </a:lnTo>
                  <a:cubicBezTo>
                    <a:pt x="374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15"/>
                    <a:pt x="3664" y="1161"/>
                    <a:pt x="3798" y="1318"/>
                  </a:cubicBezTo>
                  <a:cubicBezTo>
                    <a:pt x="4100" y="1687"/>
                    <a:pt x="4280" y="2191"/>
                    <a:pt x="4313" y="2662"/>
                  </a:cubicBezTo>
                  <a:cubicBezTo>
                    <a:pt x="4336" y="2886"/>
                    <a:pt x="4324" y="2998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1"/>
                    <a:pt x="4145" y="3535"/>
                    <a:pt x="4123" y="3580"/>
                  </a:cubicBezTo>
                  <a:cubicBezTo>
                    <a:pt x="4112" y="3603"/>
                    <a:pt x="4078" y="3659"/>
                    <a:pt x="4067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7" y="3889"/>
                    <a:pt x="3888" y="3891"/>
                    <a:pt x="3888" y="3894"/>
                  </a:cubicBezTo>
                  <a:cubicBezTo>
                    <a:pt x="3888" y="3894"/>
                    <a:pt x="3876" y="3894"/>
                    <a:pt x="3865" y="3905"/>
                  </a:cubicBezTo>
                  <a:cubicBezTo>
                    <a:pt x="3843" y="3927"/>
                    <a:pt x="3820" y="3939"/>
                    <a:pt x="3820" y="3939"/>
                  </a:cubicBezTo>
                  <a:cubicBezTo>
                    <a:pt x="3787" y="3961"/>
                    <a:pt x="3764" y="3983"/>
                    <a:pt x="3731" y="4006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1"/>
                  </a:cubicBezTo>
                  <a:lnTo>
                    <a:pt x="3484" y="4051"/>
                  </a:lnTo>
                  <a:cubicBezTo>
                    <a:pt x="3406" y="4051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8" y="4021"/>
                    <a:pt x="3214" y="4011"/>
                  </a:cubicBezTo>
                  <a:lnTo>
                    <a:pt x="3214" y="4011"/>
                  </a:lnTo>
                  <a:cubicBezTo>
                    <a:pt x="3230" y="4014"/>
                    <a:pt x="3241" y="4015"/>
                    <a:pt x="3242" y="4015"/>
                  </a:cubicBezTo>
                  <a:cubicBezTo>
                    <a:pt x="3243" y="4015"/>
                    <a:pt x="3227" y="4013"/>
                    <a:pt x="3182" y="4006"/>
                  </a:cubicBezTo>
                  <a:lnTo>
                    <a:pt x="3182" y="4006"/>
                  </a:lnTo>
                  <a:cubicBezTo>
                    <a:pt x="3193" y="4008"/>
                    <a:pt x="3204" y="4010"/>
                    <a:pt x="3214" y="4011"/>
                  </a:cubicBezTo>
                  <a:lnTo>
                    <a:pt x="3214" y="4011"/>
                  </a:lnTo>
                  <a:cubicBezTo>
                    <a:pt x="3185" y="4007"/>
                    <a:pt x="3140" y="4000"/>
                    <a:pt x="3115" y="3995"/>
                  </a:cubicBezTo>
                  <a:cubicBezTo>
                    <a:pt x="3003" y="3961"/>
                    <a:pt x="2891" y="3927"/>
                    <a:pt x="2790" y="3883"/>
                  </a:cubicBezTo>
                  <a:cubicBezTo>
                    <a:pt x="2723" y="3860"/>
                    <a:pt x="2667" y="3827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82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69" y="1239"/>
                    <a:pt x="2969" y="1228"/>
                    <a:pt x="2980" y="1206"/>
                  </a:cubicBezTo>
                  <a:cubicBezTo>
                    <a:pt x="3014" y="1172"/>
                    <a:pt x="3036" y="1139"/>
                    <a:pt x="3059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60" y="870"/>
                    <a:pt x="3272" y="870"/>
                  </a:cubicBezTo>
                  <a:close/>
                  <a:moveTo>
                    <a:pt x="3912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29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7" y="4051"/>
                    <a:pt x="628" y="4196"/>
                    <a:pt x="841" y="4331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8"/>
                    <a:pt x="1546" y="5208"/>
                  </a:cubicBezTo>
                  <a:cubicBezTo>
                    <a:pt x="1926" y="5208"/>
                    <a:pt x="2431" y="5031"/>
                    <a:pt x="2678" y="4835"/>
                  </a:cubicBezTo>
                  <a:cubicBezTo>
                    <a:pt x="2723" y="4837"/>
                    <a:pt x="2768" y="4838"/>
                    <a:pt x="2813" y="4838"/>
                  </a:cubicBezTo>
                  <a:cubicBezTo>
                    <a:pt x="3039" y="4838"/>
                    <a:pt x="3270" y="4814"/>
                    <a:pt x="3484" y="4768"/>
                  </a:cubicBezTo>
                  <a:cubicBezTo>
                    <a:pt x="4571" y="4555"/>
                    <a:pt x="5859" y="3939"/>
                    <a:pt x="6027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8950763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59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1"/>
                    <a:pt x="2252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7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55"/>
                    <a:pt x="168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9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7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8544446" y="583531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8426548" y="5698637"/>
              <a:ext cx="208150" cy="175968"/>
            </a:xfrm>
            <a:custGeom>
              <a:avLst/>
              <a:gdLst/>
              <a:ahLst/>
              <a:cxnLst/>
              <a:rect l="l" t="t" r="r" b="b"/>
              <a:pathLst>
                <a:path w="6151" h="5200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5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5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69"/>
                    <a:pt x="3283" y="869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49"/>
                    <a:pt x="3798" y="1317"/>
                  </a:cubicBezTo>
                  <a:cubicBezTo>
                    <a:pt x="4100" y="1687"/>
                    <a:pt x="4280" y="2180"/>
                    <a:pt x="4313" y="2661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7"/>
                    <a:pt x="4224" y="3367"/>
                    <a:pt x="4190" y="3445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5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5"/>
                  </a:cubicBezTo>
                  <a:cubicBezTo>
                    <a:pt x="3003" y="1172"/>
                    <a:pt x="3036" y="1138"/>
                    <a:pt x="3059" y="1093"/>
                  </a:cubicBezTo>
                  <a:cubicBezTo>
                    <a:pt x="3126" y="1015"/>
                    <a:pt x="3182" y="948"/>
                    <a:pt x="3260" y="869"/>
                  </a:cubicBezTo>
                  <a:cubicBezTo>
                    <a:pt x="3260" y="869"/>
                    <a:pt x="3260" y="869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25"/>
                  </a:cubicBezTo>
                  <a:cubicBezTo>
                    <a:pt x="1169" y="5150"/>
                    <a:pt x="1335" y="5200"/>
                    <a:pt x="1539" y="5200"/>
                  </a:cubicBezTo>
                  <a:cubicBezTo>
                    <a:pt x="1920" y="5200"/>
                    <a:pt x="2430" y="5024"/>
                    <a:pt x="2678" y="4834"/>
                  </a:cubicBezTo>
                  <a:cubicBezTo>
                    <a:pt x="2947" y="4834"/>
                    <a:pt x="3216" y="4812"/>
                    <a:pt x="3484" y="4767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8803322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7" y="1045"/>
                    <a:pt x="3216" y="1056"/>
                    <a:pt x="3130" y="1067"/>
                  </a:cubicBezTo>
                  <a:lnTo>
                    <a:pt x="3130" y="1067"/>
                  </a:lnTo>
                  <a:cubicBezTo>
                    <a:pt x="3140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81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85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29" y="4540"/>
                    <a:pt x="3629" y="4551"/>
                  </a:cubicBezTo>
                  <a:cubicBezTo>
                    <a:pt x="3607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5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2" y="1796"/>
                  </a:cubicBezTo>
                  <a:cubicBezTo>
                    <a:pt x="2263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54" y="1426"/>
                    <a:pt x="2588" y="1393"/>
                    <a:pt x="2621" y="1359"/>
                  </a:cubicBezTo>
                  <a:cubicBezTo>
                    <a:pt x="2632" y="1359"/>
                    <a:pt x="2632" y="1348"/>
                    <a:pt x="2655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7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81" y="821"/>
                    <a:pt x="1848" y="855"/>
                  </a:cubicBezTo>
                  <a:cubicBezTo>
                    <a:pt x="1311" y="1146"/>
                    <a:pt x="852" y="1549"/>
                    <a:pt x="538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6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701" y="3229"/>
                    <a:pt x="5421" y="2401"/>
                  </a:cubicBezTo>
                  <a:cubicBezTo>
                    <a:pt x="5209" y="1785"/>
                    <a:pt x="4839" y="1236"/>
                    <a:pt x="4369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797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8573988" y="5990710"/>
              <a:ext cx="208150" cy="176002"/>
            </a:xfrm>
            <a:custGeom>
              <a:avLst/>
              <a:gdLst/>
              <a:ahLst/>
              <a:cxnLst/>
              <a:rect l="l" t="t" r="r" b="b"/>
              <a:pathLst>
                <a:path w="6151" h="5201" extrusionOk="0">
                  <a:moveTo>
                    <a:pt x="3764" y="3999"/>
                  </a:moveTo>
                  <a:cubicBezTo>
                    <a:pt x="3756" y="4008"/>
                    <a:pt x="3740" y="4017"/>
                    <a:pt x="3722" y="4020"/>
                  </a:cubicBezTo>
                  <a:lnTo>
                    <a:pt x="3722" y="4020"/>
                  </a:lnTo>
                  <a:cubicBezTo>
                    <a:pt x="374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294" y="874"/>
                    <a:pt x="3316" y="885"/>
                    <a:pt x="3328" y="896"/>
                  </a:cubicBezTo>
                  <a:cubicBezTo>
                    <a:pt x="3507" y="1008"/>
                    <a:pt x="3664" y="1154"/>
                    <a:pt x="3798" y="1311"/>
                  </a:cubicBezTo>
                  <a:cubicBezTo>
                    <a:pt x="4100" y="1680"/>
                    <a:pt x="4280" y="2184"/>
                    <a:pt x="4313" y="2655"/>
                  </a:cubicBezTo>
                  <a:cubicBezTo>
                    <a:pt x="4336" y="2879"/>
                    <a:pt x="4324" y="2991"/>
                    <a:pt x="4268" y="3192"/>
                  </a:cubicBezTo>
                  <a:cubicBezTo>
                    <a:pt x="4246" y="3282"/>
                    <a:pt x="4224" y="3360"/>
                    <a:pt x="4190" y="3450"/>
                  </a:cubicBezTo>
                  <a:cubicBezTo>
                    <a:pt x="4168" y="3495"/>
                    <a:pt x="4145" y="3528"/>
                    <a:pt x="4123" y="3573"/>
                  </a:cubicBezTo>
                  <a:cubicBezTo>
                    <a:pt x="4112" y="3596"/>
                    <a:pt x="4078" y="3652"/>
                    <a:pt x="4067" y="3663"/>
                  </a:cubicBezTo>
                  <a:cubicBezTo>
                    <a:pt x="4022" y="3719"/>
                    <a:pt x="3977" y="3775"/>
                    <a:pt x="3932" y="3831"/>
                  </a:cubicBezTo>
                  <a:cubicBezTo>
                    <a:pt x="3910" y="3853"/>
                    <a:pt x="3888" y="3876"/>
                    <a:pt x="3865" y="3898"/>
                  </a:cubicBezTo>
                  <a:cubicBezTo>
                    <a:pt x="3843" y="3921"/>
                    <a:pt x="3820" y="3932"/>
                    <a:pt x="3820" y="3932"/>
                  </a:cubicBezTo>
                  <a:cubicBezTo>
                    <a:pt x="3787" y="3954"/>
                    <a:pt x="3764" y="3977"/>
                    <a:pt x="3731" y="3999"/>
                  </a:cubicBezTo>
                  <a:cubicBezTo>
                    <a:pt x="3708" y="4010"/>
                    <a:pt x="3697" y="4021"/>
                    <a:pt x="3675" y="4021"/>
                  </a:cubicBezTo>
                  <a:cubicBezTo>
                    <a:pt x="3652" y="4033"/>
                    <a:pt x="3641" y="4033"/>
                    <a:pt x="3619" y="4033"/>
                  </a:cubicBezTo>
                  <a:cubicBezTo>
                    <a:pt x="3585" y="4033"/>
                    <a:pt x="3563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40" y="4033"/>
                    <a:pt x="3484" y="4033"/>
                  </a:cubicBezTo>
                  <a:lnTo>
                    <a:pt x="3361" y="4033"/>
                  </a:lnTo>
                  <a:cubicBezTo>
                    <a:pt x="3314" y="4023"/>
                    <a:pt x="3268" y="4014"/>
                    <a:pt x="3214" y="4004"/>
                  </a:cubicBezTo>
                  <a:lnTo>
                    <a:pt x="3214" y="4004"/>
                  </a:lnTo>
                  <a:cubicBezTo>
                    <a:pt x="3230" y="4007"/>
                    <a:pt x="3241" y="4009"/>
                    <a:pt x="3242" y="4009"/>
                  </a:cubicBezTo>
                  <a:cubicBezTo>
                    <a:pt x="3243" y="4009"/>
                    <a:pt x="3227" y="4006"/>
                    <a:pt x="3182" y="3999"/>
                  </a:cubicBezTo>
                  <a:lnTo>
                    <a:pt x="3182" y="3999"/>
                  </a:lnTo>
                  <a:cubicBezTo>
                    <a:pt x="3193" y="4001"/>
                    <a:pt x="3204" y="4003"/>
                    <a:pt x="3214" y="4004"/>
                  </a:cubicBezTo>
                  <a:lnTo>
                    <a:pt x="3214" y="4004"/>
                  </a:lnTo>
                  <a:cubicBezTo>
                    <a:pt x="3185" y="4000"/>
                    <a:pt x="3140" y="3993"/>
                    <a:pt x="3115" y="3988"/>
                  </a:cubicBezTo>
                  <a:cubicBezTo>
                    <a:pt x="3003" y="3954"/>
                    <a:pt x="2891" y="3921"/>
                    <a:pt x="2790" y="3876"/>
                  </a:cubicBezTo>
                  <a:cubicBezTo>
                    <a:pt x="2723" y="3853"/>
                    <a:pt x="2667" y="3831"/>
                    <a:pt x="2611" y="3797"/>
                  </a:cubicBezTo>
                  <a:lnTo>
                    <a:pt x="2600" y="3797"/>
                  </a:lnTo>
                  <a:cubicBezTo>
                    <a:pt x="2577" y="3786"/>
                    <a:pt x="2555" y="3775"/>
                    <a:pt x="2532" y="3753"/>
                  </a:cubicBezTo>
                  <a:cubicBezTo>
                    <a:pt x="2387" y="3125"/>
                    <a:pt x="2431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58" y="1232"/>
                    <a:pt x="2969" y="1221"/>
                    <a:pt x="2980" y="1210"/>
                  </a:cubicBezTo>
                  <a:cubicBezTo>
                    <a:pt x="3014" y="1165"/>
                    <a:pt x="3036" y="1132"/>
                    <a:pt x="3059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60" y="863"/>
                    <a:pt x="3272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29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7" y="4044"/>
                    <a:pt x="628" y="4189"/>
                    <a:pt x="841" y="4324"/>
                  </a:cubicBezTo>
                  <a:cubicBezTo>
                    <a:pt x="908" y="4559"/>
                    <a:pt x="987" y="4794"/>
                    <a:pt x="1099" y="5018"/>
                  </a:cubicBezTo>
                  <a:cubicBezTo>
                    <a:pt x="1170" y="5148"/>
                    <a:pt x="1339" y="5201"/>
                    <a:pt x="1546" y="5201"/>
                  </a:cubicBezTo>
                  <a:cubicBezTo>
                    <a:pt x="1926" y="5201"/>
                    <a:pt x="2431" y="5024"/>
                    <a:pt x="2678" y="4828"/>
                  </a:cubicBezTo>
                  <a:cubicBezTo>
                    <a:pt x="2723" y="4830"/>
                    <a:pt x="2768" y="4831"/>
                    <a:pt x="2813" y="4831"/>
                  </a:cubicBezTo>
                  <a:cubicBezTo>
                    <a:pt x="3039" y="4831"/>
                    <a:pt x="3270" y="4807"/>
                    <a:pt x="3484" y="4761"/>
                  </a:cubicBezTo>
                  <a:cubicBezTo>
                    <a:pt x="4571" y="4548"/>
                    <a:pt x="5859" y="3932"/>
                    <a:pt x="6027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4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8691887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8950763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7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70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28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68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8544446" y="635533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8426548" y="6218656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2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69"/>
                    <a:pt x="3283" y="869"/>
                  </a:cubicBezTo>
                  <a:cubicBezTo>
                    <a:pt x="3294" y="869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7" y="3853"/>
                    <a:pt x="3902" y="3868"/>
                    <a:pt x="3888" y="3882"/>
                  </a:cubicBezTo>
                  <a:lnTo>
                    <a:pt x="3888" y="3882"/>
                  </a:lnTo>
                  <a:cubicBezTo>
                    <a:pt x="3888" y="3882"/>
                    <a:pt x="3876" y="3882"/>
                    <a:pt x="3865" y="3894"/>
                  </a:cubicBezTo>
                  <a:cubicBezTo>
                    <a:pt x="3876" y="3894"/>
                    <a:pt x="3887" y="3883"/>
                    <a:pt x="3888" y="3882"/>
                  </a:cubicBezTo>
                  <a:lnTo>
                    <a:pt x="3888" y="3882"/>
                  </a:lnTo>
                  <a:cubicBezTo>
                    <a:pt x="3880" y="3890"/>
                    <a:pt x="3873" y="3897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19" y="4020"/>
                    <a:pt x="3271" y="4011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69"/>
                  </a:cubicBezTo>
                  <a:cubicBezTo>
                    <a:pt x="3260" y="869"/>
                    <a:pt x="3260" y="858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4"/>
                  </a:cubicBezTo>
                  <a:cubicBezTo>
                    <a:pt x="2947" y="4834"/>
                    <a:pt x="3216" y="4812"/>
                    <a:pt x="3484" y="4756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8803322" y="6212497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81" y="1063"/>
                    <a:pt x="3193" y="1051"/>
                    <a:pt x="3204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85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4" y="3023"/>
                    <a:pt x="1904" y="2664"/>
                    <a:pt x="2016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0" y="1813"/>
                    <a:pt x="2252" y="1802"/>
                  </a:cubicBezTo>
                  <a:cubicBezTo>
                    <a:pt x="2263" y="1791"/>
                    <a:pt x="2263" y="1768"/>
                    <a:pt x="2274" y="1757"/>
                  </a:cubicBezTo>
                  <a:cubicBezTo>
                    <a:pt x="2352" y="1656"/>
                    <a:pt x="2431" y="1567"/>
                    <a:pt x="2509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2" y="1365"/>
                    <a:pt x="2632" y="1354"/>
                    <a:pt x="2655" y="1343"/>
                  </a:cubicBezTo>
                  <a:close/>
                  <a:moveTo>
                    <a:pt x="3820" y="4557"/>
                  </a:moveTo>
                  <a:lnTo>
                    <a:pt x="3820" y="4557"/>
                  </a:ln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5"/>
                    <a:pt x="1815" y="245"/>
                  </a:cubicBezTo>
                  <a:cubicBezTo>
                    <a:pt x="1647" y="346"/>
                    <a:pt x="1232" y="659"/>
                    <a:pt x="1624" y="783"/>
                  </a:cubicBezTo>
                  <a:cubicBezTo>
                    <a:pt x="1703" y="805"/>
                    <a:pt x="1781" y="827"/>
                    <a:pt x="1848" y="861"/>
                  </a:cubicBezTo>
                  <a:cubicBezTo>
                    <a:pt x="1311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0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1" y="3236"/>
                    <a:pt x="5421" y="2407"/>
                  </a:cubicBezTo>
                  <a:cubicBezTo>
                    <a:pt x="5209" y="1791"/>
                    <a:pt x="4839" y="1242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797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8691887" y="664717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8573988" y="6510526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03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79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7"/>
                    <a:pt x="3675" y="4027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41"/>
                    <a:pt x="3518" y="4043"/>
                    <a:pt x="3519" y="4044"/>
                  </a:cubicBezTo>
                  <a:lnTo>
                    <a:pt x="3519" y="4044"/>
                  </a:lnTo>
                  <a:cubicBezTo>
                    <a:pt x="3515" y="4044"/>
                    <a:pt x="3511" y="4043"/>
                    <a:pt x="3507" y="4039"/>
                  </a:cubicBezTo>
                  <a:cubicBezTo>
                    <a:pt x="3507" y="4050"/>
                    <a:pt x="3496" y="4050"/>
                    <a:pt x="3484" y="4050"/>
                  </a:cubicBez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600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42"/>
                    <a:pt x="2835" y="1451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8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299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7" y="4050"/>
                    <a:pt x="628" y="4195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8950763" y="650473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6"/>
                  </a:cubicBezTo>
                  <a:cubicBezTo>
                    <a:pt x="3607" y="4546"/>
                    <a:pt x="3585" y="4546"/>
                    <a:pt x="3562" y="4534"/>
                  </a:cubicBezTo>
                  <a:cubicBezTo>
                    <a:pt x="3540" y="4534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28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8544446" y="6939414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8426548" y="6802734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6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70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67"/>
                  </a:cubicBezTo>
                  <a:cubicBezTo>
                    <a:pt x="4571" y="4555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8803322" y="6796812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83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11" y="1145"/>
                    <a:pt x="852" y="1549"/>
                    <a:pt x="538" y="2075"/>
                  </a:cubicBezTo>
                  <a:cubicBezTo>
                    <a:pt x="0" y="2960"/>
                    <a:pt x="157" y="4057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9" y="1784"/>
                    <a:pt x="4839" y="1235"/>
                    <a:pt x="4369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8573988" y="7094604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6" y="4014"/>
                    <a:pt x="3740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29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8691887" y="727751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8950763" y="7088818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8544446" y="7459434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8426548" y="7322754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07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1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3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8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3"/>
                  </a:cubicBezTo>
                  <a:cubicBezTo>
                    <a:pt x="3003" y="3950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37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7"/>
                    <a:pt x="6016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8803322" y="7316629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4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56"/>
                  </a:cubicBezTo>
                  <a:cubicBezTo>
                    <a:pt x="3607" y="4545"/>
                    <a:pt x="3585" y="4545"/>
                    <a:pt x="3562" y="4545"/>
                  </a:cubicBez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8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93"/>
                    <a:pt x="2095" y="2081"/>
                    <a:pt x="2151" y="1980"/>
                  </a:cubicBezTo>
                  <a:cubicBezTo>
                    <a:pt x="2173" y="1924"/>
                    <a:pt x="2207" y="1880"/>
                    <a:pt x="2229" y="1835"/>
                  </a:cubicBezTo>
                  <a:cubicBezTo>
                    <a:pt x="2229" y="1824"/>
                    <a:pt x="2240" y="1812"/>
                    <a:pt x="2252" y="1801"/>
                  </a:cubicBezTo>
                  <a:cubicBezTo>
                    <a:pt x="2263" y="1790"/>
                    <a:pt x="2263" y="1768"/>
                    <a:pt x="2274" y="1756"/>
                  </a:cubicBezTo>
                  <a:cubicBezTo>
                    <a:pt x="2352" y="1656"/>
                    <a:pt x="2431" y="1566"/>
                    <a:pt x="2509" y="1476"/>
                  </a:cubicBezTo>
                  <a:cubicBezTo>
                    <a:pt x="2554" y="1432"/>
                    <a:pt x="2588" y="1398"/>
                    <a:pt x="2621" y="1364"/>
                  </a:cubicBezTo>
                  <a:cubicBezTo>
                    <a:pt x="2632" y="1364"/>
                    <a:pt x="2632" y="1353"/>
                    <a:pt x="2655" y="1342"/>
                  </a:cubicBezTo>
                  <a:close/>
                  <a:moveTo>
                    <a:pt x="3819" y="4556"/>
                  </a:moveTo>
                  <a:lnTo>
                    <a:pt x="3819" y="4556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6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45"/>
                    <a:pt x="1232" y="659"/>
                    <a:pt x="1624" y="771"/>
                  </a:cubicBezTo>
                  <a:cubicBezTo>
                    <a:pt x="1703" y="804"/>
                    <a:pt x="1781" y="827"/>
                    <a:pt x="1848" y="860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5"/>
                    <a:pt x="2117" y="5329"/>
                    <a:pt x="2756" y="5363"/>
                  </a:cubicBezTo>
                  <a:cubicBezTo>
                    <a:pt x="2800" y="5364"/>
                    <a:pt x="2845" y="5365"/>
                    <a:pt x="2890" y="5365"/>
                  </a:cubicBezTo>
                  <a:cubicBezTo>
                    <a:pt x="3584" y="5365"/>
                    <a:pt x="4349" y="5200"/>
                    <a:pt x="4906" y="4769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5"/>
                  </a:cubicBezTo>
                  <a:cubicBezTo>
                    <a:pt x="4469" y="759"/>
                    <a:pt x="4570" y="692"/>
                    <a:pt x="4637" y="603"/>
                  </a:cubicBezTo>
                  <a:cubicBezTo>
                    <a:pt x="4895" y="300"/>
                    <a:pt x="4413" y="233"/>
                    <a:pt x="4212" y="233"/>
                  </a:cubicBezTo>
                  <a:cubicBezTo>
                    <a:pt x="4010" y="244"/>
                    <a:pt x="3797" y="255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8691887" y="775127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34" y="1"/>
                    <a:pt x="34" y="1"/>
                  </a:cubicBez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8573988" y="7614624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10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2"/>
                    <a:pt x="3328" y="903"/>
                  </a:cubicBezTo>
                  <a:cubicBezTo>
                    <a:pt x="3507" y="1004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41"/>
                    <a:pt x="3518" y="4043"/>
                    <a:pt x="3519" y="4044"/>
                  </a:cubicBezTo>
                  <a:lnTo>
                    <a:pt x="3519" y="4044"/>
                  </a:lnTo>
                  <a:cubicBezTo>
                    <a:pt x="3515" y="4044"/>
                    <a:pt x="3511" y="4043"/>
                    <a:pt x="3507" y="4039"/>
                  </a:cubicBezTo>
                  <a:lnTo>
                    <a:pt x="3484" y="4039"/>
                  </a:lnTo>
                  <a:cubicBezTo>
                    <a:pt x="3458" y="4043"/>
                    <a:pt x="3445" y="4044"/>
                    <a:pt x="3440" y="4044"/>
                  </a:cubicBezTo>
                  <a:cubicBezTo>
                    <a:pt x="3430" y="4044"/>
                    <a:pt x="3454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72"/>
                    <a:pt x="729" y="3300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8950763" y="7608837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7" y="1051"/>
                    <a:pt x="3226" y="1062"/>
                    <a:pt x="3127" y="1063"/>
                  </a:cubicBezTo>
                  <a:lnTo>
                    <a:pt x="3127" y="1063"/>
                  </a:lnTo>
                  <a:cubicBezTo>
                    <a:pt x="3137" y="1063"/>
                    <a:pt x="3148" y="1062"/>
                    <a:pt x="3159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795"/>
                    <a:pt x="2061" y="3392"/>
                  </a:cubicBezTo>
                  <a:cubicBezTo>
                    <a:pt x="1904" y="3011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4"/>
                    <a:pt x="1244" y="648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7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8544446" y="8043512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8426548" y="7906832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1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9"/>
                  </a:cubicBezTo>
                  <a:cubicBezTo>
                    <a:pt x="4022" y="3726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3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40"/>
                  </a:cubicBezTo>
                  <a:lnTo>
                    <a:pt x="3484" y="4040"/>
                  </a:lnTo>
                  <a:cubicBezTo>
                    <a:pt x="3440" y="4040"/>
                    <a:pt x="3395" y="4028"/>
                    <a:pt x="3361" y="4028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4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7"/>
                    <a:pt x="6016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8803322" y="7900741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0"/>
                  </a:moveTo>
                  <a:cubicBezTo>
                    <a:pt x="3237" y="1050"/>
                    <a:pt x="3216" y="1061"/>
                    <a:pt x="3130" y="1072"/>
                  </a:cubicBezTo>
                  <a:lnTo>
                    <a:pt x="3130" y="1072"/>
                  </a:lnTo>
                  <a:cubicBezTo>
                    <a:pt x="3140" y="1069"/>
                    <a:pt x="3149" y="1061"/>
                    <a:pt x="3159" y="1061"/>
                  </a:cubicBezTo>
                  <a:lnTo>
                    <a:pt x="3181" y="1061"/>
                  </a:lnTo>
                  <a:cubicBezTo>
                    <a:pt x="3181" y="1061"/>
                    <a:pt x="3193" y="1050"/>
                    <a:pt x="3204" y="1050"/>
                  </a:cubicBezTo>
                  <a:close/>
                  <a:moveTo>
                    <a:pt x="2655" y="1341"/>
                  </a:moveTo>
                  <a:cubicBezTo>
                    <a:pt x="2677" y="1363"/>
                    <a:pt x="2711" y="1386"/>
                    <a:pt x="2733" y="1408"/>
                  </a:cubicBezTo>
                  <a:cubicBezTo>
                    <a:pt x="3058" y="1688"/>
                    <a:pt x="3305" y="2002"/>
                    <a:pt x="3495" y="2383"/>
                  </a:cubicBezTo>
                  <a:cubicBezTo>
                    <a:pt x="3674" y="2730"/>
                    <a:pt x="3797" y="3111"/>
                    <a:pt x="3842" y="3503"/>
                  </a:cubicBezTo>
                  <a:cubicBezTo>
                    <a:pt x="3876" y="3839"/>
                    <a:pt x="3865" y="4096"/>
                    <a:pt x="3708" y="4421"/>
                  </a:cubicBezTo>
                  <a:cubicBezTo>
                    <a:pt x="3685" y="4455"/>
                    <a:pt x="3674" y="4477"/>
                    <a:pt x="3663" y="4511"/>
                  </a:cubicBezTo>
                  <a:cubicBezTo>
                    <a:pt x="3652" y="4511"/>
                    <a:pt x="3652" y="4522"/>
                    <a:pt x="3641" y="4522"/>
                  </a:cubicBezTo>
                  <a:cubicBezTo>
                    <a:pt x="3641" y="4533"/>
                    <a:pt x="3629" y="4544"/>
                    <a:pt x="3629" y="4556"/>
                  </a:cubicBezTo>
                  <a:cubicBezTo>
                    <a:pt x="3607" y="4544"/>
                    <a:pt x="3585" y="4544"/>
                    <a:pt x="3562" y="4544"/>
                  </a:cubicBezTo>
                  <a:cubicBezTo>
                    <a:pt x="3540" y="4544"/>
                    <a:pt x="3495" y="4533"/>
                    <a:pt x="3473" y="4522"/>
                  </a:cubicBezTo>
                  <a:cubicBezTo>
                    <a:pt x="3405" y="4511"/>
                    <a:pt x="3349" y="4488"/>
                    <a:pt x="3282" y="4466"/>
                  </a:cubicBezTo>
                  <a:cubicBezTo>
                    <a:pt x="3170" y="4432"/>
                    <a:pt x="3025" y="4365"/>
                    <a:pt x="2946" y="4320"/>
                  </a:cubicBezTo>
                  <a:cubicBezTo>
                    <a:pt x="2554" y="4107"/>
                    <a:pt x="2218" y="3805"/>
                    <a:pt x="2061" y="3402"/>
                  </a:cubicBezTo>
                  <a:cubicBezTo>
                    <a:pt x="1904" y="3021"/>
                    <a:pt x="1904" y="2663"/>
                    <a:pt x="2016" y="2293"/>
                  </a:cubicBezTo>
                  <a:cubicBezTo>
                    <a:pt x="2050" y="2192"/>
                    <a:pt x="2095" y="2080"/>
                    <a:pt x="2151" y="1979"/>
                  </a:cubicBezTo>
                  <a:cubicBezTo>
                    <a:pt x="2173" y="1923"/>
                    <a:pt x="2207" y="1879"/>
                    <a:pt x="2229" y="1834"/>
                  </a:cubicBezTo>
                  <a:cubicBezTo>
                    <a:pt x="2229" y="1823"/>
                    <a:pt x="2240" y="1811"/>
                    <a:pt x="2252" y="1800"/>
                  </a:cubicBezTo>
                  <a:cubicBezTo>
                    <a:pt x="2263" y="1789"/>
                    <a:pt x="2263" y="1767"/>
                    <a:pt x="2274" y="1755"/>
                  </a:cubicBezTo>
                  <a:cubicBezTo>
                    <a:pt x="2352" y="1655"/>
                    <a:pt x="2431" y="1565"/>
                    <a:pt x="2509" y="1475"/>
                  </a:cubicBezTo>
                  <a:cubicBezTo>
                    <a:pt x="2554" y="1431"/>
                    <a:pt x="2588" y="1397"/>
                    <a:pt x="2621" y="1363"/>
                  </a:cubicBezTo>
                  <a:cubicBezTo>
                    <a:pt x="2632" y="1363"/>
                    <a:pt x="2632" y="1352"/>
                    <a:pt x="2655" y="1341"/>
                  </a:cubicBezTo>
                  <a:close/>
                  <a:moveTo>
                    <a:pt x="3820" y="4556"/>
                  </a:moveTo>
                  <a:lnTo>
                    <a:pt x="3820" y="4556"/>
                  </a:lnTo>
                  <a:cubicBezTo>
                    <a:pt x="3797" y="4567"/>
                    <a:pt x="3764" y="4567"/>
                    <a:pt x="3753" y="4567"/>
                  </a:cubicBezTo>
                  <a:lnTo>
                    <a:pt x="3730" y="4567"/>
                  </a:lnTo>
                  <a:cubicBezTo>
                    <a:pt x="3761" y="4556"/>
                    <a:pt x="3782" y="4556"/>
                    <a:pt x="3820" y="4556"/>
                  </a:cubicBezTo>
                  <a:close/>
                  <a:moveTo>
                    <a:pt x="3562" y="4623"/>
                  </a:moveTo>
                  <a:cubicBezTo>
                    <a:pt x="3562" y="4623"/>
                    <a:pt x="3551" y="4634"/>
                    <a:pt x="3551" y="4634"/>
                  </a:cubicBezTo>
                  <a:cubicBezTo>
                    <a:pt x="3540" y="4645"/>
                    <a:pt x="3529" y="4645"/>
                    <a:pt x="3517" y="4656"/>
                  </a:cubicBezTo>
                  <a:cubicBezTo>
                    <a:pt x="3529" y="4645"/>
                    <a:pt x="3551" y="4623"/>
                    <a:pt x="3562" y="4623"/>
                  </a:cubicBezTo>
                  <a:close/>
                  <a:moveTo>
                    <a:pt x="2718" y="1"/>
                  </a:moveTo>
                  <a:cubicBezTo>
                    <a:pt x="2404" y="1"/>
                    <a:pt x="2066" y="110"/>
                    <a:pt x="1815" y="243"/>
                  </a:cubicBezTo>
                  <a:cubicBezTo>
                    <a:pt x="1647" y="344"/>
                    <a:pt x="1232" y="658"/>
                    <a:pt x="1624" y="781"/>
                  </a:cubicBezTo>
                  <a:cubicBezTo>
                    <a:pt x="1703" y="803"/>
                    <a:pt x="1781" y="826"/>
                    <a:pt x="1848" y="859"/>
                  </a:cubicBezTo>
                  <a:cubicBezTo>
                    <a:pt x="1311" y="1151"/>
                    <a:pt x="852" y="1554"/>
                    <a:pt x="538" y="2080"/>
                  </a:cubicBezTo>
                  <a:cubicBezTo>
                    <a:pt x="0" y="2965"/>
                    <a:pt x="157" y="4063"/>
                    <a:pt x="975" y="4712"/>
                  </a:cubicBezTo>
                  <a:cubicBezTo>
                    <a:pt x="1479" y="5104"/>
                    <a:pt x="2117" y="5328"/>
                    <a:pt x="2756" y="5362"/>
                  </a:cubicBezTo>
                  <a:cubicBezTo>
                    <a:pt x="2800" y="5363"/>
                    <a:pt x="2845" y="5364"/>
                    <a:pt x="2890" y="5364"/>
                  </a:cubicBezTo>
                  <a:cubicBezTo>
                    <a:pt x="3584" y="5364"/>
                    <a:pt x="4349" y="5199"/>
                    <a:pt x="4906" y="4768"/>
                  </a:cubicBezTo>
                  <a:cubicBezTo>
                    <a:pt x="5634" y="4197"/>
                    <a:pt x="5701" y="3234"/>
                    <a:pt x="5421" y="2405"/>
                  </a:cubicBezTo>
                  <a:cubicBezTo>
                    <a:pt x="5209" y="1789"/>
                    <a:pt x="4839" y="1240"/>
                    <a:pt x="4369" y="815"/>
                  </a:cubicBezTo>
                  <a:cubicBezTo>
                    <a:pt x="4469" y="759"/>
                    <a:pt x="4570" y="691"/>
                    <a:pt x="4637" y="602"/>
                  </a:cubicBezTo>
                  <a:cubicBezTo>
                    <a:pt x="4878" y="320"/>
                    <a:pt x="4475" y="242"/>
                    <a:pt x="4256" y="242"/>
                  </a:cubicBezTo>
                  <a:cubicBezTo>
                    <a:pt x="4240" y="242"/>
                    <a:pt x="4225" y="243"/>
                    <a:pt x="4212" y="243"/>
                  </a:cubicBezTo>
                  <a:cubicBezTo>
                    <a:pt x="4010" y="243"/>
                    <a:pt x="3797" y="255"/>
                    <a:pt x="3596" y="288"/>
                  </a:cubicBezTo>
                  <a:cubicBezTo>
                    <a:pt x="3417" y="187"/>
                    <a:pt x="3226" y="109"/>
                    <a:pt x="3025" y="42"/>
                  </a:cubicBezTo>
                  <a:cubicBezTo>
                    <a:pt x="2928" y="13"/>
                    <a:pt x="2824" y="1"/>
                    <a:pt x="2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8573988" y="8198702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6"/>
                  </a:cubicBezTo>
                  <a:lnTo>
                    <a:pt x="3744" y="4016"/>
                  </a:lnTo>
                  <a:cubicBezTo>
                    <a:pt x="3756" y="4010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2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7" y="3889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5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40" y="4039"/>
                  </a:lnTo>
                  <a:cubicBezTo>
                    <a:pt x="3529" y="4050"/>
                    <a:pt x="3529" y="4050"/>
                    <a:pt x="3518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81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4"/>
                    <a:pt x="729" y="3311"/>
                  </a:cubicBezTo>
                  <a:cubicBezTo>
                    <a:pt x="561" y="3378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8691887" y="838160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8950763" y="8192916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392"/>
                  </a:cubicBezTo>
                  <a:cubicBezTo>
                    <a:pt x="1904" y="3011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6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6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0"/>
                    <a:pt x="4906" y="4759"/>
                  </a:cubicBezTo>
                  <a:cubicBezTo>
                    <a:pt x="5645" y="4188"/>
                    <a:pt x="5701" y="3235"/>
                    <a:pt x="5421" y="2407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8544446" y="8563531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8426548" y="8426851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07"/>
                  </a:cubicBezTo>
                  <a:cubicBezTo>
                    <a:pt x="4100" y="1688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88"/>
                  </a:cubicBezTo>
                  <a:cubicBezTo>
                    <a:pt x="4246" y="3278"/>
                    <a:pt x="4224" y="3368"/>
                    <a:pt x="4190" y="3446"/>
                  </a:cubicBezTo>
                  <a:cubicBezTo>
                    <a:pt x="4168" y="3491"/>
                    <a:pt x="4145" y="3536"/>
                    <a:pt x="4123" y="3569"/>
                  </a:cubicBezTo>
                  <a:cubicBezTo>
                    <a:pt x="4112" y="3592"/>
                    <a:pt x="4078" y="3648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4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lnTo>
                    <a:pt x="3619" y="4028"/>
                  </a:lnTo>
                  <a:cubicBezTo>
                    <a:pt x="3585" y="4040"/>
                    <a:pt x="3552" y="4040"/>
                    <a:pt x="3540" y="4040"/>
                  </a:cubicBezTo>
                  <a:lnTo>
                    <a:pt x="3484" y="4040"/>
                  </a:lnTo>
                  <a:cubicBezTo>
                    <a:pt x="3440" y="4028"/>
                    <a:pt x="3395" y="4028"/>
                    <a:pt x="3361" y="4028"/>
                  </a:cubicBezTo>
                  <a:cubicBezTo>
                    <a:pt x="3323" y="4021"/>
                    <a:pt x="3279" y="4013"/>
                    <a:pt x="3238" y="4009"/>
                  </a:cubicBezTo>
                  <a:lnTo>
                    <a:pt x="3238" y="4009"/>
                  </a:lnTo>
                  <a:cubicBezTo>
                    <a:pt x="3265" y="4008"/>
                    <a:pt x="3159" y="3992"/>
                    <a:pt x="3115" y="3984"/>
                  </a:cubicBezTo>
                  <a:cubicBezTo>
                    <a:pt x="3003" y="3950"/>
                    <a:pt x="2891" y="3916"/>
                    <a:pt x="2779" y="3872"/>
                  </a:cubicBezTo>
                  <a:cubicBezTo>
                    <a:pt x="2723" y="3849"/>
                    <a:pt x="2667" y="3827"/>
                    <a:pt x="2611" y="3793"/>
                  </a:cubicBezTo>
                  <a:lnTo>
                    <a:pt x="2599" y="3793"/>
                  </a:lnTo>
                  <a:cubicBezTo>
                    <a:pt x="2577" y="3782"/>
                    <a:pt x="2555" y="3771"/>
                    <a:pt x="2532" y="3760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40"/>
                    <a:pt x="2958" y="1240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8"/>
                    <a:pt x="3059" y="1094"/>
                  </a:cubicBezTo>
                  <a:cubicBezTo>
                    <a:pt x="3126" y="1016"/>
                    <a:pt x="3182" y="937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38"/>
                    <a:pt x="1244" y="1520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8"/>
                    <a:pt x="1" y="3625"/>
                    <a:pt x="236" y="3860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8"/>
                    <a:pt x="6016" y="2707"/>
                  </a:cubicBezTo>
                  <a:cubicBezTo>
                    <a:pt x="6150" y="1688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8803322" y="8420726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25" y="1073"/>
                  </a:cubicBezTo>
                  <a:cubicBezTo>
                    <a:pt x="3137" y="1062"/>
                    <a:pt x="3148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45"/>
                  </a:cubicBezTo>
                  <a:lnTo>
                    <a:pt x="3562" y="4545"/>
                  </a:ln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90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65"/>
                    <a:pt x="2632" y="1353"/>
                    <a:pt x="2655" y="1342"/>
                  </a:cubicBezTo>
                  <a:close/>
                  <a:moveTo>
                    <a:pt x="3819" y="4557"/>
                  </a:moveTo>
                  <a:lnTo>
                    <a:pt x="3819" y="4557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4"/>
                    <a:pt x="2845" y="5365"/>
                    <a:pt x="2890" y="5365"/>
                  </a:cubicBezTo>
                  <a:cubicBezTo>
                    <a:pt x="3584" y="5365"/>
                    <a:pt x="4349" y="5201"/>
                    <a:pt x="4906" y="4769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6"/>
                  </a:cubicBezTo>
                  <a:cubicBezTo>
                    <a:pt x="4469" y="760"/>
                    <a:pt x="4570" y="681"/>
                    <a:pt x="4637" y="603"/>
                  </a:cubicBezTo>
                  <a:cubicBezTo>
                    <a:pt x="4895" y="300"/>
                    <a:pt x="4413" y="233"/>
                    <a:pt x="4212" y="233"/>
                  </a:cubicBezTo>
                  <a:cubicBezTo>
                    <a:pt x="4010" y="244"/>
                    <a:pt x="3797" y="256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8691887" y="8855401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8573988" y="8718721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3" y="4017"/>
                    <a:pt x="3731" y="4017"/>
                    <a:pt x="3708" y="4028"/>
                  </a:cubicBezTo>
                  <a:cubicBezTo>
                    <a:pt x="3708" y="4028"/>
                    <a:pt x="3708" y="4028"/>
                    <a:pt x="3720" y="4017"/>
                  </a:cubicBezTo>
                  <a:cubicBezTo>
                    <a:pt x="3742" y="4017"/>
                    <a:pt x="3764" y="4006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04"/>
                    <a:pt x="3664" y="1161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5"/>
                  </a:cubicBezTo>
                  <a:cubicBezTo>
                    <a:pt x="3708" y="4017"/>
                    <a:pt x="3697" y="4017"/>
                    <a:pt x="3675" y="4028"/>
                  </a:cubicBezTo>
                  <a:cubicBezTo>
                    <a:pt x="3652" y="4028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39"/>
                    <a:pt x="3529" y="4039"/>
                    <a:pt x="3540" y="4050"/>
                  </a:cubicBezTo>
                  <a:cubicBezTo>
                    <a:pt x="3535" y="4045"/>
                    <a:pt x="3529" y="4045"/>
                    <a:pt x="3524" y="4045"/>
                  </a:cubicBezTo>
                  <a:cubicBezTo>
                    <a:pt x="3518" y="4045"/>
                    <a:pt x="3512" y="4045"/>
                    <a:pt x="3507" y="4039"/>
                  </a:cubicBezTo>
                  <a:lnTo>
                    <a:pt x="3484" y="4039"/>
                  </a:lnTo>
                  <a:cubicBezTo>
                    <a:pt x="3458" y="4043"/>
                    <a:pt x="3445" y="4044"/>
                    <a:pt x="3440" y="4044"/>
                  </a:cubicBezTo>
                  <a:cubicBezTo>
                    <a:pt x="3430" y="4044"/>
                    <a:pt x="3454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4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10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69"/>
                    <a:pt x="3260" y="869"/>
                    <a:pt x="3272" y="869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30"/>
                  </a:cubicBezTo>
                  <a:cubicBezTo>
                    <a:pt x="919" y="2057"/>
                    <a:pt x="740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947" y="4834"/>
                    <a:pt x="3227" y="4823"/>
                    <a:pt x="3484" y="4767"/>
                  </a:cubicBezTo>
                  <a:cubicBezTo>
                    <a:pt x="4571" y="4554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8950763" y="8712935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2"/>
                  </a:moveTo>
                  <a:cubicBezTo>
                    <a:pt x="3236" y="1052"/>
                    <a:pt x="3228" y="1052"/>
                    <a:pt x="3145" y="1061"/>
                  </a:cubicBezTo>
                  <a:lnTo>
                    <a:pt x="3145" y="1061"/>
                  </a:lnTo>
                  <a:cubicBezTo>
                    <a:pt x="3149" y="1059"/>
                    <a:pt x="3154" y="1056"/>
                    <a:pt x="3159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4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12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3"/>
                    <a:pt x="3652" y="4513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01"/>
                    <a:pt x="3349" y="4490"/>
                    <a:pt x="3282" y="4468"/>
                  </a:cubicBezTo>
                  <a:cubicBezTo>
                    <a:pt x="3170" y="4423"/>
                    <a:pt x="3025" y="4356"/>
                    <a:pt x="2946" y="4322"/>
                  </a:cubicBezTo>
                  <a:cubicBezTo>
                    <a:pt x="2554" y="4109"/>
                    <a:pt x="2218" y="3796"/>
                    <a:pt x="2061" y="3392"/>
                  </a:cubicBezTo>
                  <a:cubicBezTo>
                    <a:pt x="1904" y="3012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791"/>
                  </a:cubicBezTo>
                  <a:cubicBezTo>
                    <a:pt x="2263" y="1780"/>
                    <a:pt x="2274" y="1768"/>
                    <a:pt x="2285" y="1746"/>
                  </a:cubicBezTo>
                  <a:cubicBezTo>
                    <a:pt x="2353" y="1645"/>
                    <a:pt x="2431" y="1556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5"/>
                    <a:pt x="3562" y="4625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5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48"/>
                    <a:pt x="1624" y="772"/>
                  </a:cubicBezTo>
                  <a:cubicBezTo>
                    <a:pt x="1703" y="794"/>
                    <a:pt x="1781" y="816"/>
                    <a:pt x="1848" y="850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56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3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1"/>
                    <a:pt x="4906" y="4759"/>
                  </a:cubicBezTo>
                  <a:cubicBezTo>
                    <a:pt x="5645" y="4188"/>
                    <a:pt x="5701" y="3236"/>
                    <a:pt x="5421" y="2396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4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8544446" y="914761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8426548" y="9010930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8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200"/>
                  </a:cubicBezTo>
                  <a:cubicBezTo>
                    <a:pt x="4246" y="3278"/>
                    <a:pt x="4224" y="3368"/>
                    <a:pt x="4190" y="3446"/>
                  </a:cubicBezTo>
                  <a:cubicBezTo>
                    <a:pt x="4168" y="3491"/>
                    <a:pt x="4145" y="3536"/>
                    <a:pt x="4123" y="3569"/>
                  </a:cubicBezTo>
                  <a:cubicBezTo>
                    <a:pt x="4112" y="3592"/>
                    <a:pt x="4078" y="3648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50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4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9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7"/>
                    <a:pt x="3820" y="3939"/>
                    <a:pt x="3820" y="3939"/>
                  </a:cubicBezTo>
                  <a:cubicBezTo>
                    <a:pt x="3787" y="3961"/>
                    <a:pt x="3764" y="3973"/>
                    <a:pt x="3731" y="3995"/>
                  </a:cubicBezTo>
                  <a:cubicBezTo>
                    <a:pt x="3708" y="4006"/>
                    <a:pt x="3697" y="4017"/>
                    <a:pt x="3675" y="4029"/>
                  </a:cubicBezTo>
                  <a:cubicBezTo>
                    <a:pt x="3652" y="4029"/>
                    <a:pt x="3641" y="4029"/>
                    <a:pt x="3619" y="4040"/>
                  </a:cubicBezTo>
                  <a:lnTo>
                    <a:pt x="3484" y="4040"/>
                  </a:lnTo>
                  <a:cubicBezTo>
                    <a:pt x="3440" y="4040"/>
                    <a:pt x="3395" y="4029"/>
                    <a:pt x="3361" y="4029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4"/>
                  </a:cubicBezTo>
                  <a:cubicBezTo>
                    <a:pt x="3003" y="3950"/>
                    <a:pt x="2891" y="3917"/>
                    <a:pt x="2779" y="3872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40"/>
                    <a:pt x="2958" y="1240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8"/>
                    <a:pt x="3059" y="1094"/>
                  </a:cubicBezTo>
                  <a:cubicBezTo>
                    <a:pt x="3126" y="1016"/>
                    <a:pt x="3182" y="948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49"/>
                    <a:pt x="1244" y="1520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8"/>
                    <a:pt x="1" y="3625"/>
                    <a:pt x="236" y="3861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3"/>
                    <a:pt x="3484" y="4757"/>
                  </a:cubicBezTo>
                  <a:cubicBezTo>
                    <a:pt x="4571" y="4555"/>
                    <a:pt x="5859" y="3928"/>
                    <a:pt x="6016" y="2707"/>
                  </a:cubicBezTo>
                  <a:cubicBezTo>
                    <a:pt x="6150" y="1688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8803322" y="9004805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34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93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90"/>
                    <a:pt x="2263" y="1768"/>
                    <a:pt x="2274" y="1757"/>
                  </a:cubicBezTo>
                  <a:cubicBezTo>
                    <a:pt x="2352" y="1656"/>
                    <a:pt x="2431" y="1566"/>
                    <a:pt x="2509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65"/>
                    <a:pt x="2632" y="1353"/>
                    <a:pt x="2655" y="1342"/>
                  </a:cubicBezTo>
                  <a:close/>
                  <a:moveTo>
                    <a:pt x="3819" y="4557"/>
                  </a:moveTo>
                  <a:lnTo>
                    <a:pt x="3819" y="4557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8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45"/>
                    <a:pt x="1232" y="659"/>
                    <a:pt x="1624" y="771"/>
                  </a:cubicBezTo>
                  <a:cubicBezTo>
                    <a:pt x="1703" y="805"/>
                    <a:pt x="1781" y="827"/>
                    <a:pt x="1848" y="861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5"/>
                    <a:pt x="2845" y="5365"/>
                    <a:pt x="2890" y="5365"/>
                  </a:cubicBezTo>
                  <a:cubicBezTo>
                    <a:pt x="3584" y="5365"/>
                    <a:pt x="4349" y="5201"/>
                    <a:pt x="4906" y="4770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95" y="301"/>
                    <a:pt x="4413" y="233"/>
                    <a:pt x="4212" y="233"/>
                  </a:cubicBezTo>
                  <a:cubicBezTo>
                    <a:pt x="4010" y="245"/>
                    <a:pt x="3797" y="256"/>
                    <a:pt x="3596" y="289"/>
                  </a:cubicBezTo>
                  <a:cubicBezTo>
                    <a:pt x="3417" y="189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573988" y="9302800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6"/>
                  </a:moveTo>
                  <a:cubicBezTo>
                    <a:pt x="3759" y="4010"/>
                    <a:pt x="3752" y="4013"/>
                    <a:pt x="3744" y="4016"/>
                  </a:cubicBezTo>
                  <a:lnTo>
                    <a:pt x="3744" y="4016"/>
                  </a:lnTo>
                  <a:cubicBezTo>
                    <a:pt x="3756" y="4010"/>
                    <a:pt x="3764" y="4006"/>
                    <a:pt x="3764" y="4006"/>
                  </a:cubicBezTo>
                  <a:close/>
                  <a:moveTo>
                    <a:pt x="3283" y="869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04"/>
                    <a:pt x="3664" y="1161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6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cubicBezTo>
                    <a:pt x="3529" y="4050"/>
                    <a:pt x="3518" y="4050"/>
                    <a:pt x="3507" y="4039"/>
                  </a:cubicBezTo>
                  <a:cubicBezTo>
                    <a:pt x="3507" y="4050"/>
                    <a:pt x="3496" y="4050"/>
                    <a:pt x="3484" y="4050"/>
                  </a:cubicBez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2"/>
                  </a:cubicBezTo>
                  <a:lnTo>
                    <a:pt x="3217" y="4012"/>
                  </a:lnTo>
                  <a:cubicBezTo>
                    <a:pt x="3232" y="4014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6"/>
                  </a:cubicBezTo>
                  <a:lnTo>
                    <a:pt x="3182" y="4006"/>
                  </a:lnTo>
                  <a:cubicBezTo>
                    <a:pt x="3194" y="4008"/>
                    <a:pt x="3206" y="4010"/>
                    <a:pt x="3217" y="4012"/>
                  </a:cubicBezTo>
                  <a:lnTo>
                    <a:pt x="3217" y="4012"/>
                  </a:lnTo>
                  <a:cubicBezTo>
                    <a:pt x="3188" y="4007"/>
                    <a:pt x="3141" y="4000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81"/>
                    <a:pt x="3260" y="869"/>
                    <a:pt x="3272" y="869"/>
                  </a:cubicBezTo>
                  <a:close/>
                  <a:moveTo>
                    <a:pt x="3912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0"/>
                  </a:cubicBezTo>
                  <a:cubicBezTo>
                    <a:pt x="919" y="2057"/>
                    <a:pt x="740" y="2673"/>
                    <a:pt x="729" y="3300"/>
                  </a:cubicBezTo>
                  <a:cubicBezTo>
                    <a:pt x="561" y="3378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8691887" y="9490273"/>
              <a:ext cx="1151" cy="0"/>
            </a:xfrm>
            <a:custGeom>
              <a:avLst/>
              <a:gdLst/>
              <a:ahLst/>
              <a:cxnLst/>
              <a:rect l="l" t="t" r="r" b="b"/>
              <a:pathLst>
                <a:path w="34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8950763" y="9297013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2"/>
                  </a:moveTo>
                  <a:cubicBezTo>
                    <a:pt x="3237" y="1052"/>
                    <a:pt x="3226" y="1063"/>
                    <a:pt x="3127" y="1063"/>
                  </a:cubicBezTo>
                  <a:lnTo>
                    <a:pt x="3127" y="1063"/>
                  </a:lnTo>
                  <a:cubicBezTo>
                    <a:pt x="3137" y="1063"/>
                    <a:pt x="3148" y="1062"/>
                    <a:pt x="3159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4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3"/>
                    <a:pt x="3652" y="4513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13"/>
                    <a:pt x="3349" y="4490"/>
                    <a:pt x="3282" y="4468"/>
                  </a:cubicBezTo>
                  <a:cubicBezTo>
                    <a:pt x="3170" y="4423"/>
                    <a:pt x="3025" y="4356"/>
                    <a:pt x="2946" y="4322"/>
                  </a:cubicBezTo>
                  <a:cubicBezTo>
                    <a:pt x="2554" y="4109"/>
                    <a:pt x="2218" y="3796"/>
                    <a:pt x="2061" y="3392"/>
                  </a:cubicBezTo>
                  <a:cubicBezTo>
                    <a:pt x="1904" y="3012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80"/>
                    <a:pt x="2274" y="1768"/>
                    <a:pt x="2285" y="1746"/>
                  </a:cubicBezTo>
                  <a:cubicBezTo>
                    <a:pt x="2353" y="1656"/>
                    <a:pt x="2431" y="1556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5"/>
                    <a:pt x="3562" y="4625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5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48"/>
                    <a:pt x="1624" y="772"/>
                  </a:cubicBezTo>
                  <a:cubicBezTo>
                    <a:pt x="1703" y="794"/>
                    <a:pt x="1781" y="828"/>
                    <a:pt x="1848" y="850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56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3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1"/>
                    <a:pt x="4906" y="4759"/>
                  </a:cubicBezTo>
                  <a:cubicBezTo>
                    <a:pt x="5645" y="4188"/>
                    <a:pt x="5701" y="3236"/>
                    <a:pt x="5421" y="2396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4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100"/>
                    <a:pt x="3025" y="44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8544446" y="967219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8426548" y="9535518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2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05" y="4017"/>
                    <a:pt x="3238" y="4017"/>
                    <a:pt x="3182" y="4006"/>
                  </a:cubicBezTo>
                  <a:lnTo>
                    <a:pt x="3182" y="4006"/>
                  </a:lnTo>
                  <a:cubicBezTo>
                    <a:pt x="3217" y="4011"/>
                    <a:pt x="3234" y="4013"/>
                    <a:pt x="3240" y="4013"/>
                  </a:cubicBezTo>
                  <a:cubicBezTo>
                    <a:pt x="3258" y="4013"/>
                    <a:pt x="3157" y="3992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58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8803322" y="9529359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2"/>
                  </a:moveTo>
                  <a:cubicBezTo>
                    <a:pt x="3237" y="1052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81" y="1063"/>
                    <a:pt x="3193" y="1052"/>
                    <a:pt x="3204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85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4" y="3023"/>
                    <a:pt x="1904" y="2664"/>
                    <a:pt x="2016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0" y="1813"/>
                    <a:pt x="2252" y="1802"/>
                  </a:cubicBezTo>
                  <a:cubicBezTo>
                    <a:pt x="2263" y="1791"/>
                    <a:pt x="2263" y="1768"/>
                    <a:pt x="2274" y="1757"/>
                  </a:cubicBezTo>
                  <a:cubicBezTo>
                    <a:pt x="2352" y="1656"/>
                    <a:pt x="2431" y="1567"/>
                    <a:pt x="2509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2" y="1365"/>
                    <a:pt x="2632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5"/>
                    <a:pt x="1815" y="245"/>
                  </a:cubicBezTo>
                  <a:cubicBezTo>
                    <a:pt x="1647" y="346"/>
                    <a:pt x="1232" y="659"/>
                    <a:pt x="1624" y="783"/>
                  </a:cubicBezTo>
                  <a:cubicBezTo>
                    <a:pt x="1703" y="805"/>
                    <a:pt x="1781" y="828"/>
                    <a:pt x="1848" y="861"/>
                  </a:cubicBezTo>
                  <a:cubicBezTo>
                    <a:pt x="1311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0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1" y="3236"/>
                    <a:pt x="5421" y="2407"/>
                  </a:cubicBezTo>
                  <a:cubicBezTo>
                    <a:pt x="5209" y="1791"/>
                    <a:pt x="4839" y="1242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797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8691887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8573988" y="9827388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03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79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7"/>
                    <a:pt x="3675" y="4027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600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51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8950763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28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8544446" y="1025627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8426548" y="10119596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6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70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67"/>
                  </a:cubicBezTo>
                  <a:cubicBezTo>
                    <a:pt x="4571" y="4555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8803322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lnTo>
                    <a:pt x="3562" y="4618"/>
                  </a:ln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11" y="1145"/>
                    <a:pt x="852" y="1549"/>
                    <a:pt x="538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9" y="1784"/>
                    <a:pt x="4839" y="1235"/>
                    <a:pt x="4369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8573988" y="10411466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6" y="4014"/>
                    <a:pt x="3740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29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8691887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8950763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4651831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0"/>
                    <a:pt x="0" y="0"/>
                  </a:cubicBezTo>
                  <a:close/>
                  <a:moveTo>
                    <a:pt x="4" y="1"/>
                  </a:moveTo>
                  <a:cubicBezTo>
                    <a:pt x="11" y="3"/>
                    <a:pt x="13" y="12"/>
                    <a:pt x="22" y="12"/>
                  </a:cubicBezTo>
                  <a:cubicBezTo>
                    <a:pt x="15" y="5"/>
                    <a:pt x="8" y="2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4533560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1" y="3889"/>
                  </a:moveTo>
                  <a:cubicBezTo>
                    <a:pt x="3893" y="3889"/>
                    <a:pt x="3895" y="3891"/>
                    <a:pt x="3898" y="3894"/>
                  </a:cubicBezTo>
                  <a:cubicBezTo>
                    <a:pt x="3887" y="3894"/>
                    <a:pt x="3887" y="3894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5" y="881"/>
                    <a:pt x="3316" y="892"/>
                    <a:pt x="3338" y="903"/>
                  </a:cubicBezTo>
                  <a:cubicBezTo>
                    <a:pt x="3517" y="1015"/>
                    <a:pt x="3674" y="1161"/>
                    <a:pt x="3797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23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53" y="3927"/>
                    <a:pt x="3831" y="3939"/>
                    <a:pt x="3820" y="3939"/>
                  </a:cubicBezTo>
                  <a:cubicBezTo>
                    <a:pt x="3797" y="3961"/>
                    <a:pt x="3764" y="3983"/>
                    <a:pt x="3741" y="4006"/>
                  </a:cubicBezTo>
                  <a:cubicBezTo>
                    <a:pt x="3719" y="4017"/>
                    <a:pt x="3697" y="4028"/>
                    <a:pt x="3685" y="4028"/>
                  </a:cubicBezTo>
                  <a:lnTo>
                    <a:pt x="3674" y="4028"/>
                  </a:lnTo>
                  <a:cubicBezTo>
                    <a:pt x="3663" y="4039"/>
                    <a:pt x="3641" y="4039"/>
                    <a:pt x="3629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09" y="4029"/>
                    <a:pt x="3256" y="4019"/>
                    <a:pt x="3204" y="4008"/>
                  </a:cubicBezTo>
                  <a:lnTo>
                    <a:pt x="3204" y="4008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6" y="4007"/>
                    <a:pt x="3200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10" y="3804"/>
                  </a:cubicBezTo>
                  <a:cubicBezTo>
                    <a:pt x="2588" y="3793"/>
                    <a:pt x="2565" y="3782"/>
                    <a:pt x="2543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7" y="1251"/>
                    <a:pt x="2969" y="1251"/>
                    <a:pt x="2969" y="1239"/>
                  </a:cubicBezTo>
                  <a:cubicBezTo>
                    <a:pt x="2969" y="1239"/>
                    <a:pt x="2969" y="1228"/>
                    <a:pt x="2991" y="1206"/>
                  </a:cubicBezTo>
                  <a:cubicBezTo>
                    <a:pt x="3013" y="1172"/>
                    <a:pt x="3036" y="1139"/>
                    <a:pt x="3069" y="1105"/>
                  </a:cubicBezTo>
                  <a:cubicBezTo>
                    <a:pt x="3125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6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4910707" y="5400642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6"/>
                    <a:pt x="3696" y="4422"/>
                  </a:cubicBezTo>
                  <a:cubicBezTo>
                    <a:pt x="3685" y="4445"/>
                    <a:pt x="3674" y="4478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39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71" y="4467"/>
                  </a:cubicBezTo>
                  <a:cubicBezTo>
                    <a:pt x="3170" y="4422"/>
                    <a:pt x="3013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1" y="1779"/>
                    <a:pt x="2263" y="1768"/>
                    <a:pt x="2274" y="1745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3"/>
                    <a:pt x="2632" y="1353"/>
                    <a:pt x="2643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51" y="4635"/>
                  </a:cubicBezTo>
                  <a:cubicBezTo>
                    <a:pt x="3539" y="4646"/>
                    <a:pt x="3528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3517" y="4658"/>
                  </a:moveTo>
                  <a:cubicBezTo>
                    <a:pt x="3517" y="4661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2"/>
                    <a:pt x="3517" y="4658"/>
                    <a:pt x="3517" y="4658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6" y="2081"/>
                  </a:cubicBezTo>
                  <a:cubicBezTo>
                    <a:pt x="0" y="2955"/>
                    <a:pt x="157" y="4053"/>
                    <a:pt x="975" y="4702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1"/>
                    <a:pt x="4357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8"/>
                    <a:pt x="3226" y="99"/>
                    <a:pt x="3024" y="43"/>
                  </a:cubicBezTo>
                  <a:cubicBezTo>
                    <a:pt x="2924" y="13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5272660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52" y="4011"/>
                  </a:moveTo>
                  <a:cubicBezTo>
                    <a:pt x="3747" y="4020"/>
                    <a:pt x="3727" y="4028"/>
                    <a:pt x="3708" y="4028"/>
                  </a:cubicBezTo>
                  <a:cubicBezTo>
                    <a:pt x="3728" y="4022"/>
                    <a:pt x="3744" y="4015"/>
                    <a:pt x="3752" y="4011"/>
                  </a:cubicBezTo>
                  <a:close/>
                  <a:moveTo>
                    <a:pt x="3282" y="870"/>
                  </a:moveTo>
                  <a:cubicBezTo>
                    <a:pt x="3294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6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8" y="3659"/>
                    <a:pt x="4066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08" y="4017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5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6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7" y="4021"/>
                    <a:pt x="3214" y="4011"/>
                  </a:cubicBezTo>
                  <a:lnTo>
                    <a:pt x="3214" y="4011"/>
                  </a:lnTo>
                  <a:cubicBezTo>
                    <a:pt x="3230" y="4014"/>
                    <a:pt x="3241" y="4015"/>
                    <a:pt x="3242" y="4015"/>
                  </a:cubicBezTo>
                  <a:cubicBezTo>
                    <a:pt x="3243" y="4015"/>
                    <a:pt x="3227" y="4013"/>
                    <a:pt x="3182" y="4006"/>
                  </a:cubicBezTo>
                  <a:lnTo>
                    <a:pt x="3182" y="4006"/>
                  </a:lnTo>
                  <a:cubicBezTo>
                    <a:pt x="3193" y="4008"/>
                    <a:pt x="3204" y="4010"/>
                    <a:pt x="3214" y="4011"/>
                  </a:cubicBezTo>
                  <a:lnTo>
                    <a:pt x="3214" y="4011"/>
                  </a:lnTo>
                  <a:cubicBezTo>
                    <a:pt x="3185" y="4007"/>
                    <a:pt x="3139" y="4000"/>
                    <a:pt x="3114" y="3995"/>
                  </a:cubicBezTo>
                  <a:cubicBezTo>
                    <a:pt x="3002" y="3961"/>
                    <a:pt x="2890" y="3927"/>
                    <a:pt x="2778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34" y="1654"/>
                    <a:pt x="2834" y="1463"/>
                    <a:pt x="2935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58" y="1239"/>
                    <a:pt x="2969" y="1228"/>
                    <a:pt x="2980" y="1217"/>
                  </a:cubicBezTo>
                  <a:cubicBezTo>
                    <a:pt x="3002" y="1172"/>
                    <a:pt x="3036" y="1139"/>
                    <a:pt x="3058" y="1105"/>
                  </a:cubicBezTo>
                  <a:cubicBezTo>
                    <a:pt x="3126" y="1027"/>
                    <a:pt x="3182" y="948"/>
                    <a:pt x="3260" y="881"/>
                  </a:cubicBezTo>
                  <a:cubicBezTo>
                    <a:pt x="3260" y="881"/>
                    <a:pt x="3260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17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897" y="4566"/>
                    <a:pt x="986" y="4801"/>
                    <a:pt x="1098" y="5025"/>
                  </a:cubicBezTo>
                  <a:cubicBezTo>
                    <a:pt x="1169" y="5155"/>
                    <a:pt x="1339" y="5208"/>
                    <a:pt x="1546" y="5208"/>
                  </a:cubicBezTo>
                  <a:cubicBezTo>
                    <a:pt x="1926" y="5208"/>
                    <a:pt x="2431" y="5031"/>
                    <a:pt x="2678" y="4835"/>
                  </a:cubicBezTo>
                  <a:cubicBezTo>
                    <a:pt x="2722" y="4837"/>
                    <a:pt x="2767" y="4838"/>
                    <a:pt x="2813" y="4838"/>
                  </a:cubicBezTo>
                  <a:cubicBezTo>
                    <a:pt x="3039" y="4838"/>
                    <a:pt x="3269" y="4814"/>
                    <a:pt x="3484" y="4768"/>
                  </a:cubicBezTo>
                  <a:cubicBezTo>
                    <a:pt x="4570" y="4555"/>
                    <a:pt x="5859" y="3939"/>
                    <a:pt x="6015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5390558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7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0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2" y="10"/>
                    <a:pt x="22" y="11"/>
                    <a:pt x="22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5649434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6"/>
                    <a:pt x="3707" y="4422"/>
                  </a:cubicBezTo>
                  <a:cubicBezTo>
                    <a:pt x="3696" y="4445"/>
                    <a:pt x="3674" y="4478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39" y="4534"/>
                    <a:pt x="3495" y="4523"/>
                    <a:pt x="3472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22"/>
                    <a:pt x="3024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1"/>
                    <a:pt x="2251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2" y="1656"/>
                    <a:pt x="2431" y="1555"/>
                    <a:pt x="2520" y="1465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3"/>
                    <a:pt x="2643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6"/>
                    <a:pt x="3539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4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1" y="1555"/>
                    <a:pt x="538" y="2081"/>
                  </a:cubicBezTo>
                  <a:cubicBezTo>
                    <a:pt x="0" y="2955"/>
                    <a:pt x="157" y="4053"/>
                    <a:pt x="974" y="4702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8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8"/>
                    <a:pt x="3226" y="99"/>
                    <a:pt x="3024" y="43"/>
                  </a:cubicBezTo>
                  <a:cubicBezTo>
                    <a:pt x="2927" y="13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011387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7" y="3889"/>
                  </a:moveTo>
                  <a:cubicBezTo>
                    <a:pt x="3887" y="3889"/>
                    <a:pt x="3887" y="3891"/>
                    <a:pt x="3887" y="3894"/>
                  </a:cubicBezTo>
                  <a:cubicBezTo>
                    <a:pt x="3887" y="3894"/>
                    <a:pt x="3886" y="3894"/>
                    <a:pt x="3884" y="3894"/>
                  </a:cubicBezTo>
                  <a:lnTo>
                    <a:pt x="3884" y="3894"/>
                  </a:lnTo>
                  <a:cubicBezTo>
                    <a:pt x="3886" y="3891"/>
                    <a:pt x="3887" y="3889"/>
                    <a:pt x="3887" y="3889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5" y="881"/>
                    <a:pt x="3316" y="892"/>
                    <a:pt x="3338" y="903"/>
                  </a:cubicBezTo>
                  <a:cubicBezTo>
                    <a:pt x="3518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24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67" y="3491"/>
                    <a:pt x="4156" y="3535"/>
                    <a:pt x="4134" y="3580"/>
                  </a:cubicBezTo>
                  <a:cubicBezTo>
                    <a:pt x="4122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2" y="3927"/>
                    <a:pt x="3831" y="3939"/>
                    <a:pt x="3820" y="3939"/>
                  </a:cubicBezTo>
                  <a:cubicBezTo>
                    <a:pt x="3798" y="3961"/>
                    <a:pt x="3764" y="3983"/>
                    <a:pt x="3742" y="4006"/>
                  </a:cubicBezTo>
                  <a:lnTo>
                    <a:pt x="3730" y="4006"/>
                  </a:lnTo>
                  <a:cubicBezTo>
                    <a:pt x="3719" y="4017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0" y="4039"/>
                    <a:pt x="3495" y="4039"/>
                  </a:cubicBezTo>
                  <a:lnTo>
                    <a:pt x="3361" y="4039"/>
                  </a:lnTo>
                  <a:cubicBezTo>
                    <a:pt x="3313" y="4030"/>
                    <a:pt x="3265" y="4020"/>
                    <a:pt x="3216" y="4011"/>
                  </a:cubicBezTo>
                  <a:lnTo>
                    <a:pt x="3216" y="4011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3"/>
                    <a:pt x="3193" y="4006"/>
                  </a:cubicBezTo>
                  <a:lnTo>
                    <a:pt x="3193" y="4006"/>
                  </a:lnTo>
                  <a:cubicBezTo>
                    <a:pt x="3201" y="4007"/>
                    <a:pt x="3209" y="4009"/>
                    <a:pt x="3216" y="4011"/>
                  </a:cubicBezTo>
                  <a:lnTo>
                    <a:pt x="3216" y="4011"/>
                  </a:lnTo>
                  <a:cubicBezTo>
                    <a:pt x="3189" y="4006"/>
                    <a:pt x="3149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98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8" y="1251"/>
                    <a:pt x="2958" y="1251"/>
                    <a:pt x="2969" y="1239"/>
                  </a:cubicBezTo>
                  <a:cubicBezTo>
                    <a:pt x="2969" y="1239"/>
                    <a:pt x="2969" y="1228"/>
                    <a:pt x="2991" y="1206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2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44" y="1531"/>
                  </a:cubicBezTo>
                  <a:cubicBezTo>
                    <a:pt x="919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7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4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7" y="2707"/>
                  </a:cubicBezTo>
                  <a:cubicBezTo>
                    <a:pt x="6161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129658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0"/>
                    <a:pt x="0" y="0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12" y="3"/>
                    <a:pt x="13" y="12"/>
                    <a:pt x="23" y="12"/>
                  </a:cubicBezTo>
                  <a:cubicBezTo>
                    <a:pt x="16" y="5"/>
                    <a:pt x="8" y="2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534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6"/>
                    <a:pt x="3696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28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71" y="4467"/>
                  </a:cubicBezTo>
                  <a:cubicBezTo>
                    <a:pt x="3159" y="4422"/>
                    <a:pt x="3013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3"/>
                    <a:pt x="2632" y="1353"/>
                    <a:pt x="2644" y="1342"/>
                  </a:cubicBezTo>
                  <a:close/>
                  <a:moveTo>
                    <a:pt x="3562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8" y="4646"/>
                    <a:pt x="3528" y="4646"/>
                    <a:pt x="3517" y="4657"/>
                  </a:cubicBezTo>
                  <a:cubicBezTo>
                    <a:pt x="3528" y="4635"/>
                    <a:pt x="3540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55"/>
                    <a:pt x="157" y="4053"/>
                    <a:pt x="963" y="4702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05"/>
                  </a:cubicBezTo>
                  <a:cubicBezTo>
                    <a:pt x="4469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8"/>
                    <a:pt x="3215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750114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6" y="3889"/>
                  </a:moveTo>
                  <a:cubicBezTo>
                    <a:pt x="3897" y="3889"/>
                    <a:pt x="3898" y="3891"/>
                    <a:pt x="3898" y="3894"/>
                  </a:cubicBezTo>
                  <a:cubicBezTo>
                    <a:pt x="3898" y="3894"/>
                    <a:pt x="3887" y="3894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3" y="4011"/>
                  </a:moveTo>
                  <a:cubicBezTo>
                    <a:pt x="3758" y="4020"/>
                    <a:pt x="3738" y="4028"/>
                    <a:pt x="3719" y="4028"/>
                  </a:cubicBezTo>
                  <a:cubicBezTo>
                    <a:pt x="3739" y="4022"/>
                    <a:pt x="3756" y="4015"/>
                    <a:pt x="3763" y="4011"/>
                  </a:cubicBezTo>
                  <a:close/>
                  <a:moveTo>
                    <a:pt x="3294" y="870"/>
                  </a:moveTo>
                  <a:cubicBezTo>
                    <a:pt x="3305" y="881"/>
                    <a:pt x="3327" y="892"/>
                    <a:pt x="3338" y="903"/>
                  </a:cubicBezTo>
                  <a:cubicBezTo>
                    <a:pt x="3518" y="1015"/>
                    <a:pt x="3674" y="1161"/>
                    <a:pt x="3809" y="1318"/>
                  </a:cubicBezTo>
                  <a:cubicBezTo>
                    <a:pt x="4111" y="1687"/>
                    <a:pt x="4290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34" y="3367"/>
                    <a:pt x="4190" y="3457"/>
                  </a:cubicBezTo>
                  <a:cubicBezTo>
                    <a:pt x="4178" y="3491"/>
                    <a:pt x="4156" y="3535"/>
                    <a:pt x="4134" y="3580"/>
                  </a:cubicBezTo>
                  <a:cubicBezTo>
                    <a:pt x="4122" y="3603"/>
                    <a:pt x="4089" y="3659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98" y="3883"/>
                    <a:pt x="3865" y="3905"/>
                  </a:cubicBezTo>
                  <a:cubicBezTo>
                    <a:pt x="3854" y="3927"/>
                    <a:pt x="3831" y="3939"/>
                    <a:pt x="3831" y="3939"/>
                  </a:cubicBezTo>
                  <a:cubicBezTo>
                    <a:pt x="3798" y="3961"/>
                    <a:pt x="3775" y="3983"/>
                    <a:pt x="3742" y="4006"/>
                  </a:cubicBezTo>
                  <a:cubicBezTo>
                    <a:pt x="3719" y="4017"/>
                    <a:pt x="3708" y="4028"/>
                    <a:pt x="3686" y="4028"/>
                  </a:cubicBez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9"/>
                    <a:pt x="3258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5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22" y="3804"/>
                  </a:cubicBezTo>
                  <a:lnTo>
                    <a:pt x="2610" y="3804"/>
                  </a:ln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2" y="2471"/>
                    <a:pt x="2678" y="1844"/>
                  </a:cubicBezTo>
                  <a:cubicBezTo>
                    <a:pt x="2745" y="1654"/>
                    <a:pt x="2846" y="1463"/>
                    <a:pt x="2946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1" y="1217"/>
                  </a:cubicBezTo>
                  <a:cubicBezTo>
                    <a:pt x="3014" y="1172"/>
                    <a:pt x="3047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71" y="881"/>
                    <a:pt x="3271" y="870"/>
                    <a:pt x="3271" y="870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39" y="4196"/>
                    <a:pt x="852" y="4331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5"/>
                    <a:pt x="1349" y="5208"/>
                    <a:pt x="1554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868385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6" y="0"/>
                    <a:pt x="11" y="3"/>
                    <a:pt x="17" y="6"/>
                  </a:cubicBezTo>
                  <a:lnTo>
                    <a:pt x="17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7" y="6"/>
                  </a:moveTo>
                  <a:cubicBezTo>
                    <a:pt x="18" y="7"/>
                    <a:pt x="20" y="9"/>
                    <a:pt x="23" y="12"/>
                  </a:cubicBezTo>
                  <a:lnTo>
                    <a:pt x="34" y="12"/>
                  </a:lnTo>
                  <a:cubicBezTo>
                    <a:pt x="28" y="12"/>
                    <a:pt x="22" y="9"/>
                    <a:pt x="17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7127261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4" y="4086"/>
                    <a:pt x="3708" y="4422"/>
                  </a:cubicBezTo>
                  <a:cubicBezTo>
                    <a:pt x="3685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82" y="4467"/>
                  </a:cubicBezTo>
                  <a:cubicBezTo>
                    <a:pt x="3170" y="4422"/>
                    <a:pt x="3024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3"/>
                    <a:pt x="2632" y="1353"/>
                    <a:pt x="2655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6"/>
                    <a:pt x="3528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51" y="1555"/>
                    <a:pt x="527" y="2081"/>
                  </a:cubicBezTo>
                  <a:cubicBezTo>
                    <a:pt x="0" y="2955"/>
                    <a:pt x="157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8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8"/>
                    <a:pt x="3226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7489213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294" y="881"/>
                    <a:pt x="3316" y="892"/>
                    <a:pt x="3327" y="903"/>
                  </a:cubicBezTo>
                  <a:cubicBezTo>
                    <a:pt x="3507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3" y="3580"/>
                  </a:cubicBezTo>
                  <a:cubicBezTo>
                    <a:pt x="4111" y="3603"/>
                    <a:pt x="4078" y="3659"/>
                    <a:pt x="4067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3" y="3927"/>
                    <a:pt x="3820" y="3939"/>
                    <a:pt x="3820" y="3939"/>
                  </a:cubicBezTo>
                  <a:cubicBezTo>
                    <a:pt x="3798" y="3961"/>
                    <a:pt x="3764" y="3983"/>
                    <a:pt x="3731" y="4006"/>
                  </a:cubicBezTo>
                  <a:cubicBezTo>
                    <a:pt x="3719" y="4017"/>
                    <a:pt x="3697" y="4028"/>
                    <a:pt x="3675" y="4028"/>
                  </a:cubicBezTo>
                  <a:cubicBezTo>
                    <a:pt x="3663" y="4039"/>
                    <a:pt x="3641" y="4039"/>
                    <a:pt x="3619" y="4039"/>
                  </a:cubicBezTo>
                  <a:cubicBezTo>
                    <a:pt x="3596" y="4039"/>
                    <a:pt x="3563" y="4039"/>
                    <a:pt x="3551" y="4051"/>
                  </a:cubicBezTo>
                  <a:lnTo>
                    <a:pt x="3484" y="4051"/>
                  </a:lnTo>
                  <a:cubicBezTo>
                    <a:pt x="3406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7"/>
                    <a:pt x="3182" y="4006"/>
                  </a:cubicBezTo>
                  <a:lnTo>
                    <a:pt x="3182" y="4006"/>
                  </a:lnTo>
                  <a:cubicBezTo>
                    <a:pt x="3227" y="4013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5"/>
                  </a:cubicBezTo>
                  <a:cubicBezTo>
                    <a:pt x="3003" y="3961"/>
                    <a:pt x="2891" y="3927"/>
                    <a:pt x="2790" y="3883"/>
                  </a:cubicBezTo>
                  <a:cubicBezTo>
                    <a:pt x="2723" y="3860"/>
                    <a:pt x="2667" y="3827"/>
                    <a:pt x="2611" y="3804"/>
                  </a:cubicBezTo>
                  <a:lnTo>
                    <a:pt x="2599" y="3804"/>
                  </a:lnTo>
                  <a:cubicBezTo>
                    <a:pt x="2577" y="3793"/>
                    <a:pt x="2555" y="3782"/>
                    <a:pt x="2532" y="3759"/>
                  </a:cubicBezTo>
                  <a:cubicBezTo>
                    <a:pt x="2387" y="3132"/>
                    <a:pt x="2443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69" y="1239"/>
                    <a:pt x="2969" y="1228"/>
                    <a:pt x="2980" y="1217"/>
                  </a:cubicBezTo>
                  <a:cubicBezTo>
                    <a:pt x="3014" y="1172"/>
                    <a:pt x="3036" y="1139"/>
                    <a:pt x="3059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27" y="657"/>
                    <a:pt x="1535" y="1049"/>
                    <a:pt x="1244" y="1531"/>
                  </a:cubicBezTo>
                  <a:cubicBezTo>
                    <a:pt x="919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10" y="5025"/>
                  </a:cubicBezTo>
                  <a:cubicBezTo>
                    <a:pt x="1177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7607112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8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0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2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8227941" y="5406395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1" y="3889"/>
                  </a:moveTo>
                  <a:cubicBezTo>
                    <a:pt x="3893" y="3889"/>
                    <a:pt x="3895" y="3891"/>
                    <a:pt x="3899" y="3894"/>
                  </a:cubicBezTo>
                  <a:cubicBezTo>
                    <a:pt x="3899" y="3894"/>
                    <a:pt x="3887" y="3894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6"/>
                  </a:moveTo>
                  <a:cubicBezTo>
                    <a:pt x="3756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15"/>
                    <a:pt x="3675" y="1161"/>
                    <a:pt x="3798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1"/>
                    <a:pt x="4156" y="3535"/>
                    <a:pt x="4134" y="3580"/>
                  </a:cubicBezTo>
                  <a:cubicBezTo>
                    <a:pt x="4123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87" y="3883"/>
                    <a:pt x="3865" y="3905"/>
                  </a:cubicBezTo>
                  <a:cubicBezTo>
                    <a:pt x="3854" y="3927"/>
                    <a:pt x="3831" y="3939"/>
                    <a:pt x="3820" y="3939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9"/>
                    <a:pt x="3257" y="4019"/>
                    <a:pt x="3204" y="4008"/>
                  </a:cubicBezTo>
                  <a:lnTo>
                    <a:pt x="3204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11" y="3804"/>
                  </a:cubicBez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1" y="1217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8"/>
                    <a:pt x="1554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8346211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866360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5" y="3829"/>
                    <a:pt x="3853" y="4086"/>
                    <a:pt x="3697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61" y="4523"/>
                  </a:cubicBezTo>
                  <a:cubicBezTo>
                    <a:pt x="3394" y="4512"/>
                    <a:pt x="3338" y="4489"/>
                    <a:pt x="3271" y="4467"/>
                  </a:cubicBezTo>
                  <a:cubicBezTo>
                    <a:pt x="3159" y="4422"/>
                    <a:pt x="3013" y="4366"/>
                    <a:pt x="2935" y="4321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1"/>
                    <a:pt x="2241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3"/>
                    <a:pt x="2633" y="1353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7" y="4657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3517" y="4657"/>
                  </a:moveTo>
                  <a:lnTo>
                    <a:pt x="3517" y="4657"/>
                  </a:ln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7"/>
                    <a:pt x="3517" y="4657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4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3"/>
                    <a:pt x="1770" y="827"/>
                    <a:pt x="1837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55"/>
                    <a:pt x="157" y="4053"/>
                    <a:pt x="964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05"/>
                  </a:cubicBezTo>
                  <a:cubicBezTo>
                    <a:pt x="4458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8"/>
                    <a:pt x="3215" y="99"/>
                    <a:pt x="3013" y="43"/>
                  </a:cubicBezTo>
                  <a:cubicBezTo>
                    <a:pt x="2916" y="13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4504356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4386119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93" y="4005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7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24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89" y="3445"/>
                  </a:cubicBezTo>
                  <a:cubicBezTo>
                    <a:pt x="4167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7" y="3961"/>
                    <a:pt x="3764" y="3972"/>
                    <a:pt x="3741" y="3994"/>
                  </a:cubicBezTo>
                  <a:lnTo>
                    <a:pt x="3730" y="3994"/>
                  </a:lnTo>
                  <a:cubicBezTo>
                    <a:pt x="3719" y="4005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1" y="4028"/>
                  </a:cubicBezTo>
                  <a:cubicBezTo>
                    <a:pt x="3319" y="4020"/>
                    <a:pt x="3278" y="4017"/>
                    <a:pt x="3237" y="4012"/>
                  </a:cubicBezTo>
                  <a:lnTo>
                    <a:pt x="3237" y="4012"/>
                  </a:lnTo>
                  <a:cubicBezTo>
                    <a:pt x="3212" y="4007"/>
                    <a:pt x="3156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6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3" y="1172"/>
                    <a:pt x="3036" y="1138"/>
                    <a:pt x="3069" y="1093"/>
                  </a:cubicBezTo>
                  <a:cubicBezTo>
                    <a:pt x="3125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19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6" y="2706"/>
                  </a:cubicBezTo>
                  <a:cubicBezTo>
                    <a:pt x="6161" y="1687"/>
                    <a:pt x="5578" y="388"/>
                    <a:pt x="4525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4763266" y="5692681"/>
              <a:ext cx="192550" cy="181450"/>
            </a:xfrm>
            <a:custGeom>
              <a:avLst/>
              <a:gdLst/>
              <a:ahLst/>
              <a:cxnLst/>
              <a:rect l="l" t="t" r="r" b="b"/>
              <a:pathLst>
                <a:path w="5690" h="5362" extrusionOk="0">
                  <a:moveTo>
                    <a:pt x="3203" y="1045"/>
                  </a:moveTo>
                  <a:cubicBezTo>
                    <a:pt x="3225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8" y="1057"/>
                    <a:pt x="3147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3" y="1045"/>
                  </a:cubicBezTo>
                  <a:close/>
                  <a:moveTo>
                    <a:pt x="2643" y="1337"/>
                  </a:moveTo>
                  <a:cubicBezTo>
                    <a:pt x="2677" y="1359"/>
                    <a:pt x="2699" y="1381"/>
                    <a:pt x="2733" y="1404"/>
                  </a:cubicBezTo>
                  <a:cubicBezTo>
                    <a:pt x="3058" y="1695"/>
                    <a:pt x="3293" y="2009"/>
                    <a:pt x="3483" y="2378"/>
                  </a:cubicBezTo>
                  <a:cubicBezTo>
                    <a:pt x="3663" y="2725"/>
                    <a:pt x="3797" y="3106"/>
                    <a:pt x="3831" y="3498"/>
                  </a:cubicBezTo>
                  <a:cubicBezTo>
                    <a:pt x="3864" y="3834"/>
                    <a:pt x="3853" y="4092"/>
                    <a:pt x="3696" y="4417"/>
                  </a:cubicBezTo>
                  <a:cubicBezTo>
                    <a:pt x="3685" y="4450"/>
                    <a:pt x="3663" y="4473"/>
                    <a:pt x="3651" y="4506"/>
                  </a:cubicBezTo>
                  <a:cubicBezTo>
                    <a:pt x="3651" y="4506"/>
                    <a:pt x="3640" y="4518"/>
                    <a:pt x="3640" y="4529"/>
                  </a:cubicBezTo>
                  <a:cubicBezTo>
                    <a:pt x="3629" y="4529"/>
                    <a:pt x="3629" y="4540"/>
                    <a:pt x="3618" y="4551"/>
                  </a:cubicBezTo>
                  <a:cubicBezTo>
                    <a:pt x="3595" y="4540"/>
                    <a:pt x="3573" y="4540"/>
                    <a:pt x="3551" y="4540"/>
                  </a:cubicBezTo>
                  <a:cubicBezTo>
                    <a:pt x="3528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71" y="4462"/>
                  </a:cubicBezTo>
                  <a:cubicBezTo>
                    <a:pt x="3159" y="4428"/>
                    <a:pt x="3013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39" y="1975"/>
                  </a:cubicBezTo>
                  <a:cubicBezTo>
                    <a:pt x="2173" y="1919"/>
                    <a:pt x="2195" y="1874"/>
                    <a:pt x="2229" y="1829"/>
                  </a:cubicBezTo>
                  <a:cubicBezTo>
                    <a:pt x="2229" y="1818"/>
                    <a:pt x="2240" y="1807"/>
                    <a:pt x="2240" y="1796"/>
                  </a:cubicBezTo>
                  <a:cubicBezTo>
                    <a:pt x="2251" y="1785"/>
                    <a:pt x="2263" y="1762"/>
                    <a:pt x="2274" y="1751"/>
                  </a:cubicBezTo>
                  <a:cubicBezTo>
                    <a:pt x="2341" y="1650"/>
                    <a:pt x="2419" y="1561"/>
                    <a:pt x="2509" y="1471"/>
                  </a:cubicBezTo>
                  <a:cubicBezTo>
                    <a:pt x="2543" y="1426"/>
                    <a:pt x="2587" y="1393"/>
                    <a:pt x="2621" y="1359"/>
                  </a:cubicBezTo>
                  <a:cubicBezTo>
                    <a:pt x="2621" y="1359"/>
                    <a:pt x="2632" y="1348"/>
                    <a:pt x="2643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3" y="4562"/>
                    <a:pt x="3741" y="4562"/>
                  </a:cubicBezTo>
                  <a:lnTo>
                    <a:pt x="3730" y="4562"/>
                  </a:lnTo>
                  <a:cubicBezTo>
                    <a:pt x="3750" y="4562"/>
                    <a:pt x="3780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30"/>
                    <a:pt x="3539" y="4630"/>
                  </a:cubicBezTo>
                  <a:cubicBezTo>
                    <a:pt x="3528" y="4641"/>
                    <a:pt x="3528" y="4641"/>
                    <a:pt x="3517" y="4652"/>
                  </a:cubicBezTo>
                  <a:cubicBezTo>
                    <a:pt x="3528" y="4641"/>
                    <a:pt x="3539" y="4618"/>
                    <a:pt x="3562" y="4618"/>
                  </a:cubicBezTo>
                  <a:close/>
                  <a:moveTo>
                    <a:pt x="3517" y="4663"/>
                  </a:moveTo>
                  <a:cubicBezTo>
                    <a:pt x="3510" y="4663"/>
                    <a:pt x="3507" y="4668"/>
                    <a:pt x="3506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70" y="821"/>
                    <a:pt x="1848" y="855"/>
                  </a:cubicBezTo>
                  <a:cubicBezTo>
                    <a:pt x="1310" y="1146"/>
                    <a:pt x="840" y="1549"/>
                    <a:pt x="526" y="2076"/>
                  </a:cubicBezTo>
                  <a:cubicBezTo>
                    <a:pt x="0" y="2961"/>
                    <a:pt x="157" y="4058"/>
                    <a:pt x="963" y="4708"/>
                  </a:cubicBezTo>
                  <a:cubicBezTo>
                    <a:pt x="1467" y="5100"/>
                    <a:pt x="2106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7" y="5362"/>
                    <a:pt x="4360" y="5186"/>
                    <a:pt x="4895" y="4764"/>
                  </a:cubicBezTo>
                  <a:cubicBezTo>
                    <a:pt x="5634" y="4193"/>
                    <a:pt x="5690" y="3229"/>
                    <a:pt x="5410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69" y="754"/>
                    <a:pt x="4559" y="687"/>
                    <a:pt x="4637" y="597"/>
                  </a:cubicBezTo>
                  <a:cubicBezTo>
                    <a:pt x="4877" y="315"/>
                    <a:pt x="4464" y="238"/>
                    <a:pt x="4244" y="238"/>
                  </a:cubicBezTo>
                  <a:cubicBezTo>
                    <a:pt x="4229" y="238"/>
                    <a:pt x="4214" y="238"/>
                    <a:pt x="4200" y="239"/>
                  </a:cubicBezTo>
                  <a:cubicBezTo>
                    <a:pt x="3999" y="239"/>
                    <a:pt x="3797" y="250"/>
                    <a:pt x="3595" y="284"/>
                  </a:cubicBezTo>
                  <a:cubicBezTo>
                    <a:pt x="3405" y="183"/>
                    <a:pt x="3215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5124846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0" y="4008"/>
                    <a:pt x="3223" y="4010"/>
                    <a:pt x="3233" y="4012"/>
                  </a:cubicBezTo>
                  <a:lnTo>
                    <a:pt x="3233" y="4012"/>
                  </a:lnTo>
                  <a:cubicBezTo>
                    <a:pt x="3219" y="4010"/>
                    <a:pt x="3205" y="4008"/>
                    <a:pt x="3193" y="4005"/>
                  </a:cubicBezTo>
                  <a:close/>
                  <a:moveTo>
                    <a:pt x="3764" y="4006"/>
                  </a:moveTo>
                  <a:cubicBezTo>
                    <a:pt x="3763" y="4017"/>
                    <a:pt x="3741" y="4017"/>
                    <a:pt x="3719" y="4017"/>
                  </a:cubicBezTo>
                  <a:cubicBezTo>
                    <a:pt x="3740" y="4010"/>
                    <a:pt x="3757" y="4007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93" y="869"/>
                  </a:cubicBezTo>
                  <a:cubicBezTo>
                    <a:pt x="3305" y="881"/>
                    <a:pt x="3327" y="881"/>
                    <a:pt x="3338" y="892"/>
                  </a:cubicBezTo>
                  <a:cubicBezTo>
                    <a:pt x="3517" y="1004"/>
                    <a:pt x="3674" y="1149"/>
                    <a:pt x="3809" y="1317"/>
                  </a:cubicBezTo>
                  <a:cubicBezTo>
                    <a:pt x="4111" y="1687"/>
                    <a:pt x="4290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7"/>
                    <a:pt x="4234" y="3367"/>
                    <a:pt x="4189" y="3445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89" y="3647"/>
                    <a:pt x="4077" y="3658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98" y="3882"/>
                    <a:pt x="3865" y="3905"/>
                  </a:cubicBezTo>
                  <a:cubicBezTo>
                    <a:pt x="3853" y="3916"/>
                    <a:pt x="3831" y="3938"/>
                    <a:pt x="3831" y="3938"/>
                  </a:cubicBezTo>
                  <a:cubicBezTo>
                    <a:pt x="3797" y="3961"/>
                    <a:pt x="3764" y="3972"/>
                    <a:pt x="3741" y="3994"/>
                  </a:cubicBezTo>
                  <a:cubicBezTo>
                    <a:pt x="3719" y="4005"/>
                    <a:pt x="3708" y="4017"/>
                    <a:pt x="3685" y="4028"/>
                  </a:cubicBezTo>
                  <a:cubicBezTo>
                    <a:pt x="3663" y="4028"/>
                    <a:pt x="3641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2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5" y="1642"/>
                    <a:pt x="2845" y="1452"/>
                    <a:pt x="2946" y="1273"/>
                  </a:cubicBezTo>
                  <a:cubicBezTo>
                    <a:pt x="2957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5"/>
                  </a:cubicBezTo>
                  <a:cubicBezTo>
                    <a:pt x="3013" y="1172"/>
                    <a:pt x="3047" y="1138"/>
                    <a:pt x="3069" y="1093"/>
                  </a:cubicBezTo>
                  <a:cubicBezTo>
                    <a:pt x="3125" y="1015"/>
                    <a:pt x="3193" y="948"/>
                    <a:pt x="3260" y="869"/>
                  </a:cubicBezTo>
                  <a:cubicBezTo>
                    <a:pt x="3271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39" y="4196"/>
                    <a:pt x="852" y="4319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79" y="5150"/>
                    <a:pt x="1346" y="5200"/>
                    <a:pt x="1550" y="5200"/>
                  </a:cubicBezTo>
                  <a:cubicBezTo>
                    <a:pt x="1930" y="5200"/>
                    <a:pt x="2440" y="5024"/>
                    <a:pt x="2689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81" y="4554"/>
                    <a:pt x="5870" y="3927"/>
                    <a:pt x="6026" y="2706"/>
                  </a:cubicBezTo>
                  <a:cubicBezTo>
                    <a:pt x="6161" y="1687"/>
                    <a:pt x="5589" y="388"/>
                    <a:pt x="4537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5243083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5501993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3" y="1045"/>
                  </a:moveTo>
                  <a:cubicBezTo>
                    <a:pt x="3234" y="1045"/>
                    <a:pt x="3218" y="1055"/>
                    <a:pt x="3135" y="1065"/>
                  </a:cubicBezTo>
                  <a:lnTo>
                    <a:pt x="3135" y="1065"/>
                  </a:lnTo>
                  <a:cubicBezTo>
                    <a:pt x="3143" y="1062"/>
                    <a:pt x="3151" y="1057"/>
                    <a:pt x="3159" y="1057"/>
                  </a:cubicBezTo>
                  <a:lnTo>
                    <a:pt x="3181" y="1057"/>
                  </a:lnTo>
                  <a:cubicBezTo>
                    <a:pt x="3181" y="1057"/>
                    <a:pt x="3192" y="1045"/>
                    <a:pt x="3203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4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5" y="3834"/>
                    <a:pt x="3864" y="4092"/>
                    <a:pt x="3707" y="4417"/>
                  </a:cubicBezTo>
                  <a:cubicBezTo>
                    <a:pt x="3685" y="4450"/>
                    <a:pt x="3674" y="4473"/>
                    <a:pt x="3663" y="4506"/>
                  </a:cubicBezTo>
                  <a:cubicBezTo>
                    <a:pt x="3651" y="4506"/>
                    <a:pt x="3651" y="4518"/>
                    <a:pt x="3640" y="4529"/>
                  </a:cubicBezTo>
                  <a:cubicBezTo>
                    <a:pt x="3640" y="4529"/>
                    <a:pt x="3629" y="4540"/>
                    <a:pt x="3629" y="4551"/>
                  </a:cubicBezTo>
                  <a:cubicBezTo>
                    <a:pt x="3607" y="4540"/>
                    <a:pt x="3584" y="4540"/>
                    <a:pt x="3562" y="4540"/>
                  </a:cubicBezTo>
                  <a:cubicBezTo>
                    <a:pt x="3539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82" y="4462"/>
                  </a:cubicBezTo>
                  <a:cubicBezTo>
                    <a:pt x="3170" y="4428"/>
                    <a:pt x="3024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1" y="1796"/>
                  </a:cubicBezTo>
                  <a:cubicBezTo>
                    <a:pt x="2251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54" y="1426"/>
                    <a:pt x="2587" y="1393"/>
                    <a:pt x="2621" y="1359"/>
                  </a:cubicBezTo>
                  <a:cubicBezTo>
                    <a:pt x="2632" y="1359"/>
                    <a:pt x="2632" y="1348"/>
                    <a:pt x="2655" y="1337"/>
                  </a:cubicBezTo>
                  <a:close/>
                  <a:moveTo>
                    <a:pt x="3819" y="4551"/>
                  </a:moveTo>
                  <a:cubicBezTo>
                    <a:pt x="3796" y="4562"/>
                    <a:pt x="3763" y="4562"/>
                    <a:pt x="3752" y="4562"/>
                  </a:cubicBezTo>
                  <a:lnTo>
                    <a:pt x="3730" y="4562"/>
                  </a:lnTo>
                  <a:cubicBezTo>
                    <a:pt x="3760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lnTo>
                    <a:pt x="3562" y="4618"/>
                  </a:lnTo>
                  <a:cubicBezTo>
                    <a:pt x="3562" y="4618"/>
                    <a:pt x="3551" y="4630"/>
                    <a:pt x="3551" y="4630"/>
                  </a:cubicBezTo>
                  <a:cubicBezTo>
                    <a:pt x="3539" y="4641"/>
                    <a:pt x="3528" y="4641"/>
                    <a:pt x="3517" y="4652"/>
                  </a:cubicBezTo>
                  <a:cubicBezTo>
                    <a:pt x="3528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6" y="340"/>
                    <a:pt x="1232" y="653"/>
                    <a:pt x="1624" y="777"/>
                  </a:cubicBezTo>
                  <a:cubicBezTo>
                    <a:pt x="1702" y="799"/>
                    <a:pt x="1781" y="821"/>
                    <a:pt x="1848" y="855"/>
                  </a:cubicBezTo>
                  <a:cubicBezTo>
                    <a:pt x="1310" y="1146"/>
                    <a:pt x="851" y="1549"/>
                    <a:pt x="526" y="2076"/>
                  </a:cubicBezTo>
                  <a:cubicBezTo>
                    <a:pt x="0" y="2961"/>
                    <a:pt x="157" y="4058"/>
                    <a:pt x="974" y="4708"/>
                  </a:cubicBezTo>
                  <a:cubicBezTo>
                    <a:pt x="1478" y="5100"/>
                    <a:pt x="2117" y="5324"/>
                    <a:pt x="2755" y="5358"/>
                  </a:cubicBezTo>
                  <a:cubicBezTo>
                    <a:pt x="2815" y="5360"/>
                    <a:pt x="2875" y="5362"/>
                    <a:pt x="2936" y="5362"/>
                  </a:cubicBezTo>
                  <a:cubicBezTo>
                    <a:pt x="3617" y="5362"/>
                    <a:pt x="4361" y="5186"/>
                    <a:pt x="4906" y="4764"/>
                  </a:cubicBezTo>
                  <a:cubicBezTo>
                    <a:pt x="5634" y="4193"/>
                    <a:pt x="5701" y="3229"/>
                    <a:pt x="5421" y="2401"/>
                  </a:cubicBezTo>
                  <a:cubicBezTo>
                    <a:pt x="5208" y="1785"/>
                    <a:pt x="4839" y="1236"/>
                    <a:pt x="4368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7" y="315"/>
                    <a:pt x="4474" y="238"/>
                    <a:pt x="4255" y="238"/>
                  </a:cubicBezTo>
                  <a:cubicBezTo>
                    <a:pt x="4240" y="238"/>
                    <a:pt x="4225" y="238"/>
                    <a:pt x="4211" y="239"/>
                  </a:cubicBezTo>
                  <a:cubicBezTo>
                    <a:pt x="4010" y="239"/>
                    <a:pt x="3797" y="250"/>
                    <a:pt x="3595" y="284"/>
                  </a:cubicBezTo>
                  <a:cubicBezTo>
                    <a:pt x="3416" y="183"/>
                    <a:pt x="3226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5863946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70" y="802"/>
                  </a:cubicBezTo>
                  <a:close/>
                  <a:moveTo>
                    <a:pt x="3182" y="4005"/>
                  </a:moveTo>
                  <a:lnTo>
                    <a:pt x="3182" y="4005"/>
                  </a:lnTo>
                  <a:cubicBezTo>
                    <a:pt x="3189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5" y="4008"/>
                    <a:pt x="3188" y="4007"/>
                    <a:pt x="318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8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8" y="3647"/>
                    <a:pt x="4066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8" y="3961"/>
                    <a:pt x="3764" y="3972"/>
                    <a:pt x="3730" y="3994"/>
                  </a:cubicBezTo>
                  <a:cubicBezTo>
                    <a:pt x="3719" y="4005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6" y="4028"/>
                    <a:pt x="3361" y="4028"/>
                  </a:cubicBezTo>
                  <a:cubicBezTo>
                    <a:pt x="3321" y="4020"/>
                    <a:pt x="3281" y="4018"/>
                    <a:pt x="3238" y="4013"/>
                  </a:cubicBezTo>
                  <a:lnTo>
                    <a:pt x="3238" y="4013"/>
                  </a:lnTo>
                  <a:cubicBezTo>
                    <a:pt x="3217" y="4008"/>
                    <a:pt x="3157" y="3996"/>
                    <a:pt x="3126" y="3983"/>
                  </a:cubicBezTo>
                  <a:cubicBezTo>
                    <a:pt x="3002" y="3961"/>
                    <a:pt x="2890" y="3916"/>
                    <a:pt x="2790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28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8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8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7" y="2706"/>
                  </a:cubicBezTo>
                  <a:cubicBezTo>
                    <a:pt x="6150" y="1687"/>
                    <a:pt x="5578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5981811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241093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8" y="1057"/>
                    <a:pt x="3148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66" y="1359"/>
                    <a:pt x="2700" y="1381"/>
                    <a:pt x="2733" y="1404"/>
                  </a:cubicBezTo>
                  <a:cubicBezTo>
                    <a:pt x="3047" y="1695"/>
                    <a:pt x="3293" y="2009"/>
                    <a:pt x="3484" y="2378"/>
                  </a:cubicBezTo>
                  <a:cubicBezTo>
                    <a:pt x="3663" y="2725"/>
                    <a:pt x="3786" y="3106"/>
                    <a:pt x="3831" y="3498"/>
                  </a:cubicBezTo>
                  <a:cubicBezTo>
                    <a:pt x="3864" y="3834"/>
                    <a:pt x="3853" y="4092"/>
                    <a:pt x="3696" y="4417"/>
                  </a:cubicBezTo>
                  <a:cubicBezTo>
                    <a:pt x="3685" y="4450"/>
                    <a:pt x="3663" y="4473"/>
                    <a:pt x="3652" y="4506"/>
                  </a:cubicBezTo>
                  <a:cubicBezTo>
                    <a:pt x="3652" y="4506"/>
                    <a:pt x="3640" y="4518"/>
                    <a:pt x="3640" y="4529"/>
                  </a:cubicBezTo>
                  <a:cubicBezTo>
                    <a:pt x="3629" y="4529"/>
                    <a:pt x="3629" y="4540"/>
                    <a:pt x="3618" y="4551"/>
                  </a:cubicBezTo>
                  <a:cubicBezTo>
                    <a:pt x="3596" y="4540"/>
                    <a:pt x="3573" y="4540"/>
                    <a:pt x="3551" y="4540"/>
                  </a:cubicBezTo>
                  <a:cubicBezTo>
                    <a:pt x="3528" y="4540"/>
                    <a:pt x="3495" y="4529"/>
                    <a:pt x="3461" y="4529"/>
                  </a:cubicBezTo>
                  <a:cubicBezTo>
                    <a:pt x="3394" y="4506"/>
                    <a:pt x="3338" y="4495"/>
                    <a:pt x="3271" y="4462"/>
                  </a:cubicBezTo>
                  <a:cubicBezTo>
                    <a:pt x="3159" y="4428"/>
                    <a:pt x="3013" y="4361"/>
                    <a:pt x="2935" y="4327"/>
                  </a:cubicBezTo>
                  <a:cubicBezTo>
                    <a:pt x="2543" y="4103"/>
                    <a:pt x="2207" y="3801"/>
                    <a:pt x="2050" y="3397"/>
                  </a:cubicBezTo>
                  <a:cubicBezTo>
                    <a:pt x="1893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40" y="1975"/>
                  </a:cubicBezTo>
                  <a:cubicBezTo>
                    <a:pt x="2162" y="1919"/>
                    <a:pt x="2196" y="1874"/>
                    <a:pt x="2218" y="1829"/>
                  </a:cubicBezTo>
                  <a:cubicBezTo>
                    <a:pt x="2229" y="1818"/>
                    <a:pt x="2229" y="1807"/>
                    <a:pt x="2240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41" y="1650"/>
                    <a:pt x="2420" y="1561"/>
                    <a:pt x="2509" y="1471"/>
                  </a:cubicBezTo>
                  <a:cubicBezTo>
                    <a:pt x="2543" y="1426"/>
                    <a:pt x="2576" y="1393"/>
                    <a:pt x="2621" y="1359"/>
                  </a:cubicBezTo>
                  <a:cubicBezTo>
                    <a:pt x="2621" y="1359"/>
                    <a:pt x="2632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86" y="4562"/>
                    <a:pt x="3764" y="4562"/>
                    <a:pt x="3741" y="4562"/>
                  </a:cubicBezTo>
                  <a:lnTo>
                    <a:pt x="3730" y="4562"/>
                  </a:lnTo>
                  <a:cubicBezTo>
                    <a:pt x="3752" y="4562"/>
                    <a:pt x="3786" y="4551"/>
                    <a:pt x="3820" y="4551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8" y="4641"/>
                    <a:pt x="3528" y="4641"/>
                    <a:pt x="3517" y="4652"/>
                  </a:cubicBezTo>
                  <a:cubicBezTo>
                    <a:pt x="3528" y="4641"/>
                    <a:pt x="3540" y="4618"/>
                    <a:pt x="3551" y="4618"/>
                  </a:cubicBezTo>
                  <a:close/>
                  <a:moveTo>
                    <a:pt x="3517" y="4663"/>
                  </a:moveTo>
                  <a:cubicBezTo>
                    <a:pt x="3510" y="4663"/>
                    <a:pt x="3507" y="4668"/>
                    <a:pt x="3506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2" y="1"/>
                  </a:moveTo>
                  <a:cubicBezTo>
                    <a:pt x="2385" y="1"/>
                    <a:pt x="2049" y="108"/>
                    <a:pt x="1803" y="239"/>
                  </a:cubicBezTo>
                  <a:cubicBezTo>
                    <a:pt x="1635" y="340"/>
                    <a:pt x="1232" y="653"/>
                    <a:pt x="1624" y="777"/>
                  </a:cubicBezTo>
                  <a:cubicBezTo>
                    <a:pt x="1691" y="799"/>
                    <a:pt x="1770" y="821"/>
                    <a:pt x="1848" y="855"/>
                  </a:cubicBezTo>
                  <a:cubicBezTo>
                    <a:pt x="1311" y="1146"/>
                    <a:pt x="840" y="1549"/>
                    <a:pt x="527" y="2076"/>
                  </a:cubicBezTo>
                  <a:cubicBezTo>
                    <a:pt x="0" y="2961"/>
                    <a:pt x="157" y="4058"/>
                    <a:pt x="963" y="4708"/>
                  </a:cubicBezTo>
                  <a:cubicBezTo>
                    <a:pt x="1467" y="5100"/>
                    <a:pt x="2106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6" y="5362"/>
                    <a:pt x="4350" y="5186"/>
                    <a:pt x="4895" y="4764"/>
                  </a:cubicBezTo>
                  <a:cubicBezTo>
                    <a:pt x="5634" y="4193"/>
                    <a:pt x="5690" y="3229"/>
                    <a:pt x="5410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58" y="754"/>
                    <a:pt x="4559" y="687"/>
                    <a:pt x="4637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4" y="238"/>
                    <a:pt x="4200" y="239"/>
                  </a:cubicBezTo>
                  <a:cubicBezTo>
                    <a:pt x="3999" y="239"/>
                    <a:pt x="3797" y="250"/>
                    <a:pt x="3584" y="284"/>
                  </a:cubicBezTo>
                  <a:cubicBezTo>
                    <a:pt x="3405" y="183"/>
                    <a:pt x="3215" y="104"/>
                    <a:pt x="3013" y="48"/>
                  </a:cubicBezTo>
                  <a:cubicBezTo>
                    <a:pt x="2914" y="15"/>
                    <a:pt x="2805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6602673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70" y="808"/>
                    <a:pt x="3058" y="811"/>
                    <a:pt x="3057" y="811"/>
                  </a:cubicBezTo>
                  <a:cubicBezTo>
                    <a:pt x="3056" y="811"/>
                    <a:pt x="3064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4" y="4009"/>
                    <a:pt x="3229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8" y="4009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53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82" y="869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8" y="1004"/>
                    <a:pt x="3674" y="1149"/>
                    <a:pt x="3798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78" y="3490"/>
                    <a:pt x="4156" y="3535"/>
                    <a:pt x="4134" y="3569"/>
                  </a:cubicBezTo>
                  <a:cubicBezTo>
                    <a:pt x="4122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5" y="3856"/>
                    <a:pt x="3898" y="3875"/>
                    <a:pt x="3877" y="3893"/>
                  </a:cubicBezTo>
                  <a:lnTo>
                    <a:pt x="3877" y="3893"/>
                  </a:lnTo>
                  <a:cubicBezTo>
                    <a:pt x="3887" y="3893"/>
                    <a:pt x="3887" y="3882"/>
                    <a:pt x="3898" y="3882"/>
                  </a:cubicBezTo>
                  <a:lnTo>
                    <a:pt x="3898" y="3882"/>
                  </a:lnTo>
                  <a:cubicBezTo>
                    <a:pt x="3898" y="3882"/>
                    <a:pt x="3888" y="3893"/>
                    <a:pt x="3877" y="3893"/>
                  </a:cubicBezTo>
                  <a:lnTo>
                    <a:pt x="3877" y="3893"/>
                  </a:lnTo>
                  <a:cubicBezTo>
                    <a:pt x="3877" y="3893"/>
                    <a:pt x="3877" y="3893"/>
                    <a:pt x="3877" y="3893"/>
                  </a:cubicBezTo>
                  <a:lnTo>
                    <a:pt x="3877" y="3893"/>
                  </a:lnTo>
                  <a:cubicBezTo>
                    <a:pt x="3877" y="3893"/>
                    <a:pt x="3876" y="3893"/>
                    <a:pt x="3876" y="3893"/>
                  </a:cubicBezTo>
                  <a:cubicBezTo>
                    <a:pt x="3876" y="3893"/>
                    <a:pt x="3877" y="3893"/>
                    <a:pt x="3877" y="3893"/>
                  </a:cubicBezTo>
                  <a:lnTo>
                    <a:pt x="3877" y="3893"/>
                  </a:lnTo>
                  <a:cubicBezTo>
                    <a:pt x="3873" y="3897"/>
                    <a:pt x="3869" y="3901"/>
                    <a:pt x="3865" y="3905"/>
                  </a:cubicBezTo>
                  <a:cubicBezTo>
                    <a:pt x="3854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19" y="4005"/>
                    <a:pt x="3697" y="4017"/>
                    <a:pt x="3686" y="4028"/>
                  </a:cubicBezTo>
                  <a:cubicBezTo>
                    <a:pt x="3663" y="4028"/>
                    <a:pt x="3641" y="4028"/>
                    <a:pt x="3630" y="4039"/>
                  </a:cubicBezTo>
                  <a:lnTo>
                    <a:pt x="3495" y="4039"/>
                  </a:lnTo>
                  <a:cubicBezTo>
                    <a:pt x="3450" y="4039"/>
                    <a:pt x="3406" y="4028"/>
                    <a:pt x="3372" y="4028"/>
                  </a:cubicBezTo>
                  <a:cubicBezTo>
                    <a:pt x="3326" y="4020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9" y="3996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6" y="3770"/>
                    <a:pt x="2543" y="3759"/>
                  </a:cubicBezTo>
                  <a:cubicBezTo>
                    <a:pt x="2398" y="3121"/>
                    <a:pt x="2442" y="2460"/>
                    <a:pt x="2678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0"/>
                    <a:pt x="1345" y="5200"/>
                    <a:pt x="1547" y="5200"/>
                  </a:cubicBezTo>
                  <a:cubicBezTo>
                    <a:pt x="1926" y="5200"/>
                    <a:pt x="2433" y="5024"/>
                    <a:pt x="2689" y="4834"/>
                  </a:cubicBezTo>
                  <a:cubicBezTo>
                    <a:pt x="2958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6720944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1" y="0"/>
                    <a:pt x="11" y="0"/>
                    <a:pt x="0" y="0"/>
                  </a:cubicBezTo>
                  <a:cubicBezTo>
                    <a:pt x="11" y="0"/>
                    <a:pt x="1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6979820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9" y="1057"/>
                    <a:pt x="3159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293" y="2009"/>
                    <a:pt x="3484" y="2378"/>
                  </a:cubicBezTo>
                  <a:cubicBezTo>
                    <a:pt x="3663" y="2725"/>
                    <a:pt x="3797" y="3106"/>
                    <a:pt x="3831" y="3498"/>
                  </a:cubicBezTo>
                  <a:cubicBezTo>
                    <a:pt x="3876" y="3834"/>
                    <a:pt x="3864" y="4092"/>
                    <a:pt x="3696" y="4417"/>
                  </a:cubicBezTo>
                  <a:cubicBezTo>
                    <a:pt x="3685" y="4450"/>
                    <a:pt x="3674" y="4473"/>
                    <a:pt x="3652" y="4506"/>
                  </a:cubicBezTo>
                  <a:cubicBezTo>
                    <a:pt x="3652" y="4506"/>
                    <a:pt x="3652" y="4518"/>
                    <a:pt x="3640" y="4529"/>
                  </a:cubicBezTo>
                  <a:cubicBezTo>
                    <a:pt x="3640" y="4529"/>
                    <a:pt x="3629" y="4540"/>
                    <a:pt x="3618" y="4551"/>
                  </a:cubicBezTo>
                  <a:cubicBezTo>
                    <a:pt x="3596" y="4540"/>
                    <a:pt x="3573" y="4540"/>
                    <a:pt x="3551" y="4540"/>
                  </a:cubicBezTo>
                  <a:cubicBezTo>
                    <a:pt x="3540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82" y="4462"/>
                  </a:cubicBezTo>
                  <a:cubicBezTo>
                    <a:pt x="3170" y="4428"/>
                    <a:pt x="3013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196" y="1874"/>
                    <a:pt x="2229" y="1829"/>
                  </a:cubicBezTo>
                  <a:cubicBezTo>
                    <a:pt x="2229" y="1818"/>
                    <a:pt x="2240" y="1807"/>
                    <a:pt x="2240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43" y="1426"/>
                    <a:pt x="2588" y="1393"/>
                    <a:pt x="2621" y="1359"/>
                  </a:cubicBezTo>
                  <a:cubicBezTo>
                    <a:pt x="2621" y="1359"/>
                    <a:pt x="2632" y="1348"/>
                    <a:pt x="2644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4" y="4562"/>
                    <a:pt x="3752" y="4562"/>
                  </a:cubicBezTo>
                  <a:lnTo>
                    <a:pt x="3730" y="4562"/>
                  </a:lnTo>
                  <a:cubicBezTo>
                    <a:pt x="3750" y="4562"/>
                    <a:pt x="3780" y="4553"/>
                    <a:pt x="3819" y="4551"/>
                  </a:cubicBezTo>
                  <a:close/>
                  <a:moveTo>
                    <a:pt x="3556" y="4620"/>
                  </a:moveTo>
                  <a:lnTo>
                    <a:pt x="3556" y="4620"/>
                  </a:lnTo>
                  <a:cubicBezTo>
                    <a:pt x="3551" y="4623"/>
                    <a:pt x="3551" y="4630"/>
                    <a:pt x="3551" y="4630"/>
                  </a:cubicBezTo>
                  <a:cubicBezTo>
                    <a:pt x="3540" y="4641"/>
                    <a:pt x="3528" y="4641"/>
                    <a:pt x="3517" y="4652"/>
                  </a:cubicBezTo>
                  <a:cubicBezTo>
                    <a:pt x="3527" y="4643"/>
                    <a:pt x="3544" y="4625"/>
                    <a:pt x="3556" y="4620"/>
                  </a:cubicBezTo>
                  <a:close/>
                  <a:moveTo>
                    <a:pt x="3517" y="4663"/>
                  </a:moveTo>
                  <a:cubicBezTo>
                    <a:pt x="3517" y="4663"/>
                    <a:pt x="3512" y="4668"/>
                    <a:pt x="3509" y="4668"/>
                  </a:cubicBezTo>
                  <a:cubicBezTo>
                    <a:pt x="3507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70" y="821"/>
                    <a:pt x="1848" y="855"/>
                  </a:cubicBezTo>
                  <a:cubicBezTo>
                    <a:pt x="1311" y="1146"/>
                    <a:pt x="840" y="1549"/>
                    <a:pt x="527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67" y="5100"/>
                    <a:pt x="2117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690" y="3229"/>
                    <a:pt x="5421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4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797" y="250"/>
                    <a:pt x="3596" y="284"/>
                  </a:cubicBezTo>
                  <a:cubicBezTo>
                    <a:pt x="3405" y="183"/>
                    <a:pt x="3226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7459671" y="583531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1" y="0"/>
                    <a:pt x="0" y="0"/>
                  </a:cubicBezTo>
                  <a:cubicBezTo>
                    <a:pt x="11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7341773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5"/>
                  </a:moveTo>
                  <a:lnTo>
                    <a:pt x="3182" y="4005"/>
                  </a:lnTo>
                  <a:cubicBezTo>
                    <a:pt x="3189" y="4007"/>
                    <a:pt x="3195" y="4008"/>
                    <a:pt x="3200" y="4008"/>
                  </a:cubicBezTo>
                  <a:lnTo>
                    <a:pt x="3200" y="4008"/>
                  </a:lnTo>
                  <a:cubicBezTo>
                    <a:pt x="3194" y="4007"/>
                    <a:pt x="3188" y="4007"/>
                    <a:pt x="318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3" y="869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7" y="1004"/>
                    <a:pt x="3663" y="1149"/>
                    <a:pt x="3798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6" y="3277"/>
                    <a:pt x="4223" y="3367"/>
                    <a:pt x="4190" y="3445"/>
                  </a:cubicBezTo>
                  <a:cubicBezTo>
                    <a:pt x="4167" y="3490"/>
                    <a:pt x="4145" y="3535"/>
                    <a:pt x="4123" y="3569"/>
                  </a:cubicBezTo>
                  <a:cubicBezTo>
                    <a:pt x="4111" y="3591"/>
                    <a:pt x="4078" y="3647"/>
                    <a:pt x="4067" y="3658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5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39" y="4039"/>
                    <a:pt x="3406" y="4028"/>
                    <a:pt x="3361" y="4028"/>
                  </a:cubicBezTo>
                  <a:cubicBezTo>
                    <a:pt x="3318" y="4019"/>
                    <a:pt x="3275" y="4017"/>
                    <a:pt x="3227" y="4012"/>
                  </a:cubicBezTo>
                  <a:lnTo>
                    <a:pt x="3227" y="4012"/>
                  </a:lnTo>
                  <a:cubicBezTo>
                    <a:pt x="3201" y="4007"/>
                    <a:pt x="3144" y="3995"/>
                    <a:pt x="3115" y="3983"/>
                  </a:cubicBezTo>
                  <a:cubicBezTo>
                    <a:pt x="3003" y="3961"/>
                    <a:pt x="2891" y="3916"/>
                    <a:pt x="2790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60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098" y="5025"/>
                  </a:cubicBezTo>
                  <a:cubicBezTo>
                    <a:pt x="1169" y="5150"/>
                    <a:pt x="1335" y="5200"/>
                    <a:pt x="1539" y="5200"/>
                  </a:cubicBezTo>
                  <a:cubicBezTo>
                    <a:pt x="1920" y="5200"/>
                    <a:pt x="2430" y="5024"/>
                    <a:pt x="2678" y="4834"/>
                  </a:cubicBezTo>
                  <a:cubicBezTo>
                    <a:pt x="2947" y="4834"/>
                    <a:pt x="3227" y="4812"/>
                    <a:pt x="3484" y="4767"/>
                  </a:cubicBezTo>
                  <a:cubicBezTo>
                    <a:pt x="4571" y="4554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8080500" y="5698637"/>
              <a:ext cx="208522" cy="175968"/>
            </a:xfrm>
            <a:custGeom>
              <a:avLst/>
              <a:gdLst/>
              <a:ahLst/>
              <a:cxnLst/>
              <a:rect l="l" t="t" r="r" b="b"/>
              <a:pathLst>
                <a:path w="6162" h="5200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5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49"/>
                    <a:pt x="3798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5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7"/>
                    <a:pt x="3237" y="4012"/>
                  </a:cubicBezTo>
                  <a:lnTo>
                    <a:pt x="3237" y="4012"/>
                  </a:lnTo>
                  <a:cubicBezTo>
                    <a:pt x="3212" y="4007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8" y="4834"/>
                    <a:pt x="3227" y="4812"/>
                    <a:pt x="3495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8198771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7718547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15" y="1045"/>
                  </a:moveTo>
                  <a:cubicBezTo>
                    <a:pt x="3237" y="1045"/>
                    <a:pt x="3226" y="1056"/>
                    <a:pt x="3129" y="1067"/>
                  </a:cubicBezTo>
                  <a:lnTo>
                    <a:pt x="3129" y="1067"/>
                  </a:lnTo>
                  <a:cubicBezTo>
                    <a:pt x="3139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92" y="1057"/>
                    <a:pt x="3204" y="1045"/>
                    <a:pt x="3215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4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4" y="4092"/>
                    <a:pt x="3708" y="4417"/>
                  </a:cubicBezTo>
                  <a:cubicBezTo>
                    <a:pt x="3696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52" y="4529"/>
                  </a:cubicBezTo>
                  <a:cubicBezTo>
                    <a:pt x="3640" y="4529"/>
                    <a:pt x="3629" y="4540"/>
                    <a:pt x="3629" y="4551"/>
                  </a:cubicBezTo>
                  <a:cubicBezTo>
                    <a:pt x="3607" y="4540"/>
                    <a:pt x="3584" y="4540"/>
                    <a:pt x="3562" y="4540"/>
                  </a:cubicBezTo>
                  <a:cubicBezTo>
                    <a:pt x="3540" y="4540"/>
                    <a:pt x="3495" y="4529"/>
                    <a:pt x="3472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4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61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2" y="1796"/>
                  </a:cubicBezTo>
                  <a:cubicBezTo>
                    <a:pt x="2263" y="1785"/>
                    <a:pt x="2274" y="1762"/>
                    <a:pt x="2285" y="1751"/>
                  </a:cubicBezTo>
                  <a:cubicBezTo>
                    <a:pt x="2352" y="1650"/>
                    <a:pt x="2431" y="1561"/>
                    <a:pt x="2520" y="1471"/>
                  </a:cubicBezTo>
                  <a:cubicBezTo>
                    <a:pt x="2554" y="1426"/>
                    <a:pt x="2588" y="1393"/>
                    <a:pt x="2632" y="1359"/>
                  </a:cubicBezTo>
                  <a:cubicBezTo>
                    <a:pt x="2632" y="1359"/>
                    <a:pt x="2644" y="1348"/>
                    <a:pt x="2655" y="1337"/>
                  </a:cubicBezTo>
                  <a:close/>
                  <a:moveTo>
                    <a:pt x="3831" y="4551"/>
                  </a:moveTo>
                  <a:cubicBezTo>
                    <a:pt x="3797" y="4562"/>
                    <a:pt x="3775" y="4562"/>
                    <a:pt x="3752" y="4562"/>
                  </a:cubicBezTo>
                  <a:lnTo>
                    <a:pt x="3741" y="4562"/>
                  </a:lnTo>
                  <a:cubicBezTo>
                    <a:pt x="3764" y="4562"/>
                    <a:pt x="3786" y="4551"/>
                    <a:pt x="3831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62" y="4630"/>
                    <a:pt x="3551" y="4630"/>
                  </a:cubicBezTo>
                  <a:cubicBezTo>
                    <a:pt x="3540" y="4641"/>
                    <a:pt x="3540" y="4641"/>
                    <a:pt x="3517" y="4652"/>
                  </a:cubicBezTo>
                  <a:cubicBezTo>
                    <a:pt x="3528" y="4641"/>
                    <a:pt x="3551" y="4618"/>
                    <a:pt x="3562" y="4618"/>
                  </a:cubicBezTo>
                  <a:close/>
                  <a:moveTo>
                    <a:pt x="2703" y="1"/>
                  </a:moveTo>
                  <a:cubicBezTo>
                    <a:pt x="2396" y="1"/>
                    <a:pt x="2060" y="108"/>
                    <a:pt x="1815" y="239"/>
                  </a:cubicBezTo>
                  <a:cubicBezTo>
                    <a:pt x="1647" y="340"/>
                    <a:pt x="1243" y="653"/>
                    <a:pt x="1624" y="777"/>
                  </a:cubicBezTo>
                  <a:cubicBezTo>
                    <a:pt x="1703" y="799"/>
                    <a:pt x="1781" y="821"/>
                    <a:pt x="1848" y="855"/>
                  </a:cubicBezTo>
                  <a:cubicBezTo>
                    <a:pt x="1322" y="1146"/>
                    <a:pt x="851" y="1549"/>
                    <a:pt x="538" y="2076"/>
                  </a:cubicBezTo>
                  <a:cubicBezTo>
                    <a:pt x="0" y="2961"/>
                    <a:pt x="168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5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45" y="4193"/>
                    <a:pt x="5701" y="3229"/>
                    <a:pt x="5421" y="2401"/>
                  </a:cubicBezTo>
                  <a:cubicBezTo>
                    <a:pt x="5220" y="1785"/>
                    <a:pt x="4839" y="1236"/>
                    <a:pt x="4368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4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808" y="250"/>
                    <a:pt x="3596" y="284"/>
                  </a:cubicBezTo>
                  <a:cubicBezTo>
                    <a:pt x="3416" y="183"/>
                    <a:pt x="3226" y="104"/>
                    <a:pt x="3024" y="48"/>
                  </a:cubicBezTo>
                  <a:cubicBezTo>
                    <a:pt x="2925" y="15"/>
                    <a:pt x="2816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4533560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5" y="874"/>
                    <a:pt x="3316" y="885"/>
                    <a:pt x="3338" y="896"/>
                  </a:cubicBezTo>
                  <a:cubicBezTo>
                    <a:pt x="3517" y="1008"/>
                    <a:pt x="3674" y="1154"/>
                    <a:pt x="3797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23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53" y="3921"/>
                    <a:pt x="3831" y="3932"/>
                    <a:pt x="3820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7" y="4021"/>
                    <a:pt x="3685" y="4021"/>
                  </a:cubicBezTo>
                  <a:lnTo>
                    <a:pt x="3674" y="4021"/>
                  </a:lnTo>
                  <a:cubicBezTo>
                    <a:pt x="3663" y="4033"/>
                    <a:pt x="3641" y="4033"/>
                    <a:pt x="3629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09" y="4022"/>
                    <a:pt x="3256" y="4012"/>
                    <a:pt x="3204" y="4001"/>
                  </a:cubicBezTo>
                  <a:lnTo>
                    <a:pt x="3204" y="4001"/>
                  </a:lnTo>
                  <a:cubicBezTo>
                    <a:pt x="3230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6" y="4000"/>
                    <a:pt x="3200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31"/>
                    <a:pt x="2610" y="3797"/>
                  </a:cubicBezTo>
                  <a:cubicBezTo>
                    <a:pt x="2588" y="3786"/>
                    <a:pt x="2565" y="3775"/>
                    <a:pt x="2543" y="3753"/>
                  </a:cubicBezTo>
                  <a:cubicBezTo>
                    <a:pt x="2397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7" y="1244"/>
                    <a:pt x="2969" y="1244"/>
                    <a:pt x="2969" y="1232"/>
                  </a:cubicBezTo>
                  <a:cubicBezTo>
                    <a:pt x="2969" y="1232"/>
                    <a:pt x="2969" y="1221"/>
                    <a:pt x="2991" y="1210"/>
                  </a:cubicBezTo>
                  <a:cubicBezTo>
                    <a:pt x="3013" y="1165"/>
                    <a:pt x="3036" y="1132"/>
                    <a:pt x="3069" y="1098"/>
                  </a:cubicBezTo>
                  <a:cubicBezTo>
                    <a:pt x="3125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6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4651831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1" y="1"/>
                    <a:pt x="22" y="1"/>
                  </a:cubicBezTo>
                  <a:lnTo>
                    <a:pt x="22" y="1"/>
                  </a:ln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4910707" y="5984720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7" y="1062"/>
                  </a:lnTo>
                  <a:cubicBezTo>
                    <a:pt x="3159" y="1062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6"/>
                    <a:pt x="3696" y="4422"/>
                  </a:cubicBezTo>
                  <a:cubicBezTo>
                    <a:pt x="3685" y="4445"/>
                    <a:pt x="3674" y="4478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39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2"/>
                    <a:pt x="3013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1" y="1779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3"/>
                    <a:pt x="2632" y="1353"/>
                    <a:pt x="2643" y="1342"/>
                  </a:cubicBezTo>
                  <a:close/>
                  <a:moveTo>
                    <a:pt x="3551" y="4626"/>
                  </a:moveTo>
                  <a:cubicBezTo>
                    <a:pt x="3551" y="4628"/>
                    <a:pt x="3551" y="4630"/>
                    <a:pt x="3551" y="4635"/>
                  </a:cubicBezTo>
                  <a:cubicBezTo>
                    <a:pt x="3539" y="4646"/>
                    <a:pt x="3528" y="4646"/>
                    <a:pt x="3517" y="4658"/>
                  </a:cubicBezTo>
                  <a:cubicBezTo>
                    <a:pt x="3525" y="4641"/>
                    <a:pt x="3540" y="4630"/>
                    <a:pt x="3551" y="4626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6" y="2081"/>
                  </a:cubicBezTo>
                  <a:cubicBezTo>
                    <a:pt x="0" y="2966"/>
                    <a:pt x="157" y="4053"/>
                    <a:pt x="975" y="4702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1"/>
                    <a:pt x="4357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3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5272660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52" y="4004"/>
                  </a:moveTo>
                  <a:cubicBezTo>
                    <a:pt x="3747" y="4013"/>
                    <a:pt x="3727" y="4021"/>
                    <a:pt x="3708" y="4021"/>
                  </a:cubicBezTo>
                  <a:cubicBezTo>
                    <a:pt x="3728" y="4015"/>
                    <a:pt x="3744" y="4008"/>
                    <a:pt x="3752" y="4004"/>
                  </a:cubicBezTo>
                  <a:close/>
                  <a:moveTo>
                    <a:pt x="3282" y="863"/>
                  </a:moveTo>
                  <a:cubicBezTo>
                    <a:pt x="3294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6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8" y="3652"/>
                    <a:pt x="4066" y="3663"/>
                  </a:cubicBezTo>
                  <a:cubicBezTo>
                    <a:pt x="4022" y="3719"/>
                    <a:pt x="3977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08" y="4010"/>
                    <a:pt x="3697" y="4021"/>
                    <a:pt x="3674" y="4021"/>
                  </a:cubicBezTo>
                  <a:cubicBezTo>
                    <a:pt x="3652" y="4033"/>
                    <a:pt x="3641" y="4033"/>
                    <a:pt x="3618" y="4033"/>
                  </a:cubicBezTo>
                  <a:cubicBezTo>
                    <a:pt x="3585" y="4033"/>
                    <a:pt x="3551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9" y="4022"/>
                    <a:pt x="3247" y="4012"/>
                    <a:pt x="3194" y="4001"/>
                  </a:cubicBezTo>
                  <a:lnTo>
                    <a:pt x="3194" y="4001"/>
                  </a:lnTo>
                  <a:cubicBezTo>
                    <a:pt x="3220" y="4005"/>
                    <a:pt x="3241" y="4009"/>
                    <a:pt x="3242" y="4009"/>
                  </a:cubicBezTo>
                  <a:cubicBezTo>
                    <a:pt x="3243" y="4009"/>
                    <a:pt x="3227" y="4006"/>
                    <a:pt x="3182" y="3999"/>
                  </a:cubicBezTo>
                  <a:lnTo>
                    <a:pt x="3182" y="3999"/>
                  </a:lnTo>
                  <a:cubicBezTo>
                    <a:pt x="3186" y="4000"/>
                    <a:pt x="3190" y="4001"/>
                    <a:pt x="3194" y="4001"/>
                  </a:cubicBezTo>
                  <a:lnTo>
                    <a:pt x="3194" y="4001"/>
                  </a:lnTo>
                  <a:cubicBezTo>
                    <a:pt x="3167" y="3997"/>
                    <a:pt x="3134" y="3992"/>
                    <a:pt x="3114" y="3988"/>
                  </a:cubicBezTo>
                  <a:cubicBezTo>
                    <a:pt x="3002" y="3954"/>
                    <a:pt x="2890" y="3921"/>
                    <a:pt x="2778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34" y="1647"/>
                    <a:pt x="2834" y="1456"/>
                    <a:pt x="2935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58" y="1232"/>
                    <a:pt x="2969" y="1221"/>
                    <a:pt x="2980" y="1210"/>
                  </a:cubicBezTo>
                  <a:cubicBezTo>
                    <a:pt x="3002" y="1165"/>
                    <a:pt x="3036" y="1132"/>
                    <a:pt x="3058" y="1098"/>
                  </a:cubicBezTo>
                  <a:cubicBezTo>
                    <a:pt x="3126" y="1020"/>
                    <a:pt x="3182" y="941"/>
                    <a:pt x="3260" y="874"/>
                  </a:cubicBezTo>
                  <a:cubicBezTo>
                    <a:pt x="3260" y="874"/>
                    <a:pt x="3260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17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897" y="4559"/>
                    <a:pt x="986" y="4794"/>
                    <a:pt x="1098" y="5018"/>
                  </a:cubicBezTo>
                  <a:cubicBezTo>
                    <a:pt x="1169" y="5148"/>
                    <a:pt x="1339" y="5201"/>
                    <a:pt x="1546" y="5201"/>
                  </a:cubicBezTo>
                  <a:cubicBezTo>
                    <a:pt x="1926" y="5201"/>
                    <a:pt x="2431" y="5024"/>
                    <a:pt x="2678" y="4828"/>
                  </a:cubicBezTo>
                  <a:cubicBezTo>
                    <a:pt x="2722" y="4830"/>
                    <a:pt x="2767" y="4831"/>
                    <a:pt x="2813" y="4831"/>
                  </a:cubicBezTo>
                  <a:cubicBezTo>
                    <a:pt x="3039" y="4831"/>
                    <a:pt x="3269" y="4807"/>
                    <a:pt x="3484" y="4761"/>
                  </a:cubicBezTo>
                  <a:cubicBezTo>
                    <a:pt x="4570" y="4548"/>
                    <a:pt x="5859" y="3932"/>
                    <a:pt x="6015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5390558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22" y="1"/>
                    <a:pt x="22" y="1"/>
                  </a:cubicBezTo>
                  <a:lnTo>
                    <a:pt x="34" y="1"/>
                  </a:lnTo>
                  <a:cubicBezTo>
                    <a:pt x="22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5649434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7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59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6"/>
                    <a:pt x="3707" y="4422"/>
                  </a:cubicBezTo>
                  <a:cubicBezTo>
                    <a:pt x="3696" y="4445"/>
                    <a:pt x="3674" y="4478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39" y="4534"/>
                    <a:pt x="3495" y="4534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4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13"/>
                    <a:pt x="2251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2" y="1656"/>
                    <a:pt x="2431" y="1555"/>
                    <a:pt x="2520" y="1465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3"/>
                    <a:pt x="2643" y="1353"/>
                    <a:pt x="2655" y="1342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6"/>
                    <a:pt x="3539" y="4646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1" y="1555"/>
                    <a:pt x="538" y="2081"/>
                  </a:cubicBezTo>
                  <a:cubicBezTo>
                    <a:pt x="0" y="2966"/>
                    <a:pt x="157" y="4053"/>
                    <a:pt x="974" y="4702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8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3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129658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1" y="1"/>
                    <a:pt x="23" y="1"/>
                  </a:cubicBezTo>
                  <a:lnTo>
                    <a:pt x="23" y="1"/>
                  </a:ln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011387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5" y="874"/>
                    <a:pt x="3316" y="885"/>
                    <a:pt x="3338" y="896"/>
                  </a:cubicBezTo>
                  <a:cubicBezTo>
                    <a:pt x="3518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24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56" y="3528"/>
                    <a:pt x="4134" y="3573"/>
                  </a:cubicBezTo>
                  <a:cubicBezTo>
                    <a:pt x="4122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98" y="3954"/>
                    <a:pt x="3764" y="3977"/>
                    <a:pt x="3730" y="3999"/>
                  </a:cubicBezTo>
                  <a:cubicBezTo>
                    <a:pt x="3719" y="4010"/>
                    <a:pt x="3697" y="4021"/>
                    <a:pt x="3674" y="4021"/>
                  </a:cubicBezTo>
                  <a:cubicBezTo>
                    <a:pt x="3663" y="4033"/>
                    <a:pt x="3641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0" y="4033"/>
                    <a:pt x="3495" y="4033"/>
                  </a:cubicBezTo>
                  <a:lnTo>
                    <a:pt x="3361" y="4033"/>
                  </a:lnTo>
                  <a:cubicBezTo>
                    <a:pt x="3313" y="4023"/>
                    <a:pt x="3265" y="4013"/>
                    <a:pt x="3216" y="4004"/>
                  </a:cubicBezTo>
                  <a:lnTo>
                    <a:pt x="3216" y="4004"/>
                  </a:lnTo>
                  <a:cubicBezTo>
                    <a:pt x="3234" y="4007"/>
                    <a:pt x="3247" y="4009"/>
                    <a:pt x="3248" y="4009"/>
                  </a:cubicBezTo>
                  <a:cubicBezTo>
                    <a:pt x="3249" y="4009"/>
                    <a:pt x="3234" y="4006"/>
                    <a:pt x="3193" y="3999"/>
                  </a:cubicBezTo>
                  <a:lnTo>
                    <a:pt x="3193" y="3999"/>
                  </a:lnTo>
                  <a:cubicBezTo>
                    <a:pt x="3201" y="4001"/>
                    <a:pt x="3209" y="4002"/>
                    <a:pt x="3216" y="4004"/>
                  </a:cubicBezTo>
                  <a:lnTo>
                    <a:pt x="3216" y="4004"/>
                  </a:lnTo>
                  <a:cubicBezTo>
                    <a:pt x="3189" y="3999"/>
                    <a:pt x="3149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66" y="3820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98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8" y="1244"/>
                    <a:pt x="2958" y="1244"/>
                    <a:pt x="2969" y="1232"/>
                  </a:cubicBezTo>
                  <a:cubicBezTo>
                    <a:pt x="2969" y="1232"/>
                    <a:pt x="2969" y="1221"/>
                    <a:pt x="2991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44" y="1524"/>
                  </a:cubicBezTo>
                  <a:cubicBezTo>
                    <a:pt x="919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7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4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7" y="2711"/>
                  </a:cubicBezTo>
                  <a:cubicBezTo>
                    <a:pt x="6161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6388534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62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6"/>
                    <a:pt x="3696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0" y="4523"/>
                    <a:pt x="3640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28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2"/>
                    <a:pt x="3013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3"/>
                    <a:pt x="2632" y="1353"/>
                    <a:pt x="2644" y="1342"/>
                  </a:cubicBezTo>
                  <a:close/>
                  <a:moveTo>
                    <a:pt x="3552" y="4625"/>
                  </a:moveTo>
                  <a:lnTo>
                    <a:pt x="3552" y="4625"/>
                  </a:lnTo>
                  <a:cubicBezTo>
                    <a:pt x="3549" y="4626"/>
                    <a:pt x="3546" y="4629"/>
                    <a:pt x="3540" y="4635"/>
                  </a:cubicBezTo>
                  <a:cubicBezTo>
                    <a:pt x="3528" y="4646"/>
                    <a:pt x="3528" y="4646"/>
                    <a:pt x="3517" y="4658"/>
                  </a:cubicBezTo>
                  <a:cubicBezTo>
                    <a:pt x="3527" y="4639"/>
                    <a:pt x="3536" y="4628"/>
                    <a:pt x="3552" y="4625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66"/>
                    <a:pt x="157" y="4053"/>
                    <a:pt x="963" y="4702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16"/>
                  </a:cubicBezTo>
                  <a:cubicBezTo>
                    <a:pt x="4469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68385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11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6750114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3" y="4004"/>
                  </a:moveTo>
                  <a:cubicBezTo>
                    <a:pt x="3758" y="4013"/>
                    <a:pt x="3738" y="4021"/>
                    <a:pt x="3719" y="4021"/>
                  </a:cubicBezTo>
                  <a:cubicBezTo>
                    <a:pt x="3739" y="4015"/>
                    <a:pt x="3756" y="4008"/>
                    <a:pt x="3763" y="4004"/>
                  </a:cubicBezTo>
                  <a:close/>
                  <a:moveTo>
                    <a:pt x="3294" y="863"/>
                  </a:moveTo>
                  <a:cubicBezTo>
                    <a:pt x="3305" y="874"/>
                    <a:pt x="3327" y="885"/>
                    <a:pt x="3338" y="896"/>
                  </a:cubicBezTo>
                  <a:cubicBezTo>
                    <a:pt x="3518" y="1008"/>
                    <a:pt x="3674" y="1154"/>
                    <a:pt x="3809" y="1311"/>
                  </a:cubicBezTo>
                  <a:cubicBezTo>
                    <a:pt x="4111" y="1680"/>
                    <a:pt x="4290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34" y="3360"/>
                    <a:pt x="4190" y="3450"/>
                  </a:cubicBezTo>
                  <a:cubicBezTo>
                    <a:pt x="4178" y="3495"/>
                    <a:pt x="4156" y="3528"/>
                    <a:pt x="4134" y="3573"/>
                  </a:cubicBezTo>
                  <a:cubicBezTo>
                    <a:pt x="4122" y="3596"/>
                    <a:pt x="4089" y="3652"/>
                    <a:pt x="4078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1" y="3853"/>
                    <a:pt x="3898" y="3876"/>
                    <a:pt x="3865" y="3898"/>
                  </a:cubicBezTo>
                  <a:cubicBezTo>
                    <a:pt x="3854" y="3921"/>
                    <a:pt x="3831" y="3932"/>
                    <a:pt x="3831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19" y="4010"/>
                    <a:pt x="3708" y="4021"/>
                    <a:pt x="3686" y="4021"/>
                  </a:cubicBezTo>
                  <a:cubicBezTo>
                    <a:pt x="3663" y="4033"/>
                    <a:pt x="3641" y="4033"/>
                    <a:pt x="3630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20" y="4022"/>
                    <a:pt x="3258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1"/>
                    <a:pt x="3205" y="4001"/>
                  </a:cubicBezTo>
                  <a:lnTo>
                    <a:pt x="3205" y="4001"/>
                  </a:lnTo>
                  <a:cubicBezTo>
                    <a:pt x="3178" y="3997"/>
                    <a:pt x="3145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22" y="3797"/>
                  </a:cubicBezTo>
                  <a:lnTo>
                    <a:pt x="2610" y="3797"/>
                  </a:ln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2" y="2464"/>
                    <a:pt x="2678" y="1837"/>
                  </a:cubicBezTo>
                  <a:cubicBezTo>
                    <a:pt x="2745" y="1647"/>
                    <a:pt x="2846" y="1456"/>
                    <a:pt x="2946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1" y="1210"/>
                  </a:cubicBezTo>
                  <a:cubicBezTo>
                    <a:pt x="3014" y="1165"/>
                    <a:pt x="3047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71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39" y="4189"/>
                    <a:pt x="852" y="4324"/>
                  </a:cubicBezTo>
                  <a:cubicBezTo>
                    <a:pt x="908" y="4559"/>
                    <a:pt x="997" y="4794"/>
                    <a:pt x="1109" y="5018"/>
                  </a:cubicBezTo>
                  <a:cubicBezTo>
                    <a:pt x="1180" y="5148"/>
                    <a:pt x="1349" y="5201"/>
                    <a:pt x="1554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7127261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14" y="1073"/>
                  </a:cubicBezTo>
                  <a:cubicBezTo>
                    <a:pt x="3114" y="1062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29"/>
                    <a:pt x="3864" y="4086"/>
                    <a:pt x="3708" y="4422"/>
                  </a:cubicBezTo>
                  <a:cubicBezTo>
                    <a:pt x="3685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2"/>
                    <a:pt x="3024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3"/>
                    <a:pt x="2632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6"/>
                    <a:pt x="3528" y="4646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51" y="1555"/>
                    <a:pt x="527" y="2081"/>
                  </a:cubicBezTo>
                  <a:cubicBezTo>
                    <a:pt x="0" y="2966"/>
                    <a:pt x="157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8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7489213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294" y="874"/>
                    <a:pt x="3316" y="885"/>
                    <a:pt x="3327" y="896"/>
                  </a:cubicBezTo>
                  <a:cubicBezTo>
                    <a:pt x="3507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3" y="3573"/>
                  </a:cubicBezTo>
                  <a:cubicBezTo>
                    <a:pt x="4111" y="3596"/>
                    <a:pt x="4078" y="3652"/>
                    <a:pt x="4067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3" y="3921"/>
                    <a:pt x="3820" y="3932"/>
                    <a:pt x="3820" y="3932"/>
                  </a:cubicBezTo>
                  <a:cubicBezTo>
                    <a:pt x="3798" y="3954"/>
                    <a:pt x="3764" y="3977"/>
                    <a:pt x="3731" y="3999"/>
                  </a:cubicBezTo>
                  <a:cubicBezTo>
                    <a:pt x="3719" y="4010"/>
                    <a:pt x="3697" y="4021"/>
                    <a:pt x="3675" y="4021"/>
                  </a:cubicBezTo>
                  <a:cubicBezTo>
                    <a:pt x="3663" y="4033"/>
                    <a:pt x="3641" y="4033"/>
                    <a:pt x="3619" y="4033"/>
                  </a:cubicBezTo>
                  <a:cubicBezTo>
                    <a:pt x="3585" y="4033"/>
                    <a:pt x="3563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5" y="4021"/>
                    <a:pt x="3249" y="4010"/>
                    <a:pt x="3182" y="3999"/>
                  </a:cubicBezTo>
                  <a:lnTo>
                    <a:pt x="3182" y="3999"/>
                  </a:lnTo>
                  <a:cubicBezTo>
                    <a:pt x="3227" y="4006"/>
                    <a:pt x="3244" y="4009"/>
                    <a:pt x="3245" y="4009"/>
                  </a:cubicBezTo>
                  <a:cubicBezTo>
                    <a:pt x="3246" y="4009"/>
                    <a:pt x="3164" y="3995"/>
                    <a:pt x="3126" y="3988"/>
                  </a:cubicBezTo>
                  <a:cubicBezTo>
                    <a:pt x="3003" y="3954"/>
                    <a:pt x="2891" y="3921"/>
                    <a:pt x="2790" y="3876"/>
                  </a:cubicBezTo>
                  <a:cubicBezTo>
                    <a:pt x="2723" y="3853"/>
                    <a:pt x="2667" y="3820"/>
                    <a:pt x="2611" y="3797"/>
                  </a:cubicBezTo>
                  <a:lnTo>
                    <a:pt x="2599" y="3797"/>
                  </a:lnTo>
                  <a:cubicBezTo>
                    <a:pt x="2577" y="3786"/>
                    <a:pt x="2555" y="3775"/>
                    <a:pt x="2532" y="3753"/>
                  </a:cubicBezTo>
                  <a:cubicBezTo>
                    <a:pt x="2387" y="3125"/>
                    <a:pt x="2443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69" y="1232"/>
                    <a:pt x="2969" y="1221"/>
                    <a:pt x="2980" y="1210"/>
                  </a:cubicBezTo>
                  <a:cubicBezTo>
                    <a:pt x="3014" y="1165"/>
                    <a:pt x="3036" y="1132"/>
                    <a:pt x="3059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27" y="650"/>
                    <a:pt x="1535" y="1042"/>
                    <a:pt x="1244" y="1524"/>
                  </a:cubicBezTo>
                  <a:cubicBezTo>
                    <a:pt x="919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10" y="5018"/>
                  </a:cubicBezTo>
                  <a:cubicBezTo>
                    <a:pt x="1177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7607112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8227941" y="5990710"/>
              <a:ext cx="208522" cy="176002"/>
            </a:xfrm>
            <a:custGeom>
              <a:avLst/>
              <a:gdLst/>
              <a:ahLst/>
              <a:cxnLst/>
              <a:rect l="l" t="t" r="r" b="b"/>
              <a:pathLst>
                <a:path w="6162" h="5201" extrusionOk="0">
                  <a:moveTo>
                    <a:pt x="3899" y="3887"/>
                  </a:moveTo>
                  <a:cubicBezTo>
                    <a:pt x="3899" y="3887"/>
                    <a:pt x="3887" y="3887"/>
                    <a:pt x="3876" y="3898"/>
                  </a:cubicBezTo>
                  <a:cubicBezTo>
                    <a:pt x="3887" y="3887"/>
                    <a:pt x="3887" y="3887"/>
                    <a:pt x="3899" y="3887"/>
                  </a:cubicBezTo>
                  <a:close/>
                  <a:moveTo>
                    <a:pt x="3764" y="3999"/>
                  </a:moveTo>
                  <a:cubicBezTo>
                    <a:pt x="3756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305" y="874"/>
                    <a:pt x="3316" y="885"/>
                    <a:pt x="3339" y="896"/>
                  </a:cubicBezTo>
                  <a:cubicBezTo>
                    <a:pt x="3518" y="1008"/>
                    <a:pt x="3675" y="1154"/>
                    <a:pt x="3798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79" y="3495"/>
                    <a:pt x="4156" y="3528"/>
                    <a:pt x="4134" y="3573"/>
                  </a:cubicBezTo>
                  <a:cubicBezTo>
                    <a:pt x="4123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1" y="3853"/>
                    <a:pt x="3887" y="3876"/>
                    <a:pt x="3865" y="3898"/>
                  </a:cubicBezTo>
                  <a:cubicBezTo>
                    <a:pt x="3854" y="3921"/>
                    <a:pt x="3831" y="3932"/>
                    <a:pt x="3820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19" y="4010"/>
                    <a:pt x="3697" y="4021"/>
                    <a:pt x="3686" y="4021"/>
                  </a:cubicBezTo>
                  <a:lnTo>
                    <a:pt x="3675" y="4021"/>
                  </a:lnTo>
                  <a:cubicBezTo>
                    <a:pt x="3663" y="4033"/>
                    <a:pt x="3641" y="4033"/>
                    <a:pt x="3630" y="4033"/>
                  </a:cubicBezTo>
                  <a:cubicBezTo>
                    <a:pt x="3596" y="4033"/>
                    <a:pt x="3563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1" y="4033"/>
                    <a:pt x="3495" y="4033"/>
                  </a:cubicBezTo>
                  <a:lnTo>
                    <a:pt x="3372" y="4033"/>
                  </a:lnTo>
                  <a:cubicBezTo>
                    <a:pt x="3310" y="4022"/>
                    <a:pt x="3257" y="4012"/>
                    <a:pt x="3204" y="4001"/>
                  </a:cubicBezTo>
                  <a:lnTo>
                    <a:pt x="3204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11" y="3797"/>
                  </a:cubicBez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3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1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33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98" y="4794"/>
                    <a:pt x="1110" y="5018"/>
                  </a:cubicBezTo>
                  <a:cubicBezTo>
                    <a:pt x="1181" y="5148"/>
                    <a:pt x="1349" y="5201"/>
                    <a:pt x="1554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8346211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7866360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62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89"/>
                    <a:pt x="3293" y="2003"/>
                    <a:pt x="3484" y="2373"/>
                  </a:cubicBezTo>
                  <a:cubicBezTo>
                    <a:pt x="3663" y="2731"/>
                    <a:pt x="3786" y="3112"/>
                    <a:pt x="3831" y="3504"/>
                  </a:cubicBezTo>
                  <a:cubicBezTo>
                    <a:pt x="3865" y="3829"/>
                    <a:pt x="3853" y="4086"/>
                    <a:pt x="3697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1" y="4523"/>
                    <a:pt x="3641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2"/>
                    <a:pt x="3013" y="4366"/>
                    <a:pt x="2935" y="4322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13"/>
                    <a:pt x="2241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3"/>
                    <a:pt x="2633" y="1353"/>
                    <a:pt x="2644" y="1342"/>
                  </a:cubicBezTo>
                  <a:close/>
                  <a:moveTo>
                    <a:pt x="3551" y="4624"/>
                  </a:moveTo>
                  <a:lnTo>
                    <a:pt x="3551" y="4624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7" y="4658"/>
                  </a:cubicBezTo>
                  <a:cubicBezTo>
                    <a:pt x="3529" y="4635"/>
                    <a:pt x="3540" y="4624"/>
                    <a:pt x="3551" y="4624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3"/>
                    <a:pt x="1770" y="827"/>
                    <a:pt x="1837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66"/>
                    <a:pt x="157" y="4053"/>
                    <a:pt x="964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16"/>
                  </a:cubicBezTo>
                  <a:cubicBezTo>
                    <a:pt x="4458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3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8080500" y="621865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2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58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4"/>
                  </a:cubicBezTo>
                  <a:cubicBezTo>
                    <a:pt x="2958" y="4834"/>
                    <a:pt x="3227" y="4812"/>
                    <a:pt x="3495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8198771" y="635533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8227941" y="651052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7"/>
                    <a:pt x="3686" y="4027"/>
                  </a:cubicBezTo>
                  <a:lnTo>
                    <a:pt x="3675" y="4027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11" y="3803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8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5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8346211" y="664717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8080500" y="680273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8198771" y="693941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8227941" y="7094604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7"/>
                  </a:cubicBezTo>
                  <a:lnTo>
                    <a:pt x="3204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8346211" y="72775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8080500" y="732275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50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8198771" y="745943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8227941" y="7614624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3"/>
                    <a:pt x="3876" y="3904"/>
                  </a:cubicBezTo>
                  <a:cubicBezTo>
                    <a:pt x="3887" y="3893"/>
                    <a:pt x="3887" y="3882"/>
                    <a:pt x="3899" y="3882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04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495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72"/>
                    <a:pt x="729" y="3300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8346211" y="775127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8080500" y="7906832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26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40"/>
                  </a:cubicBezTo>
                  <a:lnTo>
                    <a:pt x="3495" y="4040"/>
                  </a:lnTo>
                  <a:cubicBezTo>
                    <a:pt x="3451" y="4040"/>
                    <a:pt x="3406" y="4028"/>
                    <a:pt x="3372" y="4028"/>
                  </a:cubicBezTo>
                  <a:cubicBezTo>
                    <a:pt x="3320" y="4020"/>
                    <a:pt x="3275" y="4011"/>
                    <a:pt x="3232" y="4008"/>
                  </a:cubicBezTo>
                  <a:lnTo>
                    <a:pt x="3232" y="4008"/>
                  </a:lnTo>
                  <a:cubicBezTo>
                    <a:pt x="3205" y="4001"/>
                    <a:pt x="3154" y="3989"/>
                    <a:pt x="3126" y="3984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8198771" y="8043512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0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8227941" y="8198702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1" y="3889"/>
                  </a:moveTo>
                  <a:cubicBezTo>
                    <a:pt x="3893" y="3889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51" y="4039"/>
                  </a:lnTo>
                  <a:cubicBezTo>
                    <a:pt x="3540" y="4050"/>
                    <a:pt x="3529" y="4050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8"/>
                  </a:cubicBezTo>
                  <a:lnTo>
                    <a:pt x="3204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8"/>
                  </a:cubicBezTo>
                  <a:lnTo>
                    <a:pt x="3204" y="4008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81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4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8346211" y="838160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8080500" y="8426851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07"/>
                  </a:cubicBezTo>
                  <a:cubicBezTo>
                    <a:pt x="4111" y="1688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88"/>
                  </a:cubicBezTo>
                  <a:cubicBezTo>
                    <a:pt x="4257" y="3278"/>
                    <a:pt x="4223" y="3368"/>
                    <a:pt x="4190" y="3446"/>
                  </a:cubicBezTo>
                  <a:cubicBezTo>
                    <a:pt x="4167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lnTo>
                    <a:pt x="3619" y="4028"/>
                  </a:lnTo>
                  <a:cubicBezTo>
                    <a:pt x="3596" y="4040"/>
                    <a:pt x="3563" y="4040"/>
                    <a:pt x="3551" y="4040"/>
                  </a:cubicBezTo>
                  <a:lnTo>
                    <a:pt x="3495" y="4040"/>
                  </a:lnTo>
                  <a:cubicBezTo>
                    <a:pt x="3451" y="4028"/>
                    <a:pt x="3406" y="4028"/>
                    <a:pt x="3372" y="4028"/>
                  </a:cubicBezTo>
                  <a:cubicBezTo>
                    <a:pt x="3326" y="4021"/>
                    <a:pt x="3286" y="4013"/>
                    <a:pt x="3247" y="4009"/>
                  </a:cubicBezTo>
                  <a:lnTo>
                    <a:pt x="3247" y="4009"/>
                  </a:lnTo>
                  <a:cubicBezTo>
                    <a:pt x="3281" y="4009"/>
                    <a:pt x="3171" y="3993"/>
                    <a:pt x="3126" y="3984"/>
                  </a:cubicBezTo>
                  <a:cubicBezTo>
                    <a:pt x="3014" y="3950"/>
                    <a:pt x="2902" y="3916"/>
                    <a:pt x="2790" y="3872"/>
                  </a:cubicBezTo>
                  <a:cubicBezTo>
                    <a:pt x="2734" y="3849"/>
                    <a:pt x="2667" y="3827"/>
                    <a:pt x="2611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38"/>
                    <a:pt x="1244" y="1520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0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8198771" y="856353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8227941" y="8718721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3"/>
                    <a:pt x="3876" y="3905"/>
                  </a:cubicBezTo>
                  <a:cubicBezTo>
                    <a:pt x="3887" y="3893"/>
                    <a:pt x="3887" y="3882"/>
                    <a:pt x="3899" y="3882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19" y="4022"/>
                    <a:pt x="3719" y="4019"/>
                    <a:pt x="3719" y="4017"/>
                  </a:cubicBezTo>
                  <a:cubicBezTo>
                    <a:pt x="3753" y="4017"/>
                    <a:pt x="3764" y="4006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19" y="4017"/>
                    <a:pt x="3697" y="4017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39"/>
                    <a:pt x="3540" y="4039"/>
                    <a:pt x="3540" y="4050"/>
                  </a:cubicBezTo>
                  <a:lnTo>
                    <a:pt x="3540" y="4050"/>
                  </a:lnTo>
                  <a:cubicBezTo>
                    <a:pt x="3540" y="4045"/>
                    <a:pt x="3537" y="4045"/>
                    <a:pt x="3533" y="4045"/>
                  </a:cubicBezTo>
                  <a:cubicBezTo>
                    <a:pt x="3529" y="4045"/>
                    <a:pt x="3523" y="4045"/>
                    <a:pt x="3518" y="4039"/>
                  </a:cubicBezTo>
                  <a:lnTo>
                    <a:pt x="3495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69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30"/>
                  </a:cubicBezTo>
                  <a:cubicBezTo>
                    <a:pt x="930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8346211" y="885540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8080500" y="9010930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8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200"/>
                  </a:cubicBezTo>
                  <a:cubicBezTo>
                    <a:pt x="4257" y="3278"/>
                    <a:pt x="4223" y="3368"/>
                    <a:pt x="4190" y="3446"/>
                  </a:cubicBezTo>
                  <a:cubicBezTo>
                    <a:pt x="4167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1"/>
                    <a:pt x="3887" y="3883"/>
                    <a:pt x="3865" y="3905"/>
                  </a:cubicBezTo>
                  <a:cubicBezTo>
                    <a:pt x="3843" y="3917"/>
                    <a:pt x="3831" y="3939"/>
                    <a:pt x="3820" y="3939"/>
                  </a:cubicBezTo>
                  <a:cubicBezTo>
                    <a:pt x="3798" y="3961"/>
                    <a:pt x="3764" y="3973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9"/>
                  </a:cubicBezTo>
                  <a:cubicBezTo>
                    <a:pt x="3663" y="4029"/>
                    <a:pt x="3641" y="4029"/>
                    <a:pt x="3619" y="4040"/>
                  </a:cubicBezTo>
                  <a:lnTo>
                    <a:pt x="3495" y="4040"/>
                  </a:lnTo>
                  <a:cubicBezTo>
                    <a:pt x="3451" y="4040"/>
                    <a:pt x="3406" y="4029"/>
                    <a:pt x="3372" y="4029"/>
                  </a:cubicBezTo>
                  <a:cubicBezTo>
                    <a:pt x="3320" y="4020"/>
                    <a:pt x="3275" y="4011"/>
                    <a:pt x="3232" y="4008"/>
                  </a:cubicBezTo>
                  <a:lnTo>
                    <a:pt x="3232" y="4008"/>
                  </a:lnTo>
                  <a:cubicBezTo>
                    <a:pt x="3205" y="4001"/>
                    <a:pt x="3154" y="3989"/>
                    <a:pt x="3126" y="3984"/>
                  </a:cubicBezTo>
                  <a:cubicBezTo>
                    <a:pt x="3014" y="3950"/>
                    <a:pt x="2902" y="3917"/>
                    <a:pt x="2790" y="3872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49"/>
                    <a:pt x="1244" y="1520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1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3"/>
                    <a:pt x="3495" y="4757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8198771" y="91476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0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8227941" y="9302800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4"/>
                    <a:pt x="3876" y="3905"/>
                  </a:cubicBezTo>
                  <a:cubicBezTo>
                    <a:pt x="3887" y="3894"/>
                    <a:pt x="3887" y="3882"/>
                    <a:pt x="3899" y="388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19" y="4022"/>
                    <a:pt x="3719" y="4020"/>
                    <a:pt x="3719" y="4017"/>
                  </a:cubicBezTo>
                  <a:cubicBezTo>
                    <a:pt x="3753" y="4017"/>
                    <a:pt x="3764" y="4006"/>
                    <a:pt x="3764" y="4006"/>
                  </a:cubicBezTo>
                  <a:close/>
                  <a:moveTo>
                    <a:pt x="3283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07" y="4050"/>
                    <a:pt x="3495" y="4050"/>
                    <a:pt x="3495" y="4050"/>
                  </a:cubicBez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6"/>
                  </a:cubicBezTo>
                  <a:lnTo>
                    <a:pt x="3193" y="4006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81"/>
                    <a:pt x="3271" y="869"/>
                    <a:pt x="3271" y="869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0"/>
                  </a:cubicBezTo>
                  <a:cubicBezTo>
                    <a:pt x="930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8346211" y="9490273"/>
              <a:ext cx="778" cy="0"/>
            </a:xfrm>
            <a:custGeom>
              <a:avLst/>
              <a:gdLst/>
              <a:ahLst/>
              <a:cxnLst/>
              <a:rect l="l" t="t" r="r" b="b"/>
              <a:pathLst>
                <a:path w="23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8080500" y="9535518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41" y="4007"/>
                    <a:pt x="3760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05" y="4017"/>
                    <a:pt x="3249" y="4017"/>
                    <a:pt x="3193" y="4006"/>
                  </a:cubicBezTo>
                  <a:lnTo>
                    <a:pt x="3193" y="4006"/>
                  </a:lnTo>
                  <a:cubicBezTo>
                    <a:pt x="3228" y="4011"/>
                    <a:pt x="3245" y="4013"/>
                    <a:pt x="3251" y="4013"/>
                  </a:cubicBezTo>
                  <a:cubicBezTo>
                    <a:pt x="3269" y="4013"/>
                    <a:pt x="3168" y="3992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8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8198771" y="967219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4651831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"/>
                    <a:pt x="22" y="12"/>
                  </a:cubicBez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4533560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8" y="3893"/>
                  </a:cubicBezTo>
                  <a:cubicBezTo>
                    <a:pt x="3887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7" y="1003"/>
                    <a:pt x="3674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53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7" y="4027"/>
                    <a:pt x="3685" y="4027"/>
                  </a:cubicBezTo>
                  <a:lnTo>
                    <a:pt x="3674" y="4027"/>
                  </a:lnTo>
                  <a:cubicBezTo>
                    <a:pt x="3663" y="4039"/>
                    <a:pt x="3641" y="4039"/>
                    <a:pt x="3629" y="4039"/>
                  </a:cubicBezTo>
                  <a:lnTo>
                    <a:pt x="3517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2" y="4027"/>
                  </a:cubicBezTo>
                  <a:cubicBezTo>
                    <a:pt x="3309" y="4027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10" y="3803"/>
                  </a:cubicBez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5" y="1653"/>
                    <a:pt x="2834" y="1451"/>
                    <a:pt x="2946" y="1272"/>
                  </a:cubicBezTo>
                  <a:cubicBezTo>
                    <a:pt x="2957" y="1250"/>
                    <a:pt x="2969" y="1250"/>
                    <a:pt x="2969" y="1239"/>
                  </a:cubicBezTo>
                  <a:cubicBezTo>
                    <a:pt x="2969" y="1239"/>
                    <a:pt x="2969" y="1227"/>
                    <a:pt x="2991" y="1205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4910707" y="9821601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293" y="2003"/>
                    <a:pt x="3483" y="2373"/>
                  </a:cubicBezTo>
                  <a:cubicBezTo>
                    <a:pt x="3663" y="2720"/>
                    <a:pt x="3797" y="3101"/>
                    <a:pt x="3831" y="3493"/>
                  </a:cubicBezTo>
                  <a:cubicBezTo>
                    <a:pt x="3875" y="3829"/>
                    <a:pt x="3864" y="4086"/>
                    <a:pt x="3696" y="4423"/>
                  </a:cubicBezTo>
                  <a:cubicBezTo>
                    <a:pt x="3685" y="4445"/>
                    <a:pt x="3674" y="4479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5" y="4546"/>
                    <a:pt x="3573" y="4546"/>
                    <a:pt x="3551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3"/>
                    <a:pt x="3013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1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4"/>
                    <a:pt x="2632" y="1354"/>
                    <a:pt x="2643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51" y="4635"/>
                  </a:cubicBezTo>
                  <a:cubicBezTo>
                    <a:pt x="3539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3517" y="4658"/>
                  </a:moveTo>
                  <a:cubicBezTo>
                    <a:pt x="3517" y="4662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3"/>
                    <a:pt x="3517" y="4658"/>
                    <a:pt x="3517" y="4658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6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2"/>
                    <a:pt x="4357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4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5272660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1" y="4010"/>
                  </a:moveTo>
                  <a:cubicBezTo>
                    <a:pt x="3748" y="4013"/>
                    <a:pt x="3742" y="4015"/>
                    <a:pt x="3735" y="4017"/>
                  </a:cubicBezTo>
                  <a:lnTo>
                    <a:pt x="3735" y="4017"/>
                  </a:lnTo>
                  <a:cubicBezTo>
                    <a:pt x="3742" y="4015"/>
                    <a:pt x="3747" y="4012"/>
                    <a:pt x="3751" y="4010"/>
                  </a:cubicBezTo>
                  <a:close/>
                  <a:moveTo>
                    <a:pt x="3282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7"/>
                    <a:pt x="3674" y="4027"/>
                  </a:cubicBezTo>
                  <a:cubicBezTo>
                    <a:pt x="3652" y="4039"/>
                    <a:pt x="3641" y="4039"/>
                    <a:pt x="3618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cubicBezTo>
                    <a:pt x="3439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1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5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0" y="3999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4" y="1653"/>
                    <a:pt x="2834" y="1463"/>
                    <a:pt x="2935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05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6" y="1026"/>
                    <a:pt x="3182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897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2" y="4836"/>
                    <a:pt x="2767" y="4837"/>
                    <a:pt x="2813" y="4837"/>
                  </a:cubicBezTo>
                  <a:cubicBezTo>
                    <a:pt x="3039" y="4837"/>
                    <a:pt x="3269" y="4813"/>
                    <a:pt x="3484" y="4767"/>
                  </a:cubicBezTo>
                  <a:cubicBezTo>
                    <a:pt x="4570" y="4554"/>
                    <a:pt x="5859" y="3938"/>
                    <a:pt x="6015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5390558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"/>
                    <a:pt x="22" y="12"/>
                  </a:cubicBezTo>
                  <a:lnTo>
                    <a:pt x="34" y="12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5649434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5" y="3829"/>
                    <a:pt x="3864" y="4086"/>
                    <a:pt x="3707" y="4423"/>
                  </a:cubicBezTo>
                  <a:cubicBezTo>
                    <a:pt x="3696" y="4445"/>
                    <a:pt x="3674" y="4479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1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2" y="1656"/>
                    <a:pt x="2431" y="1555"/>
                    <a:pt x="2520" y="1466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4"/>
                    <a:pt x="2643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7"/>
                    <a:pt x="3539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1" y="1555"/>
                    <a:pt x="538" y="2082"/>
                  </a:cubicBezTo>
                  <a:cubicBezTo>
                    <a:pt x="0" y="2955"/>
                    <a:pt x="157" y="4053"/>
                    <a:pt x="974" y="4703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4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011387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7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6" y="3893"/>
                    <a:pt x="3884" y="3894"/>
                  </a:cubicBezTo>
                  <a:lnTo>
                    <a:pt x="3884" y="3894"/>
                  </a:lnTo>
                  <a:cubicBezTo>
                    <a:pt x="3886" y="3890"/>
                    <a:pt x="3887" y="3888"/>
                    <a:pt x="3887" y="3888"/>
                  </a:cubicBezTo>
                  <a:close/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8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24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56" y="3535"/>
                    <a:pt x="4134" y="3579"/>
                  </a:cubicBezTo>
                  <a:cubicBezTo>
                    <a:pt x="4122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lnTo>
                    <a:pt x="3730" y="4005"/>
                  </a:lnTo>
                  <a:cubicBezTo>
                    <a:pt x="3719" y="4016"/>
                    <a:pt x="3697" y="4027"/>
                    <a:pt x="3674" y="4027"/>
                  </a:cubicBezTo>
                  <a:cubicBezTo>
                    <a:pt x="3663" y="4039"/>
                    <a:pt x="3641" y="4039"/>
                    <a:pt x="3618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cubicBezTo>
                    <a:pt x="3450" y="4039"/>
                    <a:pt x="3406" y="4039"/>
                    <a:pt x="3361" y="4027"/>
                  </a:cubicBezTo>
                  <a:cubicBezTo>
                    <a:pt x="3313" y="4027"/>
                    <a:pt x="3265" y="4019"/>
                    <a:pt x="3217" y="4010"/>
                  </a:cubicBezTo>
                  <a:lnTo>
                    <a:pt x="3217" y="4010"/>
                  </a:lnTo>
                  <a:cubicBezTo>
                    <a:pt x="3235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3" y="4005"/>
                  </a:cubicBezTo>
                  <a:lnTo>
                    <a:pt x="3193" y="4005"/>
                  </a:lnTo>
                  <a:cubicBezTo>
                    <a:pt x="3201" y="4007"/>
                    <a:pt x="3209" y="4008"/>
                    <a:pt x="3217" y="4010"/>
                  </a:cubicBezTo>
                  <a:lnTo>
                    <a:pt x="3217" y="4010"/>
                  </a:lnTo>
                  <a:cubicBezTo>
                    <a:pt x="3190" y="4005"/>
                    <a:pt x="3149" y="3999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98" y="3131"/>
                    <a:pt x="2442" y="2471"/>
                    <a:pt x="2666" y="1843"/>
                  </a:cubicBezTo>
                  <a:cubicBezTo>
                    <a:pt x="2745" y="1653"/>
                    <a:pt x="2834" y="1451"/>
                    <a:pt x="2946" y="1272"/>
                  </a:cubicBezTo>
                  <a:cubicBezTo>
                    <a:pt x="2958" y="1250"/>
                    <a:pt x="2958" y="1250"/>
                    <a:pt x="2969" y="1239"/>
                  </a:cubicBezTo>
                  <a:cubicBezTo>
                    <a:pt x="2969" y="1239"/>
                    <a:pt x="2969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129658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"/>
                    <a:pt x="23" y="12"/>
                  </a:cubicBez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388534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90"/>
                    <a:pt x="3293" y="2003"/>
                    <a:pt x="3484" y="2373"/>
                  </a:cubicBezTo>
                  <a:cubicBezTo>
                    <a:pt x="3663" y="2720"/>
                    <a:pt x="3786" y="3101"/>
                    <a:pt x="3831" y="3493"/>
                  </a:cubicBezTo>
                  <a:cubicBezTo>
                    <a:pt x="3864" y="3829"/>
                    <a:pt x="3853" y="4086"/>
                    <a:pt x="3696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8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40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4"/>
                    <a:pt x="2632" y="1354"/>
                    <a:pt x="2644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8" y="4647"/>
                    <a:pt x="3528" y="4647"/>
                    <a:pt x="3517" y="4658"/>
                  </a:cubicBezTo>
                  <a:cubicBezTo>
                    <a:pt x="3528" y="4635"/>
                    <a:pt x="3540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3" y="4703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69" y="749"/>
                    <a:pt x="4559" y="682"/>
                    <a:pt x="4637" y="603"/>
                  </a:cubicBezTo>
                  <a:cubicBezTo>
                    <a:pt x="4895" y="290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50114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6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2" y="4010"/>
                  </a:moveTo>
                  <a:lnTo>
                    <a:pt x="3762" y="4010"/>
                  </a:lnTo>
                  <a:cubicBezTo>
                    <a:pt x="3759" y="4013"/>
                    <a:pt x="3754" y="4015"/>
                    <a:pt x="3747" y="4017"/>
                  </a:cubicBezTo>
                  <a:lnTo>
                    <a:pt x="3747" y="4017"/>
                  </a:lnTo>
                  <a:cubicBezTo>
                    <a:pt x="3753" y="4015"/>
                    <a:pt x="3758" y="4012"/>
                    <a:pt x="3762" y="4010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27" y="891"/>
                    <a:pt x="3338" y="903"/>
                  </a:cubicBezTo>
                  <a:cubicBezTo>
                    <a:pt x="3518" y="1003"/>
                    <a:pt x="3674" y="1160"/>
                    <a:pt x="3809" y="1317"/>
                  </a:cubicBezTo>
                  <a:cubicBezTo>
                    <a:pt x="4111" y="1687"/>
                    <a:pt x="4290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90" y="3456"/>
                  </a:cubicBezTo>
                  <a:cubicBezTo>
                    <a:pt x="4178" y="3490"/>
                    <a:pt x="4156" y="3535"/>
                    <a:pt x="4134" y="3579"/>
                  </a:cubicBezTo>
                  <a:cubicBezTo>
                    <a:pt x="4122" y="3602"/>
                    <a:pt x="4089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98" y="3882"/>
                    <a:pt x="3865" y="3904"/>
                  </a:cubicBezTo>
                  <a:cubicBezTo>
                    <a:pt x="3854" y="3927"/>
                    <a:pt x="3831" y="3938"/>
                    <a:pt x="3831" y="3938"/>
                  </a:cubicBezTo>
                  <a:cubicBezTo>
                    <a:pt x="3798" y="3960"/>
                    <a:pt x="3775" y="3983"/>
                    <a:pt x="3742" y="4005"/>
                  </a:cubicBezTo>
                  <a:cubicBezTo>
                    <a:pt x="3719" y="4016"/>
                    <a:pt x="3708" y="4027"/>
                    <a:pt x="3686" y="4027"/>
                  </a:cubicBezTo>
                  <a:cubicBezTo>
                    <a:pt x="3663" y="4039"/>
                    <a:pt x="3641" y="4039"/>
                    <a:pt x="3630" y="4039"/>
                  </a:cubicBezTo>
                  <a:lnTo>
                    <a:pt x="3529" y="4039"/>
                  </a:lnTo>
                  <a:cubicBezTo>
                    <a:pt x="3529" y="4050"/>
                    <a:pt x="3540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cubicBezTo>
                    <a:pt x="3450" y="4039"/>
                    <a:pt x="3406" y="4039"/>
                    <a:pt x="3372" y="4027"/>
                  </a:cubicBezTo>
                  <a:cubicBezTo>
                    <a:pt x="3320" y="4027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0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2" y="2471"/>
                    <a:pt x="2678" y="1843"/>
                  </a:cubicBezTo>
                  <a:cubicBezTo>
                    <a:pt x="2745" y="1653"/>
                    <a:pt x="2846" y="1463"/>
                    <a:pt x="2946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47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868385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11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7127261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4" y="4086"/>
                    <a:pt x="3708" y="4423"/>
                  </a:cubicBezTo>
                  <a:cubicBezTo>
                    <a:pt x="3685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40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4"/>
                    <a:pt x="2632" y="1354"/>
                    <a:pt x="2655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51" y="1555"/>
                    <a:pt x="527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7489213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7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3" y="3579"/>
                  </a:cubicBezTo>
                  <a:cubicBezTo>
                    <a:pt x="4111" y="3602"/>
                    <a:pt x="4078" y="3658"/>
                    <a:pt x="406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1" y="4005"/>
                  </a:cubicBezTo>
                  <a:cubicBezTo>
                    <a:pt x="3719" y="4016"/>
                    <a:pt x="3697" y="4027"/>
                    <a:pt x="3675" y="4027"/>
                  </a:cubicBezTo>
                  <a:cubicBezTo>
                    <a:pt x="3663" y="4039"/>
                    <a:pt x="3641" y="4039"/>
                    <a:pt x="3619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cubicBezTo>
                    <a:pt x="3451" y="4039"/>
                    <a:pt x="3406" y="4039"/>
                    <a:pt x="3361" y="4027"/>
                  </a:cubicBezTo>
                  <a:cubicBezTo>
                    <a:pt x="3305" y="4027"/>
                    <a:pt x="3249" y="4016"/>
                    <a:pt x="3182" y="4005"/>
                  </a:cubicBezTo>
                  <a:lnTo>
                    <a:pt x="3182" y="4005"/>
                  </a:lnTo>
                  <a:cubicBezTo>
                    <a:pt x="3227" y="4012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599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10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7607112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8227941" y="9827388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7"/>
                    <a:pt x="3686" y="4027"/>
                  </a:cubicBezTo>
                  <a:lnTo>
                    <a:pt x="3675" y="4027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11" y="3803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8346211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"/>
                    <a:pt x="23" y="12"/>
                  </a:cubicBezTo>
                  <a:lnTo>
                    <a:pt x="23" y="12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7866360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90"/>
                    <a:pt x="3293" y="2003"/>
                    <a:pt x="3484" y="2373"/>
                  </a:cubicBezTo>
                  <a:cubicBezTo>
                    <a:pt x="3663" y="2720"/>
                    <a:pt x="3786" y="3101"/>
                    <a:pt x="3831" y="3493"/>
                  </a:cubicBezTo>
                  <a:cubicBezTo>
                    <a:pt x="3865" y="3829"/>
                    <a:pt x="3853" y="4086"/>
                    <a:pt x="3697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9" y="4535"/>
                    <a:pt x="3495" y="4523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35" y="4322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40" y="1970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4"/>
                    <a:pt x="2633" y="1354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7" y="4658"/>
                  </a:cubicBez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8"/>
                    <a:pt x="3517" y="4658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4"/>
                    <a:pt x="1770" y="827"/>
                    <a:pt x="1837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4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58" y="749"/>
                    <a:pt x="4559" y="682"/>
                    <a:pt x="4637" y="603"/>
                  </a:cubicBezTo>
                  <a:cubicBezTo>
                    <a:pt x="4895" y="290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4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4504356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4386119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10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7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89" y="3446"/>
                  </a:cubicBezTo>
                  <a:cubicBezTo>
                    <a:pt x="4167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7" y="3961"/>
                    <a:pt x="3764" y="3972"/>
                    <a:pt x="3741" y="3995"/>
                  </a:cubicBezTo>
                  <a:lnTo>
                    <a:pt x="3730" y="3995"/>
                  </a:lnTo>
                  <a:cubicBezTo>
                    <a:pt x="3719" y="4006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1" y="4028"/>
                  </a:cubicBezTo>
                  <a:cubicBezTo>
                    <a:pt x="3319" y="4020"/>
                    <a:pt x="3278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7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3" y="1172"/>
                    <a:pt x="3036" y="1127"/>
                    <a:pt x="3069" y="1094"/>
                  </a:cubicBezTo>
                  <a:cubicBezTo>
                    <a:pt x="3125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19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5" y="5023"/>
                    <a:pt x="2689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6" y="2706"/>
                  </a:cubicBezTo>
                  <a:cubicBezTo>
                    <a:pt x="6161" y="1687"/>
                    <a:pt x="5578" y="388"/>
                    <a:pt x="4525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4763266" y="10113674"/>
              <a:ext cx="192550" cy="181416"/>
            </a:xfrm>
            <a:custGeom>
              <a:avLst/>
              <a:gdLst/>
              <a:ahLst/>
              <a:cxnLst/>
              <a:rect l="l" t="t" r="r" b="b"/>
              <a:pathLst>
                <a:path w="5690" h="5361" extrusionOk="0">
                  <a:moveTo>
                    <a:pt x="3203" y="1045"/>
                  </a:moveTo>
                  <a:cubicBezTo>
                    <a:pt x="3225" y="1045"/>
                    <a:pt x="3215" y="1055"/>
                    <a:pt x="3118" y="1067"/>
                  </a:cubicBezTo>
                  <a:lnTo>
                    <a:pt x="3118" y="1067"/>
                  </a:lnTo>
                  <a:cubicBezTo>
                    <a:pt x="3128" y="1064"/>
                    <a:pt x="3138" y="1056"/>
                    <a:pt x="3147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3" y="1045"/>
                  </a:cubicBezTo>
                  <a:close/>
                  <a:moveTo>
                    <a:pt x="2643" y="1336"/>
                  </a:moveTo>
                  <a:cubicBezTo>
                    <a:pt x="2677" y="1358"/>
                    <a:pt x="2699" y="1381"/>
                    <a:pt x="2733" y="1403"/>
                  </a:cubicBezTo>
                  <a:cubicBezTo>
                    <a:pt x="3058" y="1694"/>
                    <a:pt x="3293" y="2008"/>
                    <a:pt x="3483" y="2377"/>
                  </a:cubicBezTo>
                  <a:cubicBezTo>
                    <a:pt x="3663" y="2725"/>
                    <a:pt x="3797" y="3105"/>
                    <a:pt x="3831" y="3497"/>
                  </a:cubicBezTo>
                  <a:cubicBezTo>
                    <a:pt x="3864" y="3833"/>
                    <a:pt x="3853" y="4091"/>
                    <a:pt x="3696" y="4416"/>
                  </a:cubicBezTo>
                  <a:cubicBezTo>
                    <a:pt x="3685" y="4450"/>
                    <a:pt x="3663" y="4472"/>
                    <a:pt x="3651" y="4506"/>
                  </a:cubicBezTo>
                  <a:cubicBezTo>
                    <a:pt x="3651" y="4506"/>
                    <a:pt x="3640" y="4517"/>
                    <a:pt x="3640" y="4517"/>
                  </a:cubicBezTo>
                  <a:cubicBezTo>
                    <a:pt x="3629" y="4528"/>
                    <a:pt x="3629" y="4539"/>
                    <a:pt x="3618" y="4550"/>
                  </a:cubicBezTo>
                  <a:cubicBezTo>
                    <a:pt x="3595" y="4539"/>
                    <a:pt x="3573" y="4539"/>
                    <a:pt x="3551" y="4539"/>
                  </a:cubicBezTo>
                  <a:cubicBezTo>
                    <a:pt x="3528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71" y="4461"/>
                  </a:cubicBezTo>
                  <a:cubicBezTo>
                    <a:pt x="3159" y="4427"/>
                    <a:pt x="3013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39" y="1974"/>
                  </a:cubicBezTo>
                  <a:cubicBezTo>
                    <a:pt x="2173" y="1918"/>
                    <a:pt x="2195" y="1873"/>
                    <a:pt x="2229" y="1829"/>
                  </a:cubicBezTo>
                  <a:cubicBezTo>
                    <a:pt x="2229" y="1817"/>
                    <a:pt x="2240" y="1806"/>
                    <a:pt x="2240" y="1795"/>
                  </a:cubicBezTo>
                  <a:cubicBezTo>
                    <a:pt x="2251" y="1784"/>
                    <a:pt x="2263" y="1761"/>
                    <a:pt x="2274" y="1750"/>
                  </a:cubicBezTo>
                  <a:cubicBezTo>
                    <a:pt x="2341" y="1649"/>
                    <a:pt x="2419" y="1560"/>
                    <a:pt x="2509" y="1470"/>
                  </a:cubicBezTo>
                  <a:cubicBezTo>
                    <a:pt x="2543" y="1425"/>
                    <a:pt x="2587" y="1392"/>
                    <a:pt x="2621" y="1358"/>
                  </a:cubicBezTo>
                  <a:cubicBezTo>
                    <a:pt x="2621" y="1358"/>
                    <a:pt x="2632" y="1347"/>
                    <a:pt x="2643" y="1336"/>
                  </a:cubicBezTo>
                  <a:close/>
                  <a:moveTo>
                    <a:pt x="3819" y="4550"/>
                  </a:moveTo>
                  <a:lnTo>
                    <a:pt x="3819" y="4550"/>
                  </a:lnTo>
                  <a:cubicBezTo>
                    <a:pt x="3797" y="4562"/>
                    <a:pt x="3763" y="4562"/>
                    <a:pt x="3741" y="4562"/>
                  </a:cubicBezTo>
                  <a:lnTo>
                    <a:pt x="3730" y="4562"/>
                  </a:lnTo>
                  <a:cubicBezTo>
                    <a:pt x="3750" y="4551"/>
                    <a:pt x="3780" y="4550"/>
                    <a:pt x="3819" y="4550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29"/>
                    <a:pt x="3539" y="4629"/>
                  </a:cubicBezTo>
                  <a:cubicBezTo>
                    <a:pt x="3528" y="4640"/>
                    <a:pt x="3528" y="4640"/>
                    <a:pt x="3517" y="4651"/>
                  </a:cubicBezTo>
                  <a:cubicBezTo>
                    <a:pt x="3528" y="4640"/>
                    <a:pt x="3539" y="4618"/>
                    <a:pt x="3562" y="4618"/>
                  </a:cubicBezTo>
                  <a:close/>
                  <a:moveTo>
                    <a:pt x="3517" y="4662"/>
                  </a:moveTo>
                  <a:cubicBezTo>
                    <a:pt x="3510" y="4662"/>
                    <a:pt x="3507" y="4667"/>
                    <a:pt x="3506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70" y="821"/>
                    <a:pt x="1848" y="854"/>
                  </a:cubicBezTo>
                  <a:cubicBezTo>
                    <a:pt x="1310" y="1145"/>
                    <a:pt x="840" y="1549"/>
                    <a:pt x="526" y="2075"/>
                  </a:cubicBezTo>
                  <a:cubicBezTo>
                    <a:pt x="0" y="2960"/>
                    <a:pt x="157" y="4058"/>
                    <a:pt x="963" y="4707"/>
                  </a:cubicBezTo>
                  <a:cubicBezTo>
                    <a:pt x="1467" y="5099"/>
                    <a:pt x="2106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7" y="5361"/>
                    <a:pt x="4360" y="5185"/>
                    <a:pt x="4895" y="4763"/>
                  </a:cubicBezTo>
                  <a:cubicBezTo>
                    <a:pt x="5634" y="4192"/>
                    <a:pt x="5690" y="3229"/>
                    <a:pt x="5410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69" y="753"/>
                    <a:pt x="4559" y="686"/>
                    <a:pt x="4637" y="597"/>
                  </a:cubicBezTo>
                  <a:cubicBezTo>
                    <a:pt x="4877" y="314"/>
                    <a:pt x="4464" y="237"/>
                    <a:pt x="4244" y="237"/>
                  </a:cubicBezTo>
                  <a:cubicBezTo>
                    <a:pt x="4229" y="237"/>
                    <a:pt x="4214" y="237"/>
                    <a:pt x="4200" y="238"/>
                  </a:cubicBezTo>
                  <a:cubicBezTo>
                    <a:pt x="3999" y="238"/>
                    <a:pt x="3797" y="249"/>
                    <a:pt x="3595" y="283"/>
                  </a:cubicBezTo>
                  <a:cubicBezTo>
                    <a:pt x="3405" y="182"/>
                    <a:pt x="3215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5124846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0" y="4008"/>
                    <a:pt x="3223" y="4010"/>
                    <a:pt x="3233" y="4012"/>
                  </a:cubicBezTo>
                  <a:lnTo>
                    <a:pt x="3233" y="4012"/>
                  </a:lnTo>
                  <a:cubicBezTo>
                    <a:pt x="3219" y="4010"/>
                    <a:pt x="3205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63" y="4017"/>
                    <a:pt x="3741" y="4017"/>
                    <a:pt x="3719" y="4017"/>
                  </a:cubicBezTo>
                  <a:cubicBezTo>
                    <a:pt x="3740" y="4010"/>
                    <a:pt x="3757" y="4007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93" y="870"/>
                  </a:cubicBezTo>
                  <a:cubicBezTo>
                    <a:pt x="3305" y="881"/>
                    <a:pt x="3327" y="881"/>
                    <a:pt x="3338" y="892"/>
                  </a:cubicBezTo>
                  <a:cubicBezTo>
                    <a:pt x="3517" y="1004"/>
                    <a:pt x="3674" y="1150"/>
                    <a:pt x="3809" y="1318"/>
                  </a:cubicBezTo>
                  <a:cubicBezTo>
                    <a:pt x="4111" y="1687"/>
                    <a:pt x="4290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8"/>
                    <a:pt x="4234" y="3367"/>
                    <a:pt x="4189" y="3446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89" y="3647"/>
                    <a:pt x="4077" y="3658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98" y="3883"/>
                    <a:pt x="3865" y="3905"/>
                  </a:cubicBezTo>
                  <a:cubicBezTo>
                    <a:pt x="3853" y="3916"/>
                    <a:pt x="3831" y="3939"/>
                    <a:pt x="3831" y="3939"/>
                  </a:cubicBezTo>
                  <a:cubicBezTo>
                    <a:pt x="3797" y="3961"/>
                    <a:pt x="3764" y="3972"/>
                    <a:pt x="3741" y="3995"/>
                  </a:cubicBezTo>
                  <a:cubicBezTo>
                    <a:pt x="3719" y="4006"/>
                    <a:pt x="3708" y="4017"/>
                    <a:pt x="3685" y="4028"/>
                  </a:cubicBezTo>
                  <a:cubicBezTo>
                    <a:pt x="3663" y="4028"/>
                    <a:pt x="3641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2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5" y="1642"/>
                    <a:pt x="2845" y="1452"/>
                    <a:pt x="2946" y="1273"/>
                  </a:cubicBezTo>
                  <a:cubicBezTo>
                    <a:pt x="2957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6"/>
                  </a:cubicBezTo>
                  <a:cubicBezTo>
                    <a:pt x="3013" y="1172"/>
                    <a:pt x="3047" y="1127"/>
                    <a:pt x="3069" y="1094"/>
                  </a:cubicBezTo>
                  <a:cubicBezTo>
                    <a:pt x="3125" y="1015"/>
                    <a:pt x="3193" y="948"/>
                    <a:pt x="3260" y="870"/>
                  </a:cubicBezTo>
                  <a:cubicBezTo>
                    <a:pt x="3271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39" y="4196"/>
                    <a:pt x="852" y="4319"/>
                  </a:cubicBezTo>
                  <a:cubicBezTo>
                    <a:pt x="908" y="4566"/>
                    <a:pt x="997" y="4801"/>
                    <a:pt x="1109" y="5014"/>
                  </a:cubicBezTo>
                  <a:cubicBezTo>
                    <a:pt x="1181" y="5145"/>
                    <a:pt x="1352" y="5197"/>
                    <a:pt x="1560" y="5197"/>
                  </a:cubicBezTo>
                  <a:cubicBezTo>
                    <a:pt x="1939" y="5197"/>
                    <a:pt x="2442" y="5023"/>
                    <a:pt x="2689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81" y="4555"/>
                    <a:pt x="5870" y="3927"/>
                    <a:pt x="6026" y="2706"/>
                  </a:cubicBezTo>
                  <a:cubicBezTo>
                    <a:pt x="6161" y="1687"/>
                    <a:pt x="5589" y="388"/>
                    <a:pt x="4537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5243083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5501993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3" y="1045"/>
                  </a:moveTo>
                  <a:cubicBezTo>
                    <a:pt x="3234" y="1045"/>
                    <a:pt x="3218" y="1054"/>
                    <a:pt x="3135" y="1064"/>
                  </a:cubicBezTo>
                  <a:lnTo>
                    <a:pt x="3135" y="1064"/>
                  </a:lnTo>
                  <a:cubicBezTo>
                    <a:pt x="3143" y="1061"/>
                    <a:pt x="3151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2" y="1045"/>
                    <a:pt x="3203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4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5" y="3833"/>
                    <a:pt x="3864" y="4091"/>
                    <a:pt x="3707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1" y="4506"/>
                    <a:pt x="3651" y="4517"/>
                    <a:pt x="3640" y="4517"/>
                  </a:cubicBezTo>
                  <a:cubicBezTo>
                    <a:pt x="3640" y="4528"/>
                    <a:pt x="3629" y="4539"/>
                    <a:pt x="3629" y="4550"/>
                  </a:cubicBezTo>
                  <a:cubicBezTo>
                    <a:pt x="3607" y="4539"/>
                    <a:pt x="3584" y="4539"/>
                    <a:pt x="3562" y="4539"/>
                  </a:cubicBezTo>
                  <a:cubicBezTo>
                    <a:pt x="3539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82" y="4461"/>
                  </a:cubicBezTo>
                  <a:cubicBezTo>
                    <a:pt x="3170" y="4427"/>
                    <a:pt x="3024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1" y="1795"/>
                  </a:cubicBezTo>
                  <a:cubicBezTo>
                    <a:pt x="2251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7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19" y="4550"/>
                  </a:moveTo>
                  <a:cubicBezTo>
                    <a:pt x="3797" y="4562"/>
                    <a:pt x="3763" y="4562"/>
                    <a:pt x="3752" y="4562"/>
                  </a:cubicBezTo>
                  <a:lnTo>
                    <a:pt x="3730" y="4562"/>
                  </a:lnTo>
                  <a:cubicBezTo>
                    <a:pt x="3760" y="4551"/>
                    <a:pt x="3782" y="4550"/>
                    <a:pt x="3819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39" y="4640"/>
                    <a:pt x="3528" y="4640"/>
                    <a:pt x="3517" y="4651"/>
                  </a:cubicBezTo>
                  <a:cubicBezTo>
                    <a:pt x="3528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6" y="339"/>
                    <a:pt x="1232" y="653"/>
                    <a:pt x="1624" y="776"/>
                  </a:cubicBezTo>
                  <a:cubicBezTo>
                    <a:pt x="1702" y="798"/>
                    <a:pt x="1781" y="821"/>
                    <a:pt x="1848" y="854"/>
                  </a:cubicBezTo>
                  <a:cubicBezTo>
                    <a:pt x="1310" y="1145"/>
                    <a:pt x="851" y="1549"/>
                    <a:pt x="526" y="2075"/>
                  </a:cubicBezTo>
                  <a:cubicBezTo>
                    <a:pt x="0" y="2960"/>
                    <a:pt x="157" y="4058"/>
                    <a:pt x="974" y="4707"/>
                  </a:cubicBezTo>
                  <a:cubicBezTo>
                    <a:pt x="1478" y="5099"/>
                    <a:pt x="2117" y="5323"/>
                    <a:pt x="2755" y="5357"/>
                  </a:cubicBezTo>
                  <a:cubicBezTo>
                    <a:pt x="2815" y="5360"/>
                    <a:pt x="2875" y="5361"/>
                    <a:pt x="2936" y="5361"/>
                  </a:cubicBezTo>
                  <a:cubicBezTo>
                    <a:pt x="3617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8" y="1784"/>
                    <a:pt x="4839" y="1235"/>
                    <a:pt x="4368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7" y="314"/>
                    <a:pt x="4474" y="237"/>
                    <a:pt x="4255" y="237"/>
                  </a:cubicBezTo>
                  <a:cubicBezTo>
                    <a:pt x="4240" y="237"/>
                    <a:pt x="4225" y="237"/>
                    <a:pt x="4211" y="238"/>
                  </a:cubicBezTo>
                  <a:cubicBezTo>
                    <a:pt x="4010" y="238"/>
                    <a:pt x="3797" y="249"/>
                    <a:pt x="3595" y="283"/>
                  </a:cubicBezTo>
                  <a:cubicBezTo>
                    <a:pt x="3416" y="182"/>
                    <a:pt x="3226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5863946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89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5" y="4008"/>
                    <a:pt x="3188" y="4007"/>
                    <a:pt x="3182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8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8" y="3647"/>
                    <a:pt x="4066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8" y="3961"/>
                    <a:pt x="3764" y="3972"/>
                    <a:pt x="3730" y="3995"/>
                  </a:cubicBezTo>
                  <a:cubicBezTo>
                    <a:pt x="3719" y="4006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6" y="4028"/>
                    <a:pt x="3361" y="4028"/>
                  </a:cubicBezTo>
                  <a:cubicBezTo>
                    <a:pt x="3321" y="4020"/>
                    <a:pt x="3281" y="4018"/>
                    <a:pt x="3238" y="4013"/>
                  </a:cubicBezTo>
                  <a:lnTo>
                    <a:pt x="3238" y="4013"/>
                  </a:lnTo>
                  <a:cubicBezTo>
                    <a:pt x="3217" y="4009"/>
                    <a:pt x="3157" y="3996"/>
                    <a:pt x="3126" y="3983"/>
                  </a:cubicBezTo>
                  <a:cubicBezTo>
                    <a:pt x="3002" y="3961"/>
                    <a:pt x="2890" y="3916"/>
                    <a:pt x="2790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28"/>
                    <a:pt x="2969" y="1228"/>
                    <a:pt x="2980" y="1206"/>
                  </a:cubicBezTo>
                  <a:cubicBezTo>
                    <a:pt x="3014" y="1172"/>
                    <a:pt x="3036" y="1127"/>
                    <a:pt x="3058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5" y="5023"/>
                    <a:pt x="2689" y="4835"/>
                  </a:cubicBezTo>
                  <a:cubicBezTo>
                    <a:pt x="2958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7" y="2706"/>
                  </a:cubicBezTo>
                  <a:cubicBezTo>
                    <a:pt x="6150" y="1687"/>
                    <a:pt x="5578" y="388"/>
                    <a:pt x="4526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5981811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241093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5" y="1055"/>
                    <a:pt x="3118" y="1067"/>
                  </a:cubicBezTo>
                  <a:lnTo>
                    <a:pt x="3118" y="1067"/>
                  </a:lnTo>
                  <a:cubicBezTo>
                    <a:pt x="3128" y="1064"/>
                    <a:pt x="3138" y="1056"/>
                    <a:pt x="3148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66" y="1358"/>
                    <a:pt x="2700" y="1381"/>
                    <a:pt x="2733" y="1403"/>
                  </a:cubicBezTo>
                  <a:cubicBezTo>
                    <a:pt x="3047" y="1694"/>
                    <a:pt x="3293" y="2008"/>
                    <a:pt x="3484" y="2377"/>
                  </a:cubicBezTo>
                  <a:cubicBezTo>
                    <a:pt x="3663" y="2725"/>
                    <a:pt x="3786" y="3105"/>
                    <a:pt x="3831" y="3497"/>
                  </a:cubicBezTo>
                  <a:cubicBezTo>
                    <a:pt x="3864" y="3833"/>
                    <a:pt x="3853" y="4091"/>
                    <a:pt x="3696" y="4416"/>
                  </a:cubicBezTo>
                  <a:cubicBezTo>
                    <a:pt x="3685" y="4450"/>
                    <a:pt x="3663" y="4472"/>
                    <a:pt x="3652" y="4506"/>
                  </a:cubicBezTo>
                  <a:cubicBezTo>
                    <a:pt x="3652" y="4506"/>
                    <a:pt x="3640" y="4517"/>
                    <a:pt x="3640" y="4517"/>
                  </a:cubicBezTo>
                  <a:cubicBezTo>
                    <a:pt x="3629" y="4528"/>
                    <a:pt x="3629" y="4539"/>
                    <a:pt x="3618" y="4550"/>
                  </a:cubicBezTo>
                  <a:cubicBezTo>
                    <a:pt x="3596" y="4539"/>
                    <a:pt x="3573" y="4539"/>
                    <a:pt x="3551" y="4539"/>
                  </a:cubicBezTo>
                  <a:cubicBezTo>
                    <a:pt x="3528" y="4539"/>
                    <a:pt x="3495" y="4528"/>
                    <a:pt x="3461" y="4528"/>
                  </a:cubicBezTo>
                  <a:cubicBezTo>
                    <a:pt x="3394" y="4506"/>
                    <a:pt x="3338" y="4494"/>
                    <a:pt x="3271" y="4461"/>
                  </a:cubicBezTo>
                  <a:cubicBezTo>
                    <a:pt x="3159" y="4427"/>
                    <a:pt x="3013" y="4360"/>
                    <a:pt x="2935" y="4326"/>
                  </a:cubicBezTo>
                  <a:cubicBezTo>
                    <a:pt x="2543" y="4102"/>
                    <a:pt x="2207" y="3800"/>
                    <a:pt x="2050" y="3397"/>
                  </a:cubicBezTo>
                  <a:cubicBezTo>
                    <a:pt x="1893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40" y="1974"/>
                  </a:cubicBezTo>
                  <a:cubicBezTo>
                    <a:pt x="2162" y="1918"/>
                    <a:pt x="2196" y="1873"/>
                    <a:pt x="2218" y="1829"/>
                  </a:cubicBezTo>
                  <a:cubicBezTo>
                    <a:pt x="2229" y="1817"/>
                    <a:pt x="2229" y="1806"/>
                    <a:pt x="2240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41" y="1649"/>
                    <a:pt x="2420" y="1560"/>
                    <a:pt x="2509" y="1470"/>
                  </a:cubicBezTo>
                  <a:cubicBezTo>
                    <a:pt x="2543" y="1425"/>
                    <a:pt x="2576" y="1392"/>
                    <a:pt x="2621" y="1358"/>
                  </a:cubicBezTo>
                  <a:cubicBezTo>
                    <a:pt x="2621" y="1358"/>
                    <a:pt x="2632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86" y="4562"/>
                    <a:pt x="3764" y="4562"/>
                    <a:pt x="3741" y="4562"/>
                  </a:cubicBezTo>
                  <a:lnTo>
                    <a:pt x="3730" y="4562"/>
                  </a:lnTo>
                  <a:cubicBezTo>
                    <a:pt x="3752" y="4550"/>
                    <a:pt x="3786" y="4550"/>
                    <a:pt x="3820" y="4550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8" y="4640"/>
                    <a:pt x="3528" y="4640"/>
                    <a:pt x="3517" y="4651"/>
                  </a:cubicBezTo>
                  <a:cubicBezTo>
                    <a:pt x="3528" y="4640"/>
                    <a:pt x="3540" y="4618"/>
                    <a:pt x="3551" y="4618"/>
                  </a:cubicBezTo>
                  <a:close/>
                  <a:moveTo>
                    <a:pt x="3517" y="4662"/>
                  </a:moveTo>
                  <a:cubicBezTo>
                    <a:pt x="3510" y="4662"/>
                    <a:pt x="3507" y="4667"/>
                    <a:pt x="3506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2" y="0"/>
                  </a:moveTo>
                  <a:cubicBezTo>
                    <a:pt x="2385" y="0"/>
                    <a:pt x="2049" y="107"/>
                    <a:pt x="1803" y="238"/>
                  </a:cubicBezTo>
                  <a:cubicBezTo>
                    <a:pt x="1635" y="339"/>
                    <a:pt x="1232" y="653"/>
                    <a:pt x="1624" y="776"/>
                  </a:cubicBezTo>
                  <a:cubicBezTo>
                    <a:pt x="1691" y="798"/>
                    <a:pt x="1770" y="821"/>
                    <a:pt x="1848" y="854"/>
                  </a:cubicBezTo>
                  <a:cubicBezTo>
                    <a:pt x="1311" y="1145"/>
                    <a:pt x="840" y="1549"/>
                    <a:pt x="527" y="2075"/>
                  </a:cubicBezTo>
                  <a:cubicBezTo>
                    <a:pt x="0" y="2960"/>
                    <a:pt x="157" y="4058"/>
                    <a:pt x="963" y="4707"/>
                  </a:cubicBezTo>
                  <a:cubicBezTo>
                    <a:pt x="1467" y="5099"/>
                    <a:pt x="2106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6" y="5361"/>
                    <a:pt x="4350" y="5185"/>
                    <a:pt x="4895" y="4763"/>
                  </a:cubicBezTo>
                  <a:cubicBezTo>
                    <a:pt x="5634" y="4192"/>
                    <a:pt x="5690" y="3229"/>
                    <a:pt x="5410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58" y="753"/>
                    <a:pt x="4559" y="686"/>
                    <a:pt x="4637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4" y="237"/>
                    <a:pt x="4200" y="238"/>
                  </a:cubicBezTo>
                  <a:cubicBezTo>
                    <a:pt x="3999" y="238"/>
                    <a:pt x="3797" y="249"/>
                    <a:pt x="3584" y="283"/>
                  </a:cubicBezTo>
                  <a:cubicBezTo>
                    <a:pt x="3405" y="182"/>
                    <a:pt x="3215" y="104"/>
                    <a:pt x="3013" y="48"/>
                  </a:cubicBezTo>
                  <a:cubicBezTo>
                    <a:pt x="2914" y="15"/>
                    <a:pt x="2805" y="0"/>
                    <a:pt x="2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602673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70" y="808"/>
                    <a:pt x="3058" y="811"/>
                    <a:pt x="3057" y="811"/>
                  </a:cubicBezTo>
                  <a:cubicBezTo>
                    <a:pt x="3056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53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82" y="870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8" y="1004"/>
                    <a:pt x="3674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78" y="3490"/>
                    <a:pt x="4156" y="3535"/>
                    <a:pt x="4134" y="3569"/>
                  </a:cubicBezTo>
                  <a:cubicBezTo>
                    <a:pt x="4122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5" y="3856"/>
                    <a:pt x="3898" y="3875"/>
                    <a:pt x="3877" y="3894"/>
                  </a:cubicBezTo>
                  <a:lnTo>
                    <a:pt x="3877" y="3894"/>
                  </a:lnTo>
                  <a:cubicBezTo>
                    <a:pt x="3887" y="3893"/>
                    <a:pt x="3887" y="3883"/>
                    <a:pt x="3898" y="3883"/>
                  </a:cubicBezTo>
                  <a:cubicBezTo>
                    <a:pt x="3898" y="3883"/>
                    <a:pt x="3888" y="3893"/>
                    <a:pt x="3877" y="3894"/>
                  </a:cubicBezTo>
                  <a:lnTo>
                    <a:pt x="3877" y="3894"/>
                  </a:lnTo>
                  <a:cubicBezTo>
                    <a:pt x="3877" y="3894"/>
                    <a:pt x="3877" y="3894"/>
                    <a:pt x="3877" y="3894"/>
                  </a:cubicBezTo>
                  <a:lnTo>
                    <a:pt x="3877" y="3894"/>
                  </a:lnTo>
                  <a:cubicBezTo>
                    <a:pt x="3877" y="3894"/>
                    <a:pt x="3876" y="3894"/>
                    <a:pt x="3876" y="3894"/>
                  </a:cubicBezTo>
                  <a:cubicBezTo>
                    <a:pt x="3876" y="3894"/>
                    <a:pt x="3877" y="3894"/>
                    <a:pt x="3877" y="3894"/>
                  </a:cubicBezTo>
                  <a:lnTo>
                    <a:pt x="3877" y="3894"/>
                  </a:lnTo>
                  <a:cubicBezTo>
                    <a:pt x="3873" y="3897"/>
                    <a:pt x="3869" y="3901"/>
                    <a:pt x="3865" y="3905"/>
                  </a:cubicBezTo>
                  <a:cubicBezTo>
                    <a:pt x="3854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19" y="4006"/>
                    <a:pt x="3697" y="4017"/>
                    <a:pt x="3686" y="4028"/>
                  </a:cubicBezTo>
                  <a:cubicBezTo>
                    <a:pt x="3663" y="4028"/>
                    <a:pt x="3641" y="4028"/>
                    <a:pt x="3630" y="4039"/>
                  </a:cubicBezTo>
                  <a:lnTo>
                    <a:pt x="3495" y="4039"/>
                  </a:lnTo>
                  <a:cubicBezTo>
                    <a:pt x="3450" y="4039"/>
                    <a:pt x="3406" y="4028"/>
                    <a:pt x="3372" y="4028"/>
                  </a:cubicBezTo>
                  <a:cubicBezTo>
                    <a:pt x="3326" y="4021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2" y="2460"/>
                    <a:pt x="2678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97" y="4801"/>
                    <a:pt x="1109" y="5014"/>
                  </a:cubicBezTo>
                  <a:cubicBezTo>
                    <a:pt x="1181" y="5145"/>
                    <a:pt x="1350" y="5197"/>
                    <a:pt x="1557" y="5197"/>
                  </a:cubicBezTo>
                  <a:cubicBezTo>
                    <a:pt x="1934" y="5197"/>
                    <a:pt x="2435" y="5023"/>
                    <a:pt x="2689" y="4835"/>
                  </a:cubicBezTo>
                  <a:cubicBezTo>
                    <a:pt x="2958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720944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1" y="0"/>
                    <a:pt x="11" y="0"/>
                    <a:pt x="0" y="0"/>
                  </a:cubicBezTo>
                  <a:cubicBezTo>
                    <a:pt x="11" y="0"/>
                    <a:pt x="1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979820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5" y="1055"/>
                    <a:pt x="3118" y="1066"/>
                  </a:cubicBezTo>
                  <a:lnTo>
                    <a:pt x="3118" y="1066"/>
                  </a:lnTo>
                  <a:cubicBezTo>
                    <a:pt x="3128" y="1064"/>
                    <a:pt x="3139" y="1056"/>
                    <a:pt x="3159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293" y="2008"/>
                    <a:pt x="3484" y="2377"/>
                  </a:cubicBezTo>
                  <a:cubicBezTo>
                    <a:pt x="3663" y="2725"/>
                    <a:pt x="3797" y="3105"/>
                    <a:pt x="3831" y="3497"/>
                  </a:cubicBezTo>
                  <a:cubicBezTo>
                    <a:pt x="3876" y="3833"/>
                    <a:pt x="3864" y="4091"/>
                    <a:pt x="3696" y="4416"/>
                  </a:cubicBezTo>
                  <a:cubicBezTo>
                    <a:pt x="3685" y="4450"/>
                    <a:pt x="3674" y="4472"/>
                    <a:pt x="3652" y="4506"/>
                  </a:cubicBezTo>
                  <a:cubicBezTo>
                    <a:pt x="3652" y="4506"/>
                    <a:pt x="3652" y="4517"/>
                    <a:pt x="3640" y="4517"/>
                  </a:cubicBezTo>
                  <a:cubicBezTo>
                    <a:pt x="3640" y="4528"/>
                    <a:pt x="3629" y="4539"/>
                    <a:pt x="3618" y="4550"/>
                  </a:cubicBezTo>
                  <a:cubicBezTo>
                    <a:pt x="3596" y="4539"/>
                    <a:pt x="3573" y="4539"/>
                    <a:pt x="3551" y="4539"/>
                  </a:cubicBezTo>
                  <a:cubicBezTo>
                    <a:pt x="3540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82" y="4461"/>
                  </a:cubicBezTo>
                  <a:cubicBezTo>
                    <a:pt x="3170" y="4427"/>
                    <a:pt x="3013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196" y="1873"/>
                    <a:pt x="2229" y="1829"/>
                  </a:cubicBezTo>
                  <a:cubicBezTo>
                    <a:pt x="2229" y="1817"/>
                    <a:pt x="2240" y="1806"/>
                    <a:pt x="2240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43" y="1425"/>
                    <a:pt x="2588" y="1392"/>
                    <a:pt x="2621" y="1358"/>
                  </a:cubicBezTo>
                  <a:cubicBezTo>
                    <a:pt x="2621" y="1358"/>
                    <a:pt x="2632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2" y="4562"/>
                  </a:cubicBezTo>
                  <a:lnTo>
                    <a:pt x="3730" y="4562"/>
                  </a:lnTo>
                  <a:cubicBezTo>
                    <a:pt x="3750" y="4551"/>
                    <a:pt x="3780" y="4550"/>
                    <a:pt x="3820" y="4550"/>
                  </a:cubicBezTo>
                  <a:close/>
                  <a:moveTo>
                    <a:pt x="3556" y="4619"/>
                  </a:moveTo>
                  <a:cubicBezTo>
                    <a:pt x="3551" y="4622"/>
                    <a:pt x="3551" y="4629"/>
                    <a:pt x="3551" y="4629"/>
                  </a:cubicBezTo>
                  <a:cubicBezTo>
                    <a:pt x="3540" y="4640"/>
                    <a:pt x="3528" y="4640"/>
                    <a:pt x="3517" y="4651"/>
                  </a:cubicBezTo>
                  <a:cubicBezTo>
                    <a:pt x="3527" y="4642"/>
                    <a:pt x="3544" y="4625"/>
                    <a:pt x="3556" y="4619"/>
                  </a:cubicBezTo>
                  <a:close/>
                  <a:moveTo>
                    <a:pt x="3517" y="4662"/>
                  </a:moveTo>
                  <a:cubicBezTo>
                    <a:pt x="3517" y="4662"/>
                    <a:pt x="3512" y="4667"/>
                    <a:pt x="3509" y="4667"/>
                  </a:cubicBezTo>
                  <a:cubicBezTo>
                    <a:pt x="3507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70" y="821"/>
                    <a:pt x="1848" y="854"/>
                  </a:cubicBezTo>
                  <a:cubicBezTo>
                    <a:pt x="1311" y="1145"/>
                    <a:pt x="840" y="1549"/>
                    <a:pt x="527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67" y="5099"/>
                    <a:pt x="2117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690" y="3229"/>
                    <a:pt x="5421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4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05" y="182"/>
                    <a:pt x="3226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7459671" y="1025627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1" y="0"/>
                    <a:pt x="0" y="0"/>
                  </a:cubicBezTo>
                  <a:cubicBezTo>
                    <a:pt x="11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7341773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89" y="4007"/>
                    <a:pt x="3195" y="4008"/>
                    <a:pt x="3200" y="4009"/>
                  </a:cubicBezTo>
                  <a:lnTo>
                    <a:pt x="3200" y="4009"/>
                  </a:lnTo>
                  <a:cubicBezTo>
                    <a:pt x="3194" y="4008"/>
                    <a:pt x="3188" y="4007"/>
                    <a:pt x="3182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3" y="870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7" y="1004"/>
                    <a:pt x="3663" y="1150"/>
                    <a:pt x="3798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6" y="3278"/>
                    <a:pt x="4223" y="3367"/>
                    <a:pt x="4190" y="3446"/>
                  </a:cubicBezTo>
                  <a:cubicBezTo>
                    <a:pt x="4167" y="3490"/>
                    <a:pt x="4145" y="3535"/>
                    <a:pt x="4123" y="3569"/>
                  </a:cubicBezTo>
                  <a:cubicBezTo>
                    <a:pt x="4111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39" y="4039"/>
                    <a:pt x="3406" y="4028"/>
                    <a:pt x="3361" y="4028"/>
                  </a:cubicBezTo>
                  <a:cubicBezTo>
                    <a:pt x="3318" y="4020"/>
                    <a:pt x="3275" y="4018"/>
                    <a:pt x="3227" y="4012"/>
                  </a:cubicBezTo>
                  <a:lnTo>
                    <a:pt x="3227" y="4012"/>
                  </a:lnTo>
                  <a:cubicBezTo>
                    <a:pt x="3201" y="4007"/>
                    <a:pt x="3144" y="3995"/>
                    <a:pt x="3115" y="3983"/>
                  </a:cubicBezTo>
                  <a:cubicBezTo>
                    <a:pt x="3003" y="3961"/>
                    <a:pt x="2891" y="3916"/>
                    <a:pt x="2790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14" y="1172"/>
                    <a:pt x="3036" y="1127"/>
                    <a:pt x="3059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60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098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8" y="5197"/>
                    <a:pt x="2432" y="5023"/>
                    <a:pt x="2678" y="4835"/>
                  </a:cubicBezTo>
                  <a:cubicBezTo>
                    <a:pt x="2947" y="4835"/>
                    <a:pt x="3227" y="4812"/>
                    <a:pt x="3484" y="4767"/>
                  </a:cubicBezTo>
                  <a:cubicBezTo>
                    <a:pt x="4571" y="4555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8080500" y="1011959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8198771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7718547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15" y="1045"/>
                  </a:moveTo>
                  <a:cubicBezTo>
                    <a:pt x="3237" y="1045"/>
                    <a:pt x="3226" y="1055"/>
                    <a:pt x="3129" y="1067"/>
                  </a:cubicBezTo>
                  <a:lnTo>
                    <a:pt x="3129" y="1067"/>
                  </a:lnTo>
                  <a:cubicBezTo>
                    <a:pt x="3139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2" y="1056"/>
                    <a:pt x="3204" y="1045"/>
                    <a:pt x="3215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4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4" y="4091"/>
                    <a:pt x="3708" y="4416"/>
                  </a:cubicBezTo>
                  <a:cubicBezTo>
                    <a:pt x="3696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52" y="4517"/>
                  </a:cubicBezTo>
                  <a:cubicBezTo>
                    <a:pt x="3640" y="4528"/>
                    <a:pt x="3629" y="4539"/>
                    <a:pt x="3629" y="4550"/>
                  </a:cubicBezTo>
                  <a:cubicBezTo>
                    <a:pt x="3607" y="4539"/>
                    <a:pt x="3584" y="4539"/>
                    <a:pt x="3562" y="4539"/>
                  </a:cubicBezTo>
                  <a:cubicBezTo>
                    <a:pt x="3540" y="4539"/>
                    <a:pt x="3495" y="4528"/>
                    <a:pt x="3472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4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61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74" y="1761"/>
                    <a:pt x="2285" y="1750"/>
                  </a:cubicBezTo>
                  <a:cubicBezTo>
                    <a:pt x="2352" y="1649"/>
                    <a:pt x="2431" y="1560"/>
                    <a:pt x="2520" y="1470"/>
                  </a:cubicBezTo>
                  <a:cubicBezTo>
                    <a:pt x="2554" y="1425"/>
                    <a:pt x="2588" y="1392"/>
                    <a:pt x="2632" y="1358"/>
                  </a:cubicBezTo>
                  <a:cubicBezTo>
                    <a:pt x="2632" y="1358"/>
                    <a:pt x="2644" y="1347"/>
                    <a:pt x="2655" y="1336"/>
                  </a:cubicBezTo>
                  <a:close/>
                  <a:moveTo>
                    <a:pt x="3831" y="4550"/>
                  </a:moveTo>
                  <a:cubicBezTo>
                    <a:pt x="3797" y="4562"/>
                    <a:pt x="3775" y="4562"/>
                    <a:pt x="3752" y="4562"/>
                  </a:cubicBezTo>
                  <a:lnTo>
                    <a:pt x="3741" y="4562"/>
                  </a:lnTo>
                  <a:cubicBezTo>
                    <a:pt x="3764" y="4550"/>
                    <a:pt x="3786" y="4550"/>
                    <a:pt x="3831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62" y="4629"/>
                    <a:pt x="3551" y="4629"/>
                  </a:cubicBezTo>
                  <a:cubicBezTo>
                    <a:pt x="3540" y="4640"/>
                    <a:pt x="3540" y="4640"/>
                    <a:pt x="3517" y="4651"/>
                  </a:cubicBezTo>
                  <a:cubicBezTo>
                    <a:pt x="3528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0" y="107"/>
                    <a:pt x="1815" y="238"/>
                  </a:cubicBezTo>
                  <a:cubicBezTo>
                    <a:pt x="1647" y="339"/>
                    <a:pt x="1243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22" y="1145"/>
                    <a:pt x="851" y="1549"/>
                    <a:pt x="538" y="2075"/>
                  </a:cubicBezTo>
                  <a:cubicBezTo>
                    <a:pt x="0" y="2960"/>
                    <a:pt x="168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5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45" y="4192"/>
                    <a:pt x="5701" y="3229"/>
                    <a:pt x="5421" y="2400"/>
                  </a:cubicBezTo>
                  <a:cubicBezTo>
                    <a:pt x="5220" y="1784"/>
                    <a:pt x="4839" y="1235"/>
                    <a:pt x="4368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4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8" y="249"/>
                    <a:pt x="3596" y="283"/>
                  </a:cubicBezTo>
                  <a:cubicBezTo>
                    <a:pt x="3416" y="182"/>
                    <a:pt x="3226" y="104"/>
                    <a:pt x="3024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4533560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8" y="3893"/>
                  </a:cubicBezTo>
                  <a:cubicBezTo>
                    <a:pt x="3887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7" y="1015"/>
                    <a:pt x="3674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53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7" y="4028"/>
                    <a:pt x="3685" y="4028"/>
                  </a:cubicBezTo>
                  <a:lnTo>
                    <a:pt x="3674" y="4028"/>
                  </a:lnTo>
                  <a:cubicBezTo>
                    <a:pt x="3663" y="4039"/>
                    <a:pt x="3641" y="4039"/>
                    <a:pt x="3629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09" y="4028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10" y="3804"/>
                  </a:cubicBez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69" y="1250"/>
                    <a:pt x="2969" y="1239"/>
                  </a:cubicBezTo>
                  <a:cubicBezTo>
                    <a:pt x="2969" y="1239"/>
                    <a:pt x="2969" y="1227"/>
                    <a:pt x="2991" y="1216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4651831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2"/>
                    <a:pt x="22" y="12"/>
                  </a:cubicBezTo>
                  <a:cubicBezTo>
                    <a:pt x="11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4910707" y="10405679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7"/>
                    <a:pt x="3696" y="4423"/>
                  </a:cubicBezTo>
                  <a:cubicBezTo>
                    <a:pt x="3685" y="4445"/>
                    <a:pt x="3674" y="4479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5" y="4546"/>
                    <a:pt x="3573" y="4546"/>
                    <a:pt x="3551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3"/>
                    <a:pt x="3013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1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4"/>
                    <a:pt x="2632" y="1354"/>
                    <a:pt x="2643" y="1342"/>
                  </a:cubicBezTo>
                  <a:close/>
                  <a:moveTo>
                    <a:pt x="3551" y="4626"/>
                  </a:moveTo>
                  <a:cubicBezTo>
                    <a:pt x="3551" y="4628"/>
                    <a:pt x="3551" y="4631"/>
                    <a:pt x="3551" y="4635"/>
                  </a:cubicBezTo>
                  <a:cubicBezTo>
                    <a:pt x="3539" y="4647"/>
                    <a:pt x="3528" y="4647"/>
                    <a:pt x="3517" y="4658"/>
                  </a:cubicBezTo>
                  <a:cubicBezTo>
                    <a:pt x="3525" y="4641"/>
                    <a:pt x="3540" y="4631"/>
                    <a:pt x="3551" y="4626"/>
                  </a:cubicBezTo>
                  <a:close/>
                  <a:moveTo>
                    <a:pt x="3517" y="4658"/>
                  </a:moveTo>
                  <a:cubicBezTo>
                    <a:pt x="3517" y="4662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3"/>
                    <a:pt x="3517" y="4658"/>
                    <a:pt x="3517" y="4658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6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2"/>
                    <a:pt x="4357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1" y="234"/>
                  </a:cubicBezTo>
                  <a:cubicBezTo>
                    <a:pt x="4010" y="234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4"/>
                    <a:pt x="2816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5272660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2" y="4010"/>
                  </a:moveTo>
                  <a:cubicBezTo>
                    <a:pt x="3747" y="4019"/>
                    <a:pt x="3727" y="4028"/>
                    <a:pt x="3708" y="4028"/>
                  </a:cubicBezTo>
                  <a:cubicBezTo>
                    <a:pt x="3728" y="4021"/>
                    <a:pt x="3744" y="4014"/>
                    <a:pt x="3752" y="4010"/>
                  </a:cubicBezTo>
                  <a:close/>
                  <a:moveTo>
                    <a:pt x="3282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5" y="4039"/>
                    <a:pt x="3551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9" y="4028"/>
                    <a:pt x="3247" y="4018"/>
                    <a:pt x="3194" y="4008"/>
                  </a:cubicBezTo>
                  <a:lnTo>
                    <a:pt x="3194" y="4008"/>
                  </a:lnTo>
                  <a:cubicBezTo>
                    <a:pt x="3220" y="4012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86" y="4006"/>
                    <a:pt x="3190" y="4007"/>
                    <a:pt x="3194" y="4008"/>
                  </a:cubicBezTo>
                  <a:lnTo>
                    <a:pt x="3194" y="4008"/>
                  </a:lnTo>
                  <a:cubicBezTo>
                    <a:pt x="3167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4" y="1653"/>
                    <a:pt x="2834" y="1463"/>
                    <a:pt x="2935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6" y="1026"/>
                    <a:pt x="3182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897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2" y="4836"/>
                    <a:pt x="2767" y="4837"/>
                    <a:pt x="2813" y="4837"/>
                  </a:cubicBezTo>
                  <a:cubicBezTo>
                    <a:pt x="3039" y="4837"/>
                    <a:pt x="3269" y="4813"/>
                    <a:pt x="3484" y="4767"/>
                  </a:cubicBezTo>
                  <a:cubicBezTo>
                    <a:pt x="4570" y="4554"/>
                    <a:pt x="5859" y="3938"/>
                    <a:pt x="6015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5390558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2"/>
                    <a:pt x="22" y="12"/>
                  </a:cubicBezTo>
                  <a:lnTo>
                    <a:pt x="34" y="12"/>
                  </a:lnTo>
                  <a:cubicBezTo>
                    <a:pt x="23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5649434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7"/>
                    <a:pt x="3707" y="4423"/>
                  </a:cubicBezTo>
                  <a:cubicBezTo>
                    <a:pt x="3696" y="4445"/>
                    <a:pt x="3674" y="4479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1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2" y="1656"/>
                    <a:pt x="2431" y="1555"/>
                    <a:pt x="2520" y="1466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4"/>
                    <a:pt x="2643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7"/>
                    <a:pt x="3539" y="4647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10" y="1"/>
                  </a:moveTo>
                  <a:cubicBezTo>
                    <a:pt x="2401" y="1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1" y="1555"/>
                    <a:pt x="538" y="2082"/>
                  </a:cubicBezTo>
                  <a:cubicBezTo>
                    <a:pt x="0" y="2955"/>
                    <a:pt x="157" y="4053"/>
                    <a:pt x="974" y="4703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1" y="234"/>
                  </a:cubicBezTo>
                  <a:cubicBezTo>
                    <a:pt x="4010" y="234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4"/>
                    <a:pt x="2821" y="1"/>
                    <a:pt x="2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129658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2"/>
                    <a:pt x="23" y="12"/>
                  </a:cubicBezTo>
                  <a:cubicBezTo>
                    <a:pt x="11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011387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7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6" y="3893"/>
                    <a:pt x="3884" y="3894"/>
                  </a:cubicBezTo>
                  <a:lnTo>
                    <a:pt x="3884" y="3894"/>
                  </a:lnTo>
                  <a:cubicBezTo>
                    <a:pt x="3886" y="3891"/>
                    <a:pt x="3887" y="3888"/>
                    <a:pt x="3887" y="3888"/>
                  </a:cubicBezTo>
                  <a:close/>
                  <a:moveTo>
                    <a:pt x="3764" y="4005"/>
                  </a:move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8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24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56" y="3535"/>
                    <a:pt x="4134" y="3580"/>
                  </a:cubicBezTo>
                  <a:cubicBezTo>
                    <a:pt x="4122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0" y="4005"/>
                  </a:cubicBezTo>
                  <a:cubicBezTo>
                    <a:pt x="3719" y="4016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96" y="4039"/>
                    <a:pt x="3562" y="4039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lnTo>
                    <a:pt x="3361" y="4039"/>
                  </a:lnTo>
                  <a:cubicBezTo>
                    <a:pt x="3313" y="4029"/>
                    <a:pt x="3265" y="4019"/>
                    <a:pt x="3216" y="4010"/>
                  </a:cubicBezTo>
                  <a:lnTo>
                    <a:pt x="3216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3" y="4005"/>
                  </a:cubicBezTo>
                  <a:lnTo>
                    <a:pt x="3193" y="4005"/>
                  </a:lnTo>
                  <a:cubicBezTo>
                    <a:pt x="3201" y="4007"/>
                    <a:pt x="3209" y="4008"/>
                    <a:pt x="3216" y="4010"/>
                  </a:cubicBezTo>
                  <a:lnTo>
                    <a:pt x="3216" y="4010"/>
                  </a:lnTo>
                  <a:cubicBezTo>
                    <a:pt x="3189" y="4005"/>
                    <a:pt x="3149" y="3999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98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8" y="1250"/>
                    <a:pt x="2958" y="1250"/>
                    <a:pt x="2969" y="1239"/>
                  </a:cubicBezTo>
                  <a:cubicBezTo>
                    <a:pt x="2969" y="1239"/>
                    <a:pt x="2969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388534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90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7"/>
                    <a:pt x="3696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8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40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4"/>
                    <a:pt x="2632" y="1354"/>
                    <a:pt x="2644" y="1342"/>
                  </a:cubicBezTo>
                  <a:close/>
                  <a:moveTo>
                    <a:pt x="3552" y="4625"/>
                  </a:moveTo>
                  <a:cubicBezTo>
                    <a:pt x="3549" y="4626"/>
                    <a:pt x="3546" y="4629"/>
                    <a:pt x="3540" y="4635"/>
                  </a:cubicBezTo>
                  <a:cubicBezTo>
                    <a:pt x="3528" y="4647"/>
                    <a:pt x="3528" y="4647"/>
                    <a:pt x="3517" y="4658"/>
                  </a:cubicBezTo>
                  <a:cubicBezTo>
                    <a:pt x="3527" y="4639"/>
                    <a:pt x="3536" y="4628"/>
                    <a:pt x="3552" y="4625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3" y="4703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69" y="749"/>
                    <a:pt x="4559" y="682"/>
                    <a:pt x="4637" y="603"/>
                  </a:cubicBezTo>
                  <a:cubicBezTo>
                    <a:pt x="4895" y="290"/>
                    <a:pt x="4402" y="234"/>
                    <a:pt x="4200" y="234"/>
                  </a:cubicBezTo>
                  <a:cubicBezTo>
                    <a:pt x="3999" y="234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868385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11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6750114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6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3" y="4010"/>
                  </a:moveTo>
                  <a:lnTo>
                    <a:pt x="3763" y="4010"/>
                  </a:lnTo>
                  <a:cubicBezTo>
                    <a:pt x="3758" y="4019"/>
                    <a:pt x="3738" y="4028"/>
                    <a:pt x="3719" y="4028"/>
                  </a:cubicBezTo>
                  <a:cubicBezTo>
                    <a:pt x="3739" y="4021"/>
                    <a:pt x="3756" y="4014"/>
                    <a:pt x="3763" y="4010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27" y="891"/>
                    <a:pt x="3338" y="903"/>
                  </a:cubicBezTo>
                  <a:cubicBezTo>
                    <a:pt x="3518" y="1015"/>
                    <a:pt x="3674" y="1160"/>
                    <a:pt x="3809" y="1317"/>
                  </a:cubicBezTo>
                  <a:cubicBezTo>
                    <a:pt x="4111" y="1687"/>
                    <a:pt x="4290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90" y="3456"/>
                  </a:cubicBezTo>
                  <a:cubicBezTo>
                    <a:pt x="4178" y="3490"/>
                    <a:pt x="4156" y="3535"/>
                    <a:pt x="4134" y="3580"/>
                  </a:cubicBezTo>
                  <a:cubicBezTo>
                    <a:pt x="4122" y="3602"/>
                    <a:pt x="4089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98" y="3882"/>
                    <a:pt x="3865" y="3904"/>
                  </a:cubicBezTo>
                  <a:cubicBezTo>
                    <a:pt x="3854" y="3927"/>
                    <a:pt x="3831" y="3938"/>
                    <a:pt x="3831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708" y="4028"/>
                    <a:pt x="3686" y="4028"/>
                  </a:cubicBez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8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0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2" y="2471"/>
                    <a:pt x="2678" y="1843"/>
                  </a:cubicBezTo>
                  <a:cubicBezTo>
                    <a:pt x="2745" y="1653"/>
                    <a:pt x="2846" y="1463"/>
                    <a:pt x="2946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47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127261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4" y="4087"/>
                    <a:pt x="3708" y="4423"/>
                  </a:cubicBezTo>
                  <a:cubicBezTo>
                    <a:pt x="3685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40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4"/>
                    <a:pt x="2632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51" y="1555"/>
                    <a:pt x="527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489213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7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3" y="3580"/>
                  </a:cubicBezTo>
                  <a:cubicBezTo>
                    <a:pt x="4111" y="3602"/>
                    <a:pt x="4078" y="3658"/>
                    <a:pt x="406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1" y="4005"/>
                  </a:cubicBezTo>
                  <a:cubicBezTo>
                    <a:pt x="3719" y="4016"/>
                    <a:pt x="3697" y="4028"/>
                    <a:pt x="3675" y="4028"/>
                  </a:cubicBezTo>
                  <a:cubicBezTo>
                    <a:pt x="3663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6"/>
                    <a:pt x="3182" y="4005"/>
                  </a:cubicBezTo>
                  <a:lnTo>
                    <a:pt x="3182" y="4005"/>
                  </a:lnTo>
                  <a:cubicBezTo>
                    <a:pt x="3227" y="4012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599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10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607112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8227941" y="1041146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7"/>
                  </a:cubicBezTo>
                  <a:lnTo>
                    <a:pt x="3204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8346211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2"/>
                    <a:pt x="23" y="12"/>
                  </a:cubicBezTo>
                  <a:lnTo>
                    <a:pt x="23" y="12"/>
                  </a:lnTo>
                  <a:cubicBezTo>
                    <a:pt x="12" y="12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866360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90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5" y="3829"/>
                    <a:pt x="3853" y="4087"/>
                    <a:pt x="3697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9" y="4535"/>
                    <a:pt x="3495" y="4523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35" y="4322"/>
                  </a:cubicBezTo>
                  <a:cubicBezTo>
                    <a:pt x="2543" y="4109"/>
                    <a:pt x="2207" y="3807"/>
                    <a:pt x="2050" y="3403"/>
                  </a:cubicBezTo>
                  <a:cubicBezTo>
                    <a:pt x="1893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40" y="1970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4"/>
                    <a:pt x="2633" y="1354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7" y="4658"/>
                  </a:cubicBez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8"/>
                    <a:pt x="3517" y="4658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2700" y="1"/>
                  </a:moveTo>
                  <a:cubicBezTo>
                    <a:pt x="2390" y="1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4"/>
                    <a:pt x="1770" y="827"/>
                    <a:pt x="1837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4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58" y="749"/>
                    <a:pt x="4559" y="682"/>
                    <a:pt x="4637" y="603"/>
                  </a:cubicBezTo>
                  <a:cubicBezTo>
                    <a:pt x="4895" y="290"/>
                    <a:pt x="4402" y="234"/>
                    <a:pt x="4201" y="234"/>
                  </a:cubicBezTo>
                  <a:cubicBezTo>
                    <a:pt x="3999" y="234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4"/>
                    <a:pt x="2810" y="1"/>
                    <a:pt x="2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611369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5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lnTo>
                    <a:pt x="23" y="9"/>
                  </a:ln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493504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1" y="4027"/>
                  </a:cubicBezTo>
                  <a:lnTo>
                    <a:pt x="3721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2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1"/>
                    <a:pt x="4144" y="3535"/>
                    <a:pt x="4122" y="3580"/>
                  </a:cubicBezTo>
                  <a:cubicBezTo>
                    <a:pt x="4111" y="3603"/>
                    <a:pt x="4077" y="3659"/>
                    <a:pt x="4066" y="3670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4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7"/>
                    <a:pt x="3181" y="4006"/>
                  </a:cubicBezTo>
                  <a:lnTo>
                    <a:pt x="3181" y="4006"/>
                  </a:lnTo>
                  <a:cubicBezTo>
                    <a:pt x="3226" y="4013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5"/>
                  </a:cubicBezTo>
                  <a:cubicBezTo>
                    <a:pt x="3002" y="3961"/>
                    <a:pt x="2890" y="3927"/>
                    <a:pt x="2789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68" y="1239"/>
                    <a:pt x="2968" y="1228"/>
                    <a:pt x="2979" y="1206"/>
                  </a:cubicBezTo>
                  <a:cubicBezTo>
                    <a:pt x="3013" y="1172"/>
                    <a:pt x="3035" y="1139"/>
                    <a:pt x="3058" y="1105"/>
                  </a:cubicBezTo>
                  <a:cubicBezTo>
                    <a:pt x="3125" y="1027"/>
                    <a:pt x="3192" y="948"/>
                    <a:pt x="3259" y="881"/>
                  </a:cubicBezTo>
                  <a:cubicBezTo>
                    <a:pt x="3259" y="881"/>
                    <a:pt x="3259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19" y="399"/>
                  </a:cubicBezTo>
                  <a:cubicBezTo>
                    <a:pt x="1927" y="657"/>
                    <a:pt x="1535" y="1049"/>
                    <a:pt x="1243" y="1531"/>
                  </a:cubicBezTo>
                  <a:cubicBezTo>
                    <a:pt x="919" y="2057"/>
                    <a:pt x="739" y="2684"/>
                    <a:pt x="728" y="3311"/>
                  </a:cubicBezTo>
                  <a:cubicBezTo>
                    <a:pt x="560" y="3379"/>
                    <a:pt x="0" y="3625"/>
                    <a:pt x="235" y="3860"/>
                  </a:cubicBezTo>
                  <a:cubicBezTo>
                    <a:pt x="426" y="4051"/>
                    <a:pt x="627" y="4196"/>
                    <a:pt x="840" y="4331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4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7" y="27"/>
                    <a:pt x="4120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870245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59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30" y="4534"/>
                    <a:pt x="3630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50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11"/>
                    <a:pt x="1905" y="2664"/>
                    <a:pt x="2028" y="2294"/>
                  </a:cubicBezTo>
                  <a:cubicBezTo>
                    <a:pt x="2061" y="2182"/>
                    <a:pt x="2106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1"/>
                    <a:pt x="2252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8" y="4657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3529" y="4657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7"/>
                    <a:pt x="3529" y="4657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1" y="2955"/>
                    <a:pt x="169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8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1"/>
                    <a:pt x="4369" y="805"/>
                  </a:cubicBezTo>
                  <a:cubicBezTo>
                    <a:pt x="4470" y="749"/>
                    <a:pt x="4570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1232231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6" y="3889"/>
                  </a:moveTo>
                  <a:cubicBezTo>
                    <a:pt x="3887" y="3889"/>
                    <a:pt x="3887" y="3891"/>
                    <a:pt x="3887" y="3894"/>
                  </a:cubicBezTo>
                  <a:cubicBezTo>
                    <a:pt x="3887" y="3894"/>
                    <a:pt x="3885" y="3894"/>
                    <a:pt x="3884" y="3894"/>
                  </a:cubicBezTo>
                  <a:lnTo>
                    <a:pt x="3884" y="3894"/>
                  </a:lnTo>
                  <a:cubicBezTo>
                    <a:pt x="3885" y="3891"/>
                    <a:pt x="3886" y="3889"/>
                    <a:pt x="3886" y="3889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1" y="4027"/>
                  </a:cubicBezTo>
                  <a:lnTo>
                    <a:pt x="3721" y="4027"/>
                  </a:lnTo>
                  <a:cubicBezTo>
                    <a:pt x="3743" y="4016"/>
                    <a:pt x="3763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4" y="881"/>
                    <a:pt x="3315" y="892"/>
                    <a:pt x="3338" y="903"/>
                  </a:cubicBezTo>
                  <a:cubicBezTo>
                    <a:pt x="3517" y="1015"/>
                    <a:pt x="3663" y="1161"/>
                    <a:pt x="3797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6" y="3289"/>
                    <a:pt x="4223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2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27"/>
                    <a:pt x="3831" y="3939"/>
                    <a:pt x="3820" y="3939"/>
                  </a:cubicBezTo>
                  <a:cubicBezTo>
                    <a:pt x="3797" y="3961"/>
                    <a:pt x="3764" y="3983"/>
                    <a:pt x="3741" y="4006"/>
                  </a:cubicBezTo>
                  <a:lnTo>
                    <a:pt x="3730" y="4006"/>
                  </a:lnTo>
                  <a:cubicBezTo>
                    <a:pt x="3719" y="4017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1" y="4039"/>
                  </a:lnTo>
                  <a:cubicBezTo>
                    <a:pt x="3309" y="4029"/>
                    <a:pt x="3256" y="4019"/>
                    <a:pt x="3204" y="4008"/>
                  </a:cubicBezTo>
                  <a:lnTo>
                    <a:pt x="3204" y="4008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3"/>
                    <a:pt x="3192" y="4006"/>
                  </a:cubicBezTo>
                  <a:lnTo>
                    <a:pt x="3192" y="4006"/>
                  </a:lnTo>
                  <a:cubicBezTo>
                    <a:pt x="3196" y="4007"/>
                    <a:pt x="3200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10" y="3804"/>
                  </a:cubicBezTo>
                  <a:cubicBezTo>
                    <a:pt x="2587" y="3793"/>
                    <a:pt x="2565" y="3782"/>
                    <a:pt x="2531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68" y="1239"/>
                  </a:cubicBezTo>
                  <a:cubicBezTo>
                    <a:pt x="2968" y="1239"/>
                    <a:pt x="2968" y="1228"/>
                    <a:pt x="2991" y="1217"/>
                  </a:cubicBezTo>
                  <a:cubicBezTo>
                    <a:pt x="3013" y="1172"/>
                    <a:pt x="3035" y="1139"/>
                    <a:pt x="3069" y="1105"/>
                  </a:cubicBezTo>
                  <a:cubicBezTo>
                    <a:pt x="3125" y="1027"/>
                    <a:pt x="3192" y="948"/>
                    <a:pt x="3259" y="881"/>
                  </a:cubicBezTo>
                  <a:cubicBezTo>
                    <a:pt x="3259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8" y="160"/>
                    <a:pt x="2431" y="399"/>
                  </a:cubicBezTo>
                  <a:cubicBezTo>
                    <a:pt x="1927" y="657"/>
                    <a:pt x="1546" y="1049"/>
                    <a:pt x="1243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7" y="4196"/>
                    <a:pt x="840" y="4331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4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0" y="1687"/>
                    <a:pt x="5589" y="388"/>
                    <a:pt x="4536" y="86"/>
                  </a:cubicBezTo>
                  <a:cubicBezTo>
                    <a:pt x="4335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1350468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cubicBezTo>
                    <a:pt x="1" y="0"/>
                    <a:pt x="2" y="0"/>
                    <a:pt x="5" y="1"/>
                  </a:cubicBezTo>
                  <a:lnTo>
                    <a:pt x="5" y="1"/>
                  </a:lnTo>
                  <a:cubicBezTo>
                    <a:pt x="3" y="1"/>
                    <a:pt x="2" y="0"/>
                    <a:pt x="1" y="0"/>
                  </a:cubicBezTo>
                  <a:close/>
                  <a:moveTo>
                    <a:pt x="5" y="1"/>
                  </a:moveTo>
                  <a:cubicBezTo>
                    <a:pt x="12" y="3"/>
                    <a:pt x="13" y="12"/>
                    <a:pt x="23" y="12"/>
                  </a:cubicBezTo>
                  <a:cubicBezTo>
                    <a:pt x="16" y="5"/>
                    <a:pt x="9" y="2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1609344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59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6"/>
                    <a:pt x="3697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73" y="4523"/>
                  </a:cubicBezTo>
                  <a:cubicBezTo>
                    <a:pt x="3406" y="4512"/>
                    <a:pt x="3339" y="4489"/>
                    <a:pt x="3271" y="4467"/>
                  </a:cubicBezTo>
                  <a:cubicBezTo>
                    <a:pt x="3159" y="4422"/>
                    <a:pt x="3014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1"/>
                    <a:pt x="2241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53" y="1656"/>
                    <a:pt x="2420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51" y="4635"/>
                  </a:cubicBezTo>
                  <a:cubicBezTo>
                    <a:pt x="3529" y="4646"/>
                    <a:pt x="3529" y="4646"/>
                    <a:pt x="3518" y="4657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3518" y="4657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7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0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1"/>
                    <a:pt x="4358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8"/>
                    <a:pt x="3226" y="99"/>
                    <a:pt x="3025" y="43"/>
                  </a:cubicBezTo>
                  <a:cubicBezTo>
                    <a:pt x="2925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1971331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51" y="4011"/>
                  </a:moveTo>
                  <a:cubicBezTo>
                    <a:pt x="3746" y="4020"/>
                    <a:pt x="3727" y="4028"/>
                    <a:pt x="3708" y="4028"/>
                  </a:cubicBezTo>
                  <a:cubicBezTo>
                    <a:pt x="3728" y="4022"/>
                    <a:pt x="3744" y="4015"/>
                    <a:pt x="3751" y="4011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7" y="3659"/>
                    <a:pt x="4066" y="3670"/>
                  </a:cubicBezTo>
                  <a:cubicBezTo>
                    <a:pt x="4021" y="3726"/>
                    <a:pt x="3977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08" y="4017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4" y="4039"/>
                    <a:pt x="3551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9" y="4029"/>
                    <a:pt x="3247" y="4019"/>
                    <a:pt x="3193" y="4008"/>
                  </a:cubicBezTo>
                  <a:lnTo>
                    <a:pt x="3193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3"/>
                    <a:pt x="3181" y="4006"/>
                  </a:cubicBezTo>
                  <a:lnTo>
                    <a:pt x="3181" y="4006"/>
                  </a:lnTo>
                  <a:cubicBezTo>
                    <a:pt x="3185" y="4007"/>
                    <a:pt x="3189" y="4007"/>
                    <a:pt x="3193" y="4008"/>
                  </a:cubicBezTo>
                  <a:lnTo>
                    <a:pt x="3193" y="4008"/>
                  </a:lnTo>
                  <a:cubicBezTo>
                    <a:pt x="3166" y="4004"/>
                    <a:pt x="3134" y="3999"/>
                    <a:pt x="3114" y="3995"/>
                  </a:cubicBezTo>
                  <a:cubicBezTo>
                    <a:pt x="3002" y="3961"/>
                    <a:pt x="2890" y="3927"/>
                    <a:pt x="2778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2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33" y="1654"/>
                    <a:pt x="2834" y="1463"/>
                    <a:pt x="2935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57" y="1239"/>
                    <a:pt x="2968" y="1228"/>
                    <a:pt x="2980" y="1206"/>
                  </a:cubicBezTo>
                  <a:cubicBezTo>
                    <a:pt x="3002" y="1172"/>
                    <a:pt x="3036" y="1139"/>
                    <a:pt x="3058" y="1105"/>
                  </a:cubicBezTo>
                  <a:cubicBezTo>
                    <a:pt x="3125" y="1027"/>
                    <a:pt x="3181" y="948"/>
                    <a:pt x="3260" y="881"/>
                  </a:cubicBezTo>
                  <a:cubicBezTo>
                    <a:pt x="3260" y="881"/>
                    <a:pt x="3260" y="870"/>
                    <a:pt x="3271" y="870"/>
                  </a:cubicBezTo>
                  <a:close/>
                  <a:moveTo>
                    <a:pt x="3906" y="1"/>
                  </a:moveTo>
                  <a:cubicBezTo>
                    <a:pt x="3390" y="1"/>
                    <a:pt x="2865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17" y="3311"/>
                  </a:cubicBezTo>
                  <a:cubicBezTo>
                    <a:pt x="560" y="3379"/>
                    <a:pt x="0" y="3625"/>
                    <a:pt x="236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9" y="5155"/>
                    <a:pt x="1339" y="5208"/>
                    <a:pt x="1545" y="5208"/>
                  </a:cubicBezTo>
                  <a:cubicBezTo>
                    <a:pt x="1925" y="5208"/>
                    <a:pt x="2431" y="5031"/>
                    <a:pt x="2677" y="4835"/>
                  </a:cubicBezTo>
                  <a:cubicBezTo>
                    <a:pt x="2722" y="4837"/>
                    <a:pt x="2767" y="4838"/>
                    <a:pt x="2812" y="4838"/>
                  </a:cubicBezTo>
                  <a:cubicBezTo>
                    <a:pt x="3036" y="4838"/>
                    <a:pt x="3260" y="4814"/>
                    <a:pt x="3484" y="4768"/>
                  </a:cubicBezTo>
                  <a:cubicBezTo>
                    <a:pt x="4570" y="4555"/>
                    <a:pt x="5858" y="3939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4" y="27"/>
                    <a:pt x="4116" y="1"/>
                    <a:pt x="3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089195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5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lnTo>
                    <a:pt x="23" y="9"/>
                  </a:ln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7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348071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4"/>
                    <a:pt x="3630" y="4534"/>
                    <a:pt x="3630" y="4545"/>
                  </a:cubicBezTo>
                  <a:lnTo>
                    <a:pt x="3563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50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1"/>
                    <a:pt x="2252" y="1801"/>
                  </a:cubicBezTo>
                  <a:cubicBezTo>
                    <a:pt x="2263" y="1779"/>
                    <a:pt x="2263" y="1768"/>
                    <a:pt x="2274" y="1745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7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2" y="827"/>
                    <a:pt x="1849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2710058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5" y="3889"/>
                  </a:move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76" y="3905"/>
                  </a:cubicBezTo>
                  <a:lnTo>
                    <a:pt x="3876" y="3905"/>
                  </a:lnTo>
                  <a:cubicBezTo>
                    <a:pt x="3876" y="3897"/>
                    <a:pt x="3881" y="3889"/>
                    <a:pt x="3885" y="3889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4" y="881"/>
                    <a:pt x="3316" y="892"/>
                    <a:pt x="3338" y="903"/>
                  </a:cubicBezTo>
                  <a:cubicBezTo>
                    <a:pt x="3517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89" y="3457"/>
                  </a:cubicBezTo>
                  <a:cubicBezTo>
                    <a:pt x="4167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97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95" y="4039"/>
                  </a:cubicBezTo>
                  <a:lnTo>
                    <a:pt x="3360" y="4039"/>
                  </a:lnTo>
                  <a:cubicBezTo>
                    <a:pt x="3312" y="4030"/>
                    <a:pt x="3264" y="4020"/>
                    <a:pt x="3216" y="4011"/>
                  </a:cubicBezTo>
                  <a:lnTo>
                    <a:pt x="3216" y="4011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3"/>
                    <a:pt x="3192" y="4006"/>
                  </a:cubicBezTo>
                  <a:lnTo>
                    <a:pt x="3192" y="4006"/>
                  </a:lnTo>
                  <a:cubicBezTo>
                    <a:pt x="3200" y="4007"/>
                    <a:pt x="3208" y="4009"/>
                    <a:pt x="3216" y="4011"/>
                  </a:cubicBezTo>
                  <a:lnTo>
                    <a:pt x="3216" y="4011"/>
                  </a:lnTo>
                  <a:cubicBezTo>
                    <a:pt x="3188" y="4006"/>
                    <a:pt x="3149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2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68" y="1239"/>
                  </a:cubicBezTo>
                  <a:cubicBezTo>
                    <a:pt x="2968" y="1239"/>
                    <a:pt x="2968" y="1228"/>
                    <a:pt x="2991" y="1217"/>
                  </a:cubicBezTo>
                  <a:cubicBezTo>
                    <a:pt x="3013" y="1172"/>
                    <a:pt x="3036" y="1139"/>
                    <a:pt x="3069" y="1105"/>
                  </a:cubicBezTo>
                  <a:cubicBezTo>
                    <a:pt x="3125" y="1027"/>
                    <a:pt x="3192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20" y="399"/>
                  </a:cubicBezTo>
                  <a:cubicBezTo>
                    <a:pt x="1927" y="657"/>
                    <a:pt x="1546" y="1049"/>
                    <a:pt x="1244" y="1531"/>
                  </a:cubicBezTo>
                  <a:cubicBezTo>
                    <a:pt x="919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5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1" y="1687"/>
                    <a:pt x="5578" y="388"/>
                    <a:pt x="4525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2828295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2" y="12"/>
                    <a:pt x="23" y="12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3087171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59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89"/>
                    <a:pt x="3294" y="2003"/>
                    <a:pt x="3484" y="2373"/>
                  </a:cubicBezTo>
                  <a:cubicBezTo>
                    <a:pt x="3664" y="2720"/>
                    <a:pt x="3787" y="3112"/>
                    <a:pt x="3832" y="3504"/>
                  </a:cubicBezTo>
                  <a:cubicBezTo>
                    <a:pt x="3865" y="3829"/>
                    <a:pt x="3854" y="4086"/>
                    <a:pt x="3697" y="4422"/>
                  </a:cubicBezTo>
                  <a:cubicBezTo>
                    <a:pt x="3686" y="4445"/>
                    <a:pt x="3664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62" y="4523"/>
                  </a:cubicBezTo>
                  <a:cubicBezTo>
                    <a:pt x="3406" y="4512"/>
                    <a:pt x="3339" y="4489"/>
                    <a:pt x="3271" y="4467"/>
                  </a:cubicBezTo>
                  <a:cubicBezTo>
                    <a:pt x="3159" y="4422"/>
                    <a:pt x="3014" y="4366"/>
                    <a:pt x="2947" y="4321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40" y="1969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1"/>
                    <a:pt x="2241" y="1801"/>
                  </a:cubicBezTo>
                  <a:cubicBezTo>
                    <a:pt x="2252" y="1779"/>
                    <a:pt x="2263" y="1768"/>
                    <a:pt x="2275" y="1745"/>
                  </a:cubicBezTo>
                  <a:cubicBezTo>
                    <a:pt x="2342" y="1656"/>
                    <a:pt x="2420" y="1555"/>
                    <a:pt x="2510" y="1465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63" y="4613"/>
                  </a:moveTo>
                  <a:lnTo>
                    <a:pt x="3563" y="4613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8" y="4657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3"/>
                    <a:pt x="1771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55"/>
                    <a:pt x="158" y="4053"/>
                    <a:pt x="964" y="4702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8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1"/>
                    <a:pt x="4358" y="805"/>
                  </a:cubicBezTo>
                  <a:cubicBezTo>
                    <a:pt x="4470" y="749"/>
                    <a:pt x="4560" y="681"/>
                    <a:pt x="4638" y="603"/>
                  </a:cubicBezTo>
                  <a:cubicBezTo>
                    <a:pt x="4896" y="289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8"/>
                    <a:pt x="3215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3448785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5" y="3889"/>
                  </a:moveTo>
                  <a:cubicBezTo>
                    <a:pt x="3897" y="3889"/>
                    <a:pt x="3898" y="3891"/>
                    <a:pt x="3898" y="3894"/>
                  </a:cubicBezTo>
                  <a:cubicBezTo>
                    <a:pt x="3898" y="3894"/>
                    <a:pt x="3887" y="3894"/>
                    <a:pt x="3876" y="3905"/>
                  </a:cubicBezTo>
                  <a:cubicBezTo>
                    <a:pt x="3884" y="3897"/>
                    <a:pt x="3892" y="3889"/>
                    <a:pt x="3895" y="3889"/>
                  </a:cubicBezTo>
                  <a:close/>
                  <a:moveTo>
                    <a:pt x="3764" y="4006"/>
                  </a:moveTo>
                  <a:cubicBezTo>
                    <a:pt x="3755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93" y="870"/>
                  </a:moveTo>
                  <a:cubicBezTo>
                    <a:pt x="3304" y="881"/>
                    <a:pt x="3327" y="892"/>
                    <a:pt x="3338" y="903"/>
                  </a:cubicBezTo>
                  <a:cubicBezTo>
                    <a:pt x="3517" y="1015"/>
                    <a:pt x="3674" y="1161"/>
                    <a:pt x="3808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34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89" y="3659"/>
                    <a:pt x="4077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27"/>
                    <a:pt x="3831" y="3939"/>
                    <a:pt x="3831" y="3939"/>
                  </a:cubicBezTo>
                  <a:cubicBezTo>
                    <a:pt x="3797" y="3961"/>
                    <a:pt x="3764" y="3983"/>
                    <a:pt x="3741" y="4006"/>
                  </a:cubicBezTo>
                  <a:cubicBezTo>
                    <a:pt x="3719" y="4017"/>
                    <a:pt x="3696" y="4028"/>
                    <a:pt x="3685" y="4028"/>
                  </a:cubicBezTo>
                  <a:cubicBezTo>
                    <a:pt x="3663" y="4039"/>
                    <a:pt x="3640" y="4039"/>
                    <a:pt x="3629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9"/>
                    <a:pt x="3258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2" y="4006"/>
                  </a:cubicBezTo>
                  <a:lnTo>
                    <a:pt x="3192" y="4006"/>
                  </a:lnTo>
                  <a:cubicBezTo>
                    <a:pt x="3196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21" y="3804"/>
                  </a:cubicBezTo>
                  <a:lnTo>
                    <a:pt x="2610" y="3804"/>
                  </a:lnTo>
                  <a:cubicBezTo>
                    <a:pt x="2588" y="3793"/>
                    <a:pt x="2565" y="3782"/>
                    <a:pt x="2543" y="3759"/>
                  </a:cubicBezTo>
                  <a:cubicBezTo>
                    <a:pt x="2397" y="3132"/>
                    <a:pt x="2442" y="2471"/>
                    <a:pt x="2677" y="1844"/>
                  </a:cubicBezTo>
                  <a:cubicBezTo>
                    <a:pt x="2744" y="1654"/>
                    <a:pt x="2845" y="1463"/>
                    <a:pt x="2946" y="1273"/>
                  </a:cubicBezTo>
                  <a:cubicBezTo>
                    <a:pt x="2957" y="1251"/>
                    <a:pt x="2968" y="1251"/>
                    <a:pt x="2968" y="1239"/>
                  </a:cubicBezTo>
                  <a:cubicBezTo>
                    <a:pt x="2968" y="1239"/>
                    <a:pt x="2980" y="1228"/>
                    <a:pt x="2991" y="1217"/>
                  </a:cubicBezTo>
                  <a:cubicBezTo>
                    <a:pt x="3013" y="1172"/>
                    <a:pt x="3047" y="1139"/>
                    <a:pt x="3069" y="1105"/>
                  </a:cubicBezTo>
                  <a:cubicBezTo>
                    <a:pt x="3125" y="1027"/>
                    <a:pt x="3192" y="948"/>
                    <a:pt x="3260" y="881"/>
                  </a:cubicBezTo>
                  <a:cubicBezTo>
                    <a:pt x="3271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39" y="4196"/>
                    <a:pt x="852" y="4331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5"/>
                    <a:pt x="1348" y="5208"/>
                    <a:pt x="1554" y="5208"/>
                  </a:cubicBezTo>
                  <a:cubicBezTo>
                    <a:pt x="1931" y="5208"/>
                    <a:pt x="2435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1" y="1687"/>
                    <a:pt x="5589" y="388"/>
                    <a:pt x="4537" y="86"/>
                  </a:cubicBezTo>
                  <a:cubicBezTo>
                    <a:pt x="4336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3567022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cubicBezTo>
                    <a:pt x="12" y="0"/>
                    <a:pt x="23" y="12"/>
                    <a:pt x="23" y="12"/>
                  </a:cubicBez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4187885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6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8" y="3659"/>
                    <a:pt x="4066" y="3670"/>
                  </a:cubicBezTo>
                  <a:cubicBezTo>
                    <a:pt x="4022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85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7"/>
                    <a:pt x="3181" y="4006"/>
                  </a:cubicBezTo>
                  <a:lnTo>
                    <a:pt x="3181" y="4006"/>
                  </a:lnTo>
                  <a:cubicBezTo>
                    <a:pt x="3227" y="4013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5"/>
                  </a:cubicBezTo>
                  <a:cubicBezTo>
                    <a:pt x="3002" y="3961"/>
                    <a:pt x="2890" y="3927"/>
                    <a:pt x="2789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86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69" y="1239"/>
                    <a:pt x="2969" y="1228"/>
                    <a:pt x="2980" y="1217"/>
                  </a:cubicBezTo>
                  <a:cubicBezTo>
                    <a:pt x="3013" y="1172"/>
                    <a:pt x="3036" y="1139"/>
                    <a:pt x="3058" y="1105"/>
                  </a:cubicBezTo>
                  <a:cubicBezTo>
                    <a:pt x="3125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6" y="160"/>
                    <a:pt x="2420" y="399"/>
                  </a:cubicBezTo>
                  <a:cubicBezTo>
                    <a:pt x="1927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29" y="3311"/>
                  </a:cubicBezTo>
                  <a:cubicBezTo>
                    <a:pt x="561" y="3379"/>
                    <a:pt x="0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6" y="2707"/>
                  </a:cubicBezTo>
                  <a:cubicBezTo>
                    <a:pt x="6150" y="1687"/>
                    <a:pt x="5578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4305749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6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1" y="12"/>
                    <a:pt x="27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3825898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4"/>
                    <a:pt x="3630" y="4534"/>
                    <a:pt x="3619" y="4545"/>
                  </a:cubicBezTo>
                  <a:lnTo>
                    <a:pt x="3563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39" y="4489"/>
                    <a:pt x="3283" y="4467"/>
                  </a:cubicBezTo>
                  <a:cubicBezTo>
                    <a:pt x="3171" y="4422"/>
                    <a:pt x="3014" y="4366"/>
                    <a:pt x="2947" y="4321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1"/>
                    <a:pt x="2241" y="1801"/>
                  </a:cubicBezTo>
                  <a:cubicBezTo>
                    <a:pt x="2252" y="1779"/>
                    <a:pt x="2263" y="1768"/>
                    <a:pt x="2275" y="1745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7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1" y="827"/>
                    <a:pt x="1849" y="849"/>
                  </a:cubicBezTo>
                  <a:cubicBezTo>
                    <a:pt x="1311" y="1152"/>
                    <a:pt x="852" y="1555"/>
                    <a:pt x="527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1"/>
                    <a:pt x="4358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6" y="289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8"/>
                    <a:pt x="3227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463928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346063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lnTo>
                    <a:pt x="3181" y="4005"/>
                  </a:ln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5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7"/>
                    <a:pt x="4223" y="3367"/>
                    <a:pt x="4189" y="3445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76" y="3781"/>
                    <a:pt x="3931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5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1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5"/>
                  </a:cubicBezTo>
                  <a:cubicBezTo>
                    <a:pt x="3002" y="1172"/>
                    <a:pt x="3035" y="1138"/>
                    <a:pt x="3058" y="1093"/>
                  </a:cubicBezTo>
                  <a:cubicBezTo>
                    <a:pt x="3125" y="1015"/>
                    <a:pt x="3181" y="948"/>
                    <a:pt x="3259" y="869"/>
                  </a:cubicBezTo>
                  <a:cubicBezTo>
                    <a:pt x="3259" y="869"/>
                    <a:pt x="3259" y="869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7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5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8" y="5150"/>
                    <a:pt x="1335" y="5200"/>
                    <a:pt x="1538" y="5200"/>
                  </a:cubicBezTo>
                  <a:cubicBezTo>
                    <a:pt x="1919" y="5200"/>
                    <a:pt x="2429" y="5024"/>
                    <a:pt x="2677" y="4834"/>
                  </a:cubicBezTo>
                  <a:cubicBezTo>
                    <a:pt x="2946" y="4834"/>
                    <a:pt x="3215" y="4812"/>
                    <a:pt x="3483" y="4767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722804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7" y="1045"/>
                    <a:pt x="3216" y="1056"/>
                    <a:pt x="3130" y="1067"/>
                  </a:cubicBezTo>
                  <a:lnTo>
                    <a:pt x="3130" y="1067"/>
                  </a:lnTo>
                  <a:cubicBezTo>
                    <a:pt x="3140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93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97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29" y="4540"/>
                    <a:pt x="3629" y="4551"/>
                  </a:cubicBezTo>
                  <a:cubicBezTo>
                    <a:pt x="3607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5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1" y="1807"/>
                    <a:pt x="2252" y="1796"/>
                  </a:cubicBezTo>
                  <a:cubicBezTo>
                    <a:pt x="2263" y="1785"/>
                    <a:pt x="2274" y="1762"/>
                    <a:pt x="2274" y="1751"/>
                  </a:cubicBezTo>
                  <a:cubicBezTo>
                    <a:pt x="2353" y="1650"/>
                    <a:pt x="2431" y="1561"/>
                    <a:pt x="2521" y="1471"/>
                  </a:cubicBezTo>
                  <a:cubicBezTo>
                    <a:pt x="2554" y="1426"/>
                    <a:pt x="2588" y="1393"/>
                    <a:pt x="2621" y="1359"/>
                  </a:cubicBezTo>
                  <a:cubicBezTo>
                    <a:pt x="2633" y="1359"/>
                    <a:pt x="2644" y="1348"/>
                    <a:pt x="2655" y="1337"/>
                  </a:cubicBezTo>
                  <a:close/>
                  <a:moveTo>
                    <a:pt x="3819" y="4551"/>
                  </a:moveTo>
                  <a:lnTo>
                    <a:pt x="3819" y="4551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7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703" y="1"/>
                  </a:moveTo>
                  <a:cubicBezTo>
                    <a:pt x="2396" y="1"/>
                    <a:pt x="2061" y="108"/>
                    <a:pt x="1815" y="239"/>
                  </a:cubicBezTo>
                  <a:cubicBezTo>
                    <a:pt x="1647" y="340"/>
                    <a:pt x="1244" y="653"/>
                    <a:pt x="1625" y="777"/>
                  </a:cubicBezTo>
                  <a:cubicBezTo>
                    <a:pt x="1703" y="799"/>
                    <a:pt x="1781" y="821"/>
                    <a:pt x="1849" y="855"/>
                  </a:cubicBezTo>
                  <a:cubicBezTo>
                    <a:pt x="1322" y="1146"/>
                    <a:pt x="852" y="1549"/>
                    <a:pt x="538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6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702" y="3229"/>
                    <a:pt x="5422" y="2401"/>
                  </a:cubicBezTo>
                  <a:cubicBezTo>
                    <a:pt x="5220" y="1785"/>
                    <a:pt x="4839" y="1236"/>
                    <a:pt x="4369" y="810"/>
                  </a:cubicBezTo>
                  <a:cubicBezTo>
                    <a:pt x="4470" y="754"/>
                    <a:pt x="4570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809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5" y="15"/>
                    <a:pt x="2816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1084790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92" y="4005"/>
                  </a:moveTo>
                  <a:lnTo>
                    <a:pt x="3192" y="4005"/>
                  </a:ln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2" y="4005"/>
                  </a:cubicBezTo>
                  <a:close/>
                  <a:moveTo>
                    <a:pt x="3763" y="4005"/>
                  </a:moveTo>
                  <a:lnTo>
                    <a:pt x="3763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3" y="4005"/>
                    <a:pt x="3763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63" y="1149"/>
                    <a:pt x="3797" y="1317"/>
                  </a:cubicBezTo>
                  <a:cubicBezTo>
                    <a:pt x="4099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67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7" y="3781"/>
                    <a:pt x="3931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97" y="3961"/>
                    <a:pt x="3763" y="3972"/>
                    <a:pt x="3730" y="3994"/>
                  </a:cubicBezTo>
                  <a:cubicBezTo>
                    <a:pt x="3719" y="4005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19" y="4020"/>
                    <a:pt x="3278" y="4017"/>
                    <a:pt x="3236" y="4012"/>
                  </a:cubicBezTo>
                  <a:lnTo>
                    <a:pt x="3236" y="4012"/>
                  </a:lnTo>
                  <a:cubicBezTo>
                    <a:pt x="3212" y="4007"/>
                    <a:pt x="3155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6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6" y="3781"/>
                    <a:pt x="2554" y="3770"/>
                    <a:pt x="2531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69" y="1093"/>
                  </a:cubicBezTo>
                  <a:cubicBezTo>
                    <a:pt x="3125" y="1015"/>
                    <a:pt x="3192" y="948"/>
                    <a:pt x="3259" y="869"/>
                  </a:cubicBezTo>
                  <a:cubicBezTo>
                    <a:pt x="3259" y="869"/>
                    <a:pt x="3271" y="869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7"/>
                    <a:pt x="2419" y="388"/>
                  </a:cubicBezTo>
                  <a:cubicBezTo>
                    <a:pt x="1927" y="657"/>
                    <a:pt x="1546" y="1049"/>
                    <a:pt x="1243" y="1519"/>
                  </a:cubicBezTo>
                  <a:cubicBezTo>
                    <a:pt x="919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5" y="5150"/>
                    <a:pt x="1339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0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1203027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1461903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8" y="1065"/>
                    <a:pt x="3138" y="1057"/>
                    <a:pt x="3148" y="1057"/>
                  </a:cubicBezTo>
                  <a:lnTo>
                    <a:pt x="3170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8" y="1359"/>
                    <a:pt x="2700" y="1381"/>
                    <a:pt x="2734" y="1404"/>
                  </a:cubicBezTo>
                  <a:cubicBezTo>
                    <a:pt x="3058" y="1695"/>
                    <a:pt x="3294" y="2009"/>
                    <a:pt x="3484" y="2378"/>
                  </a:cubicBezTo>
                  <a:cubicBezTo>
                    <a:pt x="3663" y="2725"/>
                    <a:pt x="3786" y="3106"/>
                    <a:pt x="3831" y="3498"/>
                  </a:cubicBezTo>
                  <a:cubicBezTo>
                    <a:pt x="3865" y="3834"/>
                    <a:pt x="3854" y="4092"/>
                    <a:pt x="3697" y="4417"/>
                  </a:cubicBezTo>
                  <a:cubicBezTo>
                    <a:pt x="3686" y="4450"/>
                    <a:pt x="3663" y="4473"/>
                    <a:pt x="3652" y="4506"/>
                  </a:cubicBezTo>
                  <a:cubicBezTo>
                    <a:pt x="3652" y="4506"/>
                    <a:pt x="3641" y="4518"/>
                    <a:pt x="3641" y="4529"/>
                  </a:cubicBezTo>
                  <a:cubicBezTo>
                    <a:pt x="3630" y="4529"/>
                    <a:pt x="3630" y="4540"/>
                    <a:pt x="3618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29" y="4540"/>
                    <a:pt x="3495" y="4529"/>
                    <a:pt x="3462" y="4529"/>
                  </a:cubicBezTo>
                  <a:cubicBezTo>
                    <a:pt x="3406" y="4506"/>
                    <a:pt x="3338" y="4495"/>
                    <a:pt x="3271" y="4462"/>
                  </a:cubicBezTo>
                  <a:cubicBezTo>
                    <a:pt x="3159" y="4428"/>
                    <a:pt x="3014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40" y="1975"/>
                  </a:cubicBezTo>
                  <a:cubicBezTo>
                    <a:pt x="2174" y="1919"/>
                    <a:pt x="2196" y="1874"/>
                    <a:pt x="2218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42" y="1650"/>
                    <a:pt x="2420" y="1561"/>
                    <a:pt x="2510" y="1471"/>
                  </a:cubicBezTo>
                  <a:cubicBezTo>
                    <a:pt x="2543" y="1426"/>
                    <a:pt x="2577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98" y="4562"/>
                    <a:pt x="3764" y="4562"/>
                    <a:pt x="3742" y="4562"/>
                  </a:cubicBezTo>
                  <a:lnTo>
                    <a:pt x="3730" y="4562"/>
                  </a:lnTo>
                  <a:cubicBezTo>
                    <a:pt x="3753" y="4562"/>
                    <a:pt x="3786" y="4551"/>
                    <a:pt x="3820" y="4551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9" y="4641"/>
                    <a:pt x="3529" y="4641"/>
                    <a:pt x="3518" y="4652"/>
                  </a:cubicBezTo>
                  <a:cubicBezTo>
                    <a:pt x="3529" y="4641"/>
                    <a:pt x="3540" y="4618"/>
                    <a:pt x="3562" y="4618"/>
                  </a:cubicBezTo>
                  <a:close/>
                  <a:moveTo>
                    <a:pt x="3518" y="4663"/>
                  </a:moveTo>
                  <a:cubicBezTo>
                    <a:pt x="3510" y="4663"/>
                    <a:pt x="3508" y="4668"/>
                    <a:pt x="3507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692" y="799"/>
                    <a:pt x="1770" y="821"/>
                    <a:pt x="1849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7" y="4058"/>
                    <a:pt x="964" y="4708"/>
                  </a:cubicBezTo>
                  <a:cubicBezTo>
                    <a:pt x="1468" y="5100"/>
                    <a:pt x="2106" y="5324"/>
                    <a:pt x="2745" y="5358"/>
                  </a:cubicBezTo>
                  <a:cubicBezTo>
                    <a:pt x="2805" y="5360"/>
                    <a:pt x="2866" y="5362"/>
                    <a:pt x="2928" y="5362"/>
                  </a:cubicBezTo>
                  <a:cubicBezTo>
                    <a:pt x="3616" y="5362"/>
                    <a:pt x="4350" y="5186"/>
                    <a:pt x="4895" y="4764"/>
                  </a:cubicBezTo>
                  <a:cubicBezTo>
                    <a:pt x="5635" y="4193"/>
                    <a:pt x="5691" y="3229"/>
                    <a:pt x="5411" y="2401"/>
                  </a:cubicBezTo>
                  <a:cubicBezTo>
                    <a:pt x="5209" y="1785"/>
                    <a:pt x="4839" y="1236"/>
                    <a:pt x="4358" y="810"/>
                  </a:cubicBezTo>
                  <a:cubicBezTo>
                    <a:pt x="4470" y="754"/>
                    <a:pt x="4559" y="687"/>
                    <a:pt x="4638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4" y="238"/>
                    <a:pt x="4201" y="239"/>
                  </a:cubicBezTo>
                  <a:cubicBezTo>
                    <a:pt x="3999" y="239"/>
                    <a:pt x="3798" y="250"/>
                    <a:pt x="3596" y="284"/>
                  </a:cubicBezTo>
                  <a:cubicBezTo>
                    <a:pt x="3406" y="183"/>
                    <a:pt x="3215" y="104"/>
                    <a:pt x="3025" y="48"/>
                  </a:cubicBezTo>
                  <a:cubicBezTo>
                    <a:pt x="2922" y="15"/>
                    <a:pt x="2812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1823518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1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0" y="802"/>
                  </a:cubicBezTo>
                  <a:close/>
                  <a:moveTo>
                    <a:pt x="3192" y="4005"/>
                  </a:moveTo>
                  <a:cubicBezTo>
                    <a:pt x="3210" y="4008"/>
                    <a:pt x="3223" y="4010"/>
                    <a:pt x="3232" y="4012"/>
                  </a:cubicBezTo>
                  <a:lnTo>
                    <a:pt x="3232" y="4012"/>
                  </a:lnTo>
                  <a:cubicBezTo>
                    <a:pt x="3219" y="4010"/>
                    <a:pt x="3205" y="4008"/>
                    <a:pt x="3192" y="4005"/>
                  </a:cubicBezTo>
                  <a:close/>
                  <a:moveTo>
                    <a:pt x="3763" y="4006"/>
                  </a:moveTo>
                  <a:lnTo>
                    <a:pt x="3763" y="4006"/>
                  </a:lnTo>
                  <a:cubicBezTo>
                    <a:pt x="3751" y="4017"/>
                    <a:pt x="3730" y="4017"/>
                    <a:pt x="3719" y="4017"/>
                  </a:cubicBezTo>
                  <a:cubicBezTo>
                    <a:pt x="3739" y="4010"/>
                    <a:pt x="3756" y="4007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93" y="869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74" y="1149"/>
                    <a:pt x="3808" y="1317"/>
                  </a:cubicBezTo>
                  <a:cubicBezTo>
                    <a:pt x="4111" y="1687"/>
                    <a:pt x="4279" y="2180"/>
                    <a:pt x="4323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7"/>
                    <a:pt x="4234" y="3367"/>
                    <a:pt x="4189" y="3445"/>
                  </a:cubicBezTo>
                  <a:cubicBezTo>
                    <a:pt x="4178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7" y="3781"/>
                    <a:pt x="3943" y="3837"/>
                  </a:cubicBezTo>
                  <a:cubicBezTo>
                    <a:pt x="3920" y="3860"/>
                    <a:pt x="3887" y="3882"/>
                    <a:pt x="3864" y="3905"/>
                  </a:cubicBezTo>
                  <a:cubicBezTo>
                    <a:pt x="3853" y="3916"/>
                    <a:pt x="3831" y="3938"/>
                    <a:pt x="3831" y="3938"/>
                  </a:cubicBezTo>
                  <a:cubicBezTo>
                    <a:pt x="3797" y="3961"/>
                    <a:pt x="3763" y="3972"/>
                    <a:pt x="3741" y="3994"/>
                  </a:cubicBezTo>
                  <a:cubicBezTo>
                    <a:pt x="3719" y="4005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1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1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7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4" y="1642"/>
                    <a:pt x="2845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79" y="1228"/>
                    <a:pt x="2991" y="1205"/>
                  </a:cubicBezTo>
                  <a:cubicBezTo>
                    <a:pt x="3013" y="1172"/>
                    <a:pt x="3047" y="1138"/>
                    <a:pt x="3069" y="1093"/>
                  </a:cubicBezTo>
                  <a:cubicBezTo>
                    <a:pt x="3125" y="1015"/>
                    <a:pt x="3192" y="948"/>
                    <a:pt x="3259" y="869"/>
                  </a:cubicBezTo>
                  <a:cubicBezTo>
                    <a:pt x="3271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4" y="0"/>
                    <a:pt x="2867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38" y="4196"/>
                    <a:pt x="851" y="4319"/>
                  </a:cubicBezTo>
                  <a:cubicBezTo>
                    <a:pt x="907" y="4566"/>
                    <a:pt x="997" y="4801"/>
                    <a:pt x="1109" y="5025"/>
                  </a:cubicBezTo>
                  <a:cubicBezTo>
                    <a:pt x="1179" y="5150"/>
                    <a:pt x="1344" y="5200"/>
                    <a:pt x="1547" y="5200"/>
                  </a:cubicBezTo>
                  <a:cubicBezTo>
                    <a:pt x="1925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0" y="1687"/>
                    <a:pt x="5589" y="388"/>
                    <a:pt x="4536" y="85"/>
                  </a:cubicBezTo>
                  <a:cubicBezTo>
                    <a:pt x="4334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1941755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2200631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5" y="1045"/>
                    <a:pt x="3218" y="1055"/>
                    <a:pt x="3136" y="1065"/>
                  </a:cubicBezTo>
                  <a:lnTo>
                    <a:pt x="3136" y="1065"/>
                  </a:lnTo>
                  <a:cubicBezTo>
                    <a:pt x="3144" y="1062"/>
                    <a:pt x="3151" y="1057"/>
                    <a:pt x="3159" y="1057"/>
                  </a:cubicBezTo>
                  <a:lnTo>
                    <a:pt x="3170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8" y="1359"/>
                    <a:pt x="2711" y="1381"/>
                    <a:pt x="2734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8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86" y="4450"/>
                    <a:pt x="3674" y="4473"/>
                    <a:pt x="3652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30" y="4540"/>
                    <a:pt x="3618" y="4551"/>
                  </a:cubicBezTo>
                  <a:cubicBezTo>
                    <a:pt x="3596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6" y="4506"/>
                    <a:pt x="3338" y="4495"/>
                    <a:pt x="3282" y="4462"/>
                  </a:cubicBezTo>
                  <a:cubicBezTo>
                    <a:pt x="3170" y="4428"/>
                    <a:pt x="3014" y="4361"/>
                    <a:pt x="2946" y="4327"/>
                  </a:cubicBezTo>
                  <a:cubicBezTo>
                    <a:pt x="2554" y="4103"/>
                    <a:pt x="2218" y="3801"/>
                    <a:pt x="2062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4" y="1919"/>
                    <a:pt x="2196" y="1874"/>
                    <a:pt x="2230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53" y="1650"/>
                    <a:pt x="2431" y="1561"/>
                    <a:pt x="2510" y="1471"/>
                  </a:cubicBezTo>
                  <a:cubicBezTo>
                    <a:pt x="2543" y="1426"/>
                    <a:pt x="2588" y="1393"/>
                    <a:pt x="2622" y="1359"/>
                  </a:cubicBezTo>
                  <a:cubicBezTo>
                    <a:pt x="2633" y="1359"/>
                    <a:pt x="2633" y="1348"/>
                    <a:pt x="2655" y="1337"/>
                  </a:cubicBezTo>
                  <a:close/>
                  <a:moveTo>
                    <a:pt x="3820" y="4551"/>
                  </a:moveTo>
                  <a:lnTo>
                    <a:pt x="3820" y="4551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20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8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703" y="799"/>
                    <a:pt x="1770" y="821"/>
                    <a:pt x="1849" y="855"/>
                  </a:cubicBezTo>
                  <a:cubicBezTo>
                    <a:pt x="1311" y="1146"/>
                    <a:pt x="852" y="1549"/>
                    <a:pt x="527" y="2076"/>
                  </a:cubicBezTo>
                  <a:cubicBezTo>
                    <a:pt x="1" y="2961"/>
                    <a:pt x="157" y="4058"/>
                    <a:pt x="975" y="4708"/>
                  </a:cubicBezTo>
                  <a:cubicBezTo>
                    <a:pt x="1479" y="5100"/>
                    <a:pt x="2118" y="5324"/>
                    <a:pt x="2756" y="5358"/>
                  </a:cubicBezTo>
                  <a:cubicBezTo>
                    <a:pt x="2816" y="5360"/>
                    <a:pt x="2876" y="5362"/>
                    <a:pt x="2937" y="5362"/>
                  </a:cubicBezTo>
                  <a:cubicBezTo>
                    <a:pt x="3618" y="5362"/>
                    <a:pt x="4361" y="5186"/>
                    <a:pt x="4907" y="4764"/>
                  </a:cubicBezTo>
                  <a:cubicBezTo>
                    <a:pt x="5635" y="4193"/>
                    <a:pt x="5702" y="3229"/>
                    <a:pt x="5422" y="2401"/>
                  </a:cubicBezTo>
                  <a:cubicBezTo>
                    <a:pt x="5209" y="1785"/>
                    <a:pt x="4839" y="1236"/>
                    <a:pt x="4358" y="810"/>
                  </a:cubicBezTo>
                  <a:cubicBezTo>
                    <a:pt x="4470" y="754"/>
                    <a:pt x="4571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6" y="238"/>
                    <a:pt x="4212" y="239"/>
                  </a:cubicBezTo>
                  <a:cubicBezTo>
                    <a:pt x="4010" y="239"/>
                    <a:pt x="3798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2" y="15"/>
                    <a:pt x="2812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2562617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0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cubicBezTo>
                    <a:pt x="3188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4" y="4008"/>
                    <a:pt x="3188" y="4007"/>
                    <a:pt x="3181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7" y="3961"/>
                    <a:pt x="3764" y="3972"/>
                    <a:pt x="3730" y="3994"/>
                  </a:cubicBezTo>
                  <a:cubicBezTo>
                    <a:pt x="3719" y="4005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21" y="4020"/>
                    <a:pt x="3281" y="4018"/>
                    <a:pt x="3237" y="4013"/>
                  </a:cubicBezTo>
                  <a:lnTo>
                    <a:pt x="3237" y="4013"/>
                  </a:lnTo>
                  <a:cubicBezTo>
                    <a:pt x="3217" y="4008"/>
                    <a:pt x="3157" y="3996"/>
                    <a:pt x="3125" y="3983"/>
                  </a:cubicBezTo>
                  <a:cubicBezTo>
                    <a:pt x="3002" y="3961"/>
                    <a:pt x="2890" y="3916"/>
                    <a:pt x="2789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6" y="3781"/>
                    <a:pt x="2554" y="3770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80" y="1205"/>
                  </a:cubicBezTo>
                  <a:cubicBezTo>
                    <a:pt x="3013" y="1172"/>
                    <a:pt x="3036" y="1138"/>
                    <a:pt x="3058" y="1093"/>
                  </a:cubicBezTo>
                  <a:cubicBezTo>
                    <a:pt x="3125" y="1015"/>
                    <a:pt x="3192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7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5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5" y="5150"/>
                    <a:pt x="1340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2680482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2939730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9" y="1065"/>
                    <a:pt x="3138" y="1057"/>
                    <a:pt x="3148" y="1057"/>
                  </a:cubicBezTo>
                  <a:lnTo>
                    <a:pt x="3171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67" y="1359"/>
                    <a:pt x="2700" y="1381"/>
                    <a:pt x="2723" y="1404"/>
                  </a:cubicBezTo>
                  <a:cubicBezTo>
                    <a:pt x="3047" y="1695"/>
                    <a:pt x="3294" y="2009"/>
                    <a:pt x="3484" y="2378"/>
                  </a:cubicBezTo>
                  <a:cubicBezTo>
                    <a:pt x="3663" y="2725"/>
                    <a:pt x="3787" y="3106"/>
                    <a:pt x="3831" y="3498"/>
                  </a:cubicBezTo>
                  <a:cubicBezTo>
                    <a:pt x="3865" y="3834"/>
                    <a:pt x="3854" y="4092"/>
                    <a:pt x="3697" y="4417"/>
                  </a:cubicBezTo>
                  <a:cubicBezTo>
                    <a:pt x="3686" y="4450"/>
                    <a:pt x="3663" y="4473"/>
                    <a:pt x="3652" y="4506"/>
                  </a:cubicBezTo>
                  <a:cubicBezTo>
                    <a:pt x="3641" y="4506"/>
                    <a:pt x="3641" y="4518"/>
                    <a:pt x="3641" y="4529"/>
                  </a:cubicBezTo>
                  <a:cubicBezTo>
                    <a:pt x="3630" y="4529"/>
                    <a:pt x="3619" y="4540"/>
                    <a:pt x="3619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29" y="4540"/>
                    <a:pt x="3484" y="4529"/>
                    <a:pt x="3462" y="4529"/>
                  </a:cubicBezTo>
                  <a:cubicBezTo>
                    <a:pt x="3395" y="4506"/>
                    <a:pt x="3339" y="4495"/>
                    <a:pt x="3271" y="4462"/>
                  </a:cubicBezTo>
                  <a:cubicBezTo>
                    <a:pt x="3159" y="4428"/>
                    <a:pt x="3014" y="4361"/>
                    <a:pt x="2935" y="4327"/>
                  </a:cubicBezTo>
                  <a:cubicBezTo>
                    <a:pt x="2543" y="4103"/>
                    <a:pt x="2207" y="3801"/>
                    <a:pt x="2051" y="3397"/>
                  </a:cubicBezTo>
                  <a:cubicBezTo>
                    <a:pt x="1894" y="3017"/>
                    <a:pt x="1894" y="2658"/>
                    <a:pt x="2017" y="2289"/>
                  </a:cubicBezTo>
                  <a:cubicBezTo>
                    <a:pt x="2051" y="2188"/>
                    <a:pt x="2095" y="2076"/>
                    <a:pt x="2140" y="1975"/>
                  </a:cubicBezTo>
                  <a:cubicBezTo>
                    <a:pt x="2163" y="1919"/>
                    <a:pt x="2196" y="1874"/>
                    <a:pt x="2219" y="1829"/>
                  </a:cubicBezTo>
                  <a:cubicBezTo>
                    <a:pt x="2230" y="1818"/>
                    <a:pt x="2230" y="1807"/>
                    <a:pt x="2241" y="1796"/>
                  </a:cubicBezTo>
                  <a:cubicBezTo>
                    <a:pt x="2252" y="1785"/>
                    <a:pt x="2263" y="1762"/>
                    <a:pt x="2275" y="1751"/>
                  </a:cubicBezTo>
                  <a:cubicBezTo>
                    <a:pt x="2342" y="1650"/>
                    <a:pt x="2420" y="1561"/>
                    <a:pt x="2510" y="1471"/>
                  </a:cubicBezTo>
                  <a:cubicBezTo>
                    <a:pt x="2543" y="1426"/>
                    <a:pt x="2577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8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3" y="4562"/>
                    <a:pt x="3787" y="4551"/>
                    <a:pt x="3820" y="4551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9" y="4641"/>
                    <a:pt x="3529" y="4641"/>
                    <a:pt x="3507" y="4652"/>
                  </a:cubicBezTo>
                  <a:cubicBezTo>
                    <a:pt x="3518" y="4641"/>
                    <a:pt x="3540" y="4618"/>
                    <a:pt x="3551" y="4618"/>
                  </a:cubicBezTo>
                  <a:close/>
                  <a:moveTo>
                    <a:pt x="3518" y="4663"/>
                  </a:moveTo>
                  <a:cubicBezTo>
                    <a:pt x="3510" y="4663"/>
                    <a:pt x="3508" y="4668"/>
                    <a:pt x="3507" y="4668"/>
                  </a:cubicBezTo>
                  <a:cubicBezTo>
                    <a:pt x="3507" y="4668"/>
                    <a:pt x="3507" y="4667"/>
                    <a:pt x="3507" y="4663"/>
                  </a:cubicBezTo>
                  <a:close/>
                  <a:moveTo>
                    <a:pt x="2692" y="1"/>
                  </a:moveTo>
                  <a:cubicBezTo>
                    <a:pt x="2385" y="1"/>
                    <a:pt x="2050" y="108"/>
                    <a:pt x="1804" y="239"/>
                  </a:cubicBezTo>
                  <a:cubicBezTo>
                    <a:pt x="1636" y="340"/>
                    <a:pt x="1233" y="653"/>
                    <a:pt x="1625" y="777"/>
                  </a:cubicBezTo>
                  <a:cubicBezTo>
                    <a:pt x="1692" y="799"/>
                    <a:pt x="1771" y="821"/>
                    <a:pt x="1838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8" y="4058"/>
                    <a:pt x="964" y="4708"/>
                  </a:cubicBezTo>
                  <a:cubicBezTo>
                    <a:pt x="1468" y="5100"/>
                    <a:pt x="2107" y="5324"/>
                    <a:pt x="2745" y="5358"/>
                  </a:cubicBezTo>
                  <a:cubicBezTo>
                    <a:pt x="2806" y="5360"/>
                    <a:pt x="2867" y="5362"/>
                    <a:pt x="2928" y="5362"/>
                  </a:cubicBezTo>
                  <a:cubicBezTo>
                    <a:pt x="3617" y="5362"/>
                    <a:pt x="4350" y="5186"/>
                    <a:pt x="4896" y="4764"/>
                  </a:cubicBezTo>
                  <a:cubicBezTo>
                    <a:pt x="5635" y="4193"/>
                    <a:pt x="5691" y="3229"/>
                    <a:pt x="5411" y="2401"/>
                  </a:cubicBezTo>
                  <a:cubicBezTo>
                    <a:pt x="5209" y="1785"/>
                    <a:pt x="4840" y="1236"/>
                    <a:pt x="4358" y="810"/>
                  </a:cubicBezTo>
                  <a:cubicBezTo>
                    <a:pt x="4459" y="754"/>
                    <a:pt x="4560" y="687"/>
                    <a:pt x="4627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5" y="238"/>
                    <a:pt x="4201" y="239"/>
                  </a:cubicBezTo>
                  <a:cubicBezTo>
                    <a:pt x="3999" y="239"/>
                    <a:pt x="3798" y="250"/>
                    <a:pt x="3585" y="284"/>
                  </a:cubicBezTo>
                  <a:cubicBezTo>
                    <a:pt x="3406" y="183"/>
                    <a:pt x="3215" y="104"/>
                    <a:pt x="3014" y="48"/>
                  </a:cubicBezTo>
                  <a:cubicBezTo>
                    <a:pt x="2914" y="15"/>
                    <a:pt x="2805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3419581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3301344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69" y="808"/>
                    <a:pt x="3058" y="811"/>
                    <a:pt x="3057" y="811"/>
                  </a:cubicBezTo>
                  <a:cubicBezTo>
                    <a:pt x="3055" y="811"/>
                    <a:pt x="3064" y="808"/>
                    <a:pt x="3080" y="802"/>
                  </a:cubicBezTo>
                  <a:close/>
                  <a:moveTo>
                    <a:pt x="3192" y="4005"/>
                  </a:moveTo>
                  <a:cubicBezTo>
                    <a:pt x="3213" y="4009"/>
                    <a:pt x="3228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7" y="4009"/>
                    <a:pt x="319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82" y="869"/>
                  </a:cubicBezTo>
                  <a:cubicBezTo>
                    <a:pt x="3304" y="881"/>
                    <a:pt x="3316" y="881"/>
                    <a:pt x="3338" y="892"/>
                  </a:cubicBezTo>
                  <a:cubicBezTo>
                    <a:pt x="3517" y="1004"/>
                    <a:pt x="3674" y="1149"/>
                    <a:pt x="3797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8" y="3781"/>
                    <a:pt x="3943" y="3837"/>
                  </a:cubicBezTo>
                  <a:cubicBezTo>
                    <a:pt x="3920" y="3860"/>
                    <a:pt x="3887" y="3882"/>
                    <a:pt x="3864" y="3905"/>
                  </a:cubicBezTo>
                  <a:cubicBezTo>
                    <a:pt x="3853" y="3916"/>
                    <a:pt x="3831" y="3938"/>
                    <a:pt x="3820" y="3938"/>
                  </a:cubicBezTo>
                  <a:cubicBezTo>
                    <a:pt x="3797" y="3961"/>
                    <a:pt x="3764" y="3972"/>
                    <a:pt x="3741" y="3994"/>
                  </a:cubicBezTo>
                  <a:cubicBezTo>
                    <a:pt x="3719" y="4005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26" y="4020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8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68" y="1228"/>
                    <a:pt x="2991" y="1205"/>
                  </a:cubicBezTo>
                  <a:cubicBezTo>
                    <a:pt x="3013" y="1172"/>
                    <a:pt x="3036" y="1138"/>
                    <a:pt x="3069" y="1093"/>
                  </a:cubicBezTo>
                  <a:cubicBezTo>
                    <a:pt x="3125" y="1015"/>
                    <a:pt x="3192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5" y="5150"/>
                    <a:pt x="1340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1" y="1687"/>
                    <a:pt x="5589" y="388"/>
                    <a:pt x="4536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4040444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lnTo>
                    <a:pt x="3181" y="4005"/>
                  </a:lnTo>
                  <a:cubicBezTo>
                    <a:pt x="3188" y="4007"/>
                    <a:pt x="3194" y="4008"/>
                    <a:pt x="3200" y="4008"/>
                  </a:cubicBezTo>
                  <a:lnTo>
                    <a:pt x="3200" y="4008"/>
                  </a:lnTo>
                  <a:cubicBezTo>
                    <a:pt x="3194" y="4007"/>
                    <a:pt x="3188" y="4007"/>
                    <a:pt x="3181" y="4005"/>
                  </a:cubicBezTo>
                  <a:close/>
                  <a:moveTo>
                    <a:pt x="3753" y="4006"/>
                  </a:moveTo>
                  <a:cubicBezTo>
                    <a:pt x="3752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33" y="4010"/>
                    <a:pt x="3747" y="4007"/>
                    <a:pt x="375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7"/>
                    <a:pt x="4223" y="3367"/>
                    <a:pt x="4189" y="3445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86" y="3961"/>
                    <a:pt x="3764" y="3972"/>
                    <a:pt x="3730" y="3994"/>
                  </a:cubicBezTo>
                  <a:cubicBezTo>
                    <a:pt x="3708" y="4005"/>
                    <a:pt x="3697" y="4017"/>
                    <a:pt x="3674" y="4028"/>
                  </a:cubicBezTo>
                  <a:cubicBezTo>
                    <a:pt x="3652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39" y="4039"/>
                    <a:pt x="3405" y="4028"/>
                    <a:pt x="3361" y="4028"/>
                  </a:cubicBezTo>
                  <a:cubicBezTo>
                    <a:pt x="3318" y="4019"/>
                    <a:pt x="3275" y="4017"/>
                    <a:pt x="3227" y="4012"/>
                  </a:cubicBezTo>
                  <a:lnTo>
                    <a:pt x="3227" y="4012"/>
                  </a:lnTo>
                  <a:cubicBezTo>
                    <a:pt x="3200" y="4007"/>
                    <a:pt x="3143" y="3995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9" y="1228"/>
                    <a:pt x="2980" y="1205"/>
                  </a:cubicBezTo>
                  <a:cubicBezTo>
                    <a:pt x="3002" y="1172"/>
                    <a:pt x="3036" y="1138"/>
                    <a:pt x="3058" y="1093"/>
                  </a:cubicBezTo>
                  <a:cubicBezTo>
                    <a:pt x="3125" y="1015"/>
                    <a:pt x="3181" y="948"/>
                    <a:pt x="3260" y="869"/>
                  </a:cubicBezTo>
                  <a:cubicBezTo>
                    <a:pt x="3260" y="869"/>
                    <a:pt x="3260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7" y="3300"/>
                  </a:cubicBezTo>
                  <a:cubicBezTo>
                    <a:pt x="560" y="3367"/>
                    <a:pt x="0" y="3625"/>
                    <a:pt x="236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8" y="5150"/>
                    <a:pt x="1335" y="5200"/>
                    <a:pt x="1538" y="5200"/>
                  </a:cubicBezTo>
                  <a:cubicBezTo>
                    <a:pt x="1919" y="5200"/>
                    <a:pt x="2429" y="5024"/>
                    <a:pt x="2677" y="4834"/>
                  </a:cubicBezTo>
                  <a:cubicBezTo>
                    <a:pt x="2946" y="4834"/>
                    <a:pt x="3226" y="4812"/>
                    <a:pt x="3484" y="4767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50" y="1687"/>
                    <a:pt x="5578" y="388"/>
                    <a:pt x="4525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4158308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3678457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9" y="1065"/>
                    <a:pt x="3138" y="1057"/>
                    <a:pt x="3148" y="1057"/>
                  </a:cubicBezTo>
                  <a:lnTo>
                    <a:pt x="3171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8" y="1359"/>
                    <a:pt x="2711" y="1381"/>
                    <a:pt x="2734" y="1404"/>
                  </a:cubicBezTo>
                  <a:cubicBezTo>
                    <a:pt x="3059" y="1695"/>
                    <a:pt x="3294" y="2009"/>
                    <a:pt x="3484" y="2378"/>
                  </a:cubicBezTo>
                  <a:cubicBezTo>
                    <a:pt x="3663" y="2725"/>
                    <a:pt x="3798" y="3106"/>
                    <a:pt x="3831" y="3498"/>
                  </a:cubicBezTo>
                  <a:cubicBezTo>
                    <a:pt x="3876" y="3834"/>
                    <a:pt x="3865" y="4092"/>
                    <a:pt x="3697" y="4417"/>
                  </a:cubicBezTo>
                  <a:cubicBezTo>
                    <a:pt x="3686" y="4450"/>
                    <a:pt x="3675" y="4473"/>
                    <a:pt x="3652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30" y="4529"/>
                    <a:pt x="3630" y="4540"/>
                    <a:pt x="3619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6" y="4506"/>
                    <a:pt x="3339" y="4495"/>
                    <a:pt x="3271" y="4462"/>
                  </a:cubicBezTo>
                  <a:cubicBezTo>
                    <a:pt x="3159" y="4428"/>
                    <a:pt x="3014" y="4361"/>
                    <a:pt x="2947" y="4327"/>
                  </a:cubicBezTo>
                  <a:cubicBezTo>
                    <a:pt x="2543" y="4103"/>
                    <a:pt x="2219" y="3801"/>
                    <a:pt x="2051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1" y="2188"/>
                    <a:pt x="2095" y="2076"/>
                    <a:pt x="2151" y="1975"/>
                  </a:cubicBezTo>
                  <a:cubicBezTo>
                    <a:pt x="2174" y="1919"/>
                    <a:pt x="2196" y="1874"/>
                    <a:pt x="2230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5" y="1751"/>
                  </a:cubicBezTo>
                  <a:cubicBezTo>
                    <a:pt x="2353" y="1650"/>
                    <a:pt x="2431" y="1561"/>
                    <a:pt x="2510" y="1471"/>
                  </a:cubicBezTo>
                  <a:cubicBezTo>
                    <a:pt x="2543" y="1426"/>
                    <a:pt x="2588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9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1" y="4562"/>
                    <a:pt x="3781" y="4553"/>
                    <a:pt x="3820" y="4551"/>
                  </a:cubicBezTo>
                  <a:close/>
                  <a:moveTo>
                    <a:pt x="3556" y="4620"/>
                  </a:moveTo>
                  <a:cubicBezTo>
                    <a:pt x="3551" y="4623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8" y="4652"/>
                  </a:cubicBezTo>
                  <a:cubicBezTo>
                    <a:pt x="3527" y="4643"/>
                    <a:pt x="3544" y="4625"/>
                    <a:pt x="3556" y="4620"/>
                  </a:cubicBezTo>
                  <a:close/>
                  <a:moveTo>
                    <a:pt x="3518" y="4663"/>
                  </a:moveTo>
                  <a:cubicBezTo>
                    <a:pt x="3518" y="4663"/>
                    <a:pt x="3513" y="4668"/>
                    <a:pt x="3510" y="4668"/>
                  </a:cubicBezTo>
                  <a:cubicBezTo>
                    <a:pt x="3508" y="4668"/>
                    <a:pt x="3507" y="4667"/>
                    <a:pt x="3507" y="4663"/>
                  </a:cubicBezTo>
                  <a:close/>
                  <a:moveTo>
                    <a:pt x="2699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703" y="799"/>
                    <a:pt x="1771" y="821"/>
                    <a:pt x="1849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8" y="4058"/>
                    <a:pt x="975" y="4708"/>
                  </a:cubicBezTo>
                  <a:cubicBezTo>
                    <a:pt x="1468" y="5100"/>
                    <a:pt x="2107" y="5324"/>
                    <a:pt x="2745" y="5358"/>
                  </a:cubicBezTo>
                  <a:cubicBezTo>
                    <a:pt x="2806" y="5360"/>
                    <a:pt x="2867" y="5362"/>
                    <a:pt x="2928" y="5362"/>
                  </a:cubicBezTo>
                  <a:cubicBezTo>
                    <a:pt x="3618" y="5362"/>
                    <a:pt x="4362" y="5186"/>
                    <a:pt x="4907" y="4764"/>
                  </a:cubicBezTo>
                  <a:cubicBezTo>
                    <a:pt x="5635" y="4193"/>
                    <a:pt x="5691" y="3229"/>
                    <a:pt x="5422" y="2401"/>
                  </a:cubicBezTo>
                  <a:cubicBezTo>
                    <a:pt x="5209" y="1785"/>
                    <a:pt x="4840" y="1236"/>
                    <a:pt x="4358" y="810"/>
                  </a:cubicBezTo>
                  <a:cubicBezTo>
                    <a:pt x="4470" y="754"/>
                    <a:pt x="4571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1" y="238"/>
                    <a:pt x="4226" y="238"/>
                    <a:pt x="4212" y="239"/>
                  </a:cubicBezTo>
                  <a:cubicBezTo>
                    <a:pt x="4011" y="239"/>
                    <a:pt x="3798" y="250"/>
                    <a:pt x="3596" y="284"/>
                  </a:cubicBezTo>
                  <a:cubicBezTo>
                    <a:pt x="3406" y="183"/>
                    <a:pt x="3227" y="104"/>
                    <a:pt x="3025" y="48"/>
                  </a:cubicBezTo>
                  <a:cubicBezTo>
                    <a:pt x="2923" y="15"/>
                    <a:pt x="2812" y="1"/>
                    <a:pt x="2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493504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1" y="4020"/>
                  </a:cubicBezTo>
                  <a:lnTo>
                    <a:pt x="3721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5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2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5" y="3282"/>
                    <a:pt x="4223" y="3360"/>
                    <a:pt x="4189" y="3450"/>
                  </a:cubicBezTo>
                  <a:cubicBezTo>
                    <a:pt x="4167" y="3495"/>
                    <a:pt x="4144" y="3528"/>
                    <a:pt x="4122" y="3573"/>
                  </a:cubicBezTo>
                  <a:cubicBezTo>
                    <a:pt x="4111" y="3596"/>
                    <a:pt x="4077" y="3652"/>
                    <a:pt x="4066" y="3663"/>
                  </a:cubicBezTo>
                  <a:cubicBezTo>
                    <a:pt x="4021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4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52" y="4033"/>
                    <a:pt x="3640" y="4033"/>
                    <a:pt x="3618" y="4033"/>
                  </a:cubicBezTo>
                  <a:cubicBezTo>
                    <a:pt x="3584" y="4033"/>
                    <a:pt x="3562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04" y="4021"/>
                    <a:pt x="3248" y="4010"/>
                    <a:pt x="3181" y="3999"/>
                  </a:cubicBezTo>
                  <a:lnTo>
                    <a:pt x="3181" y="3999"/>
                  </a:lnTo>
                  <a:cubicBezTo>
                    <a:pt x="3226" y="4006"/>
                    <a:pt x="3243" y="4009"/>
                    <a:pt x="3244" y="4009"/>
                  </a:cubicBezTo>
                  <a:cubicBezTo>
                    <a:pt x="3245" y="4009"/>
                    <a:pt x="3164" y="3995"/>
                    <a:pt x="3125" y="3988"/>
                  </a:cubicBezTo>
                  <a:cubicBezTo>
                    <a:pt x="3002" y="3954"/>
                    <a:pt x="2890" y="3921"/>
                    <a:pt x="2789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1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8" y="1232"/>
                    <a:pt x="2968" y="1221"/>
                    <a:pt x="2979" y="1210"/>
                  </a:cubicBezTo>
                  <a:cubicBezTo>
                    <a:pt x="3013" y="1165"/>
                    <a:pt x="3035" y="1132"/>
                    <a:pt x="3058" y="1098"/>
                  </a:cubicBezTo>
                  <a:cubicBezTo>
                    <a:pt x="3125" y="1020"/>
                    <a:pt x="3192" y="941"/>
                    <a:pt x="3259" y="874"/>
                  </a:cubicBezTo>
                  <a:cubicBezTo>
                    <a:pt x="3259" y="874"/>
                    <a:pt x="3259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7" y="1"/>
                    <a:pt x="2870" y="159"/>
                    <a:pt x="2419" y="392"/>
                  </a:cubicBezTo>
                  <a:cubicBezTo>
                    <a:pt x="1927" y="650"/>
                    <a:pt x="1535" y="1042"/>
                    <a:pt x="1243" y="1524"/>
                  </a:cubicBezTo>
                  <a:cubicBezTo>
                    <a:pt x="919" y="2050"/>
                    <a:pt x="739" y="2677"/>
                    <a:pt x="728" y="3304"/>
                  </a:cubicBezTo>
                  <a:cubicBezTo>
                    <a:pt x="560" y="3372"/>
                    <a:pt x="0" y="3618"/>
                    <a:pt x="235" y="3865"/>
                  </a:cubicBezTo>
                  <a:cubicBezTo>
                    <a:pt x="426" y="4044"/>
                    <a:pt x="627" y="4189"/>
                    <a:pt x="840" y="4324"/>
                  </a:cubicBezTo>
                  <a:cubicBezTo>
                    <a:pt x="907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4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49" y="1680"/>
                    <a:pt x="5578" y="381"/>
                    <a:pt x="4525" y="79"/>
                  </a:cubicBezTo>
                  <a:cubicBezTo>
                    <a:pt x="4333" y="25"/>
                    <a:pt x="4131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11369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870245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8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70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30" y="4534"/>
                    <a:pt x="3630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28" y="2294"/>
                  </a:cubicBezTo>
                  <a:cubicBezTo>
                    <a:pt x="2061" y="2182"/>
                    <a:pt x="2106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13"/>
                    <a:pt x="2252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8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1" y="2966"/>
                    <a:pt x="169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8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1"/>
                    <a:pt x="4369" y="816"/>
                  </a:cubicBezTo>
                  <a:cubicBezTo>
                    <a:pt x="4470" y="749"/>
                    <a:pt x="4570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1232231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1" y="4020"/>
                  </a:cubicBezTo>
                  <a:lnTo>
                    <a:pt x="3721" y="4020"/>
                  </a:lnTo>
                  <a:cubicBezTo>
                    <a:pt x="3743" y="4009"/>
                    <a:pt x="3763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4" y="874"/>
                    <a:pt x="3315" y="885"/>
                    <a:pt x="3338" y="896"/>
                  </a:cubicBezTo>
                  <a:cubicBezTo>
                    <a:pt x="3517" y="1008"/>
                    <a:pt x="3663" y="1154"/>
                    <a:pt x="3797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6" y="3282"/>
                    <a:pt x="4223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2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4" y="3898"/>
                  </a:cubicBezTo>
                  <a:cubicBezTo>
                    <a:pt x="3842" y="3921"/>
                    <a:pt x="3831" y="3932"/>
                    <a:pt x="3820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63" y="4033"/>
                    <a:pt x="3640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1" y="4033"/>
                  </a:lnTo>
                  <a:cubicBezTo>
                    <a:pt x="3309" y="4022"/>
                    <a:pt x="3256" y="4012"/>
                    <a:pt x="3204" y="4001"/>
                  </a:cubicBezTo>
                  <a:lnTo>
                    <a:pt x="3204" y="4001"/>
                  </a:lnTo>
                  <a:cubicBezTo>
                    <a:pt x="3230" y="4005"/>
                    <a:pt x="3251" y="4009"/>
                    <a:pt x="3253" y="4009"/>
                  </a:cubicBezTo>
                  <a:cubicBezTo>
                    <a:pt x="3254" y="4009"/>
                    <a:pt x="3237" y="4006"/>
                    <a:pt x="3192" y="3999"/>
                  </a:cubicBezTo>
                  <a:lnTo>
                    <a:pt x="3192" y="3999"/>
                  </a:lnTo>
                  <a:cubicBezTo>
                    <a:pt x="3196" y="4000"/>
                    <a:pt x="3200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31"/>
                    <a:pt x="2610" y="3797"/>
                  </a:cubicBezTo>
                  <a:cubicBezTo>
                    <a:pt x="2576" y="3786"/>
                    <a:pt x="2554" y="3775"/>
                    <a:pt x="2531" y="3753"/>
                  </a:cubicBezTo>
                  <a:cubicBezTo>
                    <a:pt x="2397" y="3125"/>
                    <a:pt x="2442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68" y="1232"/>
                  </a:cubicBezTo>
                  <a:cubicBezTo>
                    <a:pt x="2968" y="1232"/>
                    <a:pt x="2968" y="1221"/>
                    <a:pt x="2991" y="1210"/>
                  </a:cubicBezTo>
                  <a:cubicBezTo>
                    <a:pt x="3013" y="1165"/>
                    <a:pt x="3035" y="1132"/>
                    <a:pt x="3069" y="1098"/>
                  </a:cubicBezTo>
                  <a:cubicBezTo>
                    <a:pt x="3125" y="1020"/>
                    <a:pt x="3192" y="941"/>
                    <a:pt x="3259" y="874"/>
                  </a:cubicBezTo>
                  <a:cubicBezTo>
                    <a:pt x="3259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8" y="1"/>
                    <a:pt x="2873" y="159"/>
                    <a:pt x="2431" y="392"/>
                  </a:cubicBezTo>
                  <a:cubicBezTo>
                    <a:pt x="1927" y="650"/>
                    <a:pt x="1546" y="1042"/>
                    <a:pt x="1243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7" y="4189"/>
                    <a:pt x="840" y="4324"/>
                  </a:cubicBezTo>
                  <a:cubicBezTo>
                    <a:pt x="907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4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0" y="1680"/>
                    <a:pt x="5589" y="381"/>
                    <a:pt x="4536" y="79"/>
                  </a:cubicBezTo>
                  <a:cubicBezTo>
                    <a:pt x="4341" y="25"/>
                    <a:pt x="4137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1350468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1609344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62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6"/>
                    <a:pt x="3697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2"/>
                    <a:pt x="3014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13"/>
                    <a:pt x="2241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53" y="1656"/>
                    <a:pt x="2420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54" y="4625"/>
                  </a:moveTo>
                  <a:cubicBezTo>
                    <a:pt x="3551" y="4626"/>
                    <a:pt x="3551" y="4628"/>
                    <a:pt x="3551" y="4635"/>
                  </a:cubicBezTo>
                  <a:cubicBezTo>
                    <a:pt x="3529" y="4646"/>
                    <a:pt x="3529" y="4646"/>
                    <a:pt x="3518" y="4658"/>
                  </a:cubicBezTo>
                  <a:cubicBezTo>
                    <a:pt x="3527" y="4638"/>
                    <a:pt x="3537" y="4627"/>
                    <a:pt x="3554" y="4625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0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1"/>
                    <a:pt x="4358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2089195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1971331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51" y="4004"/>
                  </a:moveTo>
                  <a:cubicBezTo>
                    <a:pt x="3746" y="4013"/>
                    <a:pt x="3727" y="4021"/>
                    <a:pt x="3708" y="4021"/>
                  </a:cubicBezTo>
                  <a:cubicBezTo>
                    <a:pt x="3728" y="4015"/>
                    <a:pt x="3744" y="4008"/>
                    <a:pt x="3751" y="4004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5" y="3282"/>
                    <a:pt x="4223" y="3360"/>
                    <a:pt x="4189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7" y="3652"/>
                    <a:pt x="4066" y="3663"/>
                  </a:cubicBezTo>
                  <a:cubicBezTo>
                    <a:pt x="4021" y="3719"/>
                    <a:pt x="3977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08" y="4010"/>
                    <a:pt x="3697" y="4021"/>
                    <a:pt x="3674" y="4021"/>
                  </a:cubicBezTo>
                  <a:cubicBezTo>
                    <a:pt x="3652" y="4033"/>
                    <a:pt x="3641" y="4033"/>
                    <a:pt x="3618" y="4033"/>
                  </a:cubicBezTo>
                  <a:cubicBezTo>
                    <a:pt x="3584" y="4033"/>
                    <a:pt x="3551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09" y="4022"/>
                    <a:pt x="3247" y="4012"/>
                    <a:pt x="3193" y="4001"/>
                  </a:cubicBezTo>
                  <a:lnTo>
                    <a:pt x="3193" y="4001"/>
                  </a:lnTo>
                  <a:cubicBezTo>
                    <a:pt x="3219" y="4005"/>
                    <a:pt x="3240" y="4009"/>
                    <a:pt x="3242" y="4009"/>
                  </a:cubicBezTo>
                  <a:cubicBezTo>
                    <a:pt x="3243" y="4009"/>
                    <a:pt x="3226" y="4006"/>
                    <a:pt x="3181" y="3999"/>
                  </a:cubicBezTo>
                  <a:lnTo>
                    <a:pt x="3181" y="3999"/>
                  </a:lnTo>
                  <a:cubicBezTo>
                    <a:pt x="3185" y="4000"/>
                    <a:pt x="3189" y="4001"/>
                    <a:pt x="3193" y="4001"/>
                  </a:cubicBezTo>
                  <a:lnTo>
                    <a:pt x="3193" y="4001"/>
                  </a:lnTo>
                  <a:cubicBezTo>
                    <a:pt x="3166" y="3997"/>
                    <a:pt x="3134" y="3992"/>
                    <a:pt x="3114" y="3988"/>
                  </a:cubicBezTo>
                  <a:cubicBezTo>
                    <a:pt x="3002" y="3954"/>
                    <a:pt x="2890" y="3921"/>
                    <a:pt x="2778" y="3876"/>
                  </a:cubicBezTo>
                  <a:cubicBezTo>
                    <a:pt x="2722" y="3853"/>
                    <a:pt x="2666" y="3820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2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33" y="1647"/>
                    <a:pt x="2834" y="1456"/>
                    <a:pt x="2935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57" y="1232"/>
                    <a:pt x="2968" y="1221"/>
                    <a:pt x="2980" y="1210"/>
                  </a:cubicBezTo>
                  <a:cubicBezTo>
                    <a:pt x="3002" y="1165"/>
                    <a:pt x="3036" y="1132"/>
                    <a:pt x="3058" y="1098"/>
                  </a:cubicBezTo>
                  <a:cubicBezTo>
                    <a:pt x="3125" y="1020"/>
                    <a:pt x="3181" y="941"/>
                    <a:pt x="3260" y="874"/>
                  </a:cubicBezTo>
                  <a:cubicBezTo>
                    <a:pt x="3260" y="874"/>
                    <a:pt x="3260" y="863"/>
                    <a:pt x="3260" y="863"/>
                  </a:cubicBezTo>
                  <a:close/>
                  <a:moveTo>
                    <a:pt x="3923" y="1"/>
                  </a:moveTo>
                  <a:cubicBezTo>
                    <a:pt x="3402" y="1"/>
                    <a:pt x="2870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17" y="3304"/>
                  </a:cubicBezTo>
                  <a:cubicBezTo>
                    <a:pt x="560" y="3372"/>
                    <a:pt x="0" y="3618"/>
                    <a:pt x="236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896" y="4559"/>
                    <a:pt x="986" y="4794"/>
                    <a:pt x="1098" y="5018"/>
                  </a:cubicBezTo>
                  <a:cubicBezTo>
                    <a:pt x="1169" y="5148"/>
                    <a:pt x="1339" y="5201"/>
                    <a:pt x="1545" y="5201"/>
                  </a:cubicBezTo>
                  <a:cubicBezTo>
                    <a:pt x="1925" y="5201"/>
                    <a:pt x="2431" y="5024"/>
                    <a:pt x="2677" y="4828"/>
                  </a:cubicBezTo>
                  <a:cubicBezTo>
                    <a:pt x="2722" y="4830"/>
                    <a:pt x="2767" y="4831"/>
                    <a:pt x="2812" y="4831"/>
                  </a:cubicBezTo>
                  <a:cubicBezTo>
                    <a:pt x="3036" y="4831"/>
                    <a:pt x="3260" y="4807"/>
                    <a:pt x="3484" y="4761"/>
                  </a:cubicBezTo>
                  <a:cubicBezTo>
                    <a:pt x="4570" y="4548"/>
                    <a:pt x="5858" y="3932"/>
                    <a:pt x="6015" y="2711"/>
                  </a:cubicBezTo>
                  <a:cubicBezTo>
                    <a:pt x="6149" y="1680"/>
                    <a:pt x="5578" y="381"/>
                    <a:pt x="4525" y="79"/>
                  </a:cubicBezTo>
                  <a:cubicBezTo>
                    <a:pt x="4330" y="25"/>
                    <a:pt x="4127" y="1"/>
                    <a:pt x="3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2348071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8" y="1051"/>
                    <a:pt x="3215" y="1062"/>
                    <a:pt x="3126" y="1073"/>
                  </a:cubicBezTo>
                  <a:cubicBezTo>
                    <a:pt x="3126" y="1062"/>
                    <a:pt x="3126" y="1062"/>
                    <a:pt x="3126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63" y="4501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30" y="4534"/>
                    <a:pt x="3630" y="4546"/>
                  </a:cubicBezTo>
                  <a:lnTo>
                    <a:pt x="3563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13"/>
                    <a:pt x="2252" y="1801"/>
                  </a:cubicBezTo>
                  <a:cubicBezTo>
                    <a:pt x="2263" y="1779"/>
                    <a:pt x="2263" y="1768"/>
                    <a:pt x="2274" y="1757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2" y="827"/>
                    <a:pt x="1849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2828295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2710058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4" y="874"/>
                    <a:pt x="3316" y="885"/>
                    <a:pt x="3338" y="896"/>
                  </a:cubicBezTo>
                  <a:cubicBezTo>
                    <a:pt x="3517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89" y="3450"/>
                  </a:cubicBezTo>
                  <a:cubicBezTo>
                    <a:pt x="4167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97" y="3954"/>
                    <a:pt x="3764" y="3977"/>
                    <a:pt x="3730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63" y="4033"/>
                    <a:pt x="3640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12" y="4023"/>
                    <a:pt x="3264" y="4013"/>
                    <a:pt x="3216" y="4004"/>
                  </a:cubicBezTo>
                  <a:lnTo>
                    <a:pt x="3216" y="4004"/>
                  </a:lnTo>
                  <a:cubicBezTo>
                    <a:pt x="3234" y="4007"/>
                    <a:pt x="3247" y="4009"/>
                    <a:pt x="3248" y="4009"/>
                  </a:cubicBezTo>
                  <a:cubicBezTo>
                    <a:pt x="3249" y="4009"/>
                    <a:pt x="3234" y="4006"/>
                    <a:pt x="3192" y="3999"/>
                  </a:cubicBezTo>
                  <a:lnTo>
                    <a:pt x="3192" y="3999"/>
                  </a:lnTo>
                  <a:cubicBezTo>
                    <a:pt x="3200" y="4001"/>
                    <a:pt x="3208" y="4002"/>
                    <a:pt x="3216" y="4004"/>
                  </a:cubicBezTo>
                  <a:lnTo>
                    <a:pt x="3216" y="4004"/>
                  </a:lnTo>
                  <a:cubicBezTo>
                    <a:pt x="3188" y="3999"/>
                    <a:pt x="3149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2" y="3753"/>
                  </a:cubicBezTo>
                  <a:cubicBezTo>
                    <a:pt x="2386" y="3125"/>
                    <a:pt x="2442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8" y="1232"/>
                    <a:pt x="2968" y="1221"/>
                    <a:pt x="2980" y="1210"/>
                  </a:cubicBezTo>
                  <a:cubicBezTo>
                    <a:pt x="3013" y="1165"/>
                    <a:pt x="3036" y="1132"/>
                    <a:pt x="3069" y="1098"/>
                  </a:cubicBezTo>
                  <a:cubicBezTo>
                    <a:pt x="3125" y="1020"/>
                    <a:pt x="3192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0" y="159"/>
                    <a:pt x="2420" y="392"/>
                  </a:cubicBezTo>
                  <a:cubicBezTo>
                    <a:pt x="1927" y="650"/>
                    <a:pt x="1546" y="1042"/>
                    <a:pt x="1244" y="1524"/>
                  </a:cubicBezTo>
                  <a:cubicBezTo>
                    <a:pt x="919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5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1" y="1680"/>
                    <a:pt x="5578" y="381"/>
                    <a:pt x="4525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3087171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7" y="1051"/>
                    <a:pt x="3215" y="1062"/>
                    <a:pt x="3115" y="1073"/>
                  </a:cubicBezTo>
                  <a:cubicBezTo>
                    <a:pt x="3115" y="1062"/>
                    <a:pt x="3115" y="1062"/>
                    <a:pt x="3115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89"/>
                    <a:pt x="3294" y="2003"/>
                    <a:pt x="3484" y="2373"/>
                  </a:cubicBezTo>
                  <a:cubicBezTo>
                    <a:pt x="3664" y="2731"/>
                    <a:pt x="3787" y="3112"/>
                    <a:pt x="3832" y="3504"/>
                  </a:cubicBezTo>
                  <a:cubicBezTo>
                    <a:pt x="3865" y="3829"/>
                    <a:pt x="3854" y="4086"/>
                    <a:pt x="3697" y="4422"/>
                  </a:cubicBezTo>
                  <a:cubicBezTo>
                    <a:pt x="3686" y="4445"/>
                    <a:pt x="3664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2"/>
                    <a:pt x="3014" y="4366"/>
                    <a:pt x="2947" y="4322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40" y="1969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13"/>
                    <a:pt x="2241" y="1801"/>
                  </a:cubicBezTo>
                  <a:cubicBezTo>
                    <a:pt x="2252" y="1779"/>
                    <a:pt x="2263" y="1768"/>
                    <a:pt x="2275" y="1757"/>
                  </a:cubicBezTo>
                  <a:cubicBezTo>
                    <a:pt x="2342" y="1656"/>
                    <a:pt x="2420" y="1555"/>
                    <a:pt x="2510" y="1465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53" y="4625"/>
                  </a:moveTo>
                  <a:cubicBezTo>
                    <a:pt x="3549" y="4626"/>
                    <a:pt x="3547" y="4629"/>
                    <a:pt x="3540" y="4635"/>
                  </a:cubicBezTo>
                  <a:cubicBezTo>
                    <a:pt x="3529" y="4646"/>
                    <a:pt x="3529" y="4646"/>
                    <a:pt x="3518" y="4658"/>
                  </a:cubicBezTo>
                  <a:cubicBezTo>
                    <a:pt x="3527" y="4639"/>
                    <a:pt x="3537" y="4628"/>
                    <a:pt x="3553" y="4625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3"/>
                    <a:pt x="1771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66"/>
                    <a:pt x="158" y="4053"/>
                    <a:pt x="964" y="4702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8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1"/>
                    <a:pt x="4358" y="816"/>
                  </a:cubicBezTo>
                  <a:cubicBezTo>
                    <a:pt x="4470" y="749"/>
                    <a:pt x="4560" y="681"/>
                    <a:pt x="4638" y="603"/>
                  </a:cubicBezTo>
                  <a:cubicBezTo>
                    <a:pt x="4896" y="289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3448785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93" y="863"/>
                  </a:moveTo>
                  <a:cubicBezTo>
                    <a:pt x="3304" y="874"/>
                    <a:pt x="3327" y="885"/>
                    <a:pt x="3338" y="896"/>
                  </a:cubicBezTo>
                  <a:cubicBezTo>
                    <a:pt x="3517" y="1008"/>
                    <a:pt x="3674" y="1154"/>
                    <a:pt x="3808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34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89" y="3652"/>
                    <a:pt x="4077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0" y="3853"/>
                    <a:pt x="3887" y="3876"/>
                    <a:pt x="3864" y="3898"/>
                  </a:cubicBezTo>
                  <a:cubicBezTo>
                    <a:pt x="3853" y="3921"/>
                    <a:pt x="3831" y="3932"/>
                    <a:pt x="3831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6" y="4021"/>
                    <a:pt x="3685" y="4021"/>
                  </a:cubicBezTo>
                  <a:cubicBezTo>
                    <a:pt x="3663" y="4033"/>
                    <a:pt x="3640" y="4033"/>
                    <a:pt x="3629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20" y="4022"/>
                    <a:pt x="3258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2" y="3999"/>
                  </a:cubicBezTo>
                  <a:lnTo>
                    <a:pt x="3192" y="3999"/>
                  </a:lnTo>
                  <a:cubicBezTo>
                    <a:pt x="3196" y="4000"/>
                    <a:pt x="3201" y="4001"/>
                    <a:pt x="3205" y="4001"/>
                  </a:cubicBezTo>
                  <a:lnTo>
                    <a:pt x="3205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20"/>
                    <a:pt x="2621" y="3797"/>
                  </a:cubicBezTo>
                  <a:lnTo>
                    <a:pt x="2610" y="3797"/>
                  </a:lnTo>
                  <a:cubicBezTo>
                    <a:pt x="2588" y="3786"/>
                    <a:pt x="2565" y="3775"/>
                    <a:pt x="2543" y="3753"/>
                  </a:cubicBezTo>
                  <a:cubicBezTo>
                    <a:pt x="2397" y="3125"/>
                    <a:pt x="2442" y="2464"/>
                    <a:pt x="2677" y="1837"/>
                  </a:cubicBezTo>
                  <a:cubicBezTo>
                    <a:pt x="2744" y="1647"/>
                    <a:pt x="2845" y="1456"/>
                    <a:pt x="2946" y="1266"/>
                  </a:cubicBezTo>
                  <a:cubicBezTo>
                    <a:pt x="2957" y="1244"/>
                    <a:pt x="2968" y="1244"/>
                    <a:pt x="2968" y="1232"/>
                  </a:cubicBezTo>
                  <a:cubicBezTo>
                    <a:pt x="2968" y="1232"/>
                    <a:pt x="2980" y="1221"/>
                    <a:pt x="2991" y="1210"/>
                  </a:cubicBezTo>
                  <a:cubicBezTo>
                    <a:pt x="3013" y="1165"/>
                    <a:pt x="3047" y="1132"/>
                    <a:pt x="3069" y="1098"/>
                  </a:cubicBezTo>
                  <a:cubicBezTo>
                    <a:pt x="3125" y="1020"/>
                    <a:pt x="3192" y="941"/>
                    <a:pt x="3260" y="874"/>
                  </a:cubicBezTo>
                  <a:cubicBezTo>
                    <a:pt x="3271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8" y="1"/>
                    <a:pt x="2873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39" y="4189"/>
                    <a:pt x="852" y="4324"/>
                  </a:cubicBezTo>
                  <a:cubicBezTo>
                    <a:pt x="908" y="4559"/>
                    <a:pt x="997" y="4794"/>
                    <a:pt x="1109" y="5018"/>
                  </a:cubicBezTo>
                  <a:cubicBezTo>
                    <a:pt x="1180" y="5148"/>
                    <a:pt x="1348" y="5201"/>
                    <a:pt x="1554" y="5201"/>
                  </a:cubicBezTo>
                  <a:cubicBezTo>
                    <a:pt x="1931" y="5201"/>
                    <a:pt x="2435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1" y="1680"/>
                    <a:pt x="5589" y="381"/>
                    <a:pt x="4537" y="79"/>
                  </a:cubicBezTo>
                  <a:cubicBezTo>
                    <a:pt x="4341" y="25"/>
                    <a:pt x="4137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567022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4187885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8" y="3652"/>
                    <a:pt x="4066" y="3663"/>
                  </a:cubicBezTo>
                  <a:cubicBezTo>
                    <a:pt x="4022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19" y="4010"/>
                    <a:pt x="3697" y="4021"/>
                    <a:pt x="3674" y="4021"/>
                  </a:cubicBezTo>
                  <a:cubicBezTo>
                    <a:pt x="3663" y="4033"/>
                    <a:pt x="3641" y="4033"/>
                    <a:pt x="3618" y="4033"/>
                  </a:cubicBezTo>
                  <a:cubicBezTo>
                    <a:pt x="3585" y="4033"/>
                    <a:pt x="3562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5" y="4021"/>
                    <a:pt x="3249" y="4010"/>
                    <a:pt x="3181" y="3999"/>
                  </a:cubicBezTo>
                  <a:lnTo>
                    <a:pt x="3181" y="3999"/>
                  </a:lnTo>
                  <a:cubicBezTo>
                    <a:pt x="3227" y="4006"/>
                    <a:pt x="3244" y="4009"/>
                    <a:pt x="3244" y="4009"/>
                  </a:cubicBezTo>
                  <a:cubicBezTo>
                    <a:pt x="3245" y="4009"/>
                    <a:pt x="3164" y="3995"/>
                    <a:pt x="3125" y="3988"/>
                  </a:cubicBezTo>
                  <a:cubicBezTo>
                    <a:pt x="3002" y="3954"/>
                    <a:pt x="2890" y="3921"/>
                    <a:pt x="2789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86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9" y="1232"/>
                    <a:pt x="2969" y="1221"/>
                    <a:pt x="2980" y="1210"/>
                  </a:cubicBezTo>
                  <a:cubicBezTo>
                    <a:pt x="3013" y="1165"/>
                    <a:pt x="3036" y="1132"/>
                    <a:pt x="3058" y="1098"/>
                  </a:cubicBezTo>
                  <a:cubicBezTo>
                    <a:pt x="3125" y="1020"/>
                    <a:pt x="3193" y="941"/>
                    <a:pt x="3260" y="874"/>
                  </a:cubicBezTo>
                  <a:cubicBezTo>
                    <a:pt x="3260" y="874"/>
                    <a:pt x="3260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0" y="159"/>
                    <a:pt x="2420" y="392"/>
                  </a:cubicBezTo>
                  <a:cubicBezTo>
                    <a:pt x="1927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29" y="3304"/>
                  </a:cubicBezTo>
                  <a:cubicBezTo>
                    <a:pt x="561" y="3372"/>
                    <a:pt x="0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6" y="2711"/>
                  </a:cubicBezTo>
                  <a:cubicBezTo>
                    <a:pt x="6150" y="1680"/>
                    <a:pt x="5578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305749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825898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8" y="1051"/>
                    <a:pt x="3215" y="1062"/>
                    <a:pt x="3115" y="1073"/>
                  </a:cubicBezTo>
                  <a:cubicBezTo>
                    <a:pt x="3115" y="1073"/>
                    <a:pt x="3115" y="1062"/>
                    <a:pt x="3126" y="1062"/>
                  </a:cubicBezTo>
                  <a:lnTo>
                    <a:pt x="3159" y="1062"/>
                  </a:lnTo>
                  <a:cubicBezTo>
                    <a:pt x="3159" y="1062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89"/>
                    <a:pt x="3305" y="2003"/>
                    <a:pt x="3495" y="2373"/>
                  </a:cubicBezTo>
                  <a:cubicBezTo>
                    <a:pt x="3675" y="2731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30" y="4534"/>
                    <a:pt x="3619" y="4546"/>
                  </a:cubicBezTo>
                  <a:lnTo>
                    <a:pt x="3563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2"/>
                    <a:pt x="3014" y="4366"/>
                    <a:pt x="2947" y="4322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13"/>
                    <a:pt x="2241" y="1801"/>
                  </a:cubicBezTo>
                  <a:cubicBezTo>
                    <a:pt x="2252" y="1779"/>
                    <a:pt x="2263" y="1768"/>
                    <a:pt x="2275" y="1757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1" y="827"/>
                    <a:pt x="1849" y="849"/>
                  </a:cubicBezTo>
                  <a:cubicBezTo>
                    <a:pt x="1311" y="1152"/>
                    <a:pt x="852" y="1555"/>
                    <a:pt x="527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1"/>
                    <a:pt x="4358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6" y="289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463928" y="635533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46063" y="621865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2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69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17" y="3853"/>
                    <a:pt x="3902" y="3868"/>
                    <a:pt x="3887" y="3882"/>
                  </a:cubicBezTo>
                  <a:lnTo>
                    <a:pt x="3887" y="3882"/>
                  </a:lnTo>
                  <a:cubicBezTo>
                    <a:pt x="3887" y="3882"/>
                    <a:pt x="3875" y="3882"/>
                    <a:pt x="3864" y="3894"/>
                  </a:cubicBezTo>
                  <a:cubicBezTo>
                    <a:pt x="3875" y="3894"/>
                    <a:pt x="3887" y="3883"/>
                    <a:pt x="3887" y="3882"/>
                  </a:cubicBezTo>
                  <a:lnTo>
                    <a:pt x="3887" y="3882"/>
                  </a:lnTo>
                  <a:cubicBezTo>
                    <a:pt x="3879" y="3890"/>
                    <a:pt x="3872" y="3897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18" y="4020"/>
                    <a:pt x="3270" y="4011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69"/>
                  </a:cubicBezTo>
                  <a:cubicBezTo>
                    <a:pt x="3259" y="869"/>
                    <a:pt x="3259" y="858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4"/>
                  </a:cubicBezTo>
                  <a:cubicBezTo>
                    <a:pt x="2946" y="4834"/>
                    <a:pt x="3215" y="4812"/>
                    <a:pt x="3483" y="4756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22804" y="6212497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93" y="1063"/>
                    <a:pt x="3193" y="1051"/>
                    <a:pt x="3204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97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5" y="3023"/>
                    <a:pt x="1905" y="2664"/>
                    <a:pt x="2017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1" y="1813"/>
                    <a:pt x="2252" y="1802"/>
                  </a:cubicBezTo>
                  <a:cubicBezTo>
                    <a:pt x="2263" y="1791"/>
                    <a:pt x="2274" y="1768"/>
                    <a:pt x="2274" y="1757"/>
                  </a:cubicBezTo>
                  <a:cubicBezTo>
                    <a:pt x="2353" y="1656"/>
                    <a:pt x="2431" y="1567"/>
                    <a:pt x="2521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3" y="1365"/>
                    <a:pt x="2644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46"/>
                    <a:pt x="1233" y="659"/>
                    <a:pt x="1625" y="783"/>
                  </a:cubicBezTo>
                  <a:cubicBezTo>
                    <a:pt x="1703" y="805"/>
                    <a:pt x="1781" y="827"/>
                    <a:pt x="1849" y="861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1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2" y="3236"/>
                    <a:pt x="5422" y="2407"/>
                  </a:cubicBezTo>
                  <a:cubicBezTo>
                    <a:pt x="5220" y="1791"/>
                    <a:pt x="4839" y="1242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809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611369" y="664717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493504" y="651052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19" y="4041"/>
                    <a:pt x="3521" y="4043"/>
                    <a:pt x="3523" y="4044"/>
                  </a:cubicBezTo>
                  <a:lnTo>
                    <a:pt x="3523" y="4044"/>
                  </a:lnTo>
                  <a:cubicBezTo>
                    <a:pt x="3523" y="4044"/>
                    <a:pt x="3523" y="4044"/>
                    <a:pt x="3523" y="4044"/>
                  </a:cubicBezTo>
                  <a:cubicBezTo>
                    <a:pt x="3517" y="4044"/>
                    <a:pt x="3512" y="4044"/>
                    <a:pt x="3506" y="4039"/>
                  </a:cubicBezTo>
                  <a:cubicBezTo>
                    <a:pt x="3506" y="4050"/>
                    <a:pt x="3495" y="4050"/>
                    <a:pt x="3484" y="4050"/>
                  </a:cubicBez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04" y="4027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42"/>
                    <a:pt x="2834" y="1451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05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8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299"/>
                  </a:cubicBezTo>
                  <a:cubicBezTo>
                    <a:pt x="560" y="3378"/>
                    <a:pt x="0" y="3624"/>
                    <a:pt x="235" y="3859"/>
                  </a:cubicBezTo>
                  <a:cubicBezTo>
                    <a:pt x="426" y="4050"/>
                    <a:pt x="627" y="4195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463928" y="6939414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346063" y="6802734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6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70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22804" y="6796812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3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83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97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1" y="1806"/>
                    <a:pt x="2252" y="1795"/>
                  </a:cubicBezTo>
                  <a:cubicBezTo>
                    <a:pt x="2263" y="1784"/>
                    <a:pt x="2274" y="1761"/>
                    <a:pt x="2274" y="1750"/>
                  </a:cubicBezTo>
                  <a:cubicBezTo>
                    <a:pt x="2353" y="1649"/>
                    <a:pt x="2431" y="1560"/>
                    <a:pt x="2521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3" y="1358"/>
                    <a:pt x="2644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1" y="107"/>
                    <a:pt x="1815" y="238"/>
                  </a:cubicBezTo>
                  <a:cubicBezTo>
                    <a:pt x="1647" y="339"/>
                    <a:pt x="1244" y="653"/>
                    <a:pt x="1625" y="776"/>
                  </a:cubicBezTo>
                  <a:cubicBezTo>
                    <a:pt x="1703" y="798"/>
                    <a:pt x="1781" y="821"/>
                    <a:pt x="1849" y="854"/>
                  </a:cubicBezTo>
                  <a:cubicBezTo>
                    <a:pt x="1322" y="1145"/>
                    <a:pt x="852" y="1549"/>
                    <a:pt x="538" y="2075"/>
                  </a:cubicBezTo>
                  <a:cubicBezTo>
                    <a:pt x="0" y="2960"/>
                    <a:pt x="157" y="4057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2" y="3229"/>
                    <a:pt x="5422" y="2400"/>
                  </a:cubicBezTo>
                  <a:cubicBezTo>
                    <a:pt x="5220" y="1784"/>
                    <a:pt x="4839" y="1235"/>
                    <a:pt x="4369" y="809"/>
                  </a:cubicBezTo>
                  <a:cubicBezTo>
                    <a:pt x="4470" y="753"/>
                    <a:pt x="4570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9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493504" y="7094604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39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16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11369" y="727751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463928" y="7459434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46063" y="7322754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07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1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3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8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3"/>
                  </a:cubicBezTo>
                  <a:cubicBezTo>
                    <a:pt x="3002" y="3950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37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7" y="1"/>
                  </a:moveTo>
                  <a:cubicBezTo>
                    <a:pt x="3394" y="1"/>
                    <a:pt x="2864" y="158"/>
                    <a:pt x="2419" y="388"/>
                  </a:cubicBezTo>
                  <a:cubicBezTo>
                    <a:pt x="1915" y="646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7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6" y="27"/>
                    <a:pt x="4118" y="1"/>
                    <a:pt x="3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22804" y="7316629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4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56"/>
                  </a:cubicBezTo>
                  <a:cubicBezTo>
                    <a:pt x="3607" y="4545"/>
                    <a:pt x="3585" y="4545"/>
                    <a:pt x="3562" y="4545"/>
                  </a:cubicBez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8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93"/>
                    <a:pt x="2095" y="2081"/>
                    <a:pt x="2151" y="1980"/>
                  </a:cubicBezTo>
                  <a:cubicBezTo>
                    <a:pt x="2173" y="1924"/>
                    <a:pt x="2207" y="1880"/>
                    <a:pt x="2229" y="1835"/>
                  </a:cubicBezTo>
                  <a:cubicBezTo>
                    <a:pt x="2229" y="1824"/>
                    <a:pt x="2241" y="1812"/>
                    <a:pt x="2252" y="1801"/>
                  </a:cubicBezTo>
                  <a:cubicBezTo>
                    <a:pt x="2263" y="1790"/>
                    <a:pt x="2274" y="1768"/>
                    <a:pt x="2274" y="1756"/>
                  </a:cubicBezTo>
                  <a:cubicBezTo>
                    <a:pt x="2353" y="1656"/>
                    <a:pt x="2431" y="1566"/>
                    <a:pt x="2521" y="1476"/>
                  </a:cubicBezTo>
                  <a:cubicBezTo>
                    <a:pt x="2554" y="1432"/>
                    <a:pt x="2588" y="1398"/>
                    <a:pt x="2621" y="1364"/>
                  </a:cubicBezTo>
                  <a:cubicBezTo>
                    <a:pt x="2633" y="1364"/>
                    <a:pt x="2644" y="1353"/>
                    <a:pt x="2655" y="1342"/>
                  </a:cubicBezTo>
                  <a:close/>
                  <a:moveTo>
                    <a:pt x="3819" y="4556"/>
                  </a:moveTo>
                  <a:lnTo>
                    <a:pt x="3819" y="4556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6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45"/>
                    <a:pt x="1233" y="659"/>
                    <a:pt x="1625" y="771"/>
                  </a:cubicBezTo>
                  <a:cubicBezTo>
                    <a:pt x="1703" y="804"/>
                    <a:pt x="1781" y="827"/>
                    <a:pt x="1849" y="860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5"/>
                    <a:pt x="2117" y="5329"/>
                    <a:pt x="2756" y="5363"/>
                  </a:cubicBezTo>
                  <a:cubicBezTo>
                    <a:pt x="2800" y="5364"/>
                    <a:pt x="2845" y="5365"/>
                    <a:pt x="2891" y="5365"/>
                  </a:cubicBezTo>
                  <a:cubicBezTo>
                    <a:pt x="3584" y="5365"/>
                    <a:pt x="4349" y="5200"/>
                    <a:pt x="4906" y="4769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5"/>
                  </a:cubicBezTo>
                  <a:cubicBezTo>
                    <a:pt x="4470" y="759"/>
                    <a:pt x="4570" y="692"/>
                    <a:pt x="4638" y="603"/>
                  </a:cubicBezTo>
                  <a:cubicBezTo>
                    <a:pt x="4895" y="300"/>
                    <a:pt x="4414" y="233"/>
                    <a:pt x="4212" y="233"/>
                  </a:cubicBezTo>
                  <a:cubicBezTo>
                    <a:pt x="4010" y="244"/>
                    <a:pt x="3809" y="255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11369" y="775127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493504" y="7614624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10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2"/>
                    <a:pt x="3327" y="903"/>
                  </a:cubicBezTo>
                  <a:cubicBezTo>
                    <a:pt x="3506" y="1004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19" y="4041"/>
                    <a:pt x="3521" y="4043"/>
                    <a:pt x="3523" y="4044"/>
                  </a:cubicBezTo>
                  <a:lnTo>
                    <a:pt x="3523" y="4044"/>
                  </a:lnTo>
                  <a:cubicBezTo>
                    <a:pt x="3523" y="4044"/>
                    <a:pt x="3523" y="4044"/>
                    <a:pt x="3523" y="4044"/>
                  </a:cubicBezTo>
                  <a:cubicBezTo>
                    <a:pt x="3517" y="4044"/>
                    <a:pt x="3512" y="4044"/>
                    <a:pt x="3506" y="4039"/>
                  </a:cubicBezTo>
                  <a:lnTo>
                    <a:pt x="3484" y="4039"/>
                  </a:lnTo>
                  <a:cubicBezTo>
                    <a:pt x="3457" y="4043"/>
                    <a:pt x="3444" y="4044"/>
                    <a:pt x="3439" y="4044"/>
                  </a:cubicBezTo>
                  <a:cubicBezTo>
                    <a:pt x="3429" y="4044"/>
                    <a:pt x="3454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2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4"/>
                  </a:cubicBezTo>
                  <a:cubicBezTo>
                    <a:pt x="3125" y="1026"/>
                    <a:pt x="3192" y="948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72"/>
                    <a:pt x="728" y="3300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463928" y="8043512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46063" y="7906832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1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9"/>
                  </a:cubicBezTo>
                  <a:cubicBezTo>
                    <a:pt x="4021" y="3726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3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40"/>
                  </a:cubicBezTo>
                  <a:lnTo>
                    <a:pt x="3483" y="4040"/>
                  </a:lnTo>
                  <a:cubicBezTo>
                    <a:pt x="3439" y="4040"/>
                    <a:pt x="3394" y="4028"/>
                    <a:pt x="3360" y="4028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4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3" y="1"/>
                  </a:moveTo>
                  <a:cubicBezTo>
                    <a:pt x="3388" y="1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7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22804" y="7900741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0"/>
                  </a:moveTo>
                  <a:cubicBezTo>
                    <a:pt x="3237" y="1050"/>
                    <a:pt x="3216" y="1061"/>
                    <a:pt x="3130" y="1072"/>
                  </a:cubicBezTo>
                  <a:lnTo>
                    <a:pt x="3130" y="1072"/>
                  </a:lnTo>
                  <a:cubicBezTo>
                    <a:pt x="3140" y="1069"/>
                    <a:pt x="3149" y="1061"/>
                    <a:pt x="3159" y="1061"/>
                  </a:cubicBezTo>
                  <a:lnTo>
                    <a:pt x="3181" y="1061"/>
                  </a:lnTo>
                  <a:cubicBezTo>
                    <a:pt x="3193" y="1061"/>
                    <a:pt x="3193" y="1050"/>
                    <a:pt x="3204" y="1050"/>
                  </a:cubicBezTo>
                  <a:close/>
                  <a:moveTo>
                    <a:pt x="2655" y="1341"/>
                  </a:moveTo>
                  <a:cubicBezTo>
                    <a:pt x="2677" y="1363"/>
                    <a:pt x="2711" y="1386"/>
                    <a:pt x="2733" y="1408"/>
                  </a:cubicBezTo>
                  <a:cubicBezTo>
                    <a:pt x="3058" y="1688"/>
                    <a:pt x="3305" y="2002"/>
                    <a:pt x="3495" y="2383"/>
                  </a:cubicBezTo>
                  <a:cubicBezTo>
                    <a:pt x="3674" y="2730"/>
                    <a:pt x="3797" y="3111"/>
                    <a:pt x="3842" y="3503"/>
                  </a:cubicBezTo>
                  <a:cubicBezTo>
                    <a:pt x="3876" y="3839"/>
                    <a:pt x="3865" y="4096"/>
                    <a:pt x="3708" y="4421"/>
                  </a:cubicBezTo>
                  <a:cubicBezTo>
                    <a:pt x="3697" y="4455"/>
                    <a:pt x="3674" y="4477"/>
                    <a:pt x="3663" y="4511"/>
                  </a:cubicBezTo>
                  <a:cubicBezTo>
                    <a:pt x="3652" y="4511"/>
                    <a:pt x="3652" y="4522"/>
                    <a:pt x="3641" y="4522"/>
                  </a:cubicBezTo>
                  <a:cubicBezTo>
                    <a:pt x="3641" y="4533"/>
                    <a:pt x="3629" y="4544"/>
                    <a:pt x="3629" y="4556"/>
                  </a:cubicBezTo>
                  <a:cubicBezTo>
                    <a:pt x="3607" y="4544"/>
                    <a:pt x="3585" y="4544"/>
                    <a:pt x="3562" y="4544"/>
                  </a:cubicBezTo>
                  <a:cubicBezTo>
                    <a:pt x="3540" y="4544"/>
                    <a:pt x="3495" y="4533"/>
                    <a:pt x="3473" y="4522"/>
                  </a:cubicBezTo>
                  <a:cubicBezTo>
                    <a:pt x="3405" y="4511"/>
                    <a:pt x="3349" y="4488"/>
                    <a:pt x="3282" y="4466"/>
                  </a:cubicBezTo>
                  <a:cubicBezTo>
                    <a:pt x="3170" y="4432"/>
                    <a:pt x="3025" y="4365"/>
                    <a:pt x="2946" y="4320"/>
                  </a:cubicBezTo>
                  <a:cubicBezTo>
                    <a:pt x="2554" y="4107"/>
                    <a:pt x="2218" y="3805"/>
                    <a:pt x="2061" y="3402"/>
                  </a:cubicBezTo>
                  <a:cubicBezTo>
                    <a:pt x="1905" y="3021"/>
                    <a:pt x="1905" y="2663"/>
                    <a:pt x="2017" y="2293"/>
                  </a:cubicBezTo>
                  <a:cubicBezTo>
                    <a:pt x="2050" y="2192"/>
                    <a:pt x="2095" y="2080"/>
                    <a:pt x="2151" y="1979"/>
                  </a:cubicBezTo>
                  <a:cubicBezTo>
                    <a:pt x="2173" y="1923"/>
                    <a:pt x="2207" y="1879"/>
                    <a:pt x="2229" y="1834"/>
                  </a:cubicBezTo>
                  <a:cubicBezTo>
                    <a:pt x="2229" y="1823"/>
                    <a:pt x="2241" y="1811"/>
                    <a:pt x="2252" y="1800"/>
                  </a:cubicBezTo>
                  <a:cubicBezTo>
                    <a:pt x="2263" y="1789"/>
                    <a:pt x="2274" y="1767"/>
                    <a:pt x="2274" y="1755"/>
                  </a:cubicBezTo>
                  <a:cubicBezTo>
                    <a:pt x="2353" y="1655"/>
                    <a:pt x="2431" y="1565"/>
                    <a:pt x="2521" y="1475"/>
                  </a:cubicBezTo>
                  <a:cubicBezTo>
                    <a:pt x="2554" y="1431"/>
                    <a:pt x="2588" y="1397"/>
                    <a:pt x="2621" y="1363"/>
                  </a:cubicBezTo>
                  <a:cubicBezTo>
                    <a:pt x="2633" y="1363"/>
                    <a:pt x="2644" y="1352"/>
                    <a:pt x="2655" y="1341"/>
                  </a:cubicBezTo>
                  <a:close/>
                  <a:moveTo>
                    <a:pt x="3820" y="4556"/>
                  </a:moveTo>
                  <a:cubicBezTo>
                    <a:pt x="3797" y="4567"/>
                    <a:pt x="3764" y="4567"/>
                    <a:pt x="3753" y="4567"/>
                  </a:cubicBezTo>
                  <a:lnTo>
                    <a:pt x="3730" y="4567"/>
                  </a:lnTo>
                  <a:cubicBezTo>
                    <a:pt x="3761" y="4556"/>
                    <a:pt x="3782" y="4556"/>
                    <a:pt x="3820" y="4556"/>
                  </a:cubicBezTo>
                  <a:close/>
                  <a:moveTo>
                    <a:pt x="3562" y="4623"/>
                  </a:moveTo>
                  <a:cubicBezTo>
                    <a:pt x="3562" y="4623"/>
                    <a:pt x="3551" y="4634"/>
                    <a:pt x="3551" y="4634"/>
                  </a:cubicBezTo>
                  <a:cubicBezTo>
                    <a:pt x="3540" y="4645"/>
                    <a:pt x="3529" y="4645"/>
                    <a:pt x="3517" y="4656"/>
                  </a:cubicBezTo>
                  <a:cubicBezTo>
                    <a:pt x="3529" y="4645"/>
                    <a:pt x="3551" y="4623"/>
                    <a:pt x="3562" y="4623"/>
                  </a:cubicBezTo>
                  <a:close/>
                  <a:moveTo>
                    <a:pt x="2722" y="1"/>
                  </a:moveTo>
                  <a:cubicBezTo>
                    <a:pt x="2410" y="1"/>
                    <a:pt x="2066" y="110"/>
                    <a:pt x="1815" y="243"/>
                  </a:cubicBezTo>
                  <a:cubicBezTo>
                    <a:pt x="1647" y="344"/>
                    <a:pt x="1244" y="658"/>
                    <a:pt x="1625" y="781"/>
                  </a:cubicBezTo>
                  <a:cubicBezTo>
                    <a:pt x="1703" y="803"/>
                    <a:pt x="1781" y="826"/>
                    <a:pt x="1849" y="859"/>
                  </a:cubicBezTo>
                  <a:cubicBezTo>
                    <a:pt x="1322" y="1151"/>
                    <a:pt x="852" y="1554"/>
                    <a:pt x="538" y="2080"/>
                  </a:cubicBezTo>
                  <a:cubicBezTo>
                    <a:pt x="0" y="2965"/>
                    <a:pt x="157" y="4063"/>
                    <a:pt x="975" y="4712"/>
                  </a:cubicBezTo>
                  <a:cubicBezTo>
                    <a:pt x="1479" y="5104"/>
                    <a:pt x="2117" y="5328"/>
                    <a:pt x="2756" y="5362"/>
                  </a:cubicBezTo>
                  <a:cubicBezTo>
                    <a:pt x="2800" y="5363"/>
                    <a:pt x="2845" y="5364"/>
                    <a:pt x="2891" y="5364"/>
                  </a:cubicBezTo>
                  <a:cubicBezTo>
                    <a:pt x="3584" y="5364"/>
                    <a:pt x="4349" y="5199"/>
                    <a:pt x="4906" y="4768"/>
                  </a:cubicBezTo>
                  <a:cubicBezTo>
                    <a:pt x="5634" y="4197"/>
                    <a:pt x="5702" y="3234"/>
                    <a:pt x="5422" y="2405"/>
                  </a:cubicBezTo>
                  <a:cubicBezTo>
                    <a:pt x="5220" y="1789"/>
                    <a:pt x="4839" y="1240"/>
                    <a:pt x="4369" y="815"/>
                  </a:cubicBezTo>
                  <a:cubicBezTo>
                    <a:pt x="4470" y="759"/>
                    <a:pt x="4570" y="691"/>
                    <a:pt x="4638" y="602"/>
                  </a:cubicBezTo>
                  <a:cubicBezTo>
                    <a:pt x="4878" y="320"/>
                    <a:pt x="4475" y="242"/>
                    <a:pt x="4256" y="242"/>
                  </a:cubicBezTo>
                  <a:cubicBezTo>
                    <a:pt x="4240" y="242"/>
                    <a:pt x="4225" y="243"/>
                    <a:pt x="4212" y="243"/>
                  </a:cubicBezTo>
                  <a:cubicBezTo>
                    <a:pt x="4010" y="243"/>
                    <a:pt x="3809" y="255"/>
                    <a:pt x="3596" y="288"/>
                  </a:cubicBezTo>
                  <a:cubicBezTo>
                    <a:pt x="3417" y="187"/>
                    <a:pt x="3226" y="109"/>
                    <a:pt x="3025" y="42"/>
                  </a:cubicBezTo>
                  <a:cubicBezTo>
                    <a:pt x="2931" y="13"/>
                    <a:pt x="282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493504" y="8198702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6"/>
                  </a:cubicBezTo>
                  <a:lnTo>
                    <a:pt x="3743" y="4016"/>
                  </a:lnTo>
                  <a:cubicBezTo>
                    <a:pt x="3755" y="4010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2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5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40" y="4039"/>
                  </a:lnTo>
                  <a:cubicBezTo>
                    <a:pt x="3540" y="4050"/>
                    <a:pt x="3528" y="4050"/>
                    <a:pt x="3517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7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1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4"/>
                  </a:cubicBezTo>
                  <a:cubicBezTo>
                    <a:pt x="3125" y="1026"/>
                    <a:pt x="3192" y="948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4"/>
                    <a:pt x="728" y="3311"/>
                  </a:cubicBezTo>
                  <a:cubicBezTo>
                    <a:pt x="560" y="3378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11369" y="838160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463928" y="8563531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346063" y="8426851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07"/>
                  </a:cubicBezTo>
                  <a:cubicBezTo>
                    <a:pt x="4100" y="1688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88"/>
                  </a:cubicBezTo>
                  <a:cubicBezTo>
                    <a:pt x="4245" y="3278"/>
                    <a:pt x="4223" y="3368"/>
                    <a:pt x="4189" y="3446"/>
                  </a:cubicBezTo>
                  <a:cubicBezTo>
                    <a:pt x="4167" y="3491"/>
                    <a:pt x="4144" y="3536"/>
                    <a:pt x="4122" y="3569"/>
                  </a:cubicBezTo>
                  <a:cubicBezTo>
                    <a:pt x="4111" y="3592"/>
                    <a:pt x="4077" y="3648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4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lnTo>
                    <a:pt x="3618" y="4028"/>
                  </a:lnTo>
                  <a:cubicBezTo>
                    <a:pt x="3584" y="4040"/>
                    <a:pt x="3551" y="4040"/>
                    <a:pt x="3539" y="4040"/>
                  </a:cubicBezTo>
                  <a:lnTo>
                    <a:pt x="3483" y="4040"/>
                  </a:lnTo>
                  <a:cubicBezTo>
                    <a:pt x="3439" y="4028"/>
                    <a:pt x="3394" y="4028"/>
                    <a:pt x="3360" y="4028"/>
                  </a:cubicBezTo>
                  <a:cubicBezTo>
                    <a:pt x="3322" y="4021"/>
                    <a:pt x="3278" y="4013"/>
                    <a:pt x="3237" y="4009"/>
                  </a:cubicBezTo>
                  <a:lnTo>
                    <a:pt x="3237" y="4009"/>
                  </a:lnTo>
                  <a:cubicBezTo>
                    <a:pt x="3264" y="4008"/>
                    <a:pt x="3158" y="3992"/>
                    <a:pt x="3114" y="3984"/>
                  </a:cubicBezTo>
                  <a:cubicBezTo>
                    <a:pt x="3002" y="3950"/>
                    <a:pt x="2890" y="3916"/>
                    <a:pt x="2778" y="3872"/>
                  </a:cubicBezTo>
                  <a:cubicBezTo>
                    <a:pt x="2722" y="3849"/>
                    <a:pt x="2666" y="3827"/>
                    <a:pt x="2610" y="3793"/>
                  </a:cubicBezTo>
                  <a:lnTo>
                    <a:pt x="2599" y="3793"/>
                  </a:lnTo>
                  <a:cubicBezTo>
                    <a:pt x="2576" y="3782"/>
                    <a:pt x="2554" y="3771"/>
                    <a:pt x="2531" y="3760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40"/>
                    <a:pt x="2957" y="1240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8"/>
                    <a:pt x="3058" y="1094"/>
                  </a:cubicBezTo>
                  <a:cubicBezTo>
                    <a:pt x="3125" y="1016"/>
                    <a:pt x="3181" y="937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7" y="1"/>
                  </a:moveTo>
                  <a:cubicBezTo>
                    <a:pt x="3394" y="1"/>
                    <a:pt x="2864" y="158"/>
                    <a:pt x="2419" y="388"/>
                  </a:cubicBezTo>
                  <a:cubicBezTo>
                    <a:pt x="1915" y="646"/>
                    <a:pt x="1535" y="1038"/>
                    <a:pt x="1243" y="1520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8"/>
                    <a:pt x="0" y="3625"/>
                    <a:pt x="235" y="3860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8"/>
                    <a:pt x="6015" y="2707"/>
                  </a:cubicBezTo>
                  <a:cubicBezTo>
                    <a:pt x="6149" y="1688"/>
                    <a:pt x="5578" y="388"/>
                    <a:pt x="4525" y="86"/>
                  </a:cubicBezTo>
                  <a:cubicBezTo>
                    <a:pt x="4326" y="27"/>
                    <a:pt x="4118" y="1"/>
                    <a:pt x="3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22804" y="8420726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25" y="1073"/>
                  </a:cubicBezTo>
                  <a:cubicBezTo>
                    <a:pt x="3137" y="1062"/>
                    <a:pt x="3148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45"/>
                  </a:cubicBezTo>
                  <a:lnTo>
                    <a:pt x="3562" y="4545"/>
                  </a:ln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1" y="1813"/>
                    <a:pt x="2252" y="1801"/>
                  </a:cubicBezTo>
                  <a:cubicBezTo>
                    <a:pt x="2263" y="1790"/>
                    <a:pt x="2274" y="1768"/>
                    <a:pt x="2274" y="1757"/>
                  </a:cubicBezTo>
                  <a:cubicBezTo>
                    <a:pt x="2353" y="1656"/>
                    <a:pt x="2431" y="1555"/>
                    <a:pt x="2521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3" y="1365"/>
                    <a:pt x="2644" y="1353"/>
                    <a:pt x="2655" y="1342"/>
                  </a:cubicBezTo>
                  <a:close/>
                  <a:moveTo>
                    <a:pt x="3819" y="4557"/>
                  </a:move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4"/>
                    <a:pt x="2845" y="5365"/>
                    <a:pt x="2891" y="5365"/>
                  </a:cubicBezTo>
                  <a:cubicBezTo>
                    <a:pt x="3584" y="5365"/>
                    <a:pt x="4349" y="5201"/>
                    <a:pt x="4906" y="4769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60"/>
                    <a:pt x="4570" y="681"/>
                    <a:pt x="4638" y="603"/>
                  </a:cubicBezTo>
                  <a:cubicBezTo>
                    <a:pt x="4895" y="300"/>
                    <a:pt x="4414" y="233"/>
                    <a:pt x="4212" y="233"/>
                  </a:cubicBezTo>
                  <a:cubicBezTo>
                    <a:pt x="4010" y="244"/>
                    <a:pt x="3809" y="256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11369" y="8855401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493504" y="8718721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2" y="4017"/>
                    <a:pt x="3730" y="4017"/>
                    <a:pt x="3708" y="4028"/>
                  </a:cubicBezTo>
                  <a:cubicBezTo>
                    <a:pt x="3708" y="4028"/>
                    <a:pt x="3708" y="4028"/>
                    <a:pt x="3719" y="4017"/>
                  </a:cubicBezTo>
                  <a:cubicBezTo>
                    <a:pt x="3741" y="4017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04"/>
                    <a:pt x="3663" y="1161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5"/>
                  </a:cubicBezTo>
                  <a:cubicBezTo>
                    <a:pt x="3719" y="4017"/>
                    <a:pt x="3696" y="4017"/>
                    <a:pt x="3674" y="4028"/>
                  </a:cubicBezTo>
                  <a:cubicBezTo>
                    <a:pt x="3652" y="4028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39"/>
                    <a:pt x="3528" y="4039"/>
                    <a:pt x="3540" y="4050"/>
                  </a:cubicBezTo>
                  <a:cubicBezTo>
                    <a:pt x="3534" y="4045"/>
                    <a:pt x="3528" y="4045"/>
                    <a:pt x="3523" y="4045"/>
                  </a:cubicBezTo>
                  <a:cubicBezTo>
                    <a:pt x="3517" y="4045"/>
                    <a:pt x="3512" y="4045"/>
                    <a:pt x="3506" y="4039"/>
                  </a:cubicBezTo>
                  <a:lnTo>
                    <a:pt x="3484" y="4039"/>
                  </a:lnTo>
                  <a:cubicBezTo>
                    <a:pt x="3457" y="4043"/>
                    <a:pt x="3444" y="4044"/>
                    <a:pt x="3439" y="4044"/>
                  </a:cubicBezTo>
                  <a:cubicBezTo>
                    <a:pt x="3429" y="4044"/>
                    <a:pt x="3454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7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5"/>
                  </a:cubicBezTo>
                  <a:cubicBezTo>
                    <a:pt x="3125" y="1026"/>
                    <a:pt x="3192" y="948"/>
                    <a:pt x="3259" y="881"/>
                  </a:cubicBezTo>
                  <a:cubicBezTo>
                    <a:pt x="3259" y="869"/>
                    <a:pt x="3259" y="869"/>
                    <a:pt x="3271" y="869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7"/>
                    <a:pt x="2419" y="388"/>
                  </a:cubicBezTo>
                  <a:cubicBezTo>
                    <a:pt x="1927" y="657"/>
                    <a:pt x="1535" y="1049"/>
                    <a:pt x="1243" y="1530"/>
                  </a:cubicBezTo>
                  <a:cubicBezTo>
                    <a:pt x="919" y="2057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957" y="4834"/>
                    <a:pt x="3226" y="4823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463928" y="914761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346063" y="9010930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8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200"/>
                  </a:cubicBezTo>
                  <a:cubicBezTo>
                    <a:pt x="4245" y="3278"/>
                    <a:pt x="4223" y="3368"/>
                    <a:pt x="4189" y="3446"/>
                  </a:cubicBezTo>
                  <a:cubicBezTo>
                    <a:pt x="4167" y="3491"/>
                    <a:pt x="4144" y="3536"/>
                    <a:pt x="4122" y="3569"/>
                  </a:cubicBezTo>
                  <a:cubicBezTo>
                    <a:pt x="4111" y="3592"/>
                    <a:pt x="4077" y="3648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50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4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9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7"/>
                    <a:pt x="3819" y="3939"/>
                    <a:pt x="3819" y="3939"/>
                  </a:cubicBezTo>
                  <a:cubicBezTo>
                    <a:pt x="3786" y="3961"/>
                    <a:pt x="3763" y="3973"/>
                    <a:pt x="3730" y="3995"/>
                  </a:cubicBezTo>
                  <a:cubicBezTo>
                    <a:pt x="3707" y="4006"/>
                    <a:pt x="3696" y="4017"/>
                    <a:pt x="3674" y="4029"/>
                  </a:cubicBezTo>
                  <a:cubicBezTo>
                    <a:pt x="3651" y="4029"/>
                    <a:pt x="3640" y="4029"/>
                    <a:pt x="3618" y="4040"/>
                  </a:cubicBezTo>
                  <a:lnTo>
                    <a:pt x="3483" y="4040"/>
                  </a:lnTo>
                  <a:cubicBezTo>
                    <a:pt x="3439" y="4040"/>
                    <a:pt x="3394" y="4029"/>
                    <a:pt x="3360" y="4029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4"/>
                  </a:cubicBezTo>
                  <a:cubicBezTo>
                    <a:pt x="3002" y="3950"/>
                    <a:pt x="2890" y="3917"/>
                    <a:pt x="2778" y="3872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60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40"/>
                    <a:pt x="2957" y="1240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8"/>
                    <a:pt x="3058" y="1094"/>
                  </a:cubicBezTo>
                  <a:cubicBezTo>
                    <a:pt x="3125" y="1016"/>
                    <a:pt x="3181" y="948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3" y="1"/>
                  </a:moveTo>
                  <a:cubicBezTo>
                    <a:pt x="3388" y="1"/>
                    <a:pt x="2864" y="158"/>
                    <a:pt x="2419" y="388"/>
                  </a:cubicBezTo>
                  <a:cubicBezTo>
                    <a:pt x="1915" y="646"/>
                    <a:pt x="1535" y="1049"/>
                    <a:pt x="1243" y="1520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8"/>
                    <a:pt x="0" y="3625"/>
                    <a:pt x="235" y="3861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3"/>
                    <a:pt x="3483" y="4757"/>
                  </a:cubicBezTo>
                  <a:cubicBezTo>
                    <a:pt x="4570" y="4555"/>
                    <a:pt x="5858" y="3928"/>
                    <a:pt x="6015" y="2707"/>
                  </a:cubicBezTo>
                  <a:cubicBezTo>
                    <a:pt x="6149" y="1688"/>
                    <a:pt x="5578" y="388"/>
                    <a:pt x="4525" y="86"/>
                  </a:cubicBezTo>
                  <a:cubicBezTo>
                    <a:pt x="4323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722804" y="9004805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34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93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1" y="1813"/>
                    <a:pt x="2252" y="1801"/>
                  </a:cubicBezTo>
                  <a:cubicBezTo>
                    <a:pt x="2263" y="1790"/>
                    <a:pt x="2274" y="1768"/>
                    <a:pt x="2274" y="1757"/>
                  </a:cubicBezTo>
                  <a:cubicBezTo>
                    <a:pt x="2353" y="1656"/>
                    <a:pt x="2431" y="1566"/>
                    <a:pt x="2521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3" y="1365"/>
                    <a:pt x="2644" y="1353"/>
                    <a:pt x="2655" y="1342"/>
                  </a:cubicBezTo>
                  <a:close/>
                  <a:moveTo>
                    <a:pt x="3819" y="4557"/>
                  </a:move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8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45"/>
                    <a:pt x="1244" y="659"/>
                    <a:pt x="1625" y="771"/>
                  </a:cubicBezTo>
                  <a:cubicBezTo>
                    <a:pt x="1703" y="805"/>
                    <a:pt x="1781" y="827"/>
                    <a:pt x="1849" y="861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5"/>
                    <a:pt x="2845" y="5365"/>
                    <a:pt x="2891" y="5365"/>
                  </a:cubicBezTo>
                  <a:cubicBezTo>
                    <a:pt x="3584" y="5365"/>
                    <a:pt x="4349" y="5201"/>
                    <a:pt x="4906" y="4770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95" y="301"/>
                    <a:pt x="4414" y="233"/>
                    <a:pt x="4212" y="233"/>
                  </a:cubicBezTo>
                  <a:cubicBezTo>
                    <a:pt x="4010" y="245"/>
                    <a:pt x="3809" y="256"/>
                    <a:pt x="3596" y="289"/>
                  </a:cubicBezTo>
                  <a:cubicBezTo>
                    <a:pt x="3417" y="189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493504" y="9302800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9" y="4010"/>
                    <a:pt x="3751" y="4013"/>
                    <a:pt x="3743" y="4016"/>
                  </a:cubicBezTo>
                  <a:lnTo>
                    <a:pt x="3743" y="4016"/>
                  </a:lnTo>
                  <a:cubicBezTo>
                    <a:pt x="3755" y="4010"/>
                    <a:pt x="3764" y="4006"/>
                    <a:pt x="3764" y="4006"/>
                  </a:cubicBezTo>
                  <a:close/>
                  <a:moveTo>
                    <a:pt x="3282" y="869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04"/>
                    <a:pt x="3663" y="1161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70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28" y="4050"/>
                    <a:pt x="3540" y="4050"/>
                  </a:cubicBezTo>
                  <a:cubicBezTo>
                    <a:pt x="3528" y="4050"/>
                    <a:pt x="3517" y="4050"/>
                    <a:pt x="3506" y="4039"/>
                  </a:cubicBezTo>
                  <a:cubicBezTo>
                    <a:pt x="3506" y="4050"/>
                    <a:pt x="3495" y="4050"/>
                    <a:pt x="3484" y="4050"/>
                  </a:cubicBez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7"/>
                    <a:pt x="3181" y="4006"/>
                  </a:cubicBezTo>
                  <a:lnTo>
                    <a:pt x="3181" y="4006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5"/>
                  </a:cubicBezTo>
                  <a:cubicBezTo>
                    <a:pt x="3125" y="1026"/>
                    <a:pt x="3192" y="948"/>
                    <a:pt x="3259" y="881"/>
                  </a:cubicBezTo>
                  <a:cubicBezTo>
                    <a:pt x="3259" y="881"/>
                    <a:pt x="3259" y="869"/>
                    <a:pt x="3271" y="869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19" y="399"/>
                  </a:cubicBezTo>
                  <a:cubicBezTo>
                    <a:pt x="1927" y="657"/>
                    <a:pt x="1535" y="1049"/>
                    <a:pt x="1243" y="1530"/>
                  </a:cubicBezTo>
                  <a:cubicBezTo>
                    <a:pt x="919" y="2057"/>
                    <a:pt x="739" y="2673"/>
                    <a:pt x="728" y="3300"/>
                  </a:cubicBezTo>
                  <a:cubicBezTo>
                    <a:pt x="560" y="3378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11369" y="9490273"/>
              <a:ext cx="1184" cy="0"/>
            </a:xfrm>
            <a:custGeom>
              <a:avLst/>
              <a:gdLst/>
              <a:ahLst/>
              <a:cxnLst/>
              <a:rect l="l" t="t" r="r" b="b"/>
              <a:pathLst>
                <a:path w="35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463928" y="967219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346063" y="9535518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2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04" y="4017"/>
                    <a:pt x="3237" y="4017"/>
                    <a:pt x="3181" y="4006"/>
                  </a:cubicBezTo>
                  <a:lnTo>
                    <a:pt x="3181" y="4006"/>
                  </a:lnTo>
                  <a:cubicBezTo>
                    <a:pt x="3216" y="4011"/>
                    <a:pt x="3234" y="4013"/>
                    <a:pt x="3239" y="4013"/>
                  </a:cubicBezTo>
                  <a:cubicBezTo>
                    <a:pt x="3257" y="4013"/>
                    <a:pt x="3156" y="3992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58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22804" y="9529359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2"/>
                  </a:moveTo>
                  <a:cubicBezTo>
                    <a:pt x="3237" y="1052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93" y="1063"/>
                    <a:pt x="3193" y="1052"/>
                    <a:pt x="3204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97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5" y="3023"/>
                    <a:pt x="1905" y="2664"/>
                    <a:pt x="2017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1" y="1813"/>
                    <a:pt x="2252" y="1802"/>
                  </a:cubicBezTo>
                  <a:cubicBezTo>
                    <a:pt x="2263" y="1791"/>
                    <a:pt x="2274" y="1768"/>
                    <a:pt x="2274" y="1757"/>
                  </a:cubicBezTo>
                  <a:cubicBezTo>
                    <a:pt x="2353" y="1656"/>
                    <a:pt x="2431" y="1567"/>
                    <a:pt x="2521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3" y="1365"/>
                    <a:pt x="2644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46"/>
                    <a:pt x="1233" y="659"/>
                    <a:pt x="1625" y="783"/>
                  </a:cubicBezTo>
                  <a:cubicBezTo>
                    <a:pt x="1703" y="805"/>
                    <a:pt x="1781" y="828"/>
                    <a:pt x="1849" y="861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1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2" y="3236"/>
                    <a:pt x="5422" y="2407"/>
                  </a:cubicBezTo>
                  <a:cubicBezTo>
                    <a:pt x="5220" y="1791"/>
                    <a:pt x="4839" y="1242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809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611369" y="9964033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493504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64" y="3904"/>
                    <a:pt x="3864" y="3904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28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04" y="4027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51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05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59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870245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60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8" y="3101"/>
                    <a:pt x="3842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11"/>
                    <a:pt x="1905" y="2653"/>
                    <a:pt x="2028" y="2294"/>
                  </a:cubicBezTo>
                  <a:cubicBezTo>
                    <a:pt x="2061" y="2182"/>
                    <a:pt x="2106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8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3529" y="4658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8"/>
                    <a:pt x="3529" y="4658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4"/>
                    <a:pt x="1781" y="827"/>
                    <a:pt x="1849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1" y="2955"/>
                    <a:pt x="169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9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2"/>
                    <a:pt x="4369" y="805"/>
                  </a:cubicBezTo>
                  <a:cubicBezTo>
                    <a:pt x="4470" y="749"/>
                    <a:pt x="4570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232231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6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5" y="3893"/>
                    <a:pt x="3884" y="3894"/>
                  </a:cubicBezTo>
                  <a:lnTo>
                    <a:pt x="3884" y="3894"/>
                  </a:lnTo>
                  <a:cubicBezTo>
                    <a:pt x="3885" y="3890"/>
                    <a:pt x="3886" y="3888"/>
                    <a:pt x="388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5" y="891"/>
                    <a:pt x="3338" y="903"/>
                  </a:cubicBezTo>
                  <a:cubicBezTo>
                    <a:pt x="3517" y="1003"/>
                    <a:pt x="3663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6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2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lnTo>
                    <a:pt x="3730" y="4005"/>
                  </a:lnTo>
                  <a:cubicBezTo>
                    <a:pt x="3719" y="4016"/>
                    <a:pt x="3696" y="4027"/>
                    <a:pt x="3674" y="4027"/>
                  </a:cubicBezTo>
                  <a:cubicBezTo>
                    <a:pt x="3663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1" y="4027"/>
                  </a:cubicBezTo>
                  <a:cubicBezTo>
                    <a:pt x="3309" y="4027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10" y="3803"/>
                  </a:cubicBezTo>
                  <a:cubicBezTo>
                    <a:pt x="2587" y="3792"/>
                    <a:pt x="2565" y="3781"/>
                    <a:pt x="2531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05"/>
                  </a:cubicBezTo>
                  <a:cubicBezTo>
                    <a:pt x="3013" y="1171"/>
                    <a:pt x="3035" y="1138"/>
                    <a:pt x="3069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8" y="160"/>
                    <a:pt x="2431" y="399"/>
                  </a:cubicBezTo>
                  <a:cubicBezTo>
                    <a:pt x="1927" y="656"/>
                    <a:pt x="1546" y="1048"/>
                    <a:pt x="1243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0" y="1687"/>
                    <a:pt x="5589" y="387"/>
                    <a:pt x="4536" y="85"/>
                  </a:cubicBezTo>
                  <a:cubicBezTo>
                    <a:pt x="4335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350468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"/>
                    <a:pt x="23" y="12"/>
                  </a:cubicBez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1609344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294" y="2003"/>
                    <a:pt x="3484" y="2373"/>
                  </a:cubicBezTo>
                  <a:cubicBezTo>
                    <a:pt x="3663" y="2720"/>
                    <a:pt x="3798" y="3101"/>
                    <a:pt x="3831" y="3493"/>
                  </a:cubicBezTo>
                  <a:cubicBezTo>
                    <a:pt x="3876" y="3829"/>
                    <a:pt x="3865" y="4086"/>
                    <a:pt x="3697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3" y="1656"/>
                    <a:pt x="2420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51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3518" y="4658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8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0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1971331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0" y="4010"/>
                  </a:moveTo>
                  <a:cubicBezTo>
                    <a:pt x="3748" y="4013"/>
                    <a:pt x="3742" y="4015"/>
                    <a:pt x="3735" y="4017"/>
                  </a:cubicBezTo>
                  <a:lnTo>
                    <a:pt x="3735" y="4017"/>
                  </a:lnTo>
                  <a:cubicBezTo>
                    <a:pt x="3742" y="4015"/>
                    <a:pt x="3747" y="4012"/>
                    <a:pt x="3750" y="4010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7"/>
                    <a:pt x="3674" y="4027"/>
                  </a:cubicBezTo>
                  <a:cubicBezTo>
                    <a:pt x="3652" y="4039"/>
                    <a:pt x="3641" y="4039"/>
                    <a:pt x="3618" y="4039"/>
                  </a:cubicBezTo>
                  <a:lnTo>
                    <a:pt x="3540" y="4039"/>
                  </a:lnTo>
                  <a:cubicBezTo>
                    <a:pt x="3528" y="4039"/>
                    <a:pt x="3517" y="4039"/>
                    <a:pt x="3517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39" y="4039"/>
                    <a:pt x="3394" y="4039"/>
                    <a:pt x="3360" y="4027"/>
                  </a:cubicBezTo>
                  <a:cubicBezTo>
                    <a:pt x="3309" y="4027"/>
                    <a:pt x="3247" y="4018"/>
                    <a:pt x="3194" y="4008"/>
                  </a:cubicBezTo>
                  <a:lnTo>
                    <a:pt x="3194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2"/>
                    <a:pt x="3181" y="4005"/>
                  </a:cubicBezTo>
                  <a:lnTo>
                    <a:pt x="3181" y="4005"/>
                  </a:lnTo>
                  <a:cubicBezTo>
                    <a:pt x="3185" y="4006"/>
                    <a:pt x="3189" y="4007"/>
                    <a:pt x="3194" y="4008"/>
                  </a:cubicBezTo>
                  <a:lnTo>
                    <a:pt x="3194" y="4008"/>
                  </a:lnTo>
                  <a:cubicBezTo>
                    <a:pt x="3166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3" y="1653"/>
                    <a:pt x="2834" y="1451"/>
                    <a:pt x="2935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57" y="1239"/>
                    <a:pt x="2968" y="1227"/>
                    <a:pt x="2980" y="1205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5" y="1026"/>
                    <a:pt x="3181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06" y="0"/>
                  </a:moveTo>
                  <a:cubicBezTo>
                    <a:pt x="3390" y="0"/>
                    <a:pt x="2865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0" y="3378"/>
                    <a:pt x="0" y="3624"/>
                    <a:pt x="236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896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5" y="5207"/>
                  </a:cubicBezTo>
                  <a:cubicBezTo>
                    <a:pt x="1925" y="5207"/>
                    <a:pt x="2431" y="5030"/>
                    <a:pt x="2677" y="4834"/>
                  </a:cubicBezTo>
                  <a:cubicBezTo>
                    <a:pt x="2722" y="4836"/>
                    <a:pt x="2767" y="4837"/>
                    <a:pt x="2812" y="4837"/>
                  </a:cubicBezTo>
                  <a:cubicBezTo>
                    <a:pt x="3036" y="4837"/>
                    <a:pt x="3260" y="4813"/>
                    <a:pt x="3484" y="4767"/>
                  </a:cubicBezTo>
                  <a:cubicBezTo>
                    <a:pt x="4570" y="4554"/>
                    <a:pt x="5858" y="3938"/>
                    <a:pt x="6015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4" y="27"/>
                    <a:pt x="4116" y="0"/>
                    <a:pt x="3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2089195" y="9964033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2348071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5" y="2720"/>
                    <a:pt x="3798" y="3101"/>
                    <a:pt x="3843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86" y="4445"/>
                    <a:pt x="3675" y="4479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2"/>
                    <a:pt x="2252" y="1802"/>
                  </a:cubicBezTo>
                  <a:cubicBezTo>
                    <a:pt x="2263" y="1779"/>
                    <a:pt x="2263" y="1768"/>
                    <a:pt x="2274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82" y="827"/>
                    <a:pt x="1849" y="850"/>
                  </a:cubicBezTo>
                  <a:cubicBezTo>
                    <a:pt x="1311" y="1152"/>
                    <a:pt x="852" y="1555"/>
                    <a:pt x="538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2710058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5" y="3888"/>
                  </a:move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76" y="3904"/>
                  </a:cubicBezTo>
                  <a:lnTo>
                    <a:pt x="3876" y="3904"/>
                  </a:lnTo>
                  <a:cubicBezTo>
                    <a:pt x="3876" y="3896"/>
                    <a:pt x="3881" y="3888"/>
                    <a:pt x="3885" y="3888"/>
                  </a:cubicBezTo>
                  <a:close/>
                  <a:moveTo>
                    <a:pt x="3764" y="4005"/>
                  </a:move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6" y="891"/>
                    <a:pt x="3338" y="903"/>
                  </a:cubicBezTo>
                  <a:cubicBezTo>
                    <a:pt x="3517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67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7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63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40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95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13" y="4027"/>
                    <a:pt x="3265" y="4019"/>
                    <a:pt x="3217" y="4010"/>
                  </a:cubicBezTo>
                  <a:lnTo>
                    <a:pt x="3217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2" y="4005"/>
                  </a:cubicBezTo>
                  <a:lnTo>
                    <a:pt x="3192" y="4005"/>
                  </a:lnTo>
                  <a:cubicBezTo>
                    <a:pt x="3201" y="4007"/>
                    <a:pt x="3209" y="4008"/>
                    <a:pt x="3217" y="4010"/>
                  </a:cubicBezTo>
                  <a:lnTo>
                    <a:pt x="3217" y="4010"/>
                  </a:lnTo>
                  <a:cubicBezTo>
                    <a:pt x="3189" y="4005"/>
                    <a:pt x="3149" y="3999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05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20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78" y="387"/>
                    <a:pt x="4525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2828295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"/>
                    <a:pt x="23" y="12"/>
                  </a:cubicBezTo>
                  <a:lnTo>
                    <a:pt x="23" y="12"/>
                  </a:ln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3087171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90"/>
                    <a:pt x="3294" y="2003"/>
                    <a:pt x="3484" y="2373"/>
                  </a:cubicBezTo>
                  <a:cubicBezTo>
                    <a:pt x="3664" y="2720"/>
                    <a:pt x="3787" y="3101"/>
                    <a:pt x="3832" y="3493"/>
                  </a:cubicBezTo>
                  <a:cubicBezTo>
                    <a:pt x="3865" y="3829"/>
                    <a:pt x="3854" y="4086"/>
                    <a:pt x="3697" y="4423"/>
                  </a:cubicBezTo>
                  <a:cubicBezTo>
                    <a:pt x="3686" y="4445"/>
                    <a:pt x="3664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7" y="4322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1" y="2182"/>
                    <a:pt x="2095" y="2070"/>
                    <a:pt x="2140" y="1970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42" y="1656"/>
                    <a:pt x="2420" y="1555"/>
                    <a:pt x="2510" y="1466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4"/>
                    <a:pt x="1771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64" y="4703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9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60" y="682"/>
                    <a:pt x="4638" y="603"/>
                  </a:cubicBezTo>
                  <a:cubicBezTo>
                    <a:pt x="4896" y="290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4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3448785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5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5" y="3888"/>
                  </a:cubicBezTo>
                  <a:close/>
                  <a:moveTo>
                    <a:pt x="3764" y="4005"/>
                  </a:moveTo>
                  <a:cubicBezTo>
                    <a:pt x="3762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2" y="4007"/>
                    <a:pt x="3764" y="4005"/>
                    <a:pt x="3764" y="4005"/>
                  </a:cubicBezTo>
                  <a:close/>
                  <a:moveTo>
                    <a:pt x="3293" y="869"/>
                  </a:moveTo>
                  <a:cubicBezTo>
                    <a:pt x="3304" y="880"/>
                    <a:pt x="3327" y="891"/>
                    <a:pt x="3338" y="903"/>
                  </a:cubicBezTo>
                  <a:cubicBezTo>
                    <a:pt x="3517" y="1003"/>
                    <a:pt x="3674" y="1160"/>
                    <a:pt x="380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89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0" y="3859"/>
                    <a:pt x="3887" y="3882"/>
                    <a:pt x="3864" y="3904"/>
                  </a:cubicBezTo>
                  <a:cubicBezTo>
                    <a:pt x="3853" y="3927"/>
                    <a:pt x="3831" y="3938"/>
                    <a:pt x="3831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7"/>
                    <a:pt x="3685" y="4027"/>
                  </a:cubicBezTo>
                  <a:cubicBezTo>
                    <a:pt x="3663" y="4039"/>
                    <a:pt x="3640" y="4039"/>
                    <a:pt x="3629" y="4039"/>
                  </a:cubicBezTo>
                  <a:lnTo>
                    <a:pt x="3551" y="4039"/>
                  </a:lnTo>
                  <a:cubicBezTo>
                    <a:pt x="3540" y="4039"/>
                    <a:pt x="3528" y="4039"/>
                    <a:pt x="3517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2" y="4027"/>
                  </a:cubicBezTo>
                  <a:cubicBezTo>
                    <a:pt x="3320" y="4027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2" y="4005"/>
                  </a:cubicBezTo>
                  <a:lnTo>
                    <a:pt x="3192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21" y="3803"/>
                  </a:cubicBezTo>
                  <a:lnTo>
                    <a:pt x="2610" y="3803"/>
                  </a:ln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77" y="1843"/>
                  </a:cubicBezTo>
                  <a:cubicBezTo>
                    <a:pt x="2744" y="1653"/>
                    <a:pt x="2845" y="1463"/>
                    <a:pt x="2946" y="1272"/>
                  </a:cubicBezTo>
                  <a:cubicBezTo>
                    <a:pt x="2957" y="1250"/>
                    <a:pt x="2968" y="1250"/>
                    <a:pt x="2968" y="1239"/>
                  </a:cubicBezTo>
                  <a:cubicBezTo>
                    <a:pt x="2968" y="1239"/>
                    <a:pt x="2980" y="1227"/>
                    <a:pt x="2991" y="1205"/>
                  </a:cubicBezTo>
                  <a:cubicBezTo>
                    <a:pt x="3013" y="1171"/>
                    <a:pt x="3047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8" y="5207"/>
                    <a:pt x="1554" y="5207"/>
                  </a:cubicBezTo>
                  <a:cubicBezTo>
                    <a:pt x="1931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89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567022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187885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7" y="4027"/>
                    <a:pt x="3674" y="4027"/>
                  </a:cubicBezTo>
                  <a:cubicBezTo>
                    <a:pt x="3663" y="4039"/>
                    <a:pt x="3641" y="4039"/>
                    <a:pt x="3618" y="4039"/>
                  </a:cubicBezTo>
                  <a:lnTo>
                    <a:pt x="3517" y="4039"/>
                  </a:lnTo>
                  <a:cubicBezTo>
                    <a:pt x="3529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1" y="4027"/>
                  </a:cubicBezTo>
                  <a:cubicBezTo>
                    <a:pt x="3305" y="4027"/>
                    <a:pt x="3249" y="4016"/>
                    <a:pt x="3181" y="4005"/>
                  </a:cubicBezTo>
                  <a:lnTo>
                    <a:pt x="3181" y="4005"/>
                  </a:lnTo>
                  <a:cubicBezTo>
                    <a:pt x="3227" y="4012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3" y="1171"/>
                    <a:pt x="3036" y="1138"/>
                    <a:pt x="3058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0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50" y="1687"/>
                    <a:pt x="5578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4305783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22" y="1"/>
                    <a:pt x="22" y="12"/>
                  </a:cubicBezTo>
                  <a:lnTo>
                    <a:pt x="33" y="12"/>
                  </a:lnTo>
                  <a:cubicBezTo>
                    <a:pt x="22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3825898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90"/>
                    <a:pt x="3305" y="2003"/>
                    <a:pt x="3495" y="2373"/>
                  </a:cubicBezTo>
                  <a:cubicBezTo>
                    <a:pt x="3675" y="2720"/>
                    <a:pt x="3798" y="3101"/>
                    <a:pt x="3843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19" y="4546"/>
                  </a:cubicBezTo>
                  <a:cubicBezTo>
                    <a:pt x="3596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3"/>
                    <a:pt x="3014" y="4367"/>
                    <a:pt x="2947" y="4322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1" y="2182"/>
                    <a:pt x="2095" y="2070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1" y="827"/>
                    <a:pt x="1849" y="850"/>
                  </a:cubicBezTo>
                  <a:cubicBezTo>
                    <a:pt x="1311" y="1152"/>
                    <a:pt x="852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6" y="290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4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463928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346063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6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70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722804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3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97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1" y="1806"/>
                    <a:pt x="2252" y="1795"/>
                  </a:cubicBezTo>
                  <a:cubicBezTo>
                    <a:pt x="2263" y="1784"/>
                    <a:pt x="2274" y="1761"/>
                    <a:pt x="2274" y="1750"/>
                  </a:cubicBezTo>
                  <a:cubicBezTo>
                    <a:pt x="2353" y="1649"/>
                    <a:pt x="2431" y="1560"/>
                    <a:pt x="2521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3" y="1358"/>
                    <a:pt x="2644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1" y="107"/>
                    <a:pt x="1815" y="238"/>
                  </a:cubicBezTo>
                  <a:cubicBezTo>
                    <a:pt x="1647" y="339"/>
                    <a:pt x="1244" y="653"/>
                    <a:pt x="1625" y="776"/>
                  </a:cubicBezTo>
                  <a:cubicBezTo>
                    <a:pt x="1703" y="798"/>
                    <a:pt x="1781" y="821"/>
                    <a:pt x="1849" y="854"/>
                  </a:cubicBezTo>
                  <a:cubicBezTo>
                    <a:pt x="1322" y="1145"/>
                    <a:pt x="852" y="1549"/>
                    <a:pt x="538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2" y="3229"/>
                    <a:pt x="5422" y="2400"/>
                  </a:cubicBezTo>
                  <a:cubicBezTo>
                    <a:pt x="5220" y="1784"/>
                    <a:pt x="4839" y="1235"/>
                    <a:pt x="4369" y="809"/>
                  </a:cubicBezTo>
                  <a:cubicBezTo>
                    <a:pt x="4470" y="753"/>
                    <a:pt x="4570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9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084790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92" y="4006"/>
                  </a:moveTo>
                  <a:lnTo>
                    <a:pt x="3192" y="4006"/>
                  </a:lnTo>
                  <a:cubicBezTo>
                    <a:pt x="3205" y="4008"/>
                    <a:pt x="3215" y="4010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2" y="4006"/>
                  </a:cubicBezTo>
                  <a:close/>
                  <a:moveTo>
                    <a:pt x="3763" y="4006"/>
                  </a:moveTo>
                  <a:lnTo>
                    <a:pt x="3763" y="4006"/>
                  </a:ln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3" y="4006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63" y="1150"/>
                    <a:pt x="3797" y="1318"/>
                  </a:cubicBezTo>
                  <a:cubicBezTo>
                    <a:pt x="4099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67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7" y="3782"/>
                    <a:pt x="3931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97" y="3961"/>
                    <a:pt x="3763" y="3972"/>
                    <a:pt x="3730" y="3995"/>
                  </a:cubicBezTo>
                  <a:cubicBezTo>
                    <a:pt x="3719" y="4006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19" y="4020"/>
                    <a:pt x="3278" y="4018"/>
                    <a:pt x="3236" y="4013"/>
                  </a:cubicBezTo>
                  <a:lnTo>
                    <a:pt x="3236" y="4013"/>
                  </a:lnTo>
                  <a:cubicBezTo>
                    <a:pt x="3212" y="4008"/>
                    <a:pt x="3155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7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79" y="1206"/>
                  </a:cubicBezTo>
                  <a:cubicBezTo>
                    <a:pt x="3013" y="1172"/>
                    <a:pt x="3035" y="1127"/>
                    <a:pt x="3069" y="1094"/>
                  </a:cubicBezTo>
                  <a:cubicBezTo>
                    <a:pt x="3125" y="1015"/>
                    <a:pt x="3192" y="948"/>
                    <a:pt x="3259" y="870"/>
                  </a:cubicBezTo>
                  <a:cubicBezTo>
                    <a:pt x="3259" y="870"/>
                    <a:pt x="3271" y="870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27" y="657"/>
                    <a:pt x="1546" y="1049"/>
                    <a:pt x="1243" y="1519"/>
                  </a:cubicBezTo>
                  <a:cubicBezTo>
                    <a:pt x="919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14"/>
                  </a:cubicBezTo>
                  <a:cubicBezTo>
                    <a:pt x="1176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0" y="1687"/>
                    <a:pt x="5578" y="388"/>
                    <a:pt x="4525" y="86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203027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461903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8" y="1064"/>
                    <a:pt x="3138" y="1056"/>
                    <a:pt x="3148" y="1056"/>
                  </a:cubicBezTo>
                  <a:lnTo>
                    <a:pt x="3170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8" y="1358"/>
                    <a:pt x="2700" y="1381"/>
                    <a:pt x="2734" y="1403"/>
                  </a:cubicBezTo>
                  <a:cubicBezTo>
                    <a:pt x="3058" y="1694"/>
                    <a:pt x="3294" y="2008"/>
                    <a:pt x="3484" y="2377"/>
                  </a:cubicBezTo>
                  <a:cubicBezTo>
                    <a:pt x="3663" y="2725"/>
                    <a:pt x="3786" y="3105"/>
                    <a:pt x="3831" y="3497"/>
                  </a:cubicBezTo>
                  <a:cubicBezTo>
                    <a:pt x="3865" y="3833"/>
                    <a:pt x="3854" y="4091"/>
                    <a:pt x="3697" y="4416"/>
                  </a:cubicBezTo>
                  <a:cubicBezTo>
                    <a:pt x="3686" y="4450"/>
                    <a:pt x="3663" y="4472"/>
                    <a:pt x="3652" y="4506"/>
                  </a:cubicBezTo>
                  <a:cubicBezTo>
                    <a:pt x="3652" y="4506"/>
                    <a:pt x="3641" y="4517"/>
                    <a:pt x="3641" y="4517"/>
                  </a:cubicBezTo>
                  <a:cubicBezTo>
                    <a:pt x="3630" y="4528"/>
                    <a:pt x="3630" y="4539"/>
                    <a:pt x="3618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29" y="4539"/>
                    <a:pt x="3495" y="4528"/>
                    <a:pt x="3462" y="4528"/>
                  </a:cubicBezTo>
                  <a:cubicBezTo>
                    <a:pt x="3406" y="4506"/>
                    <a:pt x="3338" y="4494"/>
                    <a:pt x="3271" y="4461"/>
                  </a:cubicBezTo>
                  <a:cubicBezTo>
                    <a:pt x="3159" y="4427"/>
                    <a:pt x="3014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40" y="1974"/>
                  </a:cubicBezTo>
                  <a:cubicBezTo>
                    <a:pt x="2174" y="1918"/>
                    <a:pt x="2196" y="1873"/>
                    <a:pt x="2218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42" y="1649"/>
                    <a:pt x="2420" y="1560"/>
                    <a:pt x="2510" y="1470"/>
                  </a:cubicBezTo>
                  <a:cubicBezTo>
                    <a:pt x="2543" y="1425"/>
                    <a:pt x="2577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98" y="4562"/>
                    <a:pt x="3764" y="4562"/>
                    <a:pt x="3742" y="4562"/>
                  </a:cubicBezTo>
                  <a:lnTo>
                    <a:pt x="3730" y="4562"/>
                  </a:lnTo>
                  <a:cubicBezTo>
                    <a:pt x="3753" y="4550"/>
                    <a:pt x="3786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9" y="4640"/>
                    <a:pt x="3529" y="4640"/>
                    <a:pt x="3518" y="4651"/>
                  </a:cubicBezTo>
                  <a:cubicBezTo>
                    <a:pt x="3529" y="4640"/>
                    <a:pt x="3540" y="4618"/>
                    <a:pt x="3562" y="4618"/>
                  </a:cubicBezTo>
                  <a:close/>
                  <a:moveTo>
                    <a:pt x="3518" y="4662"/>
                  </a:moveTo>
                  <a:cubicBezTo>
                    <a:pt x="3510" y="4662"/>
                    <a:pt x="3508" y="4667"/>
                    <a:pt x="3507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692" y="798"/>
                    <a:pt x="1770" y="821"/>
                    <a:pt x="1849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7" y="4058"/>
                    <a:pt x="964" y="4707"/>
                  </a:cubicBezTo>
                  <a:cubicBezTo>
                    <a:pt x="1468" y="5099"/>
                    <a:pt x="2106" y="5323"/>
                    <a:pt x="2745" y="5357"/>
                  </a:cubicBezTo>
                  <a:cubicBezTo>
                    <a:pt x="2805" y="5360"/>
                    <a:pt x="2866" y="5361"/>
                    <a:pt x="2928" y="5361"/>
                  </a:cubicBezTo>
                  <a:cubicBezTo>
                    <a:pt x="3616" y="5361"/>
                    <a:pt x="4350" y="5185"/>
                    <a:pt x="4895" y="4763"/>
                  </a:cubicBezTo>
                  <a:cubicBezTo>
                    <a:pt x="5635" y="4192"/>
                    <a:pt x="5691" y="3229"/>
                    <a:pt x="5411" y="2400"/>
                  </a:cubicBezTo>
                  <a:cubicBezTo>
                    <a:pt x="5209" y="1784"/>
                    <a:pt x="4839" y="1235"/>
                    <a:pt x="4358" y="809"/>
                  </a:cubicBezTo>
                  <a:cubicBezTo>
                    <a:pt x="4470" y="753"/>
                    <a:pt x="4559" y="686"/>
                    <a:pt x="4638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4" y="237"/>
                    <a:pt x="4201" y="238"/>
                  </a:cubicBezTo>
                  <a:cubicBezTo>
                    <a:pt x="3999" y="238"/>
                    <a:pt x="3798" y="249"/>
                    <a:pt x="3596" y="283"/>
                  </a:cubicBezTo>
                  <a:cubicBezTo>
                    <a:pt x="3406" y="182"/>
                    <a:pt x="3215" y="104"/>
                    <a:pt x="3025" y="48"/>
                  </a:cubicBezTo>
                  <a:cubicBezTo>
                    <a:pt x="2922" y="15"/>
                    <a:pt x="2812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1823518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1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0" y="802"/>
                  </a:cubicBezTo>
                  <a:close/>
                  <a:moveTo>
                    <a:pt x="3192" y="4006"/>
                  </a:moveTo>
                  <a:cubicBezTo>
                    <a:pt x="3210" y="4008"/>
                    <a:pt x="3223" y="4010"/>
                    <a:pt x="3232" y="4012"/>
                  </a:cubicBezTo>
                  <a:lnTo>
                    <a:pt x="3232" y="4012"/>
                  </a:lnTo>
                  <a:cubicBezTo>
                    <a:pt x="3219" y="4010"/>
                    <a:pt x="3205" y="4008"/>
                    <a:pt x="3192" y="4006"/>
                  </a:cubicBezTo>
                  <a:close/>
                  <a:moveTo>
                    <a:pt x="3763" y="4006"/>
                  </a:moveTo>
                  <a:cubicBezTo>
                    <a:pt x="3751" y="4017"/>
                    <a:pt x="3730" y="4017"/>
                    <a:pt x="3719" y="4017"/>
                  </a:cubicBezTo>
                  <a:cubicBezTo>
                    <a:pt x="3739" y="4010"/>
                    <a:pt x="3756" y="4007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93" y="870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74" y="1150"/>
                    <a:pt x="3808" y="1318"/>
                  </a:cubicBezTo>
                  <a:cubicBezTo>
                    <a:pt x="4111" y="1687"/>
                    <a:pt x="4279" y="2180"/>
                    <a:pt x="4323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8"/>
                    <a:pt x="4234" y="3367"/>
                    <a:pt x="4189" y="3446"/>
                  </a:cubicBezTo>
                  <a:cubicBezTo>
                    <a:pt x="4178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7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16"/>
                    <a:pt x="3831" y="3939"/>
                    <a:pt x="3831" y="3939"/>
                  </a:cubicBezTo>
                  <a:cubicBezTo>
                    <a:pt x="3797" y="3961"/>
                    <a:pt x="3763" y="3972"/>
                    <a:pt x="3741" y="3995"/>
                  </a:cubicBezTo>
                  <a:cubicBezTo>
                    <a:pt x="3719" y="4006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1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1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7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4" y="1642"/>
                    <a:pt x="2845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79" y="1228"/>
                    <a:pt x="2991" y="1206"/>
                  </a:cubicBezTo>
                  <a:cubicBezTo>
                    <a:pt x="3013" y="1172"/>
                    <a:pt x="3047" y="1127"/>
                    <a:pt x="3069" y="1094"/>
                  </a:cubicBezTo>
                  <a:cubicBezTo>
                    <a:pt x="3125" y="1015"/>
                    <a:pt x="3192" y="948"/>
                    <a:pt x="3259" y="870"/>
                  </a:cubicBezTo>
                  <a:cubicBezTo>
                    <a:pt x="3271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4" y="0"/>
                    <a:pt x="2867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38" y="4196"/>
                    <a:pt x="851" y="4319"/>
                  </a:cubicBezTo>
                  <a:cubicBezTo>
                    <a:pt x="907" y="4566"/>
                    <a:pt x="997" y="4801"/>
                    <a:pt x="1109" y="5014"/>
                  </a:cubicBezTo>
                  <a:cubicBezTo>
                    <a:pt x="1180" y="5145"/>
                    <a:pt x="1350" y="5197"/>
                    <a:pt x="1557" y="5197"/>
                  </a:cubicBezTo>
                  <a:cubicBezTo>
                    <a:pt x="1934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0" y="1687"/>
                    <a:pt x="5589" y="388"/>
                    <a:pt x="4536" y="86"/>
                  </a:cubicBezTo>
                  <a:cubicBezTo>
                    <a:pt x="4334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1941755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200631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5" y="1045"/>
                    <a:pt x="3218" y="1054"/>
                    <a:pt x="3136" y="1064"/>
                  </a:cubicBezTo>
                  <a:lnTo>
                    <a:pt x="3136" y="1064"/>
                  </a:lnTo>
                  <a:cubicBezTo>
                    <a:pt x="3144" y="1061"/>
                    <a:pt x="3151" y="1056"/>
                    <a:pt x="3159" y="1056"/>
                  </a:cubicBezTo>
                  <a:lnTo>
                    <a:pt x="3170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8" y="1358"/>
                    <a:pt x="2711" y="1381"/>
                    <a:pt x="2734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8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6" y="4450"/>
                    <a:pt x="3674" y="4472"/>
                    <a:pt x="3652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30" y="4539"/>
                    <a:pt x="3618" y="4550"/>
                  </a:cubicBezTo>
                  <a:cubicBezTo>
                    <a:pt x="3596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6" y="4506"/>
                    <a:pt x="3338" y="4494"/>
                    <a:pt x="3282" y="4461"/>
                  </a:cubicBezTo>
                  <a:cubicBezTo>
                    <a:pt x="3170" y="4427"/>
                    <a:pt x="3014" y="4360"/>
                    <a:pt x="2946" y="4326"/>
                  </a:cubicBezTo>
                  <a:cubicBezTo>
                    <a:pt x="2554" y="4102"/>
                    <a:pt x="2218" y="3800"/>
                    <a:pt x="2062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4" y="1918"/>
                    <a:pt x="2196" y="1873"/>
                    <a:pt x="2230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53" y="1649"/>
                    <a:pt x="2431" y="1560"/>
                    <a:pt x="2510" y="1470"/>
                  </a:cubicBezTo>
                  <a:cubicBezTo>
                    <a:pt x="2543" y="1425"/>
                    <a:pt x="2588" y="1392"/>
                    <a:pt x="2622" y="1358"/>
                  </a:cubicBezTo>
                  <a:cubicBezTo>
                    <a:pt x="2633" y="1358"/>
                    <a:pt x="2633" y="1347"/>
                    <a:pt x="2655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8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8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703" y="798"/>
                    <a:pt x="1770" y="821"/>
                    <a:pt x="1849" y="854"/>
                  </a:cubicBezTo>
                  <a:cubicBezTo>
                    <a:pt x="1311" y="1145"/>
                    <a:pt x="852" y="1549"/>
                    <a:pt x="527" y="2075"/>
                  </a:cubicBezTo>
                  <a:cubicBezTo>
                    <a:pt x="1" y="2960"/>
                    <a:pt x="157" y="4058"/>
                    <a:pt x="975" y="4707"/>
                  </a:cubicBezTo>
                  <a:cubicBezTo>
                    <a:pt x="1479" y="5099"/>
                    <a:pt x="2118" y="5323"/>
                    <a:pt x="2756" y="5357"/>
                  </a:cubicBezTo>
                  <a:cubicBezTo>
                    <a:pt x="2816" y="5360"/>
                    <a:pt x="2876" y="5361"/>
                    <a:pt x="2937" y="5361"/>
                  </a:cubicBezTo>
                  <a:cubicBezTo>
                    <a:pt x="3618" y="5361"/>
                    <a:pt x="4361" y="5185"/>
                    <a:pt x="4907" y="4763"/>
                  </a:cubicBezTo>
                  <a:cubicBezTo>
                    <a:pt x="5635" y="4192"/>
                    <a:pt x="5702" y="3229"/>
                    <a:pt x="5422" y="2400"/>
                  </a:cubicBezTo>
                  <a:cubicBezTo>
                    <a:pt x="5209" y="1784"/>
                    <a:pt x="4839" y="1235"/>
                    <a:pt x="4358" y="809"/>
                  </a:cubicBezTo>
                  <a:cubicBezTo>
                    <a:pt x="4470" y="753"/>
                    <a:pt x="4571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6" y="237"/>
                    <a:pt x="4212" y="238"/>
                  </a:cubicBezTo>
                  <a:cubicBezTo>
                    <a:pt x="4010" y="238"/>
                    <a:pt x="3798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2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2562617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88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4" y="4008"/>
                    <a:pt x="3188" y="4007"/>
                    <a:pt x="3181" y="4006"/>
                  </a:cubicBezTo>
                  <a:close/>
                  <a:moveTo>
                    <a:pt x="3764" y="4006"/>
                  </a:move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7" y="3961"/>
                    <a:pt x="3764" y="3972"/>
                    <a:pt x="3730" y="3995"/>
                  </a:cubicBezTo>
                  <a:cubicBezTo>
                    <a:pt x="3719" y="4006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21" y="4020"/>
                    <a:pt x="3281" y="4018"/>
                    <a:pt x="3237" y="4013"/>
                  </a:cubicBezTo>
                  <a:lnTo>
                    <a:pt x="3237" y="4013"/>
                  </a:lnTo>
                  <a:cubicBezTo>
                    <a:pt x="3217" y="4009"/>
                    <a:pt x="3157" y="3996"/>
                    <a:pt x="3125" y="3983"/>
                  </a:cubicBezTo>
                  <a:cubicBezTo>
                    <a:pt x="3002" y="3961"/>
                    <a:pt x="2890" y="3916"/>
                    <a:pt x="2789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6" y="3782"/>
                    <a:pt x="2554" y="3771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80" y="1206"/>
                  </a:cubicBezTo>
                  <a:cubicBezTo>
                    <a:pt x="3013" y="1172"/>
                    <a:pt x="3036" y="1127"/>
                    <a:pt x="3058" y="1094"/>
                  </a:cubicBezTo>
                  <a:cubicBezTo>
                    <a:pt x="3125" y="1015"/>
                    <a:pt x="3192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8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6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7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2680482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2939730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9" y="1064"/>
                    <a:pt x="3138" y="1056"/>
                    <a:pt x="3148" y="1056"/>
                  </a:cubicBezTo>
                  <a:lnTo>
                    <a:pt x="3171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67" y="1358"/>
                    <a:pt x="2700" y="1381"/>
                    <a:pt x="2723" y="1403"/>
                  </a:cubicBezTo>
                  <a:cubicBezTo>
                    <a:pt x="3047" y="1694"/>
                    <a:pt x="3294" y="2008"/>
                    <a:pt x="3484" y="2377"/>
                  </a:cubicBezTo>
                  <a:cubicBezTo>
                    <a:pt x="3663" y="2725"/>
                    <a:pt x="3787" y="3105"/>
                    <a:pt x="3831" y="3497"/>
                  </a:cubicBezTo>
                  <a:cubicBezTo>
                    <a:pt x="3865" y="3833"/>
                    <a:pt x="3854" y="4091"/>
                    <a:pt x="3697" y="4416"/>
                  </a:cubicBezTo>
                  <a:cubicBezTo>
                    <a:pt x="3686" y="4450"/>
                    <a:pt x="3663" y="4472"/>
                    <a:pt x="3652" y="4506"/>
                  </a:cubicBezTo>
                  <a:cubicBezTo>
                    <a:pt x="3641" y="4506"/>
                    <a:pt x="3641" y="4517"/>
                    <a:pt x="3641" y="4517"/>
                  </a:cubicBezTo>
                  <a:cubicBezTo>
                    <a:pt x="3630" y="4528"/>
                    <a:pt x="3619" y="4539"/>
                    <a:pt x="3619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29" y="4539"/>
                    <a:pt x="3484" y="4528"/>
                    <a:pt x="3462" y="4528"/>
                  </a:cubicBezTo>
                  <a:cubicBezTo>
                    <a:pt x="3395" y="4506"/>
                    <a:pt x="3339" y="4494"/>
                    <a:pt x="3271" y="4461"/>
                  </a:cubicBezTo>
                  <a:cubicBezTo>
                    <a:pt x="3159" y="4427"/>
                    <a:pt x="3014" y="4360"/>
                    <a:pt x="2935" y="4326"/>
                  </a:cubicBezTo>
                  <a:cubicBezTo>
                    <a:pt x="2543" y="4102"/>
                    <a:pt x="2207" y="3800"/>
                    <a:pt x="2051" y="3397"/>
                  </a:cubicBezTo>
                  <a:cubicBezTo>
                    <a:pt x="1894" y="3016"/>
                    <a:pt x="1894" y="2657"/>
                    <a:pt x="2017" y="2288"/>
                  </a:cubicBezTo>
                  <a:cubicBezTo>
                    <a:pt x="2051" y="2187"/>
                    <a:pt x="2095" y="2075"/>
                    <a:pt x="2140" y="1974"/>
                  </a:cubicBezTo>
                  <a:cubicBezTo>
                    <a:pt x="2163" y="1918"/>
                    <a:pt x="2196" y="1873"/>
                    <a:pt x="2219" y="1829"/>
                  </a:cubicBezTo>
                  <a:cubicBezTo>
                    <a:pt x="2230" y="1817"/>
                    <a:pt x="2230" y="1806"/>
                    <a:pt x="2241" y="1795"/>
                  </a:cubicBezTo>
                  <a:cubicBezTo>
                    <a:pt x="2252" y="1784"/>
                    <a:pt x="2263" y="1761"/>
                    <a:pt x="2275" y="1750"/>
                  </a:cubicBezTo>
                  <a:cubicBezTo>
                    <a:pt x="2342" y="1649"/>
                    <a:pt x="2420" y="1560"/>
                    <a:pt x="2510" y="1470"/>
                  </a:cubicBezTo>
                  <a:cubicBezTo>
                    <a:pt x="2543" y="1425"/>
                    <a:pt x="2577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8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3" y="4550"/>
                    <a:pt x="3787" y="4550"/>
                    <a:pt x="3820" y="4550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9" y="4640"/>
                    <a:pt x="3529" y="4640"/>
                    <a:pt x="3507" y="4651"/>
                  </a:cubicBezTo>
                  <a:cubicBezTo>
                    <a:pt x="3518" y="4640"/>
                    <a:pt x="3540" y="4618"/>
                    <a:pt x="3551" y="4618"/>
                  </a:cubicBezTo>
                  <a:close/>
                  <a:moveTo>
                    <a:pt x="3518" y="4662"/>
                  </a:moveTo>
                  <a:cubicBezTo>
                    <a:pt x="3510" y="4662"/>
                    <a:pt x="3508" y="4667"/>
                    <a:pt x="3507" y="4667"/>
                  </a:cubicBezTo>
                  <a:cubicBezTo>
                    <a:pt x="3507" y="4667"/>
                    <a:pt x="3507" y="4666"/>
                    <a:pt x="3507" y="4662"/>
                  </a:cubicBezTo>
                  <a:close/>
                  <a:moveTo>
                    <a:pt x="2692" y="0"/>
                  </a:moveTo>
                  <a:cubicBezTo>
                    <a:pt x="2385" y="0"/>
                    <a:pt x="2050" y="107"/>
                    <a:pt x="1804" y="238"/>
                  </a:cubicBezTo>
                  <a:cubicBezTo>
                    <a:pt x="1636" y="339"/>
                    <a:pt x="1233" y="653"/>
                    <a:pt x="1625" y="776"/>
                  </a:cubicBezTo>
                  <a:cubicBezTo>
                    <a:pt x="1692" y="798"/>
                    <a:pt x="1771" y="821"/>
                    <a:pt x="1838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8" y="4058"/>
                    <a:pt x="964" y="4707"/>
                  </a:cubicBezTo>
                  <a:cubicBezTo>
                    <a:pt x="1468" y="5099"/>
                    <a:pt x="2107" y="5323"/>
                    <a:pt x="2745" y="5357"/>
                  </a:cubicBezTo>
                  <a:cubicBezTo>
                    <a:pt x="2806" y="5360"/>
                    <a:pt x="2867" y="5361"/>
                    <a:pt x="2928" y="5361"/>
                  </a:cubicBezTo>
                  <a:cubicBezTo>
                    <a:pt x="3617" y="5361"/>
                    <a:pt x="4350" y="5185"/>
                    <a:pt x="4896" y="4763"/>
                  </a:cubicBezTo>
                  <a:cubicBezTo>
                    <a:pt x="5635" y="4192"/>
                    <a:pt x="5691" y="3229"/>
                    <a:pt x="5411" y="2400"/>
                  </a:cubicBezTo>
                  <a:cubicBezTo>
                    <a:pt x="5209" y="1784"/>
                    <a:pt x="4840" y="1235"/>
                    <a:pt x="4358" y="809"/>
                  </a:cubicBezTo>
                  <a:cubicBezTo>
                    <a:pt x="4459" y="753"/>
                    <a:pt x="4560" y="686"/>
                    <a:pt x="4627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5" y="237"/>
                    <a:pt x="4201" y="238"/>
                  </a:cubicBezTo>
                  <a:cubicBezTo>
                    <a:pt x="3999" y="238"/>
                    <a:pt x="3798" y="249"/>
                    <a:pt x="3585" y="283"/>
                  </a:cubicBezTo>
                  <a:cubicBezTo>
                    <a:pt x="3406" y="182"/>
                    <a:pt x="3215" y="104"/>
                    <a:pt x="3014" y="48"/>
                  </a:cubicBezTo>
                  <a:cubicBezTo>
                    <a:pt x="2914" y="15"/>
                    <a:pt x="2805" y="0"/>
                    <a:pt x="2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3419581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301344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69" y="808"/>
                    <a:pt x="3058" y="811"/>
                    <a:pt x="3057" y="811"/>
                  </a:cubicBezTo>
                  <a:cubicBezTo>
                    <a:pt x="3055" y="811"/>
                    <a:pt x="3064" y="808"/>
                    <a:pt x="3080" y="802"/>
                  </a:cubicBezTo>
                  <a:close/>
                  <a:moveTo>
                    <a:pt x="3192" y="4006"/>
                  </a:moveTo>
                  <a:cubicBezTo>
                    <a:pt x="3213" y="4009"/>
                    <a:pt x="3228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7" y="4009"/>
                    <a:pt x="3192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82" y="870"/>
                  </a:cubicBezTo>
                  <a:cubicBezTo>
                    <a:pt x="3304" y="881"/>
                    <a:pt x="3316" y="881"/>
                    <a:pt x="3338" y="892"/>
                  </a:cubicBezTo>
                  <a:cubicBezTo>
                    <a:pt x="3517" y="1004"/>
                    <a:pt x="3674" y="1150"/>
                    <a:pt x="3797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8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16"/>
                    <a:pt x="3831" y="3939"/>
                    <a:pt x="3820" y="3939"/>
                  </a:cubicBezTo>
                  <a:cubicBezTo>
                    <a:pt x="3797" y="3961"/>
                    <a:pt x="3764" y="3972"/>
                    <a:pt x="3741" y="3995"/>
                  </a:cubicBezTo>
                  <a:cubicBezTo>
                    <a:pt x="3719" y="4006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26" y="4021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8" y="3997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68" y="1228"/>
                    <a:pt x="2991" y="1206"/>
                  </a:cubicBezTo>
                  <a:cubicBezTo>
                    <a:pt x="3013" y="1172"/>
                    <a:pt x="3036" y="1127"/>
                    <a:pt x="3069" y="1094"/>
                  </a:cubicBezTo>
                  <a:cubicBezTo>
                    <a:pt x="3125" y="1015"/>
                    <a:pt x="3192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14"/>
                  </a:cubicBezTo>
                  <a:cubicBezTo>
                    <a:pt x="1176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1" y="1687"/>
                    <a:pt x="5589" y="388"/>
                    <a:pt x="4536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040444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88" y="4007"/>
                    <a:pt x="3194" y="4008"/>
                    <a:pt x="3200" y="4009"/>
                  </a:cubicBezTo>
                  <a:lnTo>
                    <a:pt x="3200" y="4009"/>
                  </a:lnTo>
                  <a:cubicBezTo>
                    <a:pt x="3194" y="4008"/>
                    <a:pt x="3188" y="4007"/>
                    <a:pt x="3181" y="4006"/>
                  </a:cubicBezTo>
                  <a:close/>
                  <a:moveTo>
                    <a:pt x="3753" y="4006"/>
                  </a:moveTo>
                  <a:cubicBezTo>
                    <a:pt x="3752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33" y="4010"/>
                    <a:pt x="3747" y="4007"/>
                    <a:pt x="375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7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86" y="3961"/>
                    <a:pt x="3764" y="3972"/>
                    <a:pt x="3730" y="3995"/>
                  </a:cubicBezTo>
                  <a:cubicBezTo>
                    <a:pt x="3708" y="4006"/>
                    <a:pt x="3697" y="4017"/>
                    <a:pt x="3674" y="4028"/>
                  </a:cubicBezTo>
                  <a:cubicBezTo>
                    <a:pt x="3652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39" y="4039"/>
                    <a:pt x="3405" y="4028"/>
                    <a:pt x="3361" y="4028"/>
                  </a:cubicBezTo>
                  <a:cubicBezTo>
                    <a:pt x="3318" y="4020"/>
                    <a:pt x="3275" y="4018"/>
                    <a:pt x="3227" y="4012"/>
                  </a:cubicBezTo>
                  <a:lnTo>
                    <a:pt x="3227" y="4012"/>
                  </a:lnTo>
                  <a:cubicBezTo>
                    <a:pt x="3200" y="4007"/>
                    <a:pt x="3143" y="3995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9" y="1228"/>
                    <a:pt x="2980" y="1206"/>
                  </a:cubicBezTo>
                  <a:cubicBezTo>
                    <a:pt x="3002" y="1172"/>
                    <a:pt x="3036" y="1127"/>
                    <a:pt x="3058" y="1094"/>
                  </a:cubicBezTo>
                  <a:cubicBezTo>
                    <a:pt x="3125" y="1015"/>
                    <a:pt x="3181" y="948"/>
                    <a:pt x="3260" y="870"/>
                  </a:cubicBezTo>
                  <a:cubicBezTo>
                    <a:pt x="3260" y="870"/>
                    <a:pt x="3260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7" y="3300"/>
                  </a:cubicBezTo>
                  <a:cubicBezTo>
                    <a:pt x="560" y="3367"/>
                    <a:pt x="0" y="3625"/>
                    <a:pt x="236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26" y="4812"/>
                    <a:pt x="3484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50" y="1687"/>
                    <a:pt x="5578" y="388"/>
                    <a:pt x="4525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158308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3678457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9" y="1064"/>
                    <a:pt x="3138" y="1056"/>
                    <a:pt x="3148" y="1056"/>
                  </a:cubicBezTo>
                  <a:lnTo>
                    <a:pt x="3171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8" y="1358"/>
                    <a:pt x="2711" y="1381"/>
                    <a:pt x="2734" y="1403"/>
                  </a:cubicBezTo>
                  <a:cubicBezTo>
                    <a:pt x="3059" y="1694"/>
                    <a:pt x="3294" y="2008"/>
                    <a:pt x="3484" y="2377"/>
                  </a:cubicBezTo>
                  <a:cubicBezTo>
                    <a:pt x="3663" y="2725"/>
                    <a:pt x="3798" y="3105"/>
                    <a:pt x="3831" y="3497"/>
                  </a:cubicBezTo>
                  <a:cubicBezTo>
                    <a:pt x="3876" y="3833"/>
                    <a:pt x="3865" y="4091"/>
                    <a:pt x="3697" y="4416"/>
                  </a:cubicBezTo>
                  <a:cubicBezTo>
                    <a:pt x="3686" y="4450"/>
                    <a:pt x="3675" y="4472"/>
                    <a:pt x="3652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30" y="4528"/>
                    <a:pt x="3630" y="4539"/>
                    <a:pt x="3619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6" y="4506"/>
                    <a:pt x="3339" y="4494"/>
                    <a:pt x="3271" y="4461"/>
                  </a:cubicBezTo>
                  <a:cubicBezTo>
                    <a:pt x="3159" y="4427"/>
                    <a:pt x="3014" y="4360"/>
                    <a:pt x="2947" y="4326"/>
                  </a:cubicBezTo>
                  <a:cubicBezTo>
                    <a:pt x="2543" y="4102"/>
                    <a:pt x="2219" y="3800"/>
                    <a:pt x="205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1" y="2187"/>
                    <a:pt x="2095" y="2075"/>
                    <a:pt x="2151" y="1974"/>
                  </a:cubicBezTo>
                  <a:cubicBezTo>
                    <a:pt x="2174" y="1918"/>
                    <a:pt x="2196" y="1873"/>
                    <a:pt x="2230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5" y="1750"/>
                  </a:cubicBezTo>
                  <a:cubicBezTo>
                    <a:pt x="2353" y="1649"/>
                    <a:pt x="2431" y="1560"/>
                    <a:pt x="2510" y="1470"/>
                  </a:cubicBezTo>
                  <a:cubicBezTo>
                    <a:pt x="2543" y="1425"/>
                    <a:pt x="2588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8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1" y="4551"/>
                    <a:pt x="3781" y="4550"/>
                    <a:pt x="3820" y="4550"/>
                  </a:cubicBezTo>
                  <a:close/>
                  <a:moveTo>
                    <a:pt x="3556" y="4619"/>
                  </a:moveTo>
                  <a:lnTo>
                    <a:pt x="3556" y="4619"/>
                  </a:lnTo>
                  <a:cubicBezTo>
                    <a:pt x="3551" y="4622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8" y="4651"/>
                  </a:cubicBezTo>
                  <a:cubicBezTo>
                    <a:pt x="3527" y="4642"/>
                    <a:pt x="3544" y="4625"/>
                    <a:pt x="3556" y="4619"/>
                  </a:cubicBezTo>
                  <a:close/>
                  <a:moveTo>
                    <a:pt x="3518" y="4662"/>
                  </a:moveTo>
                  <a:cubicBezTo>
                    <a:pt x="3518" y="4662"/>
                    <a:pt x="3513" y="4667"/>
                    <a:pt x="3510" y="4667"/>
                  </a:cubicBezTo>
                  <a:cubicBezTo>
                    <a:pt x="3508" y="4667"/>
                    <a:pt x="3507" y="4666"/>
                    <a:pt x="3507" y="4662"/>
                  </a:cubicBezTo>
                  <a:close/>
                  <a:moveTo>
                    <a:pt x="2699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703" y="798"/>
                    <a:pt x="1771" y="821"/>
                    <a:pt x="1849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8" y="4058"/>
                    <a:pt x="975" y="4707"/>
                  </a:cubicBezTo>
                  <a:cubicBezTo>
                    <a:pt x="1468" y="5099"/>
                    <a:pt x="2107" y="5323"/>
                    <a:pt x="2745" y="5357"/>
                  </a:cubicBezTo>
                  <a:cubicBezTo>
                    <a:pt x="2806" y="5360"/>
                    <a:pt x="2867" y="5361"/>
                    <a:pt x="2928" y="5361"/>
                  </a:cubicBezTo>
                  <a:cubicBezTo>
                    <a:pt x="3618" y="5361"/>
                    <a:pt x="4362" y="5185"/>
                    <a:pt x="4907" y="4763"/>
                  </a:cubicBezTo>
                  <a:cubicBezTo>
                    <a:pt x="5635" y="4192"/>
                    <a:pt x="5691" y="3229"/>
                    <a:pt x="5422" y="2400"/>
                  </a:cubicBezTo>
                  <a:cubicBezTo>
                    <a:pt x="5209" y="1784"/>
                    <a:pt x="4840" y="1235"/>
                    <a:pt x="4358" y="809"/>
                  </a:cubicBezTo>
                  <a:cubicBezTo>
                    <a:pt x="4470" y="753"/>
                    <a:pt x="4571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1" y="237"/>
                    <a:pt x="4226" y="237"/>
                    <a:pt x="4212" y="238"/>
                  </a:cubicBezTo>
                  <a:cubicBezTo>
                    <a:pt x="4011" y="238"/>
                    <a:pt x="3798" y="249"/>
                    <a:pt x="3596" y="283"/>
                  </a:cubicBezTo>
                  <a:cubicBezTo>
                    <a:pt x="3406" y="182"/>
                    <a:pt x="3227" y="104"/>
                    <a:pt x="3025" y="48"/>
                  </a:cubicBezTo>
                  <a:cubicBezTo>
                    <a:pt x="2923" y="15"/>
                    <a:pt x="2812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93504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64" y="3904"/>
                    <a:pt x="3864" y="3904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16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611369" y="1054811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870245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60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5" y="3011"/>
                    <a:pt x="1905" y="2664"/>
                    <a:pt x="2028" y="2294"/>
                  </a:cubicBezTo>
                  <a:cubicBezTo>
                    <a:pt x="2061" y="2182"/>
                    <a:pt x="2106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8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3529" y="4658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8"/>
                    <a:pt x="3529" y="4658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4"/>
                    <a:pt x="1781" y="827"/>
                    <a:pt x="1849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1" y="2955"/>
                    <a:pt x="169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9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2"/>
                    <a:pt x="4369" y="805"/>
                  </a:cubicBezTo>
                  <a:cubicBezTo>
                    <a:pt x="4470" y="749"/>
                    <a:pt x="4570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1232231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6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5" y="3893"/>
                    <a:pt x="3884" y="3894"/>
                  </a:cubicBezTo>
                  <a:lnTo>
                    <a:pt x="3884" y="3894"/>
                  </a:lnTo>
                  <a:cubicBezTo>
                    <a:pt x="3885" y="3891"/>
                    <a:pt x="3886" y="3888"/>
                    <a:pt x="388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3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5" y="891"/>
                    <a:pt x="3338" y="903"/>
                  </a:cubicBezTo>
                  <a:cubicBezTo>
                    <a:pt x="3517" y="1015"/>
                    <a:pt x="3663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6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2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1" y="4039"/>
                  </a:lnTo>
                  <a:cubicBezTo>
                    <a:pt x="3309" y="4028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10" y="3804"/>
                  </a:cubicBezTo>
                  <a:cubicBezTo>
                    <a:pt x="2576" y="3792"/>
                    <a:pt x="2554" y="3781"/>
                    <a:pt x="2531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16"/>
                  </a:cubicBezTo>
                  <a:cubicBezTo>
                    <a:pt x="3013" y="1171"/>
                    <a:pt x="3035" y="1138"/>
                    <a:pt x="3069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8" y="160"/>
                    <a:pt x="2431" y="399"/>
                  </a:cubicBezTo>
                  <a:cubicBezTo>
                    <a:pt x="1927" y="656"/>
                    <a:pt x="1546" y="1048"/>
                    <a:pt x="1243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0" y="1687"/>
                    <a:pt x="5589" y="387"/>
                    <a:pt x="4536" y="85"/>
                  </a:cubicBezTo>
                  <a:cubicBezTo>
                    <a:pt x="4335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1350468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2"/>
                    <a:pt x="23" y="12"/>
                  </a:cubicBezTo>
                  <a:cubicBezTo>
                    <a:pt x="12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1609344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7"/>
                    <a:pt x="3697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3" y="1656"/>
                    <a:pt x="2420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54" y="4625"/>
                  </a:moveTo>
                  <a:cubicBezTo>
                    <a:pt x="3551" y="4626"/>
                    <a:pt x="3551" y="4628"/>
                    <a:pt x="3551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7" y="4638"/>
                    <a:pt x="3537" y="4627"/>
                    <a:pt x="3554" y="4625"/>
                  </a:cubicBezTo>
                  <a:close/>
                  <a:moveTo>
                    <a:pt x="3518" y="4658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8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0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3999" y="234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2089195" y="1054811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1971331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1" y="4010"/>
                  </a:moveTo>
                  <a:cubicBezTo>
                    <a:pt x="3746" y="4019"/>
                    <a:pt x="3727" y="4028"/>
                    <a:pt x="3708" y="4028"/>
                  </a:cubicBezTo>
                  <a:cubicBezTo>
                    <a:pt x="3728" y="4021"/>
                    <a:pt x="3744" y="4014"/>
                    <a:pt x="3751" y="4010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4" y="4039"/>
                    <a:pt x="3551" y="4039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9" y="4028"/>
                    <a:pt x="3247" y="4018"/>
                    <a:pt x="3193" y="4008"/>
                  </a:cubicBezTo>
                  <a:lnTo>
                    <a:pt x="3193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2"/>
                    <a:pt x="3181" y="4005"/>
                  </a:cubicBezTo>
                  <a:lnTo>
                    <a:pt x="3181" y="4005"/>
                  </a:lnTo>
                  <a:cubicBezTo>
                    <a:pt x="3185" y="4006"/>
                    <a:pt x="3189" y="4007"/>
                    <a:pt x="3193" y="4008"/>
                  </a:cubicBezTo>
                  <a:lnTo>
                    <a:pt x="3193" y="4008"/>
                  </a:lnTo>
                  <a:cubicBezTo>
                    <a:pt x="3166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3" y="1653"/>
                    <a:pt x="2834" y="1463"/>
                    <a:pt x="2935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57" y="1239"/>
                    <a:pt x="2968" y="1227"/>
                    <a:pt x="2980" y="1216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5" y="1026"/>
                    <a:pt x="3181" y="947"/>
                    <a:pt x="3260" y="880"/>
                  </a:cubicBezTo>
                  <a:cubicBezTo>
                    <a:pt x="3260" y="880"/>
                    <a:pt x="3260" y="869"/>
                    <a:pt x="3260" y="869"/>
                  </a:cubicBezTo>
                  <a:close/>
                  <a:moveTo>
                    <a:pt x="3906" y="0"/>
                  </a:moveTo>
                  <a:cubicBezTo>
                    <a:pt x="3390" y="0"/>
                    <a:pt x="2865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0" y="3378"/>
                    <a:pt x="0" y="3624"/>
                    <a:pt x="236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896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5" y="5207"/>
                  </a:cubicBezTo>
                  <a:cubicBezTo>
                    <a:pt x="1925" y="5207"/>
                    <a:pt x="2431" y="5030"/>
                    <a:pt x="2677" y="4834"/>
                  </a:cubicBezTo>
                  <a:cubicBezTo>
                    <a:pt x="2722" y="4836"/>
                    <a:pt x="2767" y="4837"/>
                    <a:pt x="2812" y="4837"/>
                  </a:cubicBezTo>
                  <a:cubicBezTo>
                    <a:pt x="3036" y="4837"/>
                    <a:pt x="3260" y="4813"/>
                    <a:pt x="3484" y="4767"/>
                  </a:cubicBezTo>
                  <a:cubicBezTo>
                    <a:pt x="4570" y="4554"/>
                    <a:pt x="5858" y="3938"/>
                    <a:pt x="6015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4" y="27"/>
                    <a:pt x="4116" y="0"/>
                    <a:pt x="3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2348071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86" y="4445"/>
                    <a:pt x="3675" y="4479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2"/>
                    <a:pt x="2252" y="1802"/>
                  </a:cubicBezTo>
                  <a:cubicBezTo>
                    <a:pt x="2263" y="1779"/>
                    <a:pt x="2263" y="1768"/>
                    <a:pt x="2274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82" y="827"/>
                    <a:pt x="1849" y="850"/>
                  </a:cubicBezTo>
                  <a:cubicBezTo>
                    <a:pt x="1311" y="1152"/>
                    <a:pt x="852" y="1555"/>
                    <a:pt x="538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4011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2828295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2"/>
                    <a:pt x="23" y="12"/>
                  </a:cubicBezTo>
                  <a:lnTo>
                    <a:pt x="23" y="12"/>
                  </a:lnTo>
                  <a:cubicBezTo>
                    <a:pt x="12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2710058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5" y="3888"/>
                  </a:move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76" y="3904"/>
                  </a:cubicBezTo>
                  <a:lnTo>
                    <a:pt x="3876" y="3904"/>
                  </a:lnTo>
                  <a:cubicBezTo>
                    <a:pt x="3876" y="3896"/>
                    <a:pt x="3881" y="3888"/>
                    <a:pt x="3885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6" y="891"/>
                    <a:pt x="3338" y="903"/>
                  </a:cubicBezTo>
                  <a:cubicBezTo>
                    <a:pt x="3517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67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7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12" y="4029"/>
                    <a:pt x="3264" y="4019"/>
                    <a:pt x="3216" y="4010"/>
                  </a:cubicBezTo>
                  <a:lnTo>
                    <a:pt x="3216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2" y="4005"/>
                  </a:cubicBezTo>
                  <a:lnTo>
                    <a:pt x="3192" y="4005"/>
                  </a:lnTo>
                  <a:cubicBezTo>
                    <a:pt x="3200" y="4007"/>
                    <a:pt x="3208" y="4008"/>
                    <a:pt x="3216" y="4010"/>
                  </a:cubicBezTo>
                  <a:lnTo>
                    <a:pt x="3216" y="4010"/>
                  </a:lnTo>
                  <a:cubicBezTo>
                    <a:pt x="3188" y="4005"/>
                    <a:pt x="3149" y="3999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80" y="1216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20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78" y="387"/>
                    <a:pt x="4525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3087171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90"/>
                    <a:pt x="3294" y="2003"/>
                    <a:pt x="3484" y="2373"/>
                  </a:cubicBezTo>
                  <a:cubicBezTo>
                    <a:pt x="3664" y="2720"/>
                    <a:pt x="3787" y="3112"/>
                    <a:pt x="3832" y="3504"/>
                  </a:cubicBezTo>
                  <a:cubicBezTo>
                    <a:pt x="3865" y="3829"/>
                    <a:pt x="3854" y="4087"/>
                    <a:pt x="3697" y="4423"/>
                  </a:cubicBezTo>
                  <a:cubicBezTo>
                    <a:pt x="3686" y="4445"/>
                    <a:pt x="3664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7" y="4322"/>
                  </a:cubicBezTo>
                  <a:cubicBezTo>
                    <a:pt x="2543" y="4109"/>
                    <a:pt x="2219" y="3807"/>
                    <a:pt x="2051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2"/>
                    <a:pt x="2140" y="1970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42" y="1656"/>
                    <a:pt x="2420" y="1555"/>
                    <a:pt x="2510" y="1466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53" y="4625"/>
                  </a:moveTo>
                  <a:lnTo>
                    <a:pt x="3553" y="4625"/>
                  </a:lnTo>
                  <a:cubicBezTo>
                    <a:pt x="3549" y="4626"/>
                    <a:pt x="3547" y="4629"/>
                    <a:pt x="3540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7" y="4639"/>
                    <a:pt x="3537" y="4628"/>
                    <a:pt x="3553" y="4625"/>
                  </a:cubicBezTo>
                  <a:close/>
                  <a:moveTo>
                    <a:pt x="2707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4"/>
                    <a:pt x="1771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64" y="4703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9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60" y="682"/>
                    <a:pt x="4638" y="603"/>
                  </a:cubicBezTo>
                  <a:cubicBezTo>
                    <a:pt x="4896" y="290"/>
                    <a:pt x="4403" y="234"/>
                    <a:pt x="4201" y="234"/>
                  </a:cubicBezTo>
                  <a:cubicBezTo>
                    <a:pt x="4000" y="234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4"/>
                    <a:pt x="2817" y="1"/>
                    <a:pt x="2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3448785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5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5" y="3888"/>
                  </a:cubicBezTo>
                  <a:close/>
                  <a:moveTo>
                    <a:pt x="3764" y="4005"/>
                  </a:moveTo>
                  <a:cubicBezTo>
                    <a:pt x="3755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3" y="869"/>
                  </a:moveTo>
                  <a:cubicBezTo>
                    <a:pt x="3304" y="880"/>
                    <a:pt x="3327" y="891"/>
                    <a:pt x="3338" y="903"/>
                  </a:cubicBezTo>
                  <a:cubicBezTo>
                    <a:pt x="3517" y="1015"/>
                    <a:pt x="3674" y="1160"/>
                    <a:pt x="380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89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0" y="3860"/>
                    <a:pt x="3887" y="3882"/>
                    <a:pt x="3864" y="3904"/>
                  </a:cubicBezTo>
                  <a:cubicBezTo>
                    <a:pt x="3853" y="3927"/>
                    <a:pt x="3831" y="3938"/>
                    <a:pt x="3831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8"/>
                    <a:pt x="3685" y="4028"/>
                  </a:cubicBezTo>
                  <a:cubicBezTo>
                    <a:pt x="3663" y="4039"/>
                    <a:pt x="3640" y="4039"/>
                    <a:pt x="3629" y="4039"/>
                  </a:cubicBezTo>
                  <a:cubicBezTo>
                    <a:pt x="3596" y="4039"/>
                    <a:pt x="3562" y="4039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8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21" y="3804"/>
                  </a:cubicBezTo>
                  <a:lnTo>
                    <a:pt x="2610" y="3804"/>
                  </a:ln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77" y="1843"/>
                  </a:cubicBezTo>
                  <a:cubicBezTo>
                    <a:pt x="2744" y="1653"/>
                    <a:pt x="2845" y="1463"/>
                    <a:pt x="2946" y="1272"/>
                  </a:cubicBezTo>
                  <a:cubicBezTo>
                    <a:pt x="2957" y="1250"/>
                    <a:pt x="2968" y="1250"/>
                    <a:pt x="2968" y="1239"/>
                  </a:cubicBezTo>
                  <a:cubicBezTo>
                    <a:pt x="2968" y="1239"/>
                    <a:pt x="2980" y="1227"/>
                    <a:pt x="2991" y="1216"/>
                  </a:cubicBezTo>
                  <a:cubicBezTo>
                    <a:pt x="3013" y="1171"/>
                    <a:pt x="3047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8" y="5207"/>
                    <a:pt x="1554" y="5207"/>
                  </a:cubicBezTo>
                  <a:cubicBezTo>
                    <a:pt x="1931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89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3567022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2" y="1"/>
                    <a:pt x="12" y="12"/>
                    <a:pt x="23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187885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85" y="4039"/>
                    <a:pt x="3562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6"/>
                    <a:pt x="3181" y="4005"/>
                  </a:cubicBezTo>
                  <a:lnTo>
                    <a:pt x="3181" y="4005"/>
                  </a:lnTo>
                  <a:cubicBezTo>
                    <a:pt x="3227" y="4012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9" y="1239"/>
                    <a:pt x="2969" y="1227"/>
                    <a:pt x="2980" y="1216"/>
                  </a:cubicBezTo>
                  <a:cubicBezTo>
                    <a:pt x="3013" y="1171"/>
                    <a:pt x="3036" y="1138"/>
                    <a:pt x="3058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0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50" y="1687"/>
                    <a:pt x="5578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305783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2"/>
                    <a:pt x="22" y="12"/>
                  </a:cubicBezTo>
                  <a:lnTo>
                    <a:pt x="33" y="12"/>
                  </a:lnTo>
                  <a:cubicBezTo>
                    <a:pt x="22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3825898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90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19" y="4546"/>
                  </a:cubicBezTo>
                  <a:cubicBezTo>
                    <a:pt x="3596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3"/>
                    <a:pt x="3014" y="4367"/>
                    <a:pt x="2947" y="4322"/>
                  </a:cubicBezTo>
                  <a:cubicBezTo>
                    <a:pt x="2555" y="4109"/>
                    <a:pt x="2219" y="3807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2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1" y="827"/>
                    <a:pt x="1849" y="850"/>
                  </a:cubicBezTo>
                  <a:cubicBezTo>
                    <a:pt x="1311" y="1152"/>
                    <a:pt x="852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6" y="290"/>
                    <a:pt x="4414" y="234"/>
                    <a:pt x="4212" y="234"/>
                  </a:cubicBezTo>
                  <a:cubicBezTo>
                    <a:pt x="4011" y="234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4"/>
                    <a:pt x="2817" y="1"/>
                    <a:pt x="2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147422" y="5406395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6" y="3889"/>
                  </a:moveTo>
                  <a:cubicBezTo>
                    <a:pt x="3898" y="3889"/>
                    <a:pt x="3899" y="3891"/>
                    <a:pt x="3899" y="3894"/>
                  </a:cubicBezTo>
                  <a:cubicBezTo>
                    <a:pt x="3899" y="3894"/>
                    <a:pt x="3888" y="3894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4" y="4006"/>
                  </a:moveTo>
                  <a:cubicBezTo>
                    <a:pt x="3756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94" y="870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15"/>
                    <a:pt x="3675" y="1161"/>
                    <a:pt x="3809" y="1318"/>
                  </a:cubicBezTo>
                  <a:cubicBezTo>
                    <a:pt x="4112" y="1687"/>
                    <a:pt x="4280" y="2191"/>
                    <a:pt x="4324" y="2662"/>
                  </a:cubicBezTo>
                  <a:cubicBezTo>
                    <a:pt x="4336" y="2886"/>
                    <a:pt x="4336" y="2998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1"/>
                    <a:pt x="4156" y="3535"/>
                    <a:pt x="4134" y="3580"/>
                  </a:cubicBezTo>
                  <a:cubicBezTo>
                    <a:pt x="4123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44" y="3838"/>
                  </a:cubicBezTo>
                  <a:cubicBezTo>
                    <a:pt x="3921" y="3860"/>
                    <a:pt x="3888" y="3883"/>
                    <a:pt x="3865" y="3905"/>
                  </a:cubicBezTo>
                  <a:cubicBezTo>
                    <a:pt x="3854" y="3927"/>
                    <a:pt x="3832" y="3939"/>
                    <a:pt x="3832" y="3939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2" y="4051"/>
                  </a:cubicBezTo>
                  <a:lnTo>
                    <a:pt x="3496" y="4051"/>
                  </a:lnTo>
                  <a:cubicBezTo>
                    <a:pt x="3406" y="4051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9"/>
                    <a:pt x="3257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2" y="1217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72" y="881"/>
                    <a:pt x="3272" y="870"/>
                    <a:pt x="3272" y="870"/>
                  </a:cubicBezTo>
                  <a:close/>
                  <a:moveTo>
                    <a:pt x="3916" y="1"/>
                  </a:moveTo>
                  <a:cubicBezTo>
                    <a:pt x="3398" y="1"/>
                    <a:pt x="2869" y="160"/>
                    <a:pt x="2431" y="399"/>
                  </a:cubicBezTo>
                  <a:cubicBezTo>
                    <a:pt x="1927" y="657"/>
                    <a:pt x="1547" y="1049"/>
                    <a:pt x="1255" y="1531"/>
                  </a:cubicBezTo>
                  <a:cubicBezTo>
                    <a:pt x="931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7" y="4051"/>
                    <a:pt x="628" y="4196"/>
                    <a:pt x="841" y="4331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8"/>
                    <a:pt x="1555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4" y="4838"/>
                  </a:cubicBezTo>
                  <a:cubicBezTo>
                    <a:pt x="3048" y="4838"/>
                    <a:pt x="3272" y="4814"/>
                    <a:pt x="3496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265693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0"/>
                  </a:moveTo>
                  <a:cubicBezTo>
                    <a:pt x="12" y="0"/>
                    <a:pt x="23" y="12"/>
                    <a:pt x="23" y="12"/>
                  </a:cubicBez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-18" y="5698637"/>
              <a:ext cx="208522" cy="175968"/>
            </a:xfrm>
            <a:custGeom>
              <a:avLst/>
              <a:gdLst/>
              <a:ahLst/>
              <a:cxnLst/>
              <a:rect l="l" t="t" r="r" b="b"/>
              <a:pathLst>
                <a:path w="6162" h="5200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20" y="4017"/>
                  </a:cubicBezTo>
                  <a:lnTo>
                    <a:pt x="3720" y="4017"/>
                  </a:lnTo>
                  <a:cubicBezTo>
                    <a:pt x="3742" y="4005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49"/>
                    <a:pt x="3798" y="1317"/>
                  </a:cubicBezTo>
                  <a:cubicBezTo>
                    <a:pt x="4112" y="1687"/>
                    <a:pt x="4280" y="2180"/>
                    <a:pt x="4324" y="2661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7"/>
                    <a:pt x="4224" y="3367"/>
                    <a:pt x="4190" y="3445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5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0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6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1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4" y="5024"/>
                    <a:pt x="2689" y="4834"/>
                  </a:cubicBezTo>
                  <a:cubicBezTo>
                    <a:pt x="2958" y="4834"/>
                    <a:pt x="3227" y="4812"/>
                    <a:pt x="3496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118252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147422" y="5990710"/>
              <a:ext cx="208522" cy="176002"/>
            </a:xfrm>
            <a:custGeom>
              <a:avLst/>
              <a:gdLst/>
              <a:ahLst/>
              <a:cxnLst/>
              <a:rect l="l" t="t" r="r" b="b"/>
              <a:pathLst>
                <a:path w="6162" h="5201" extrusionOk="0">
                  <a:moveTo>
                    <a:pt x="3764" y="3999"/>
                  </a:moveTo>
                  <a:cubicBezTo>
                    <a:pt x="3756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94" y="863"/>
                  </a:moveTo>
                  <a:cubicBezTo>
                    <a:pt x="3305" y="874"/>
                    <a:pt x="3316" y="885"/>
                    <a:pt x="3339" y="896"/>
                  </a:cubicBezTo>
                  <a:cubicBezTo>
                    <a:pt x="3518" y="1008"/>
                    <a:pt x="3675" y="1154"/>
                    <a:pt x="3809" y="1311"/>
                  </a:cubicBezTo>
                  <a:cubicBezTo>
                    <a:pt x="4112" y="1680"/>
                    <a:pt x="4280" y="2184"/>
                    <a:pt x="4324" y="2655"/>
                  </a:cubicBezTo>
                  <a:cubicBezTo>
                    <a:pt x="4336" y="2879"/>
                    <a:pt x="4336" y="2991"/>
                    <a:pt x="4280" y="3192"/>
                  </a:cubicBezTo>
                  <a:cubicBezTo>
                    <a:pt x="4257" y="3282"/>
                    <a:pt x="4224" y="3360"/>
                    <a:pt x="4190" y="3450"/>
                  </a:cubicBezTo>
                  <a:cubicBezTo>
                    <a:pt x="4179" y="3495"/>
                    <a:pt x="4156" y="3528"/>
                    <a:pt x="4134" y="3573"/>
                  </a:cubicBezTo>
                  <a:cubicBezTo>
                    <a:pt x="4123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44" y="3831"/>
                  </a:cubicBezTo>
                  <a:cubicBezTo>
                    <a:pt x="3921" y="3853"/>
                    <a:pt x="3888" y="3876"/>
                    <a:pt x="3865" y="3898"/>
                  </a:cubicBezTo>
                  <a:cubicBezTo>
                    <a:pt x="3854" y="3921"/>
                    <a:pt x="3832" y="3932"/>
                    <a:pt x="3832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20" y="4010"/>
                    <a:pt x="3697" y="4021"/>
                    <a:pt x="3686" y="4021"/>
                  </a:cubicBezTo>
                  <a:cubicBezTo>
                    <a:pt x="3664" y="4033"/>
                    <a:pt x="3641" y="4033"/>
                    <a:pt x="3630" y="4033"/>
                  </a:cubicBezTo>
                  <a:cubicBezTo>
                    <a:pt x="3596" y="4033"/>
                    <a:pt x="3563" y="4044"/>
                    <a:pt x="3552" y="4044"/>
                  </a:cubicBezTo>
                  <a:lnTo>
                    <a:pt x="3496" y="4044"/>
                  </a:lnTo>
                  <a:cubicBezTo>
                    <a:pt x="3406" y="4044"/>
                    <a:pt x="3451" y="4033"/>
                    <a:pt x="3496" y="4033"/>
                  </a:cubicBezTo>
                  <a:lnTo>
                    <a:pt x="3372" y="4033"/>
                  </a:lnTo>
                  <a:cubicBezTo>
                    <a:pt x="3310" y="4022"/>
                    <a:pt x="3257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0"/>
                    <a:pt x="3205" y="4001"/>
                  </a:cubicBezTo>
                  <a:lnTo>
                    <a:pt x="3205" y="4001"/>
                  </a:lnTo>
                  <a:cubicBezTo>
                    <a:pt x="3178" y="3997"/>
                    <a:pt x="3146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22" y="3797"/>
                  </a:cubicBezTo>
                  <a:lnTo>
                    <a:pt x="2611" y="3797"/>
                  </a:ln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3" y="2464"/>
                    <a:pt x="2678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2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72" y="874"/>
                    <a:pt x="3272" y="863"/>
                    <a:pt x="3272" y="863"/>
                  </a:cubicBezTo>
                  <a:close/>
                  <a:moveTo>
                    <a:pt x="3933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7" y="1042"/>
                    <a:pt x="1255" y="1524"/>
                  </a:cubicBezTo>
                  <a:cubicBezTo>
                    <a:pt x="931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7" y="4044"/>
                    <a:pt x="628" y="4189"/>
                    <a:pt x="841" y="4324"/>
                  </a:cubicBezTo>
                  <a:cubicBezTo>
                    <a:pt x="908" y="4559"/>
                    <a:pt x="998" y="4794"/>
                    <a:pt x="1110" y="5018"/>
                  </a:cubicBezTo>
                  <a:cubicBezTo>
                    <a:pt x="1181" y="5148"/>
                    <a:pt x="1349" y="5201"/>
                    <a:pt x="1555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4" y="4831"/>
                  </a:cubicBezTo>
                  <a:cubicBezTo>
                    <a:pt x="3048" y="4831"/>
                    <a:pt x="3272" y="4807"/>
                    <a:pt x="3496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2" y="25"/>
                    <a:pt x="4138" y="1"/>
                    <a:pt x="39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65693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-18" y="621865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2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58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4"/>
                  </a:cubicBezTo>
                  <a:cubicBezTo>
                    <a:pt x="2958" y="4834"/>
                    <a:pt x="3227" y="4812"/>
                    <a:pt x="3496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118252" y="635533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147422" y="651052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59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7"/>
                    <a:pt x="3686" y="4027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52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1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8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7" y="4050"/>
                    <a:pt x="628" y="4195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265693" y="664717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-18" y="680273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20" y="4017"/>
                  </a:cubicBezTo>
                  <a:lnTo>
                    <a:pt x="3720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1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118252" y="693941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147422" y="7094604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2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265693" y="72775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-18" y="732275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50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118252" y="745943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147422" y="7614624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04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496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72"/>
                    <a:pt x="729" y="3300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265693" y="775127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-18" y="7906832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26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40"/>
                  </a:cubicBezTo>
                  <a:lnTo>
                    <a:pt x="3496" y="4040"/>
                  </a:lnTo>
                  <a:cubicBezTo>
                    <a:pt x="3451" y="4040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4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118252" y="8043512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147422" y="8198702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6" y="3889"/>
                  </a:moveTo>
                  <a:cubicBezTo>
                    <a:pt x="3898" y="3889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52" y="4039"/>
                  </a:lnTo>
                  <a:cubicBezTo>
                    <a:pt x="3540" y="4050"/>
                    <a:pt x="3529" y="4050"/>
                    <a:pt x="3518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81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4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265693" y="838160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-18" y="8426851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07"/>
                  </a:cubicBezTo>
                  <a:cubicBezTo>
                    <a:pt x="4112" y="1688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88"/>
                  </a:cubicBezTo>
                  <a:cubicBezTo>
                    <a:pt x="4257" y="3278"/>
                    <a:pt x="4224" y="3368"/>
                    <a:pt x="4190" y="3446"/>
                  </a:cubicBezTo>
                  <a:cubicBezTo>
                    <a:pt x="4179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lnTo>
                    <a:pt x="3630" y="4028"/>
                  </a:lnTo>
                  <a:cubicBezTo>
                    <a:pt x="3596" y="4040"/>
                    <a:pt x="3563" y="4040"/>
                    <a:pt x="3552" y="4040"/>
                  </a:cubicBezTo>
                  <a:lnTo>
                    <a:pt x="3496" y="4040"/>
                  </a:lnTo>
                  <a:cubicBezTo>
                    <a:pt x="3451" y="4028"/>
                    <a:pt x="3406" y="4028"/>
                    <a:pt x="3372" y="4028"/>
                  </a:cubicBezTo>
                  <a:cubicBezTo>
                    <a:pt x="3327" y="4021"/>
                    <a:pt x="3286" y="4013"/>
                    <a:pt x="3247" y="4009"/>
                  </a:cubicBezTo>
                  <a:lnTo>
                    <a:pt x="3247" y="4009"/>
                  </a:lnTo>
                  <a:cubicBezTo>
                    <a:pt x="3281" y="4009"/>
                    <a:pt x="3171" y="3993"/>
                    <a:pt x="3126" y="3984"/>
                  </a:cubicBezTo>
                  <a:cubicBezTo>
                    <a:pt x="3014" y="3950"/>
                    <a:pt x="2902" y="3916"/>
                    <a:pt x="2790" y="3872"/>
                  </a:cubicBezTo>
                  <a:cubicBezTo>
                    <a:pt x="2734" y="3849"/>
                    <a:pt x="2678" y="3827"/>
                    <a:pt x="2611" y="3793"/>
                  </a:cubicBezTo>
                  <a:cubicBezTo>
                    <a:pt x="2588" y="3782"/>
                    <a:pt x="2566" y="3771"/>
                    <a:pt x="2543" y="3760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38"/>
                    <a:pt x="1244" y="1520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0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118252" y="856353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147422" y="8718721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5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20" y="4022"/>
                    <a:pt x="3720" y="4019"/>
                    <a:pt x="3720" y="4017"/>
                  </a:cubicBezTo>
                  <a:cubicBezTo>
                    <a:pt x="3753" y="4017"/>
                    <a:pt x="3764" y="4006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20" y="4017"/>
                    <a:pt x="3697" y="4017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39"/>
                    <a:pt x="3540" y="4039"/>
                    <a:pt x="3540" y="4050"/>
                  </a:cubicBezTo>
                  <a:lnTo>
                    <a:pt x="3540" y="4050"/>
                  </a:lnTo>
                  <a:cubicBezTo>
                    <a:pt x="3540" y="4045"/>
                    <a:pt x="3538" y="4045"/>
                    <a:pt x="3533" y="4045"/>
                  </a:cubicBezTo>
                  <a:cubicBezTo>
                    <a:pt x="3529" y="4045"/>
                    <a:pt x="3524" y="4045"/>
                    <a:pt x="3518" y="4039"/>
                  </a:cubicBezTo>
                  <a:lnTo>
                    <a:pt x="3496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72" y="869"/>
                    <a:pt x="3272" y="869"/>
                    <a:pt x="3272" y="869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7" y="1049"/>
                    <a:pt x="1255" y="1530"/>
                  </a:cubicBezTo>
                  <a:cubicBezTo>
                    <a:pt x="931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265693" y="885540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-18" y="9010930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8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200"/>
                  </a:cubicBezTo>
                  <a:cubicBezTo>
                    <a:pt x="4257" y="3278"/>
                    <a:pt x="4224" y="3368"/>
                    <a:pt x="4190" y="3446"/>
                  </a:cubicBezTo>
                  <a:cubicBezTo>
                    <a:pt x="4179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1"/>
                    <a:pt x="3888" y="3883"/>
                    <a:pt x="3865" y="3905"/>
                  </a:cubicBezTo>
                  <a:cubicBezTo>
                    <a:pt x="3843" y="3917"/>
                    <a:pt x="3832" y="3939"/>
                    <a:pt x="3820" y="3939"/>
                  </a:cubicBezTo>
                  <a:cubicBezTo>
                    <a:pt x="3798" y="3961"/>
                    <a:pt x="3764" y="3973"/>
                    <a:pt x="3742" y="3995"/>
                  </a:cubicBezTo>
                  <a:cubicBezTo>
                    <a:pt x="3720" y="4006"/>
                    <a:pt x="3697" y="4017"/>
                    <a:pt x="3675" y="4029"/>
                  </a:cubicBezTo>
                  <a:cubicBezTo>
                    <a:pt x="3664" y="4029"/>
                    <a:pt x="3641" y="4029"/>
                    <a:pt x="3630" y="4040"/>
                  </a:cubicBezTo>
                  <a:lnTo>
                    <a:pt x="3496" y="4040"/>
                  </a:lnTo>
                  <a:cubicBezTo>
                    <a:pt x="3451" y="4040"/>
                    <a:pt x="3406" y="4029"/>
                    <a:pt x="3372" y="4029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90"/>
                    <a:pt x="3126" y="3984"/>
                  </a:cubicBezTo>
                  <a:cubicBezTo>
                    <a:pt x="3014" y="3950"/>
                    <a:pt x="2902" y="3917"/>
                    <a:pt x="2790" y="3872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60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49"/>
                    <a:pt x="1244" y="1520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1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3"/>
                    <a:pt x="3496" y="4757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118252" y="91476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147422" y="9302800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6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20" y="4022"/>
                    <a:pt x="3720" y="4020"/>
                    <a:pt x="3720" y="4017"/>
                  </a:cubicBezTo>
                  <a:cubicBezTo>
                    <a:pt x="3753" y="4017"/>
                    <a:pt x="3764" y="4006"/>
                    <a:pt x="3764" y="4006"/>
                  </a:cubicBezTo>
                  <a:close/>
                  <a:moveTo>
                    <a:pt x="3294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70"/>
                  </a:cubicBezTo>
                  <a:cubicBezTo>
                    <a:pt x="4033" y="3726"/>
                    <a:pt x="3988" y="3782"/>
                    <a:pt x="3944" y="3838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07" y="4050"/>
                    <a:pt x="3507" y="4050"/>
                    <a:pt x="3496" y="4050"/>
                  </a:cubicBez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6"/>
                  </a:cubicBezTo>
                  <a:lnTo>
                    <a:pt x="3193" y="4006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72" y="881"/>
                    <a:pt x="3272" y="869"/>
                    <a:pt x="3272" y="869"/>
                  </a:cubicBezTo>
                  <a:close/>
                  <a:moveTo>
                    <a:pt x="3916" y="1"/>
                  </a:moveTo>
                  <a:cubicBezTo>
                    <a:pt x="3398" y="1"/>
                    <a:pt x="2869" y="160"/>
                    <a:pt x="2431" y="399"/>
                  </a:cubicBezTo>
                  <a:cubicBezTo>
                    <a:pt x="1927" y="657"/>
                    <a:pt x="1547" y="1049"/>
                    <a:pt x="1255" y="1530"/>
                  </a:cubicBezTo>
                  <a:cubicBezTo>
                    <a:pt x="931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265693" y="9490273"/>
              <a:ext cx="778" cy="0"/>
            </a:xfrm>
            <a:custGeom>
              <a:avLst/>
              <a:gdLst/>
              <a:ahLst/>
              <a:cxnLst/>
              <a:rect l="l" t="t" r="r" b="b"/>
              <a:pathLst>
                <a:path w="23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-18" y="9535518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42" y="4007"/>
                    <a:pt x="3760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05" y="4017"/>
                    <a:pt x="3249" y="4017"/>
                    <a:pt x="3193" y="4006"/>
                  </a:cubicBezTo>
                  <a:lnTo>
                    <a:pt x="3193" y="4006"/>
                  </a:lnTo>
                  <a:cubicBezTo>
                    <a:pt x="3228" y="4011"/>
                    <a:pt x="3246" y="4013"/>
                    <a:pt x="3251" y="4013"/>
                  </a:cubicBezTo>
                  <a:cubicBezTo>
                    <a:pt x="3269" y="4013"/>
                    <a:pt x="3168" y="3992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8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118252" y="967219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147422" y="9827388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59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7"/>
                    <a:pt x="3686" y="4027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1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265693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-18" y="1011959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20" y="4017"/>
                  </a:cubicBezTo>
                  <a:lnTo>
                    <a:pt x="3720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1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118252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147422" y="1041146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50"/>
                    <a:pt x="3552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265693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2"/>
                    <a:pt x="23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" name="Google Shape;773;p4"/>
          <p:cNvSpPr/>
          <p:nvPr/>
        </p:nvSpPr>
        <p:spPr>
          <a:xfrm>
            <a:off x="118252" y="5329395"/>
            <a:ext cx="778" cy="406"/>
          </a:xfrm>
          <a:custGeom>
            <a:avLst/>
            <a:gdLst/>
            <a:ahLst/>
            <a:cxnLst/>
            <a:rect l="l" t="t" r="r" b="b"/>
            <a:pathLst>
              <a:path w="23" h="12" extrusionOk="0">
                <a:moveTo>
                  <a:pt x="1" y="0"/>
                </a:moveTo>
                <a:cubicBezTo>
                  <a:pt x="1" y="0"/>
                  <a:pt x="12" y="0"/>
                  <a:pt x="23" y="11"/>
                </a:cubicBezTo>
                <a:cubicBezTo>
                  <a:pt x="12" y="0"/>
                  <a:pt x="12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" name="Google Shape;774;p4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" name="Google Shape;775;p4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776" name="Google Shape;776;p4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87;p4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788" name="Google Shape;788;p4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" name="Google Shape;799;p4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00" name="Google Shape;800;p4"/>
          <p:cNvSpPr txBox="1">
            <a:spLocks noGrp="1"/>
          </p:cNvSpPr>
          <p:nvPr>
            <p:ph type="body" idx="1"/>
          </p:nvPr>
        </p:nvSpPr>
        <p:spPr>
          <a:xfrm>
            <a:off x="986975" y="1111950"/>
            <a:ext cx="7444200" cy="34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Josefin Sans"/>
              <a:buAutoNum type="arabicPeriod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2"/>
        </a:solidFill>
        <a:effectLst/>
      </p:bgPr>
    </p:bg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" name="Google Shape;802;p5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803" name="Google Shape;803;p5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5" name="Google Shape;975;p5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6" name="Google Shape;976;p5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977" name="Google Shape;977;p5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988;p5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989" name="Google Shape;989;p5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0" name="Google Shape;1000;p5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01" name="Google Shape;1001;p5"/>
          <p:cNvSpPr txBox="1">
            <a:spLocks noGrp="1"/>
          </p:cNvSpPr>
          <p:nvPr>
            <p:ph type="title" idx="2"/>
          </p:nvPr>
        </p:nvSpPr>
        <p:spPr>
          <a:xfrm>
            <a:off x="2025861" y="2939447"/>
            <a:ext cx="3046200" cy="3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02" name="Google Shape;1002;p5"/>
          <p:cNvSpPr txBox="1">
            <a:spLocks noGrp="1"/>
          </p:cNvSpPr>
          <p:nvPr>
            <p:ph type="subTitle" idx="1"/>
          </p:nvPr>
        </p:nvSpPr>
        <p:spPr>
          <a:xfrm>
            <a:off x="2025858" y="3337641"/>
            <a:ext cx="3046200" cy="7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" name="Google Shape;1003;p5"/>
          <p:cNvSpPr txBox="1">
            <a:spLocks noGrp="1"/>
          </p:cNvSpPr>
          <p:nvPr>
            <p:ph type="title" idx="3"/>
          </p:nvPr>
        </p:nvSpPr>
        <p:spPr>
          <a:xfrm>
            <a:off x="2025861" y="1629119"/>
            <a:ext cx="3046200" cy="3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04" name="Google Shape;1004;p5"/>
          <p:cNvSpPr txBox="1">
            <a:spLocks noGrp="1"/>
          </p:cNvSpPr>
          <p:nvPr>
            <p:ph type="subTitle" idx="4"/>
          </p:nvPr>
        </p:nvSpPr>
        <p:spPr>
          <a:xfrm>
            <a:off x="2025858" y="2027313"/>
            <a:ext cx="3046200" cy="7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dk2"/>
        </a:solidFill>
        <a:effectLst/>
      </p:bgPr>
    </p:bg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" name="Google Shape;1006;p6"/>
          <p:cNvGrpSpPr/>
          <p:nvPr/>
        </p:nvGrpSpPr>
        <p:grpSpPr>
          <a:xfrm>
            <a:off x="-18" y="-21765"/>
            <a:ext cx="9143737" cy="5187029"/>
            <a:chOff x="-18" y="5400642"/>
            <a:chExt cx="9143737" cy="5187029"/>
          </a:xfrm>
        </p:grpSpPr>
        <p:sp>
          <p:nvSpPr>
            <p:cNvPr id="1007" name="Google Shape;1007;p6"/>
            <p:cNvSpPr/>
            <p:nvPr/>
          </p:nvSpPr>
          <p:spPr>
            <a:xfrm>
              <a:off x="8691887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8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1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8573988" y="5406395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6"/>
                  </a:moveTo>
                  <a:cubicBezTo>
                    <a:pt x="3756" y="4015"/>
                    <a:pt x="3740" y="4024"/>
                    <a:pt x="3722" y="4027"/>
                  </a:cubicBezTo>
                  <a:lnTo>
                    <a:pt x="3722" y="4027"/>
                  </a:lnTo>
                  <a:cubicBezTo>
                    <a:pt x="374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15"/>
                    <a:pt x="3664" y="1161"/>
                    <a:pt x="3798" y="1318"/>
                  </a:cubicBezTo>
                  <a:cubicBezTo>
                    <a:pt x="4100" y="1687"/>
                    <a:pt x="4280" y="2191"/>
                    <a:pt x="4313" y="2662"/>
                  </a:cubicBezTo>
                  <a:cubicBezTo>
                    <a:pt x="4336" y="2886"/>
                    <a:pt x="4324" y="2998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1"/>
                    <a:pt x="4145" y="3535"/>
                    <a:pt x="4123" y="3580"/>
                  </a:cubicBezTo>
                  <a:cubicBezTo>
                    <a:pt x="4112" y="3603"/>
                    <a:pt x="4078" y="3659"/>
                    <a:pt x="4067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7" y="3889"/>
                    <a:pt x="3888" y="3891"/>
                    <a:pt x="3888" y="3894"/>
                  </a:cubicBezTo>
                  <a:cubicBezTo>
                    <a:pt x="3888" y="3894"/>
                    <a:pt x="3876" y="3894"/>
                    <a:pt x="3865" y="3905"/>
                  </a:cubicBezTo>
                  <a:cubicBezTo>
                    <a:pt x="3843" y="3927"/>
                    <a:pt x="3820" y="3939"/>
                    <a:pt x="3820" y="3939"/>
                  </a:cubicBezTo>
                  <a:cubicBezTo>
                    <a:pt x="3787" y="3961"/>
                    <a:pt x="3764" y="3983"/>
                    <a:pt x="3731" y="4006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1"/>
                  </a:cubicBezTo>
                  <a:lnTo>
                    <a:pt x="3484" y="4051"/>
                  </a:lnTo>
                  <a:cubicBezTo>
                    <a:pt x="3406" y="4051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8" y="4021"/>
                    <a:pt x="3214" y="4011"/>
                  </a:cubicBezTo>
                  <a:lnTo>
                    <a:pt x="3214" y="4011"/>
                  </a:lnTo>
                  <a:cubicBezTo>
                    <a:pt x="3230" y="4014"/>
                    <a:pt x="3241" y="4015"/>
                    <a:pt x="3242" y="4015"/>
                  </a:cubicBezTo>
                  <a:cubicBezTo>
                    <a:pt x="3243" y="4015"/>
                    <a:pt x="3227" y="4013"/>
                    <a:pt x="3182" y="4006"/>
                  </a:cubicBezTo>
                  <a:lnTo>
                    <a:pt x="3182" y="4006"/>
                  </a:lnTo>
                  <a:cubicBezTo>
                    <a:pt x="3193" y="4008"/>
                    <a:pt x="3204" y="4010"/>
                    <a:pt x="3214" y="4011"/>
                  </a:cubicBezTo>
                  <a:lnTo>
                    <a:pt x="3214" y="4011"/>
                  </a:lnTo>
                  <a:cubicBezTo>
                    <a:pt x="3185" y="4007"/>
                    <a:pt x="3140" y="4000"/>
                    <a:pt x="3115" y="3995"/>
                  </a:cubicBezTo>
                  <a:cubicBezTo>
                    <a:pt x="3003" y="3961"/>
                    <a:pt x="2891" y="3927"/>
                    <a:pt x="2790" y="3883"/>
                  </a:cubicBezTo>
                  <a:cubicBezTo>
                    <a:pt x="2723" y="3860"/>
                    <a:pt x="2667" y="3827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82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69" y="1239"/>
                    <a:pt x="2969" y="1228"/>
                    <a:pt x="2980" y="1206"/>
                  </a:cubicBezTo>
                  <a:cubicBezTo>
                    <a:pt x="3014" y="1172"/>
                    <a:pt x="3036" y="1139"/>
                    <a:pt x="3059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60" y="870"/>
                    <a:pt x="3272" y="870"/>
                  </a:cubicBezTo>
                  <a:close/>
                  <a:moveTo>
                    <a:pt x="3912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29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7" y="4051"/>
                    <a:pt x="628" y="4196"/>
                    <a:pt x="841" y="4331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8"/>
                    <a:pt x="1546" y="5208"/>
                  </a:cubicBezTo>
                  <a:cubicBezTo>
                    <a:pt x="1926" y="5208"/>
                    <a:pt x="2431" y="5031"/>
                    <a:pt x="2678" y="4835"/>
                  </a:cubicBezTo>
                  <a:cubicBezTo>
                    <a:pt x="2723" y="4837"/>
                    <a:pt x="2768" y="4838"/>
                    <a:pt x="2813" y="4838"/>
                  </a:cubicBezTo>
                  <a:cubicBezTo>
                    <a:pt x="3039" y="4838"/>
                    <a:pt x="3270" y="4814"/>
                    <a:pt x="3484" y="4768"/>
                  </a:cubicBezTo>
                  <a:cubicBezTo>
                    <a:pt x="4571" y="4555"/>
                    <a:pt x="5859" y="3939"/>
                    <a:pt x="6027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8950763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59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1"/>
                    <a:pt x="2252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7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55"/>
                    <a:pt x="168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9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7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8544446" y="583531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8426548" y="5698637"/>
              <a:ext cx="208150" cy="175968"/>
            </a:xfrm>
            <a:custGeom>
              <a:avLst/>
              <a:gdLst/>
              <a:ahLst/>
              <a:cxnLst/>
              <a:rect l="l" t="t" r="r" b="b"/>
              <a:pathLst>
                <a:path w="6151" h="5200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5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5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69"/>
                    <a:pt x="3283" y="869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49"/>
                    <a:pt x="3798" y="1317"/>
                  </a:cubicBezTo>
                  <a:cubicBezTo>
                    <a:pt x="4100" y="1687"/>
                    <a:pt x="4280" y="2180"/>
                    <a:pt x="4313" y="2661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7"/>
                    <a:pt x="4224" y="3367"/>
                    <a:pt x="4190" y="3445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5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5"/>
                  </a:cubicBezTo>
                  <a:cubicBezTo>
                    <a:pt x="3003" y="1172"/>
                    <a:pt x="3036" y="1138"/>
                    <a:pt x="3059" y="1093"/>
                  </a:cubicBezTo>
                  <a:cubicBezTo>
                    <a:pt x="3126" y="1015"/>
                    <a:pt x="3182" y="948"/>
                    <a:pt x="3260" y="869"/>
                  </a:cubicBezTo>
                  <a:cubicBezTo>
                    <a:pt x="3260" y="869"/>
                    <a:pt x="3260" y="869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25"/>
                  </a:cubicBezTo>
                  <a:cubicBezTo>
                    <a:pt x="1169" y="5150"/>
                    <a:pt x="1335" y="5200"/>
                    <a:pt x="1539" y="5200"/>
                  </a:cubicBezTo>
                  <a:cubicBezTo>
                    <a:pt x="1920" y="5200"/>
                    <a:pt x="2430" y="5024"/>
                    <a:pt x="2678" y="4834"/>
                  </a:cubicBezTo>
                  <a:cubicBezTo>
                    <a:pt x="2947" y="4834"/>
                    <a:pt x="3216" y="4812"/>
                    <a:pt x="3484" y="4767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8803322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7" y="1045"/>
                    <a:pt x="3216" y="1056"/>
                    <a:pt x="3130" y="1067"/>
                  </a:cubicBezTo>
                  <a:lnTo>
                    <a:pt x="3130" y="1067"/>
                  </a:lnTo>
                  <a:cubicBezTo>
                    <a:pt x="3140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81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85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29" y="4540"/>
                    <a:pt x="3629" y="4551"/>
                  </a:cubicBezTo>
                  <a:cubicBezTo>
                    <a:pt x="3607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5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2" y="1796"/>
                  </a:cubicBezTo>
                  <a:cubicBezTo>
                    <a:pt x="2263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54" y="1426"/>
                    <a:pt x="2588" y="1393"/>
                    <a:pt x="2621" y="1359"/>
                  </a:cubicBezTo>
                  <a:cubicBezTo>
                    <a:pt x="2632" y="1359"/>
                    <a:pt x="2632" y="1348"/>
                    <a:pt x="2655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7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81" y="821"/>
                    <a:pt x="1848" y="855"/>
                  </a:cubicBezTo>
                  <a:cubicBezTo>
                    <a:pt x="1311" y="1146"/>
                    <a:pt x="852" y="1549"/>
                    <a:pt x="538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6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701" y="3229"/>
                    <a:pt x="5421" y="2401"/>
                  </a:cubicBezTo>
                  <a:cubicBezTo>
                    <a:pt x="5209" y="1785"/>
                    <a:pt x="4839" y="1236"/>
                    <a:pt x="4369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797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8573988" y="5990710"/>
              <a:ext cx="208150" cy="176002"/>
            </a:xfrm>
            <a:custGeom>
              <a:avLst/>
              <a:gdLst/>
              <a:ahLst/>
              <a:cxnLst/>
              <a:rect l="l" t="t" r="r" b="b"/>
              <a:pathLst>
                <a:path w="6151" h="5201" extrusionOk="0">
                  <a:moveTo>
                    <a:pt x="3764" y="3999"/>
                  </a:moveTo>
                  <a:cubicBezTo>
                    <a:pt x="3756" y="4008"/>
                    <a:pt x="3740" y="4017"/>
                    <a:pt x="3722" y="4020"/>
                  </a:cubicBezTo>
                  <a:lnTo>
                    <a:pt x="3722" y="4020"/>
                  </a:lnTo>
                  <a:cubicBezTo>
                    <a:pt x="374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294" y="874"/>
                    <a:pt x="3316" y="885"/>
                    <a:pt x="3328" y="896"/>
                  </a:cubicBezTo>
                  <a:cubicBezTo>
                    <a:pt x="3507" y="1008"/>
                    <a:pt x="3664" y="1154"/>
                    <a:pt x="3798" y="1311"/>
                  </a:cubicBezTo>
                  <a:cubicBezTo>
                    <a:pt x="4100" y="1680"/>
                    <a:pt x="4280" y="2184"/>
                    <a:pt x="4313" y="2655"/>
                  </a:cubicBezTo>
                  <a:cubicBezTo>
                    <a:pt x="4336" y="2879"/>
                    <a:pt x="4324" y="2991"/>
                    <a:pt x="4268" y="3192"/>
                  </a:cubicBezTo>
                  <a:cubicBezTo>
                    <a:pt x="4246" y="3282"/>
                    <a:pt x="4224" y="3360"/>
                    <a:pt x="4190" y="3450"/>
                  </a:cubicBezTo>
                  <a:cubicBezTo>
                    <a:pt x="4168" y="3495"/>
                    <a:pt x="4145" y="3528"/>
                    <a:pt x="4123" y="3573"/>
                  </a:cubicBezTo>
                  <a:cubicBezTo>
                    <a:pt x="4112" y="3596"/>
                    <a:pt x="4078" y="3652"/>
                    <a:pt x="4067" y="3663"/>
                  </a:cubicBezTo>
                  <a:cubicBezTo>
                    <a:pt x="4022" y="3719"/>
                    <a:pt x="3977" y="3775"/>
                    <a:pt x="3932" y="3831"/>
                  </a:cubicBezTo>
                  <a:cubicBezTo>
                    <a:pt x="3910" y="3853"/>
                    <a:pt x="3888" y="3876"/>
                    <a:pt x="3865" y="3898"/>
                  </a:cubicBezTo>
                  <a:cubicBezTo>
                    <a:pt x="3843" y="3921"/>
                    <a:pt x="3820" y="3932"/>
                    <a:pt x="3820" y="3932"/>
                  </a:cubicBezTo>
                  <a:cubicBezTo>
                    <a:pt x="3787" y="3954"/>
                    <a:pt x="3764" y="3977"/>
                    <a:pt x="3731" y="3999"/>
                  </a:cubicBezTo>
                  <a:cubicBezTo>
                    <a:pt x="3708" y="4010"/>
                    <a:pt x="3697" y="4021"/>
                    <a:pt x="3675" y="4021"/>
                  </a:cubicBezTo>
                  <a:cubicBezTo>
                    <a:pt x="3652" y="4033"/>
                    <a:pt x="3641" y="4033"/>
                    <a:pt x="3619" y="4033"/>
                  </a:cubicBezTo>
                  <a:cubicBezTo>
                    <a:pt x="3585" y="4033"/>
                    <a:pt x="3563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40" y="4033"/>
                    <a:pt x="3484" y="4033"/>
                  </a:cubicBezTo>
                  <a:lnTo>
                    <a:pt x="3361" y="4033"/>
                  </a:lnTo>
                  <a:cubicBezTo>
                    <a:pt x="3314" y="4023"/>
                    <a:pt x="3268" y="4014"/>
                    <a:pt x="3214" y="4004"/>
                  </a:cubicBezTo>
                  <a:lnTo>
                    <a:pt x="3214" y="4004"/>
                  </a:lnTo>
                  <a:cubicBezTo>
                    <a:pt x="3230" y="4007"/>
                    <a:pt x="3241" y="4009"/>
                    <a:pt x="3242" y="4009"/>
                  </a:cubicBezTo>
                  <a:cubicBezTo>
                    <a:pt x="3243" y="4009"/>
                    <a:pt x="3227" y="4006"/>
                    <a:pt x="3182" y="3999"/>
                  </a:cubicBezTo>
                  <a:lnTo>
                    <a:pt x="3182" y="3999"/>
                  </a:lnTo>
                  <a:cubicBezTo>
                    <a:pt x="3193" y="4001"/>
                    <a:pt x="3204" y="4003"/>
                    <a:pt x="3214" y="4004"/>
                  </a:cubicBezTo>
                  <a:lnTo>
                    <a:pt x="3214" y="4004"/>
                  </a:lnTo>
                  <a:cubicBezTo>
                    <a:pt x="3185" y="4000"/>
                    <a:pt x="3140" y="3993"/>
                    <a:pt x="3115" y="3988"/>
                  </a:cubicBezTo>
                  <a:cubicBezTo>
                    <a:pt x="3003" y="3954"/>
                    <a:pt x="2891" y="3921"/>
                    <a:pt x="2790" y="3876"/>
                  </a:cubicBezTo>
                  <a:cubicBezTo>
                    <a:pt x="2723" y="3853"/>
                    <a:pt x="2667" y="3831"/>
                    <a:pt x="2611" y="3797"/>
                  </a:cubicBezTo>
                  <a:lnTo>
                    <a:pt x="2600" y="3797"/>
                  </a:lnTo>
                  <a:cubicBezTo>
                    <a:pt x="2577" y="3786"/>
                    <a:pt x="2555" y="3775"/>
                    <a:pt x="2532" y="3753"/>
                  </a:cubicBezTo>
                  <a:cubicBezTo>
                    <a:pt x="2387" y="3125"/>
                    <a:pt x="2431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58" y="1232"/>
                    <a:pt x="2969" y="1221"/>
                    <a:pt x="2980" y="1210"/>
                  </a:cubicBezTo>
                  <a:cubicBezTo>
                    <a:pt x="3014" y="1165"/>
                    <a:pt x="3036" y="1132"/>
                    <a:pt x="3059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60" y="863"/>
                    <a:pt x="3272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29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7" y="4044"/>
                    <a:pt x="628" y="4189"/>
                    <a:pt x="841" y="4324"/>
                  </a:cubicBezTo>
                  <a:cubicBezTo>
                    <a:pt x="908" y="4559"/>
                    <a:pt x="987" y="4794"/>
                    <a:pt x="1099" y="5018"/>
                  </a:cubicBezTo>
                  <a:cubicBezTo>
                    <a:pt x="1170" y="5148"/>
                    <a:pt x="1339" y="5201"/>
                    <a:pt x="1546" y="5201"/>
                  </a:cubicBezTo>
                  <a:cubicBezTo>
                    <a:pt x="1926" y="5201"/>
                    <a:pt x="2431" y="5024"/>
                    <a:pt x="2678" y="4828"/>
                  </a:cubicBezTo>
                  <a:cubicBezTo>
                    <a:pt x="2723" y="4830"/>
                    <a:pt x="2768" y="4831"/>
                    <a:pt x="2813" y="4831"/>
                  </a:cubicBezTo>
                  <a:cubicBezTo>
                    <a:pt x="3039" y="4831"/>
                    <a:pt x="3270" y="4807"/>
                    <a:pt x="3484" y="4761"/>
                  </a:cubicBezTo>
                  <a:cubicBezTo>
                    <a:pt x="4571" y="4548"/>
                    <a:pt x="5859" y="3932"/>
                    <a:pt x="6027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4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8691887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8950763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7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70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28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68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8544446" y="635533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8426548" y="6218656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2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69"/>
                    <a:pt x="3283" y="869"/>
                  </a:cubicBezTo>
                  <a:cubicBezTo>
                    <a:pt x="3294" y="869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7" y="3853"/>
                    <a:pt x="3902" y="3868"/>
                    <a:pt x="3888" y="3882"/>
                  </a:cubicBezTo>
                  <a:lnTo>
                    <a:pt x="3888" y="3882"/>
                  </a:lnTo>
                  <a:cubicBezTo>
                    <a:pt x="3888" y="3882"/>
                    <a:pt x="3876" y="3882"/>
                    <a:pt x="3865" y="3894"/>
                  </a:cubicBezTo>
                  <a:cubicBezTo>
                    <a:pt x="3876" y="3894"/>
                    <a:pt x="3887" y="3883"/>
                    <a:pt x="3888" y="3882"/>
                  </a:cubicBezTo>
                  <a:lnTo>
                    <a:pt x="3888" y="3882"/>
                  </a:lnTo>
                  <a:cubicBezTo>
                    <a:pt x="3880" y="3890"/>
                    <a:pt x="3873" y="3897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19" y="4020"/>
                    <a:pt x="3271" y="4011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69"/>
                  </a:cubicBezTo>
                  <a:cubicBezTo>
                    <a:pt x="3260" y="869"/>
                    <a:pt x="3260" y="858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4"/>
                  </a:cubicBezTo>
                  <a:cubicBezTo>
                    <a:pt x="2947" y="4834"/>
                    <a:pt x="3216" y="4812"/>
                    <a:pt x="3484" y="4756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8803322" y="6212497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81" y="1063"/>
                    <a:pt x="3193" y="1051"/>
                    <a:pt x="3204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85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4" y="3023"/>
                    <a:pt x="1904" y="2664"/>
                    <a:pt x="2016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0" y="1813"/>
                    <a:pt x="2252" y="1802"/>
                  </a:cubicBezTo>
                  <a:cubicBezTo>
                    <a:pt x="2263" y="1791"/>
                    <a:pt x="2263" y="1768"/>
                    <a:pt x="2274" y="1757"/>
                  </a:cubicBezTo>
                  <a:cubicBezTo>
                    <a:pt x="2352" y="1656"/>
                    <a:pt x="2431" y="1567"/>
                    <a:pt x="2509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2" y="1365"/>
                    <a:pt x="2632" y="1354"/>
                    <a:pt x="2655" y="1343"/>
                  </a:cubicBezTo>
                  <a:close/>
                  <a:moveTo>
                    <a:pt x="3820" y="4557"/>
                  </a:moveTo>
                  <a:lnTo>
                    <a:pt x="3820" y="4557"/>
                  </a:ln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5"/>
                    <a:pt x="1815" y="245"/>
                  </a:cubicBezTo>
                  <a:cubicBezTo>
                    <a:pt x="1647" y="346"/>
                    <a:pt x="1232" y="659"/>
                    <a:pt x="1624" y="783"/>
                  </a:cubicBezTo>
                  <a:cubicBezTo>
                    <a:pt x="1703" y="805"/>
                    <a:pt x="1781" y="827"/>
                    <a:pt x="1848" y="861"/>
                  </a:cubicBezTo>
                  <a:cubicBezTo>
                    <a:pt x="1311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0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1" y="3236"/>
                    <a:pt x="5421" y="2407"/>
                  </a:cubicBezTo>
                  <a:cubicBezTo>
                    <a:pt x="5209" y="1791"/>
                    <a:pt x="4839" y="1242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797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6"/>
            <p:cNvSpPr/>
            <p:nvPr/>
          </p:nvSpPr>
          <p:spPr>
            <a:xfrm>
              <a:off x="8691887" y="664717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6"/>
            <p:cNvSpPr/>
            <p:nvPr/>
          </p:nvSpPr>
          <p:spPr>
            <a:xfrm>
              <a:off x="8573988" y="6510526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03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79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7"/>
                    <a:pt x="3675" y="4027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41"/>
                    <a:pt x="3518" y="4043"/>
                    <a:pt x="3519" y="4044"/>
                  </a:cubicBezTo>
                  <a:lnTo>
                    <a:pt x="3519" y="4044"/>
                  </a:lnTo>
                  <a:cubicBezTo>
                    <a:pt x="3515" y="4044"/>
                    <a:pt x="3511" y="4043"/>
                    <a:pt x="3507" y="4039"/>
                  </a:cubicBezTo>
                  <a:cubicBezTo>
                    <a:pt x="3507" y="4050"/>
                    <a:pt x="3496" y="4050"/>
                    <a:pt x="3484" y="4050"/>
                  </a:cubicBez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600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42"/>
                    <a:pt x="2835" y="1451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8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299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7" y="4050"/>
                    <a:pt x="628" y="4195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6"/>
            <p:cNvSpPr/>
            <p:nvPr/>
          </p:nvSpPr>
          <p:spPr>
            <a:xfrm>
              <a:off x="8950763" y="650473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29" y="4534"/>
                    <a:pt x="3629" y="4546"/>
                  </a:cubicBezTo>
                  <a:cubicBezTo>
                    <a:pt x="3607" y="4546"/>
                    <a:pt x="3585" y="4546"/>
                    <a:pt x="3562" y="4534"/>
                  </a:cubicBezTo>
                  <a:cubicBezTo>
                    <a:pt x="3540" y="4534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28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8544446" y="6939414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6"/>
            <p:cNvSpPr/>
            <p:nvPr/>
          </p:nvSpPr>
          <p:spPr>
            <a:xfrm>
              <a:off x="8426548" y="6802734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6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70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67"/>
                  </a:cubicBezTo>
                  <a:cubicBezTo>
                    <a:pt x="4571" y="4555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6"/>
            <p:cNvSpPr/>
            <p:nvPr/>
          </p:nvSpPr>
          <p:spPr>
            <a:xfrm>
              <a:off x="8803322" y="6796812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83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11" y="1145"/>
                    <a:pt x="852" y="1549"/>
                    <a:pt x="538" y="2075"/>
                  </a:cubicBezTo>
                  <a:cubicBezTo>
                    <a:pt x="0" y="2960"/>
                    <a:pt x="157" y="4057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9" y="1784"/>
                    <a:pt x="4839" y="1235"/>
                    <a:pt x="4369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8573988" y="7094604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6" y="4014"/>
                    <a:pt x="3740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29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6"/>
            <p:cNvSpPr/>
            <p:nvPr/>
          </p:nvSpPr>
          <p:spPr>
            <a:xfrm>
              <a:off x="8691887" y="727751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6"/>
            <p:cNvSpPr/>
            <p:nvPr/>
          </p:nvSpPr>
          <p:spPr>
            <a:xfrm>
              <a:off x="8950763" y="7088818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8544446" y="7459434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8426548" y="7322754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07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1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3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8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3"/>
                  </a:cubicBezTo>
                  <a:cubicBezTo>
                    <a:pt x="3003" y="3950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37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7"/>
                    <a:pt x="6016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6"/>
            <p:cNvSpPr/>
            <p:nvPr/>
          </p:nvSpPr>
          <p:spPr>
            <a:xfrm>
              <a:off x="8803322" y="7316629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4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56"/>
                  </a:cubicBezTo>
                  <a:cubicBezTo>
                    <a:pt x="3607" y="4545"/>
                    <a:pt x="3585" y="4545"/>
                    <a:pt x="3562" y="4545"/>
                  </a:cubicBez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8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93"/>
                    <a:pt x="2095" y="2081"/>
                    <a:pt x="2151" y="1980"/>
                  </a:cubicBezTo>
                  <a:cubicBezTo>
                    <a:pt x="2173" y="1924"/>
                    <a:pt x="2207" y="1880"/>
                    <a:pt x="2229" y="1835"/>
                  </a:cubicBezTo>
                  <a:cubicBezTo>
                    <a:pt x="2229" y="1824"/>
                    <a:pt x="2240" y="1812"/>
                    <a:pt x="2252" y="1801"/>
                  </a:cubicBezTo>
                  <a:cubicBezTo>
                    <a:pt x="2263" y="1790"/>
                    <a:pt x="2263" y="1768"/>
                    <a:pt x="2274" y="1756"/>
                  </a:cubicBezTo>
                  <a:cubicBezTo>
                    <a:pt x="2352" y="1656"/>
                    <a:pt x="2431" y="1566"/>
                    <a:pt x="2509" y="1476"/>
                  </a:cubicBezTo>
                  <a:cubicBezTo>
                    <a:pt x="2554" y="1432"/>
                    <a:pt x="2588" y="1398"/>
                    <a:pt x="2621" y="1364"/>
                  </a:cubicBezTo>
                  <a:cubicBezTo>
                    <a:pt x="2632" y="1364"/>
                    <a:pt x="2632" y="1353"/>
                    <a:pt x="2655" y="1342"/>
                  </a:cubicBezTo>
                  <a:close/>
                  <a:moveTo>
                    <a:pt x="3819" y="4556"/>
                  </a:moveTo>
                  <a:lnTo>
                    <a:pt x="3819" y="4556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6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45"/>
                    <a:pt x="1232" y="659"/>
                    <a:pt x="1624" y="771"/>
                  </a:cubicBezTo>
                  <a:cubicBezTo>
                    <a:pt x="1703" y="804"/>
                    <a:pt x="1781" y="827"/>
                    <a:pt x="1848" y="860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5"/>
                    <a:pt x="2117" y="5329"/>
                    <a:pt x="2756" y="5363"/>
                  </a:cubicBezTo>
                  <a:cubicBezTo>
                    <a:pt x="2800" y="5364"/>
                    <a:pt x="2845" y="5365"/>
                    <a:pt x="2890" y="5365"/>
                  </a:cubicBezTo>
                  <a:cubicBezTo>
                    <a:pt x="3584" y="5365"/>
                    <a:pt x="4349" y="5200"/>
                    <a:pt x="4906" y="4769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5"/>
                  </a:cubicBezTo>
                  <a:cubicBezTo>
                    <a:pt x="4469" y="759"/>
                    <a:pt x="4570" y="692"/>
                    <a:pt x="4637" y="603"/>
                  </a:cubicBezTo>
                  <a:cubicBezTo>
                    <a:pt x="4895" y="300"/>
                    <a:pt x="4413" y="233"/>
                    <a:pt x="4212" y="233"/>
                  </a:cubicBezTo>
                  <a:cubicBezTo>
                    <a:pt x="4010" y="244"/>
                    <a:pt x="3797" y="255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6"/>
            <p:cNvSpPr/>
            <p:nvPr/>
          </p:nvSpPr>
          <p:spPr>
            <a:xfrm>
              <a:off x="8691887" y="775127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34" y="1"/>
                    <a:pt x="34" y="1"/>
                  </a:cubicBez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6"/>
            <p:cNvSpPr/>
            <p:nvPr/>
          </p:nvSpPr>
          <p:spPr>
            <a:xfrm>
              <a:off x="8573988" y="7614624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10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2"/>
                    <a:pt x="3328" y="903"/>
                  </a:cubicBezTo>
                  <a:cubicBezTo>
                    <a:pt x="3507" y="1004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41"/>
                    <a:pt x="3518" y="4043"/>
                    <a:pt x="3519" y="4044"/>
                  </a:cubicBezTo>
                  <a:lnTo>
                    <a:pt x="3519" y="4044"/>
                  </a:lnTo>
                  <a:cubicBezTo>
                    <a:pt x="3515" y="4044"/>
                    <a:pt x="3511" y="4043"/>
                    <a:pt x="3507" y="4039"/>
                  </a:cubicBezTo>
                  <a:lnTo>
                    <a:pt x="3484" y="4039"/>
                  </a:lnTo>
                  <a:cubicBezTo>
                    <a:pt x="3458" y="4043"/>
                    <a:pt x="3445" y="4044"/>
                    <a:pt x="3440" y="4044"/>
                  </a:cubicBezTo>
                  <a:cubicBezTo>
                    <a:pt x="3430" y="4044"/>
                    <a:pt x="3454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72"/>
                    <a:pt x="729" y="3300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8950763" y="7608837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7" y="1051"/>
                    <a:pt x="3226" y="1062"/>
                    <a:pt x="3127" y="1063"/>
                  </a:cubicBezTo>
                  <a:lnTo>
                    <a:pt x="3127" y="1063"/>
                  </a:lnTo>
                  <a:cubicBezTo>
                    <a:pt x="3137" y="1063"/>
                    <a:pt x="3148" y="1062"/>
                    <a:pt x="3159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795"/>
                    <a:pt x="2061" y="3392"/>
                  </a:cubicBezTo>
                  <a:cubicBezTo>
                    <a:pt x="1904" y="3011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4"/>
                    <a:pt x="1244" y="648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7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8544446" y="8043512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8426548" y="7906832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1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9"/>
                  </a:cubicBezTo>
                  <a:cubicBezTo>
                    <a:pt x="4022" y="3726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3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40"/>
                  </a:cubicBezTo>
                  <a:lnTo>
                    <a:pt x="3484" y="4040"/>
                  </a:lnTo>
                  <a:cubicBezTo>
                    <a:pt x="3440" y="4040"/>
                    <a:pt x="3395" y="4028"/>
                    <a:pt x="3361" y="4028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4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7"/>
                    <a:pt x="6016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6"/>
            <p:cNvSpPr/>
            <p:nvPr/>
          </p:nvSpPr>
          <p:spPr>
            <a:xfrm>
              <a:off x="8803322" y="7900741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0"/>
                  </a:moveTo>
                  <a:cubicBezTo>
                    <a:pt x="3237" y="1050"/>
                    <a:pt x="3216" y="1061"/>
                    <a:pt x="3130" y="1072"/>
                  </a:cubicBezTo>
                  <a:lnTo>
                    <a:pt x="3130" y="1072"/>
                  </a:lnTo>
                  <a:cubicBezTo>
                    <a:pt x="3140" y="1069"/>
                    <a:pt x="3149" y="1061"/>
                    <a:pt x="3159" y="1061"/>
                  </a:cubicBezTo>
                  <a:lnTo>
                    <a:pt x="3181" y="1061"/>
                  </a:lnTo>
                  <a:cubicBezTo>
                    <a:pt x="3181" y="1061"/>
                    <a:pt x="3193" y="1050"/>
                    <a:pt x="3204" y="1050"/>
                  </a:cubicBezTo>
                  <a:close/>
                  <a:moveTo>
                    <a:pt x="2655" y="1341"/>
                  </a:moveTo>
                  <a:cubicBezTo>
                    <a:pt x="2677" y="1363"/>
                    <a:pt x="2711" y="1386"/>
                    <a:pt x="2733" y="1408"/>
                  </a:cubicBezTo>
                  <a:cubicBezTo>
                    <a:pt x="3058" y="1688"/>
                    <a:pt x="3305" y="2002"/>
                    <a:pt x="3495" y="2383"/>
                  </a:cubicBezTo>
                  <a:cubicBezTo>
                    <a:pt x="3674" y="2730"/>
                    <a:pt x="3797" y="3111"/>
                    <a:pt x="3842" y="3503"/>
                  </a:cubicBezTo>
                  <a:cubicBezTo>
                    <a:pt x="3876" y="3839"/>
                    <a:pt x="3865" y="4096"/>
                    <a:pt x="3708" y="4421"/>
                  </a:cubicBezTo>
                  <a:cubicBezTo>
                    <a:pt x="3685" y="4455"/>
                    <a:pt x="3674" y="4477"/>
                    <a:pt x="3663" y="4511"/>
                  </a:cubicBezTo>
                  <a:cubicBezTo>
                    <a:pt x="3652" y="4511"/>
                    <a:pt x="3652" y="4522"/>
                    <a:pt x="3641" y="4522"/>
                  </a:cubicBezTo>
                  <a:cubicBezTo>
                    <a:pt x="3641" y="4533"/>
                    <a:pt x="3629" y="4544"/>
                    <a:pt x="3629" y="4556"/>
                  </a:cubicBezTo>
                  <a:cubicBezTo>
                    <a:pt x="3607" y="4544"/>
                    <a:pt x="3585" y="4544"/>
                    <a:pt x="3562" y="4544"/>
                  </a:cubicBezTo>
                  <a:cubicBezTo>
                    <a:pt x="3540" y="4544"/>
                    <a:pt x="3495" y="4533"/>
                    <a:pt x="3473" y="4522"/>
                  </a:cubicBezTo>
                  <a:cubicBezTo>
                    <a:pt x="3405" y="4511"/>
                    <a:pt x="3349" y="4488"/>
                    <a:pt x="3282" y="4466"/>
                  </a:cubicBezTo>
                  <a:cubicBezTo>
                    <a:pt x="3170" y="4432"/>
                    <a:pt x="3025" y="4365"/>
                    <a:pt x="2946" y="4320"/>
                  </a:cubicBezTo>
                  <a:cubicBezTo>
                    <a:pt x="2554" y="4107"/>
                    <a:pt x="2218" y="3805"/>
                    <a:pt x="2061" y="3402"/>
                  </a:cubicBezTo>
                  <a:cubicBezTo>
                    <a:pt x="1904" y="3021"/>
                    <a:pt x="1904" y="2663"/>
                    <a:pt x="2016" y="2293"/>
                  </a:cubicBezTo>
                  <a:cubicBezTo>
                    <a:pt x="2050" y="2192"/>
                    <a:pt x="2095" y="2080"/>
                    <a:pt x="2151" y="1979"/>
                  </a:cubicBezTo>
                  <a:cubicBezTo>
                    <a:pt x="2173" y="1923"/>
                    <a:pt x="2207" y="1879"/>
                    <a:pt x="2229" y="1834"/>
                  </a:cubicBezTo>
                  <a:cubicBezTo>
                    <a:pt x="2229" y="1823"/>
                    <a:pt x="2240" y="1811"/>
                    <a:pt x="2252" y="1800"/>
                  </a:cubicBezTo>
                  <a:cubicBezTo>
                    <a:pt x="2263" y="1789"/>
                    <a:pt x="2263" y="1767"/>
                    <a:pt x="2274" y="1755"/>
                  </a:cubicBezTo>
                  <a:cubicBezTo>
                    <a:pt x="2352" y="1655"/>
                    <a:pt x="2431" y="1565"/>
                    <a:pt x="2509" y="1475"/>
                  </a:cubicBezTo>
                  <a:cubicBezTo>
                    <a:pt x="2554" y="1431"/>
                    <a:pt x="2588" y="1397"/>
                    <a:pt x="2621" y="1363"/>
                  </a:cubicBezTo>
                  <a:cubicBezTo>
                    <a:pt x="2632" y="1363"/>
                    <a:pt x="2632" y="1352"/>
                    <a:pt x="2655" y="1341"/>
                  </a:cubicBezTo>
                  <a:close/>
                  <a:moveTo>
                    <a:pt x="3820" y="4556"/>
                  </a:moveTo>
                  <a:lnTo>
                    <a:pt x="3820" y="4556"/>
                  </a:lnTo>
                  <a:cubicBezTo>
                    <a:pt x="3797" y="4567"/>
                    <a:pt x="3764" y="4567"/>
                    <a:pt x="3753" y="4567"/>
                  </a:cubicBezTo>
                  <a:lnTo>
                    <a:pt x="3730" y="4567"/>
                  </a:lnTo>
                  <a:cubicBezTo>
                    <a:pt x="3761" y="4556"/>
                    <a:pt x="3782" y="4556"/>
                    <a:pt x="3820" y="4556"/>
                  </a:cubicBezTo>
                  <a:close/>
                  <a:moveTo>
                    <a:pt x="3562" y="4623"/>
                  </a:moveTo>
                  <a:cubicBezTo>
                    <a:pt x="3562" y="4623"/>
                    <a:pt x="3551" y="4634"/>
                    <a:pt x="3551" y="4634"/>
                  </a:cubicBezTo>
                  <a:cubicBezTo>
                    <a:pt x="3540" y="4645"/>
                    <a:pt x="3529" y="4645"/>
                    <a:pt x="3517" y="4656"/>
                  </a:cubicBezTo>
                  <a:cubicBezTo>
                    <a:pt x="3529" y="4645"/>
                    <a:pt x="3551" y="4623"/>
                    <a:pt x="3562" y="4623"/>
                  </a:cubicBezTo>
                  <a:close/>
                  <a:moveTo>
                    <a:pt x="2718" y="1"/>
                  </a:moveTo>
                  <a:cubicBezTo>
                    <a:pt x="2404" y="1"/>
                    <a:pt x="2066" y="110"/>
                    <a:pt x="1815" y="243"/>
                  </a:cubicBezTo>
                  <a:cubicBezTo>
                    <a:pt x="1647" y="344"/>
                    <a:pt x="1232" y="658"/>
                    <a:pt x="1624" y="781"/>
                  </a:cubicBezTo>
                  <a:cubicBezTo>
                    <a:pt x="1703" y="803"/>
                    <a:pt x="1781" y="826"/>
                    <a:pt x="1848" y="859"/>
                  </a:cubicBezTo>
                  <a:cubicBezTo>
                    <a:pt x="1311" y="1151"/>
                    <a:pt x="852" y="1554"/>
                    <a:pt x="538" y="2080"/>
                  </a:cubicBezTo>
                  <a:cubicBezTo>
                    <a:pt x="0" y="2965"/>
                    <a:pt x="157" y="4063"/>
                    <a:pt x="975" y="4712"/>
                  </a:cubicBezTo>
                  <a:cubicBezTo>
                    <a:pt x="1479" y="5104"/>
                    <a:pt x="2117" y="5328"/>
                    <a:pt x="2756" y="5362"/>
                  </a:cubicBezTo>
                  <a:cubicBezTo>
                    <a:pt x="2800" y="5363"/>
                    <a:pt x="2845" y="5364"/>
                    <a:pt x="2890" y="5364"/>
                  </a:cubicBezTo>
                  <a:cubicBezTo>
                    <a:pt x="3584" y="5364"/>
                    <a:pt x="4349" y="5199"/>
                    <a:pt x="4906" y="4768"/>
                  </a:cubicBezTo>
                  <a:cubicBezTo>
                    <a:pt x="5634" y="4197"/>
                    <a:pt x="5701" y="3234"/>
                    <a:pt x="5421" y="2405"/>
                  </a:cubicBezTo>
                  <a:cubicBezTo>
                    <a:pt x="5209" y="1789"/>
                    <a:pt x="4839" y="1240"/>
                    <a:pt x="4369" y="815"/>
                  </a:cubicBezTo>
                  <a:cubicBezTo>
                    <a:pt x="4469" y="759"/>
                    <a:pt x="4570" y="691"/>
                    <a:pt x="4637" y="602"/>
                  </a:cubicBezTo>
                  <a:cubicBezTo>
                    <a:pt x="4878" y="320"/>
                    <a:pt x="4475" y="242"/>
                    <a:pt x="4256" y="242"/>
                  </a:cubicBezTo>
                  <a:cubicBezTo>
                    <a:pt x="4240" y="242"/>
                    <a:pt x="4225" y="243"/>
                    <a:pt x="4212" y="243"/>
                  </a:cubicBezTo>
                  <a:cubicBezTo>
                    <a:pt x="4010" y="243"/>
                    <a:pt x="3797" y="255"/>
                    <a:pt x="3596" y="288"/>
                  </a:cubicBezTo>
                  <a:cubicBezTo>
                    <a:pt x="3417" y="187"/>
                    <a:pt x="3226" y="109"/>
                    <a:pt x="3025" y="42"/>
                  </a:cubicBezTo>
                  <a:cubicBezTo>
                    <a:pt x="2928" y="13"/>
                    <a:pt x="2824" y="1"/>
                    <a:pt x="2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6"/>
            <p:cNvSpPr/>
            <p:nvPr/>
          </p:nvSpPr>
          <p:spPr>
            <a:xfrm>
              <a:off x="8573988" y="8198702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6"/>
                  </a:cubicBezTo>
                  <a:lnTo>
                    <a:pt x="3744" y="4016"/>
                  </a:lnTo>
                  <a:cubicBezTo>
                    <a:pt x="3756" y="4010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2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7" y="3889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5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40" y="4039"/>
                  </a:lnTo>
                  <a:cubicBezTo>
                    <a:pt x="3529" y="4050"/>
                    <a:pt x="3529" y="4050"/>
                    <a:pt x="3518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81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4"/>
                    <a:pt x="729" y="3311"/>
                  </a:cubicBezTo>
                  <a:cubicBezTo>
                    <a:pt x="561" y="3378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8691887" y="838160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6"/>
            <p:cNvSpPr/>
            <p:nvPr/>
          </p:nvSpPr>
          <p:spPr>
            <a:xfrm>
              <a:off x="8950763" y="8192916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392"/>
                  </a:cubicBezTo>
                  <a:cubicBezTo>
                    <a:pt x="1904" y="3011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6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6"/>
                    <a:pt x="3551" y="4624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0"/>
                    <a:pt x="4906" y="4759"/>
                  </a:cubicBezTo>
                  <a:cubicBezTo>
                    <a:pt x="5645" y="4188"/>
                    <a:pt x="5701" y="3235"/>
                    <a:pt x="5421" y="2407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6"/>
            <p:cNvSpPr/>
            <p:nvPr/>
          </p:nvSpPr>
          <p:spPr>
            <a:xfrm>
              <a:off x="8544446" y="8563531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6"/>
            <p:cNvSpPr/>
            <p:nvPr/>
          </p:nvSpPr>
          <p:spPr>
            <a:xfrm>
              <a:off x="8426548" y="8426851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lnTo>
                    <a:pt x="3755" y="4001"/>
                  </a:ln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07"/>
                  </a:cubicBezTo>
                  <a:cubicBezTo>
                    <a:pt x="4100" y="1688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188"/>
                  </a:cubicBezTo>
                  <a:cubicBezTo>
                    <a:pt x="4246" y="3278"/>
                    <a:pt x="4224" y="3368"/>
                    <a:pt x="4190" y="3446"/>
                  </a:cubicBezTo>
                  <a:cubicBezTo>
                    <a:pt x="4168" y="3491"/>
                    <a:pt x="4145" y="3536"/>
                    <a:pt x="4123" y="3569"/>
                  </a:cubicBezTo>
                  <a:cubicBezTo>
                    <a:pt x="4112" y="3592"/>
                    <a:pt x="4078" y="3648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49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4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8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lnTo>
                    <a:pt x="3619" y="4028"/>
                  </a:lnTo>
                  <a:cubicBezTo>
                    <a:pt x="3585" y="4040"/>
                    <a:pt x="3552" y="4040"/>
                    <a:pt x="3540" y="4040"/>
                  </a:cubicBezTo>
                  <a:lnTo>
                    <a:pt x="3484" y="4040"/>
                  </a:lnTo>
                  <a:cubicBezTo>
                    <a:pt x="3440" y="4028"/>
                    <a:pt x="3395" y="4028"/>
                    <a:pt x="3361" y="4028"/>
                  </a:cubicBezTo>
                  <a:cubicBezTo>
                    <a:pt x="3323" y="4021"/>
                    <a:pt x="3279" y="4013"/>
                    <a:pt x="3238" y="4009"/>
                  </a:cubicBezTo>
                  <a:lnTo>
                    <a:pt x="3238" y="4009"/>
                  </a:lnTo>
                  <a:cubicBezTo>
                    <a:pt x="3265" y="4008"/>
                    <a:pt x="3159" y="3992"/>
                    <a:pt x="3115" y="3984"/>
                  </a:cubicBezTo>
                  <a:cubicBezTo>
                    <a:pt x="3003" y="3950"/>
                    <a:pt x="2891" y="3916"/>
                    <a:pt x="2779" y="3872"/>
                  </a:cubicBezTo>
                  <a:cubicBezTo>
                    <a:pt x="2723" y="3849"/>
                    <a:pt x="2667" y="3827"/>
                    <a:pt x="2611" y="3793"/>
                  </a:cubicBezTo>
                  <a:lnTo>
                    <a:pt x="2599" y="3793"/>
                  </a:lnTo>
                  <a:cubicBezTo>
                    <a:pt x="2577" y="3782"/>
                    <a:pt x="2555" y="3771"/>
                    <a:pt x="2532" y="3760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40"/>
                    <a:pt x="2958" y="1240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8"/>
                    <a:pt x="3059" y="1094"/>
                  </a:cubicBezTo>
                  <a:cubicBezTo>
                    <a:pt x="3126" y="1016"/>
                    <a:pt x="3182" y="937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38"/>
                    <a:pt x="1244" y="1520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8"/>
                    <a:pt x="1" y="3625"/>
                    <a:pt x="236" y="3860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5"/>
                    <a:pt x="5859" y="3928"/>
                    <a:pt x="6016" y="2707"/>
                  </a:cubicBezTo>
                  <a:cubicBezTo>
                    <a:pt x="6150" y="1688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6"/>
            <p:cNvSpPr/>
            <p:nvPr/>
          </p:nvSpPr>
          <p:spPr>
            <a:xfrm>
              <a:off x="8803322" y="8420726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25" y="1073"/>
                  </a:cubicBezTo>
                  <a:cubicBezTo>
                    <a:pt x="3137" y="1062"/>
                    <a:pt x="3148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45"/>
                  </a:cubicBezTo>
                  <a:lnTo>
                    <a:pt x="3562" y="4545"/>
                  </a:ln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90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65"/>
                    <a:pt x="2632" y="1353"/>
                    <a:pt x="2655" y="1342"/>
                  </a:cubicBezTo>
                  <a:close/>
                  <a:moveTo>
                    <a:pt x="3819" y="4557"/>
                  </a:moveTo>
                  <a:lnTo>
                    <a:pt x="3819" y="4557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4"/>
                    <a:pt x="2845" y="5365"/>
                    <a:pt x="2890" y="5365"/>
                  </a:cubicBezTo>
                  <a:cubicBezTo>
                    <a:pt x="3584" y="5365"/>
                    <a:pt x="4349" y="5201"/>
                    <a:pt x="4906" y="4769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6"/>
                  </a:cubicBezTo>
                  <a:cubicBezTo>
                    <a:pt x="4469" y="760"/>
                    <a:pt x="4570" y="681"/>
                    <a:pt x="4637" y="603"/>
                  </a:cubicBezTo>
                  <a:cubicBezTo>
                    <a:pt x="4895" y="300"/>
                    <a:pt x="4413" y="233"/>
                    <a:pt x="4212" y="233"/>
                  </a:cubicBezTo>
                  <a:cubicBezTo>
                    <a:pt x="4010" y="244"/>
                    <a:pt x="3797" y="256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6"/>
            <p:cNvSpPr/>
            <p:nvPr/>
          </p:nvSpPr>
          <p:spPr>
            <a:xfrm>
              <a:off x="8691887" y="8855401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8573988" y="8718721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3" y="4017"/>
                    <a:pt x="3731" y="4017"/>
                    <a:pt x="3708" y="4028"/>
                  </a:cubicBezTo>
                  <a:cubicBezTo>
                    <a:pt x="3708" y="4028"/>
                    <a:pt x="3708" y="4028"/>
                    <a:pt x="3720" y="4017"/>
                  </a:cubicBezTo>
                  <a:cubicBezTo>
                    <a:pt x="3742" y="4017"/>
                    <a:pt x="3764" y="4006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04"/>
                    <a:pt x="3664" y="1161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5"/>
                  </a:cubicBezTo>
                  <a:cubicBezTo>
                    <a:pt x="3708" y="4017"/>
                    <a:pt x="3697" y="4017"/>
                    <a:pt x="3675" y="4028"/>
                  </a:cubicBezTo>
                  <a:cubicBezTo>
                    <a:pt x="3652" y="4028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39"/>
                    <a:pt x="3529" y="4039"/>
                    <a:pt x="3540" y="4050"/>
                  </a:cubicBezTo>
                  <a:cubicBezTo>
                    <a:pt x="3535" y="4045"/>
                    <a:pt x="3529" y="4045"/>
                    <a:pt x="3524" y="4045"/>
                  </a:cubicBezTo>
                  <a:cubicBezTo>
                    <a:pt x="3518" y="4045"/>
                    <a:pt x="3512" y="4045"/>
                    <a:pt x="3507" y="4039"/>
                  </a:cubicBezTo>
                  <a:lnTo>
                    <a:pt x="3484" y="4039"/>
                  </a:lnTo>
                  <a:cubicBezTo>
                    <a:pt x="3458" y="4043"/>
                    <a:pt x="3445" y="4044"/>
                    <a:pt x="3440" y="4044"/>
                  </a:cubicBezTo>
                  <a:cubicBezTo>
                    <a:pt x="3430" y="4044"/>
                    <a:pt x="3454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4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10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69"/>
                    <a:pt x="3260" y="869"/>
                    <a:pt x="3272" y="869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30"/>
                  </a:cubicBezTo>
                  <a:cubicBezTo>
                    <a:pt x="919" y="2057"/>
                    <a:pt x="740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947" y="4834"/>
                    <a:pt x="3227" y="4823"/>
                    <a:pt x="3484" y="4767"/>
                  </a:cubicBezTo>
                  <a:cubicBezTo>
                    <a:pt x="4571" y="4554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8950763" y="8712935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2"/>
                  </a:moveTo>
                  <a:cubicBezTo>
                    <a:pt x="3236" y="1052"/>
                    <a:pt x="3228" y="1052"/>
                    <a:pt x="3145" y="1061"/>
                  </a:cubicBezTo>
                  <a:lnTo>
                    <a:pt x="3145" y="1061"/>
                  </a:lnTo>
                  <a:cubicBezTo>
                    <a:pt x="3149" y="1059"/>
                    <a:pt x="3154" y="1056"/>
                    <a:pt x="3159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4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12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3"/>
                    <a:pt x="3652" y="4513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01"/>
                    <a:pt x="3349" y="4490"/>
                    <a:pt x="3282" y="4468"/>
                  </a:cubicBezTo>
                  <a:cubicBezTo>
                    <a:pt x="3170" y="4423"/>
                    <a:pt x="3025" y="4356"/>
                    <a:pt x="2946" y="4322"/>
                  </a:cubicBezTo>
                  <a:cubicBezTo>
                    <a:pt x="2554" y="4109"/>
                    <a:pt x="2218" y="3796"/>
                    <a:pt x="2061" y="3392"/>
                  </a:cubicBezTo>
                  <a:cubicBezTo>
                    <a:pt x="1904" y="3012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791"/>
                  </a:cubicBezTo>
                  <a:cubicBezTo>
                    <a:pt x="2263" y="1780"/>
                    <a:pt x="2274" y="1768"/>
                    <a:pt x="2285" y="1746"/>
                  </a:cubicBezTo>
                  <a:cubicBezTo>
                    <a:pt x="2353" y="1645"/>
                    <a:pt x="2431" y="1556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5"/>
                    <a:pt x="3562" y="4625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5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48"/>
                    <a:pt x="1624" y="772"/>
                  </a:cubicBezTo>
                  <a:cubicBezTo>
                    <a:pt x="1703" y="794"/>
                    <a:pt x="1781" y="816"/>
                    <a:pt x="1848" y="850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56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3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1"/>
                    <a:pt x="4906" y="4759"/>
                  </a:cubicBezTo>
                  <a:cubicBezTo>
                    <a:pt x="5645" y="4188"/>
                    <a:pt x="5701" y="3236"/>
                    <a:pt x="5421" y="2396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4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6"/>
            <p:cNvSpPr/>
            <p:nvPr/>
          </p:nvSpPr>
          <p:spPr>
            <a:xfrm>
              <a:off x="8544446" y="9147610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6"/>
            <p:cNvSpPr/>
            <p:nvPr/>
          </p:nvSpPr>
          <p:spPr>
            <a:xfrm>
              <a:off x="8426548" y="9010930"/>
              <a:ext cx="208150" cy="175900"/>
            </a:xfrm>
            <a:custGeom>
              <a:avLst/>
              <a:gdLst/>
              <a:ahLst/>
              <a:cxnLst/>
              <a:rect l="l" t="t" r="r" b="b"/>
              <a:pathLst>
                <a:path w="6151" h="5198" extrusionOk="0">
                  <a:moveTo>
                    <a:pt x="3081" y="803"/>
                  </a:moveTo>
                  <a:cubicBezTo>
                    <a:pt x="3066" y="806"/>
                    <a:pt x="3057" y="808"/>
                    <a:pt x="3053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3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9"/>
                  </a:moveTo>
                  <a:cubicBezTo>
                    <a:pt x="3272" y="859"/>
                    <a:pt x="3272" y="859"/>
                    <a:pt x="3283" y="870"/>
                  </a:cubicBezTo>
                  <a:cubicBezTo>
                    <a:pt x="3294" y="870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8"/>
                    <a:pt x="4280" y="2180"/>
                    <a:pt x="4313" y="2662"/>
                  </a:cubicBezTo>
                  <a:cubicBezTo>
                    <a:pt x="4336" y="2875"/>
                    <a:pt x="4324" y="2987"/>
                    <a:pt x="4268" y="3200"/>
                  </a:cubicBezTo>
                  <a:cubicBezTo>
                    <a:pt x="4246" y="3278"/>
                    <a:pt x="4224" y="3368"/>
                    <a:pt x="4190" y="3446"/>
                  </a:cubicBezTo>
                  <a:cubicBezTo>
                    <a:pt x="4168" y="3491"/>
                    <a:pt x="4145" y="3536"/>
                    <a:pt x="4123" y="3569"/>
                  </a:cubicBezTo>
                  <a:cubicBezTo>
                    <a:pt x="4112" y="3592"/>
                    <a:pt x="4078" y="3648"/>
                    <a:pt x="4067" y="3659"/>
                  </a:cubicBezTo>
                  <a:cubicBezTo>
                    <a:pt x="4022" y="3715"/>
                    <a:pt x="3977" y="3782"/>
                    <a:pt x="3932" y="3827"/>
                  </a:cubicBezTo>
                  <a:cubicBezTo>
                    <a:pt x="3917" y="3850"/>
                    <a:pt x="3902" y="3867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8" y="3883"/>
                    <a:pt x="3888" y="3883"/>
                  </a:cubicBezTo>
                  <a:lnTo>
                    <a:pt x="3888" y="3883"/>
                  </a:lnTo>
                  <a:cubicBezTo>
                    <a:pt x="3888" y="3883"/>
                    <a:pt x="3887" y="3884"/>
                    <a:pt x="3885" y="3885"/>
                  </a:cubicBezTo>
                  <a:lnTo>
                    <a:pt x="3885" y="3885"/>
                  </a:lnTo>
                  <a:cubicBezTo>
                    <a:pt x="3886" y="3884"/>
                    <a:pt x="3886" y="3884"/>
                    <a:pt x="3887" y="3883"/>
                  </a:cubicBezTo>
                  <a:lnTo>
                    <a:pt x="3887" y="3883"/>
                  </a:lnTo>
                  <a:cubicBezTo>
                    <a:pt x="3885" y="3883"/>
                    <a:pt x="3875" y="3884"/>
                    <a:pt x="3865" y="3894"/>
                  </a:cubicBezTo>
                  <a:cubicBezTo>
                    <a:pt x="3873" y="3894"/>
                    <a:pt x="3881" y="3889"/>
                    <a:pt x="3885" y="3885"/>
                  </a:cubicBezTo>
                  <a:lnTo>
                    <a:pt x="3885" y="3885"/>
                  </a:lnTo>
                  <a:cubicBezTo>
                    <a:pt x="3878" y="3892"/>
                    <a:pt x="3872" y="3899"/>
                    <a:pt x="3865" y="3905"/>
                  </a:cubicBezTo>
                  <a:cubicBezTo>
                    <a:pt x="3843" y="3917"/>
                    <a:pt x="3820" y="3939"/>
                    <a:pt x="3820" y="3939"/>
                  </a:cubicBezTo>
                  <a:cubicBezTo>
                    <a:pt x="3787" y="3961"/>
                    <a:pt x="3764" y="3973"/>
                    <a:pt x="3731" y="3995"/>
                  </a:cubicBezTo>
                  <a:cubicBezTo>
                    <a:pt x="3708" y="4006"/>
                    <a:pt x="3697" y="4017"/>
                    <a:pt x="3675" y="4029"/>
                  </a:cubicBezTo>
                  <a:cubicBezTo>
                    <a:pt x="3652" y="4029"/>
                    <a:pt x="3641" y="4029"/>
                    <a:pt x="3619" y="4040"/>
                  </a:cubicBezTo>
                  <a:lnTo>
                    <a:pt x="3484" y="4040"/>
                  </a:lnTo>
                  <a:cubicBezTo>
                    <a:pt x="3440" y="4040"/>
                    <a:pt x="3395" y="4029"/>
                    <a:pt x="3361" y="4029"/>
                  </a:cubicBezTo>
                  <a:cubicBezTo>
                    <a:pt x="3319" y="4020"/>
                    <a:pt x="3271" y="4012"/>
                    <a:pt x="3226" y="4008"/>
                  </a:cubicBezTo>
                  <a:lnTo>
                    <a:pt x="3226" y="4008"/>
                  </a:lnTo>
                  <a:cubicBezTo>
                    <a:pt x="3199" y="4001"/>
                    <a:pt x="3143" y="3989"/>
                    <a:pt x="3115" y="3984"/>
                  </a:cubicBezTo>
                  <a:cubicBezTo>
                    <a:pt x="3003" y="3950"/>
                    <a:pt x="2891" y="3917"/>
                    <a:pt x="2779" y="3872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3"/>
                    <a:pt x="2835" y="1452"/>
                    <a:pt x="2935" y="1273"/>
                  </a:cubicBezTo>
                  <a:cubicBezTo>
                    <a:pt x="2947" y="1251"/>
                    <a:pt x="2958" y="1240"/>
                    <a:pt x="2958" y="1240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8"/>
                    <a:pt x="3059" y="1094"/>
                  </a:cubicBezTo>
                  <a:cubicBezTo>
                    <a:pt x="3126" y="1016"/>
                    <a:pt x="3182" y="948"/>
                    <a:pt x="3260" y="870"/>
                  </a:cubicBezTo>
                  <a:cubicBezTo>
                    <a:pt x="3260" y="870"/>
                    <a:pt x="3260" y="859"/>
                    <a:pt x="3260" y="859"/>
                  </a:cubicBezTo>
                  <a:close/>
                  <a:moveTo>
                    <a:pt x="3903" y="1"/>
                  </a:moveTo>
                  <a:cubicBezTo>
                    <a:pt x="3389" y="1"/>
                    <a:pt x="2865" y="158"/>
                    <a:pt x="2420" y="388"/>
                  </a:cubicBezTo>
                  <a:cubicBezTo>
                    <a:pt x="1916" y="646"/>
                    <a:pt x="1535" y="1049"/>
                    <a:pt x="1244" y="1520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8"/>
                    <a:pt x="1" y="3625"/>
                    <a:pt x="236" y="3861"/>
                  </a:cubicBezTo>
                  <a:cubicBezTo>
                    <a:pt x="415" y="4040"/>
                    <a:pt x="628" y="4185"/>
                    <a:pt x="841" y="4320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3"/>
                    <a:pt x="3484" y="4757"/>
                  </a:cubicBezTo>
                  <a:cubicBezTo>
                    <a:pt x="4571" y="4555"/>
                    <a:pt x="5859" y="3928"/>
                    <a:pt x="6016" y="2707"/>
                  </a:cubicBezTo>
                  <a:cubicBezTo>
                    <a:pt x="6150" y="1688"/>
                    <a:pt x="5579" y="388"/>
                    <a:pt x="4526" y="86"/>
                  </a:cubicBezTo>
                  <a:cubicBezTo>
                    <a:pt x="4324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8803322" y="9004805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81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2"/>
                  </a:cubicBezTo>
                  <a:cubicBezTo>
                    <a:pt x="3685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34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93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0" y="1813"/>
                    <a:pt x="2252" y="1801"/>
                  </a:cubicBezTo>
                  <a:cubicBezTo>
                    <a:pt x="2263" y="1790"/>
                    <a:pt x="2263" y="1768"/>
                    <a:pt x="2274" y="1757"/>
                  </a:cubicBezTo>
                  <a:cubicBezTo>
                    <a:pt x="2352" y="1656"/>
                    <a:pt x="2431" y="1566"/>
                    <a:pt x="2509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65"/>
                    <a:pt x="2632" y="1353"/>
                    <a:pt x="2655" y="1342"/>
                  </a:cubicBezTo>
                  <a:close/>
                  <a:moveTo>
                    <a:pt x="3819" y="4557"/>
                  </a:moveTo>
                  <a:lnTo>
                    <a:pt x="3819" y="4557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0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8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45"/>
                    <a:pt x="1232" y="659"/>
                    <a:pt x="1624" y="771"/>
                  </a:cubicBezTo>
                  <a:cubicBezTo>
                    <a:pt x="1703" y="805"/>
                    <a:pt x="1781" y="827"/>
                    <a:pt x="1848" y="861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5"/>
                    <a:pt x="2845" y="5365"/>
                    <a:pt x="2890" y="5365"/>
                  </a:cubicBezTo>
                  <a:cubicBezTo>
                    <a:pt x="3584" y="5365"/>
                    <a:pt x="4349" y="5201"/>
                    <a:pt x="4906" y="4770"/>
                  </a:cubicBezTo>
                  <a:cubicBezTo>
                    <a:pt x="5634" y="4198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95" y="301"/>
                    <a:pt x="4413" y="233"/>
                    <a:pt x="4212" y="233"/>
                  </a:cubicBezTo>
                  <a:cubicBezTo>
                    <a:pt x="4010" y="245"/>
                    <a:pt x="3797" y="256"/>
                    <a:pt x="3596" y="289"/>
                  </a:cubicBezTo>
                  <a:cubicBezTo>
                    <a:pt x="3417" y="189"/>
                    <a:pt x="3226" y="110"/>
                    <a:pt x="3025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6"/>
            <p:cNvSpPr/>
            <p:nvPr/>
          </p:nvSpPr>
          <p:spPr>
            <a:xfrm>
              <a:off x="8573988" y="9302800"/>
              <a:ext cx="208150" cy="176239"/>
            </a:xfrm>
            <a:custGeom>
              <a:avLst/>
              <a:gdLst/>
              <a:ahLst/>
              <a:cxnLst/>
              <a:rect l="l" t="t" r="r" b="b"/>
              <a:pathLst>
                <a:path w="6151" h="5208" extrusionOk="0">
                  <a:moveTo>
                    <a:pt x="3764" y="4006"/>
                  </a:moveTo>
                  <a:cubicBezTo>
                    <a:pt x="3759" y="4010"/>
                    <a:pt x="3752" y="4013"/>
                    <a:pt x="3744" y="4016"/>
                  </a:cubicBezTo>
                  <a:lnTo>
                    <a:pt x="3744" y="4016"/>
                  </a:lnTo>
                  <a:cubicBezTo>
                    <a:pt x="3756" y="4010"/>
                    <a:pt x="3764" y="4006"/>
                    <a:pt x="3764" y="4006"/>
                  </a:cubicBezTo>
                  <a:close/>
                  <a:moveTo>
                    <a:pt x="3283" y="869"/>
                  </a:moveTo>
                  <a:cubicBezTo>
                    <a:pt x="3294" y="881"/>
                    <a:pt x="3316" y="892"/>
                    <a:pt x="3328" y="903"/>
                  </a:cubicBezTo>
                  <a:cubicBezTo>
                    <a:pt x="3507" y="1004"/>
                    <a:pt x="3664" y="1161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9"/>
                    <a:pt x="4224" y="3367"/>
                    <a:pt x="4190" y="3457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1"/>
                    <a:pt x="3764" y="3983"/>
                    <a:pt x="3731" y="4006"/>
                  </a:cubicBezTo>
                  <a:cubicBezTo>
                    <a:pt x="3708" y="4017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cubicBezTo>
                    <a:pt x="3529" y="4050"/>
                    <a:pt x="3518" y="4050"/>
                    <a:pt x="3507" y="4039"/>
                  </a:cubicBezTo>
                  <a:cubicBezTo>
                    <a:pt x="3507" y="4050"/>
                    <a:pt x="3496" y="4050"/>
                    <a:pt x="3484" y="4050"/>
                  </a:cubicBez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8"/>
                  </a:cubicBezTo>
                  <a:cubicBezTo>
                    <a:pt x="3315" y="4028"/>
                    <a:pt x="3269" y="4020"/>
                    <a:pt x="3217" y="4012"/>
                  </a:cubicBezTo>
                  <a:lnTo>
                    <a:pt x="3217" y="4012"/>
                  </a:lnTo>
                  <a:cubicBezTo>
                    <a:pt x="3232" y="4014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6"/>
                  </a:cubicBezTo>
                  <a:lnTo>
                    <a:pt x="3182" y="4006"/>
                  </a:lnTo>
                  <a:cubicBezTo>
                    <a:pt x="3194" y="4008"/>
                    <a:pt x="3206" y="4010"/>
                    <a:pt x="3217" y="4012"/>
                  </a:cubicBezTo>
                  <a:lnTo>
                    <a:pt x="3217" y="4012"/>
                  </a:lnTo>
                  <a:cubicBezTo>
                    <a:pt x="3188" y="4007"/>
                    <a:pt x="3141" y="4000"/>
                    <a:pt x="3115" y="3994"/>
                  </a:cubicBezTo>
                  <a:cubicBezTo>
                    <a:pt x="3003" y="3961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3"/>
                    <a:pt x="2555" y="3770"/>
                    <a:pt x="2532" y="3759"/>
                  </a:cubicBezTo>
                  <a:cubicBezTo>
                    <a:pt x="2387" y="3132"/>
                    <a:pt x="2431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81"/>
                    <a:pt x="3260" y="869"/>
                    <a:pt x="3272" y="869"/>
                  </a:cubicBezTo>
                  <a:close/>
                  <a:moveTo>
                    <a:pt x="3912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0"/>
                  </a:cubicBezTo>
                  <a:cubicBezTo>
                    <a:pt x="919" y="2057"/>
                    <a:pt x="740" y="2673"/>
                    <a:pt x="729" y="3300"/>
                  </a:cubicBezTo>
                  <a:cubicBezTo>
                    <a:pt x="561" y="3378"/>
                    <a:pt x="1" y="3625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87" y="4801"/>
                    <a:pt x="1099" y="5025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4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6"/>
            <p:cNvSpPr/>
            <p:nvPr/>
          </p:nvSpPr>
          <p:spPr>
            <a:xfrm>
              <a:off x="8691887" y="9490273"/>
              <a:ext cx="1151" cy="0"/>
            </a:xfrm>
            <a:custGeom>
              <a:avLst/>
              <a:gdLst/>
              <a:ahLst/>
              <a:cxnLst/>
              <a:rect l="l" t="t" r="r" b="b"/>
              <a:pathLst>
                <a:path w="34" extrusionOk="0">
                  <a:moveTo>
                    <a:pt x="0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6"/>
            <p:cNvSpPr/>
            <p:nvPr/>
          </p:nvSpPr>
          <p:spPr>
            <a:xfrm>
              <a:off x="8950763" y="9297013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2"/>
                  </a:moveTo>
                  <a:cubicBezTo>
                    <a:pt x="3237" y="1052"/>
                    <a:pt x="3226" y="1063"/>
                    <a:pt x="3127" y="1063"/>
                  </a:cubicBezTo>
                  <a:lnTo>
                    <a:pt x="3127" y="1063"/>
                  </a:lnTo>
                  <a:cubicBezTo>
                    <a:pt x="3137" y="1063"/>
                    <a:pt x="3148" y="1062"/>
                    <a:pt x="3159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76"/>
                    <a:pt x="2733" y="1399"/>
                  </a:cubicBezTo>
                  <a:cubicBezTo>
                    <a:pt x="3058" y="1690"/>
                    <a:pt x="3305" y="2004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3"/>
                    <a:pt x="3652" y="4513"/>
                    <a:pt x="3652" y="4524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4"/>
                    <a:pt x="3473" y="4524"/>
                  </a:cubicBezTo>
                  <a:cubicBezTo>
                    <a:pt x="3405" y="4513"/>
                    <a:pt x="3349" y="4490"/>
                    <a:pt x="3282" y="4468"/>
                  </a:cubicBezTo>
                  <a:cubicBezTo>
                    <a:pt x="3170" y="4423"/>
                    <a:pt x="3025" y="4356"/>
                    <a:pt x="2946" y="4322"/>
                  </a:cubicBezTo>
                  <a:cubicBezTo>
                    <a:pt x="2554" y="4109"/>
                    <a:pt x="2218" y="3796"/>
                    <a:pt x="2061" y="3392"/>
                  </a:cubicBezTo>
                  <a:cubicBezTo>
                    <a:pt x="1904" y="3012"/>
                    <a:pt x="1904" y="2653"/>
                    <a:pt x="2028" y="2295"/>
                  </a:cubicBezTo>
                  <a:cubicBezTo>
                    <a:pt x="2061" y="2183"/>
                    <a:pt x="2095" y="2071"/>
                    <a:pt x="2151" y="1970"/>
                  </a:cubicBezTo>
                  <a:cubicBezTo>
                    <a:pt x="2173" y="1925"/>
                    <a:pt x="2207" y="1869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80"/>
                    <a:pt x="2274" y="1768"/>
                    <a:pt x="2285" y="1746"/>
                  </a:cubicBezTo>
                  <a:cubicBezTo>
                    <a:pt x="2353" y="1656"/>
                    <a:pt x="2431" y="1556"/>
                    <a:pt x="2521" y="1466"/>
                  </a:cubicBezTo>
                  <a:cubicBezTo>
                    <a:pt x="2554" y="1432"/>
                    <a:pt x="2588" y="1399"/>
                    <a:pt x="2633" y="1365"/>
                  </a:cubicBezTo>
                  <a:cubicBezTo>
                    <a:pt x="2633" y="1354"/>
                    <a:pt x="2644" y="1354"/>
                    <a:pt x="2655" y="1343"/>
                  </a:cubicBezTo>
                  <a:close/>
                  <a:moveTo>
                    <a:pt x="3562" y="4613"/>
                  </a:moveTo>
                  <a:cubicBezTo>
                    <a:pt x="3562" y="4625"/>
                    <a:pt x="3562" y="4625"/>
                    <a:pt x="3551" y="4636"/>
                  </a:cubicBezTo>
                  <a:cubicBezTo>
                    <a:pt x="3540" y="4636"/>
                    <a:pt x="3540" y="4647"/>
                    <a:pt x="3517" y="4658"/>
                  </a:cubicBezTo>
                  <a:cubicBezTo>
                    <a:pt x="3529" y="4636"/>
                    <a:pt x="3551" y="4625"/>
                    <a:pt x="3562" y="4613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35"/>
                    <a:pt x="1244" y="648"/>
                    <a:pt x="1624" y="772"/>
                  </a:cubicBezTo>
                  <a:cubicBezTo>
                    <a:pt x="1703" y="794"/>
                    <a:pt x="1781" y="828"/>
                    <a:pt x="1848" y="850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56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3"/>
                  </a:cubicBezTo>
                  <a:cubicBezTo>
                    <a:pt x="2815" y="5355"/>
                    <a:pt x="2876" y="5357"/>
                    <a:pt x="2936" y="5357"/>
                  </a:cubicBezTo>
                  <a:cubicBezTo>
                    <a:pt x="3618" y="5357"/>
                    <a:pt x="4361" y="5181"/>
                    <a:pt x="4906" y="4759"/>
                  </a:cubicBezTo>
                  <a:cubicBezTo>
                    <a:pt x="5645" y="4188"/>
                    <a:pt x="5701" y="3236"/>
                    <a:pt x="5421" y="2396"/>
                  </a:cubicBezTo>
                  <a:cubicBezTo>
                    <a:pt x="5220" y="1791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4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9"/>
                  </a:cubicBezTo>
                  <a:cubicBezTo>
                    <a:pt x="3417" y="189"/>
                    <a:pt x="3226" y="100"/>
                    <a:pt x="3025" y="44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6"/>
            <p:cNvSpPr/>
            <p:nvPr/>
          </p:nvSpPr>
          <p:spPr>
            <a:xfrm>
              <a:off x="8544446" y="967219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6"/>
            <p:cNvSpPr/>
            <p:nvPr/>
          </p:nvSpPr>
          <p:spPr>
            <a:xfrm>
              <a:off x="8426548" y="9535518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66" y="806"/>
                    <a:pt x="3057" y="807"/>
                    <a:pt x="3053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5" y="4001"/>
                  </a:moveTo>
                  <a:cubicBezTo>
                    <a:pt x="3757" y="4001"/>
                    <a:pt x="3756" y="4002"/>
                    <a:pt x="3753" y="4006"/>
                  </a:cubicBezTo>
                  <a:cubicBezTo>
                    <a:pt x="3753" y="4006"/>
                    <a:pt x="3731" y="4017"/>
                    <a:pt x="3708" y="4017"/>
                  </a:cubicBezTo>
                  <a:cubicBezTo>
                    <a:pt x="3732" y="4009"/>
                    <a:pt x="3750" y="4001"/>
                    <a:pt x="3755" y="4001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05" y="4017"/>
                    <a:pt x="3238" y="4017"/>
                    <a:pt x="3182" y="4006"/>
                  </a:cubicBezTo>
                  <a:lnTo>
                    <a:pt x="3182" y="4006"/>
                  </a:lnTo>
                  <a:cubicBezTo>
                    <a:pt x="3217" y="4011"/>
                    <a:pt x="3234" y="4013"/>
                    <a:pt x="3240" y="4013"/>
                  </a:cubicBezTo>
                  <a:cubicBezTo>
                    <a:pt x="3258" y="4013"/>
                    <a:pt x="3157" y="3992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58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85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56"/>
                  </a:cubicBezTo>
                  <a:cubicBezTo>
                    <a:pt x="4571" y="4554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8803322" y="9529359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2"/>
                  </a:moveTo>
                  <a:cubicBezTo>
                    <a:pt x="3237" y="1052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81" y="1063"/>
                    <a:pt x="3193" y="1052"/>
                    <a:pt x="3204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85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4" y="3023"/>
                    <a:pt x="1904" y="2664"/>
                    <a:pt x="2016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0" y="1813"/>
                    <a:pt x="2252" y="1802"/>
                  </a:cubicBezTo>
                  <a:cubicBezTo>
                    <a:pt x="2263" y="1791"/>
                    <a:pt x="2263" y="1768"/>
                    <a:pt x="2274" y="1757"/>
                  </a:cubicBezTo>
                  <a:cubicBezTo>
                    <a:pt x="2352" y="1656"/>
                    <a:pt x="2431" y="1567"/>
                    <a:pt x="2509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2" y="1365"/>
                    <a:pt x="2632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5"/>
                    <a:pt x="1815" y="245"/>
                  </a:cubicBezTo>
                  <a:cubicBezTo>
                    <a:pt x="1647" y="346"/>
                    <a:pt x="1232" y="659"/>
                    <a:pt x="1624" y="783"/>
                  </a:cubicBezTo>
                  <a:cubicBezTo>
                    <a:pt x="1703" y="805"/>
                    <a:pt x="1781" y="828"/>
                    <a:pt x="1848" y="861"/>
                  </a:cubicBezTo>
                  <a:cubicBezTo>
                    <a:pt x="1311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0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1" y="3236"/>
                    <a:pt x="5421" y="2407"/>
                  </a:cubicBezTo>
                  <a:cubicBezTo>
                    <a:pt x="5209" y="1791"/>
                    <a:pt x="4839" y="1242"/>
                    <a:pt x="4369" y="816"/>
                  </a:cubicBezTo>
                  <a:cubicBezTo>
                    <a:pt x="4469" y="760"/>
                    <a:pt x="4570" y="693"/>
                    <a:pt x="4637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797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6"/>
            <p:cNvSpPr/>
            <p:nvPr/>
          </p:nvSpPr>
          <p:spPr>
            <a:xfrm>
              <a:off x="8691887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8573988" y="9827388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03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79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7"/>
                    <a:pt x="3675" y="4027"/>
                  </a:cubicBezTo>
                  <a:cubicBezTo>
                    <a:pt x="3652" y="4039"/>
                    <a:pt x="3641" y="4039"/>
                    <a:pt x="3619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cubicBezTo>
                    <a:pt x="3440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2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6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1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600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51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8950763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28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8544446" y="1025627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8426548" y="10119596"/>
              <a:ext cx="208150" cy="175866"/>
            </a:xfrm>
            <a:custGeom>
              <a:avLst/>
              <a:gdLst/>
              <a:ahLst/>
              <a:cxnLst/>
              <a:rect l="l" t="t" r="r" b="b"/>
              <a:pathLst>
                <a:path w="6151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99" y="4008"/>
                    <a:pt x="3213" y="4010"/>
                    <a:pt x="3222" y="4012"/>
                  </a:cubicBezTo>
                  <a:lnTo>
                    <a:pt x="3222" y="4012"/>
                  </a:lnTo>
                  <a:cubicBezTo>
                    <a:pt x="3208" y="4010"/>
                    <a:pt x="3195" y="4008"/>
                    <a:pt x="3182" y="4006"/>
                  </a:cubicBezTo>
                  <a:close/>
                  <a:moveTo>
                    <a:pt x="3753" y="4006"/>
                  </a:moveTo>
                  <a:cubicBezTo>
                    <a:pt x="3752" y="4017"/>
                    <a:pt x="3730" y="4017"/>
                    <a:pt x="3708" y="4017"/>
                  </a:cubicBezTo>
                  <a:cubicBezTo>
                    <a:pt x="3730" y="4010"/>
                    <a:pt x="3747" y="4007"/>
                    <a:pt x="3753" y="4006"/>
                  </a:cubicBezTo>
                  <a:close/>
                  <a:moveTo>
                    <a:pt x="3272" y="858"/>
                  </a:moveTo>
                  <a:cubicBezTo>
                    <a:pt x="3272" y="858"/>
                    <a:pt x="3272" y="870"/>
                    <a:pt x="3283" y="870"/>
                  </a:cubicBezTo>
                  <a:cubicBezTo>
                    <a:pt x="3294" y="881"/>
                    <a:pt x="3316" y="881"/>
                    <a:pt x="3328" y="892"/>
                  </a:cubicBezTo>
                  <a:cubicBezTo>
                    <a:pt x="3507" y="1004"/>
                    <a:pt x="3664" y="1150"/>
                    <a:pt x="3798" y="1318"/>
                  </a:cubicBezTo>
                  <a:cubicBezTo>
                    <a:pt x="4100" y="1687"/>
                    <a:pt x="4280" y="2180"/>
                    <a:pt x="4313" y="2662"/>
                  </a:cubicBezTo>
                  <a:cubicBezTo>
                    <a:pt x="4336" y="2874"/>
                    <a:pt x="4324" y="2986"/>
                    <a:pt x="4268" y="3199"/>
                  </a:cubicBezTo>
                  <a:cubicBezTo>
                    <a:pt x="4246" y="3278"/>
                    <a:pt x="4224" y="3367"/>
                    <a:pt x="4190" y="3446"/>
                  </a:cubicBezTo>
                  <a:cubicBezTo>
                    <a:pt x="4168" y="3490"/>
                    <a:pt x="4145" y="3535"/>
                    <a:pt x="4123" y="3569"/>
                  </a:cubicBezTo>
                  <a:cubicBezTo>
                    <a:pt x="4112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40" y="4039"/>
                    <a:pt x="3395" y="4028"/>
                    <a:pt x="3361" y="4028"/>
                  </a:cubicBezTo>
                  <a:cubicBezTo>
                    <a:pt x="3322" y="4020"/>
                    <a:pt x="3277" y="4018"/>
                    <a:pt x="3234" y="4013"/>
                  </a:cubicBezTo>
                  <a:lnTo>
                    <a:pt x="3234" y="4013"/>
                  </a:lnTo>
                  <a:cubicBezTo>
                    <a:pt x="3211" y="4009"/>
                    <a:pt x="3147" y="3996"/>
                    <a:pt x="3115" y="3983"/>
                  </a:cubicBezTo>
                  <a:cubicBezTo>
                    <a:pt x="3003" y="3961"/>
                    <a:pt x="2891" y="3916"/>
                    <a:pt x="2779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34" y="1642"/>
                    <a:pt x="2835" y="1452"/>
                    <a:pt x="2935" y="1273"/>
                  </a:cubicBezTo>
                  <a:cubicBezTo>
                    <a:pt x="2947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03" y="1172"/>
                    <a:pt x="3036" y="1127"/>
                    <a:pt x="3059" y="1094"/>
                  </a:cubicBezTo>
                  <a:cubicBezTo>
                    <a:pt x="3126" y="1015"/>
                    <a:pt x="3182" y="948"/>
                    <a:pt x="3260" y="870"/>
                  </a:cubicBezTo>
                  <a:cubicBezTo>
                    <a:pt x="3260" y="870"/>
                    <a:pt x="3260" y="870"/>
                    <a:pt x="3260" y="858"/>
                  </a:cubicBezTo>
                  <a:close/>
                  <a:moveTo>
                    <a:pt x="3903" y="0"/>
                  </a:moveTo>
                  <a:cubicBezTo>
                    <a:pt x="3389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15" y="4039"/>
                    <a:pt x="628" y="4196"/>
                    <a:pt x="841" y="4319"/>
                  </a:cubicBezTo>
                  <a:cubicBezTo>
                    <a:pt x="897" y="4566"/>
                    <a:pt x="987" y="4801"/>
                    <a:pt x="1099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9" y="5197"/>
                    <a:pt x="2432" y="5023"/>
                    <a:pt x="2678" y="4835"/>
                  </a:cubicBezTo>
                  <a:cubicBezTo>
                    <a:pt x="2947" y="4835"/>
                    <a:pt x="3216" y="4812"/>
                    <a:pt x="3484" y="4767"/>
                  </a:cubicBezTo>
                  <a:cubicBezTo>
                    <a:pt x="4571" y="4555"/>
                    <a:pt x="5859" y="3927"/>
                    <a:pt x="6016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4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8803322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lnTo>
                    <a:pt x="3562" y="4618"/>
                  </a:ln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11" y="1145"/>
                    <a:pt x="852" y="1549"/>
                    <a:pt x="538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9" y="1784"/>
                    <a:pt x="4839" y="1235"/>
                    <a:pt x="4369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8573988" y="10411466"/>
              <a:ext cx="208150" cy="176205"/>
            </a:xfrm>
            <a:custGeom>
              <a:avLst/>
              <a:gdLst/>
              <a:ahLst/>
              <a:cxnLst/>
              <a:rect l="l" t="t" r="r" b="b"/>
              <a:pathLst>
                <a:path w="6151" h="5207" extrusionOk="0">
                  <a:moveTo>
                    <a:pt x="3764" y="4005"/>
                  </a:moveTo>
                  <a:cubicBezTo>
                    <a:pt x="3756" y="4014"/>
                    <a:pt x="3740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8" y="903"/>
                  </a:cubicBezTo>
                  <a:cubicBezTo>
                    <a:pt x="3507" y="1015"/>
                    <a:pt x="3664" y="1160"/>
                    <a:pt x="3798" y="1317"/>
                  </a:cubicBezTo>
                  <a:cubicBezTo>
                    <a:pt x="4100" y="1687"/>
                    <a:pt x="4280" y="2191"/>
                    <a:pt x="4313" y="2661"/>
                  </a:cubicBezTo>
                  <a:cubicBezTo>
                    <a:pt x="4336" y="2885"/>
                    <a:pt x="4324" y="2997"/>
                    <a:pt x="4268" y="3199"/>
                  </a:cubicBezTo>
                  <a:cubicBezTo>
                    <a:pt x="4246" y="3288"/>
                    <a:pt x="4224" y="3367"/>
                    <a:pt x="4190" y="3456"/>
                  </a:cubicBezTo>
                  <a:cubicBezTo>
                    <a:pt x="4168" y="3490"/>
                    <a:pt x="4145" y="3535"/>
                    <a:pt x="4123" y="3580"/>
                  </a:cubicBezTo>
                  <a:cubicBezTo>
                    <a:pt x="4112" y="3602"/>
                    <a:pt x="4078" y="3658"/>
                    <a:pt x="4067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8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7" y="3888"/>
                    <a:pt x="3888" y="3890"/>
                    <a:pt x="3888" y="3893"/>
                  </a:cubicBezTo>
                  <a:cubicBezTo>
                    <a:pt x="3888" y="3893"/>
                    <a:pt x="3876" y="3893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87" y="3960"/>
                    <a:pt x="3764" y="3983"/>
                    <a:pt x="3731" y="4005"/>
                  </a:cubicBezTo>
                  <a:cubicBezTo>
                    <a:pt x="3708" y="4016"/>
                    <a:pt x="3697" y="4028"/>
                    <a:pt x="3675" y="4028"/>
                  </a:cubicBezTo>
                  <a:cubicBezTo>
                    <a:pt x="3652" y="4039"/>
                    <a:pt x="3641" y="4039"/>
                    <a:pt x="3619" y="4039"/>
                  </a:cubicBezTo>
                  <a:cubicBezTo>
                    <a:pt x="3585" y="4039"/>
                    <a:pt x="3563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40" y="4039"/>
                    <a:pt x="3484" y="4039"/>
                  </a:cubicBezTo>
                  <a:lnTo>
                    <a:pt x="3361" y="4039"/>
                  </a:lnTo>
                  <a:cubicBezTo>
                    <a:pt x="3314" y="4029"/>
                    <a:pt x="3268" y="4020"/>
                    <a:pt x="3214" y="4011"/>
                  </a:cubicBezTo>
                  <a:lnTo>
                    <a:pt x="3214" y="4011"/>
                  </a:lnTo>
                  <a:cubicBezTo>
                    <a:pt x="3230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3" y="4007"/>
                    <a:pt x="3204" y="4009"/>
                    <a:pt x="3214" y="4011"/>
                  </a:cubicBezTo>
                  <a:lnTo>
                    <a:pt x="3214" y="4011"/>
                  </a:lnTo>
                  <a:cubicBezTo>
                    <a:pt x="3185" y="4006"/>
                    <a:pt x="3140" y="3999"/>
                    <a:pt x="3115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600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31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2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87" y="4800"/>
                    <a:pt x="1099" y="5024"/>
                  </a:cubicBezTo>
                  <a:cubicBezTo>
                    <a:pt x="1170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3" y="4836"/>
                    <a:pt x="2768" y="4837"/>
                    <a:pt x="2813" y="4837"/>
                  </a:cubicBezTo>
                  <a:cubicBezTo>
                    <a:pt x="3039" y="4837"/>
                    <a:pt x="3270" y="4813"/>
                    <a:pt x="3484" y="4767"/>
                  </a:cubicBezTo>
                  <a:cubicBezTo>
                    <a:pt x="4571" y="4554"/>
                    <a:pt x="5859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8691887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8950763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29" y="4535"/>
                    <a:pt x="3629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28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7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0" y="2955"/>
                    <a:pt x="168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6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7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4651831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0"/>
                    <a:pt x="0" y="0"/>
                  </a:cubicBezTo>
                  <a:close/>
                  <a:moveTo>
                    <a:pt x="4" y="1"/>
                  </a:moveTo>
                  <a:cubicBezTo>
                    <a:pt x="11" y="3"/>
                    <a:pt x="13" y="12"/>
                    <a:pt x="22" y="12"/>
                  </a:cubicBezTo>
                  <a:cubicBezTo>
                    <a:pt x="15" y="5"/>
                    <a:pt x="8" y="2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4533560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1" y="3889"/>
                  </a:moveTo>
                  <a:cubicBezTo>
                    <a:pt x="3893" y="3889"/>
                    <a:pt x="3895" y="3891"/>
                    <a:pt x="3898" y="3894"/>
                  </a:cubicBezTo>
                  <a:cubicBezTo>
                    <a:pt x="3887" y="3894"/>
                    <a:pt x="3887" y="3894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5" y="881"/>
                    <a:pt x="3316" y="892"/>
                    <a:pt x="3338" y="903"/>
                  </a:cubicBezTo>
                  <a:cubicBezTo>
                    <a:pt x="3517" y="1015"/>
                    <a:pt x="3674" y="1161"/>
                    <a:pt x="3797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23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53" y="3927"/>
                    <a:pt x="3831" y="3939"/>
                    <a:pt x="3820" y="3939"/>
                  </a:cubicBezTo>
                  <a:cubicBezTo>
                    <a:pt x="3797" y="3961"/>
                    <a:pt x="3764" y="3983"/>
                    <a:pt x="3741" y="4006"/>
                  </a:cubicBezTo>
                  <a:cubicBezTo>
                    <a:pt x="3719" y="4017"/>
                    <a:pt x="3697" y="4028"/>
                    <a:pt x="3685" y="4028"/>
                  </a:cubicBezTo>
                  <a:lnTo>
                    <a:pt x="3674" y="4028"/>
                  </a:lnTo>
                  <a:cubicBezTo>
                    <a:pt x="3663" y="4039"/>
                    <a:pt x="3641" y="4039"/>
                    <a:pt x="3629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09" y="4029"/>
                    <a:pt x="3256" y="4019"/>
                    <a:pt x="3204" y="4008"/>
                  </a:cubicBezTo>
                  <a:lnTo>
                    <a:pt x="3204" y="4008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6" y="4007"/>
                    <a:pt x="3200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10" y="3804"/>
                  </a:cubicBezTo>
                  <a:cubicBezTo>
                    <a:pt x="2588" y="3793"/>
                    <a:pt x="2565" y="3782"/>
                    <a:pt x="2543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7" y="1251"/>
                    <a:pt x="2969" y="1251"/>
                    <a:pt x="2969" y="1239"/>
                  </a:cubicBezTo>
                  <a:cubicBezTo>
                    <a:pt x="2969" y="1239"/>
                    <a:pt x="2969" y="1228"/>
                    <a:pt x="2991" y="1206"/>
                  </a:cubicBezTo>
                  <a:cubicBezTo>
                    <a:pt x="3013" y="1172"/>
                    <a:pt x="3036" y="1139"/>
                    <a:pt x="3069" y="1105"/>
                  </a:cubicBezTo>
                  <a:cubicBezTo>
                    <a:pt x="3125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6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4910707" y="5400642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6"/>
                    <a:pt x="3696" y="4422"/>
                  </a:cubicBezTo>
                  <a:cubicBezTo>
                    <a:pt x="3685" y="4445"/>
                    <a:pt x="3674" y="4478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39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71" y="4467"/>
                  </a:cubicBezTo>
                  <a:cubicBezTo>
                    <a:pt x="3170" y="4422"/>
                    <a:pt x="3013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1" y="1779"/>
                    <a:pt x="2263" y="1768"/>
                    <a:pt x="2274" y="1745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3"/>
                    <a:pt x="2632" y="1353"/>
                    <a:pt x="2643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51" y="4635"/>
                  </a:cubicBezTo>
                  <a:cubicBezTo>
                    <a:pt x="3539" y="4646"/>
                    <a:pt x="3528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3517" y="4658"/>
                  </a:moveTo>
                  <a:cubicBezTo>
                    <a:pt x="3517" y="4661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2"/>
                    <a:pt x="3517" y="4658"/>
                    <a:pt x="3517" y="4658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6" y="2081"/>
                  </a:cubicBezTo>
                  <a:cubicBezTo>
                    <a:pt x="0" y="2955"/>
                    <a:pt x="157" y="4053"/>
                    <a:pt x="975" y="4702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1"/>
                    <a:pt x="4357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8"/>
                    <a:pt x="3226" y="99"/>
                    <a:pt x="3024" y="43"/>
                  </a:cubicBezTo>
                  <a:cubicBezTo>
                    <a:pt x="2924" y="13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5272660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52" y="4011"/>
                  </a:moveTo>
                  <a:cubicBezTo>
                    <a:pt x="3747" y="4020"/>
                    <a:pt x="3727" y="4028"/>
                    <a:pt x="3708" y="4028"/>
                  </a:cubicBezTo>
                  <a:cubicBezTo>
                    <a:pt x="3728" y="4022"/>
                    <a:pt x="3744" y="4015"/>
                    <a:pt x="3752" y="4011"/>
                  </a:cubicBezTo>
                  <a:close/>
                  <a:moveTo>
                    <a:pt x="3282" y="870"/>
                  </a:moveTo>
                  <a:cubicBezTo>
                    <a:pt x="3294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6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8" y="3659"/>
                    <a:pt x="4066" y="3670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08" y="4017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5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6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14" y="4030"/>
                    <a:pt x="3267" y="4021"/>
                    <a:pt x="3214" y="4011"/>
                  </a:cubicBezTo>
                  <a:lnTo>
                    <a:pt x="3214" y="4011"/>
                  </a:lnTo>
                  <a:cubicBezTo>
                    <a:pt x="3230" y="4014"/>
                    <a:pt x="3241" y="4015"/>
                    <a:pt x="3242" y="4015"/>
                  </a:cubicBezTo>
                  <a:cubicBezTo>
                    <a:pt x="3243" y="4015"/>
                    <a:pt x="3227" y="4013"/>
                    <a:pt x="3182" y="4006"/>
                  </a:cubicBezTo>
                  <a:lnTo>
                    <a:pt x="3182" y="4006"/>
                  </a:lnTo>
                  <a:cubicBezTo>
                    <a:pt x="3193" y="4008"/>
                    <a:pt x="3204" y="4010"/>
                    <a:pt x="3214" y="4011"/>
                  </a:cubicBezTo>
                  <a:lnTo>
                    <a:pt x="3214" y="4011"/>
                  </a:lnTo>
                  <a:cubicBezTo>
                    <a:pt x="3185" y="4007"/>
                    <a:pt x="3139" y="4000"/>
                    <a:pt x="3114" y="3995"/>
                  </a:cubicBezTo>
                  <a:cubicBezTo>
                    <a:pt x="3002" y="3961"/>
                    <a:pt x="2890" y="3927"/>
                    <a:pt x="2778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34" y="1654"/>
                    <a:pt x="2834" y="1463"/>
                    <a:pt x="2935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58" y="1239"/>
                    <a:pt x="2969" y="1228"/>
                    <a:pt x="2980" y="1217"/>
                  </a:cubicBezTo>
                  <a:cubicBezTo>
                    <a:pt x="3002" y="1172"/>
                    <a:pt x="3036" y="1139"/>
                    <a:pt x="3058" y="1105"/>
                  </a:cubicBezTo>
                  <a:cubicBezTo>
                    <a:pt x="3126" y="1027"/>
                    <a:pt x="3182" y="948"/>
                    <a:pt x="3260" y="881"/>
                  </a:cubicBezTo>
                  <a:cubicBezTo>
                    <a:pt x="3260" y="881"/>
                    <a:pt x="3260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6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17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897" y="4566"/>
                    <a:pt x="986" y="4801"/>
                    <a:pt x="1098" y="5025"/>
                  </a:cubicBezTo>
                  <a:cubicBezTo>
                    <a:pt x="1169" y="5155"/>
                    <a:pt x="1339" y="5208"/>
                    <a:pt x="1546" y="5208"/>
                  </a:cubicBezTo>
                  <a:cubicBezTo>
                    <a:pt x="1926" y="5208"/>
                    <a:pt x="2431" y="5031"/>
                    <a:pt x="2678" y="4835"/>
                  </a:cubicBezTo>
                  <a:cubicBezTo>
                    <a:pt x="2722" y="4837"/>
                    <a:pt x="2767" y="4838"/>
                    <a:pt x="2813" y="4838"/>
                  </a:cubicBezTo>
                  <a:cubicBezTo>
                    <a:pt x="3039" y="4838"/>
                    <a:pt x="3269" y="4814"/>
                    <a:pt x="3484" y="4768"/>
                  </a:cubicBezTo>
                  <a:cubicBezTo>
                    <a:pt x="4570" y="4555"/>
                    <a:pt x="5859" y="3939"/>
                    <a:pt x="6015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5390558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7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0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2" y="10"/>
                    <a:pt x="22" y="11"/>
                    <a:pt x="22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5649434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6"/>
                    <a:pt x="3707" y="4422"/>
                  </a:cubicBezTo>
                  <a:cubicBezTo>
                    <a:pt x="3696" y="4445"/>
                    <a:pt x="3674" y="4478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39" y="4534"/>
                    <a:pt x="3495" y="4523"/>
                    <a:pt x="3472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22"/>
                    <a:pt x="3024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1"/>
                    <a:pt x="2251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2" y="1656"/>
                    <a:pt x="2431" y="1555"/>
                    <a:pt x="2520" y="1465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3"/>
                    <a:pt x="2643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6"/>
                    <a:pt x="3539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4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1" y="1555"/>
                    <a:pt x="538" y="2081"/>
                  </a:cubicBezTo>
                  <a:cubicBezTo>
                    <a:pt x="0" y="2955"/>
                    <a:pt x="157" y="4053"/>
                    <a:pt x="974" y="4702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8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8"/>
                    <a:pt x="3226" y="99"/>
                    <a:pt x="3024" y="43"/>
                  </a:cubicBezTo>
                  <a:cubicBezTo>
                    <a:pt x="2927" y="13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011387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7" y="3889"/>
                  </a:moveTo>
                  <a:cubicBezTo>
                    <a:pt x="3887" y="3889"/>
                    <a:pt x="3887" y="3891"/>
                    <a:pt x="3887" y="3894"/>
                  </a:cubicBezTo>
                  <a:cubicBezTo>
                    <a:pt x="3887" y="3894"/>
                    <a:pt x="3886" y="3894"/>
                    <a:pt x="3884" y="3894"/>
                  </a:cubicBezTo>
                  <a:lnTo>
                    <a:pt x="3884" y="3894"/>
                  </a:lnTo>
                  <a:cubicBezTo>
                    <a:pt x="3886" y="3891"/>
                    <a:pt x="3887" y="3889"/>
                    <a:pt x="3887" y="3889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5" y="881"/>
                    <a:pt x="3316" y="892"/>
                    <a:pt x="3338" y="903"/>
                  </a:cubicBezTo>
                  <a:cubicBezTo>
                    <a:pt x="3518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24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67" y="3491"/>
                    <a:pt x="4156" y="3535"/>
                    <a:pt x="4134" y="3580"/>
                  </a:cubicBezTo>
                  <a:cubicBezTo>
                    <a:pt x="4122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2" y="3927"/>
                    <a:pt x="3831" y="3939"/>
                    <a:pt x="3820" y="3939"/>
                  </a:cubicBezTo>
                  <a:cubicBezTo>
                    <a:pt x="3798" y="3961"/>
                    <a:pt x="3764" y="3983"/>
                    <a:pt x="3742" y="4006"/>
                  </a:cubicBezTo>
                  <a:lnTo>
                    <a:pt x="3730" y="4006"/>
                  </a:lnTo>
                  <a:cubicBezTo>
                    <a:pt x="3719" y="4017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0" y="4039"/>
                    <a:pt x="3495" y="4039"/>
                  </a:cubicBezTo>
                  <a:lnTo>
                    <a:pt x="3361" y="4039"/>
                  </a:lnTo>
                  <a:cubicBezTo>
                    <a:pt x="3313" y="4030"/>
                    <a:pt x="3265" y="4020"/>
                    <a:pt x="3216" y="4011"/>
                  </a:cubicBezTo>
                  <a:lnTo>
                    <a:pt x="3216" y="4011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3"/>
                    <a:pt x="3193" y="4006"/>
                  </a:cubicBezTo>
                  <a:lnTo>
                    <a:pt x="3193" y="4006"/>
                  </a:lnTo>
                  <a:cubicBezTo>
                    <a:pt x="3201" y="4007"/>
                    <a:pt x="3209" y="4009"/>
                    <a:pt x="3216" y="4011"/>
                  </a:cubicBezTo>
                  <a:lnTo>
                    <a:pt x="3216" y="4011"/>
                  </a:lnTo>
                  <a:cubicBezTo>
                    <a:pt x="3189" y="4006"/>
                    <a:pt x="3149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98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8" y="1251"/>
                    <a:pt x="2958" y="1251"/>
                    <a:pt x="2969" y="1239"/>
                  </a:cubicBezTo>
                  <a:cubicBezTo>
                    <a:pt x="2969" y="1239"/>
                    <a:pt x="2969" y="1228"/>
                    <a:pt x="2991" y="1206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2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44" y="1531"/>
                  </a:cubicBezTo>
                  <a:cubicBezTo>
                    <a:pt x="919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7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4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7" y="2707"/>
                  </a:cubicBezTo>
                  <a:cubicBezTo>
                    <a:pt x="6161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129658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0"/>
                    <a:pt x="0" y="0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12" y="3"/>
                    <a:pt x="13" y="12"/>
                    <a:pt x="23" y="12"/>
                  </a:cubicBezTo>
                  <a:cubicBezTo>
                    <a:pt x="16" y="5"/>
                    <a:pt x="8" y="2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388534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6"/>
                    <a:pt x="3696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28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71" y="4467"/>
                  </a:cubicBezTo>
                  <a:cubicBezTo>
                    <a:pt x="3159" y="4422"/>
                    <a:pt x="3013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3"/>
                    <a:pt x="2632" y="1353"/>
                    <a:pt x="2644" y="1342"/>
                  </a:cubicBezTo>
                  <a:close/>
                  <a:moveTo>
                    <a:pt x="3562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8" y="4646"/>
                    <a:pt x="3528" y="4646"/>
                    <a:pt x="3517" y="4657"/>
                  </a:cubicBezTo>
                  <a:cubicBezTo>
                    <a:pt x="3528" y="4635"/>
                    <a:pt x="3540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55"/>
                    <a:pt x="157" y="4053"/>
                    <a:pt x="963" y="4702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05"/>
                  </a:cubicBezTo>
                  <a:cubicBezTo>
                    <a:pt x="4469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8"/>
                    <a:pt x="3215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750114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6" y="3889"/>
                  </a:moveTo>
                  <a:cubicBezTo>
                    <a:pt x="3897" y="3889"/>
                    <a:pt x="3898" y="3891"/>
                    <a:pt x="3898" y="3894"/>
                  </a:cubicBezTo>
                  <a:cubicBezTo>
                    <a:pt x="3898" y="3894"/>
                    <a:pt x="3887" y="3894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3" y="4011"/>
                  </a:moveTo>
                  <a:cubicBezTo>
                    <a:pt x="3758" y="4020"/>
                    <a:pt x="3738" y="4028"/>
                    <a:pt x="3719" y="4028"/>
                  </a:cubicBezTo>
                  <a:cubicBezTo>
                    <a:pt x="3739" y="4022"/>
                    <a:pt x="3756" y="4015"/>
                    <a:pt x="3763" y="4011"/>
                  </a:cubicBezTo>
                  <a:close/>
                  <a:moveTo>
                    <a:pt x="3294" y="870"/>
                  </a:moveTo>
                  <a:cubicBezTo>
                    <a:pt x="3305" y="881"/>
                    <a:pt x="3327" y="892"/>
                    <a:pt x="3338" y="903"/>
                  </a:cubicBezTo>
                  <a:cubicBezTo>
                    <a:pt x="3518" y="1015"/>
                    <a:pt x="3674" y="1161"/>
                    <a:pt x="3809" y="1318"/>
                  </a:cubicBezTo>
                  <a:cubicBezTo>
                    <a:pt x="4111" y="1687"/>
                    <a:pt x="4290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34" y="3367"/>
                    <a:pt x="4190" y="3457"/>
                  </a:cubicBezTo>
                  <a:cubicBezTo>
                    <a:pt x="4178" y="3491"/>
                    <a:pt x="4156" y="3535"/>
                    <a:pt x="4134" y="3580"/>
                  </a:cubicBezTo>
                  <a:cubicBezTo>
                    <a:pt x="4122" y="3603"/>
                    <a:pt x="4089" y="3659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98" y="3883"/>
                    <a:pt x="3865" y="3905"/>
                  </a:cubicBezTo>
                  <a:cubicBezTo>
                    <a:pt x="3854" y="3927"/>
                    <a:pt x="3831" y="3939"/>
                    <a:pt x="3831" y="3939"/>
                  </a:cubicBezTo>
                  <a:cubicBezTo>
                    <a:pt x="3798" y="3961"/>
                    <a:pt x="3775" y="3983"/>
                    <a:pt x="3742" y="4006"/>
                  </a:cubicBezTo>
                  <a:cubicBezTo>
                    <a:pt x="3719" y="4017"/>
                    <a:pt x="3708" y="4028"/>
                    <a:pt x="3686" y="4028"/>
                  </a:cubicBez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9"/>
                    <a:pt x="3258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5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22" y="3804"/>
                  </a:cubicBezTo>
                  <a:lnTo>
                    <a:pt x="2610" y="3804"/>
                  </a:ln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2" y="2471"/>
                    <a:pt x="2678" y="1844"/>
                  </a:cubicBezTo>
                  <a:cubicBezTo>
                    <a:pt x="2745" y="1654"/>
                    <a:pt x="2846" y="1463"/>
                    <a:pt x="2946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1" y="1217"/>
                  </a:cubicBezTo>
                  <a:cubicBezTo>
                    <a:pt x="3014" y="1172"/>
                    <a:pt x="3047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71" y="881"/>
                    <a:pt x="3271" y="870"/>
                    <a:pt x="3271" y="870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39" y="4196"/>
                    <a:pt x="852" y="4331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5"/>
                    <a:pt x="1349" y="5208"/>
                    <a:pt x="1554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68385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6" y="0"/>
                    <a:pt x="11" y="3"/>
                    <a:pt x="17" y="6"/>
                  </a:cubicBezTo>
                  <a:lnTo>
                    <a:pt x="17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7" y="6"/>
                  </a:moveTo>
                  <a:cubicBezTo>
                    <a:pt x="18" y="7"/>
                    <a:pt x="20" y="9"/>
                    <a:pt x="23" y="12"/>
                  </a:cubicBezTo>
                  <a:lnTo>
                    <a:pt x="34" y="12"/>
                  </a:lnTo>
                  <a:cubicBezTo>
                    <a:pt x="28" y="12"/>
                    <a:pt x="22" y="9"/>
                    <a:pt x="17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7127261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4" y="4086"/>
                    <a:pt x="3708" y="4422"/>
                  </a:cubicBezTo>
                  <a:cubicBezTo>
                    <a:pt x="3685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4"/>
                    <a:pt x="3629" y="4534"/>
                    <a:pt x="3629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2" y="4523"/>
                  </a:cubicBezTo>
                  <a:cubicBezTo>
                    <a:pt x="3405" y="4512"/>
                    <a:pt x="3338" y="4489"/>
                    <a:pt x="3282" y="4467"/>
                  </a:cubicBezTo>
                  <a:cubicBezTo>
                    <a:pt x="3170" y="4422"/>
                    <a:pt x="3024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1"/>
                    <a:pt x="2240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3"/>
                    <a:pt x="2632" y="1353"/>
                    <a:pt x="2655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6"/>
                    <a:pt x="3528" y="4646"/>
                    <a:pt x="3517" y="4657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4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51" y="1555"/>
                    <a:pt x="527" y="2081"/>
                  </a:cubicBezTo>
                  <a:cubicBezTo>
                    <a:pt x="0" y="2955"/>
                    <a:pt x="157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8" y="805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8"/>
                    <a:pt x="3226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489213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294" y="881"/>
                    <a:pt x="3316" y="892"/>
                    <a:pt x="3327" y="903"/>
                  </a:cubicBezTo>
                  <a:cubicBezTo>
                    <a:pt x="3507" y="1015"/>
                    <a:pt x="3663" y="1161"/>
                    <a:pt x="3798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3" y="3580"/>
                  </a:cubicBezTo>
                  <a:cubicBezTo>
                    <a:pt x="4111" y="3603"/>
                    <a:pt x="4078" y="3659"/>
                    <a:pt x="4067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5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3" y="3927"/>
                    <a:pt x="3820" y="3939"/>
                    <a:pt x="3820" y="3939"/>
                  </a:cubicBezTo>
                  <a:cubicBezTo>
                    <a:pt x="3798" y="3961"/>
                    <a:pt x="3764" y="3983"/>
                    <a:pt x="3731" y="4006"/>
                  </a:cubicBezTo>
                  <a:cubicBezTo>
                    <a:pt x="3719" y="4017"/>
                    <a:pt x="3697" y="4028"/>
                    <a:pt x="3675" y="4028"/>
                  </a:cubicBezTo>
                  <a:cubicBezTo>
                    <a:pt x="3663" y="4039"/>
                    <a:pt x="3641" y="4039"/>
                    <a:pt x="3619" y="4039"/>
                  </a:cubicBezTo>
                  <a:cubicBezTo>
                    <a:pt x="3596" y="4039"/>
                    <a:pt x="3563" y="4039"/>
                    <a:pt x="3551" y="4051"/>
                  </a:cubicBezTo>
                  <a:lnTo>
                    <a:pt x="3484" y="4051"/>
                  </a:lnTo>
                  <a:cubicBezTo>
                    <a:pt x="3406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7"/>
                    <a:pt x="3182" y="4006"/>
                  </a:cubicBezTo>
                  <a:lnTo>
                    <a:pt x="3182" y="4006"/>
                  </a:lnTo>
                  <a:cubicBezTo>
                    <a:pt x="3227" y="4013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5"/>
                  </a:cubicBezTo>
                  <a:cubicBezTo>
                    <a:pt x="3003" y="3961"/>
                    <a:pt x="2891" y="3927"/>
                    <a:pt x="2790" y="3883"/>
                  </a:cubicBezTo>
                  <a:cubicBezTo>
                    <a:pt x="2723" y="3860"/>
                    <a:pt x="2667" y="3827"/>
                    <a:pt x="2611" y="3804"/>
                  </a:cubicBezTo>
                  <a:lnTo>
                    <a:pt x="2599" y="3804"/>
                  </a:lnTo>
                  <a:cubicBezTo>
                    <a:pt x="2577" y="3793"/>
                    <a:pt x="2555" y="3782"/>
                    <a:pt x="2532" y="3759"/>
                  </a:cubicBezTo>
                  <a:cubicBezTo>
                    <a:pt x="2387" y="3132"/>
                    <a:pt x="2443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58" y="1251"/>
                    <a:pt x="2958" y="1239"/>
                  </a:cubicBezTo>
                  <a:cubicBezTo>
                    <a:pt x="2969" y="1239"/>
                    <a:pt x="2969" y="1228"/>
                    <a:pt x="2980" y="1217"/>
                  </a:cubicBezTo>
                  <a:cubicBezTo>
                    <a:pt x="3014" y="1172"/>
                    <a:pt x="3036" y="1139"/>
                    <a:pt x="3059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7" y="1"/>
                    <a:pt x="2866" y="160"/>
                    <a:pt x="2420" y="399"/>
                  </a:cubicBezTo>
                  <a:cubicBezTo>
                    <a:pt x="1927" y="657"/>
                    <a:pt x="1535" y="1049"/>
                    <a:pt x="1244" y="1531"/>
                  </a:cubicBezTo>
                  <a:cubicBezTo>
                    <a:pt x="919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10" y="5025"/>
                  </a:cubicBezTo>
                  <a:cubicBezTo>
                    <a:pt x="1177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607112" y="5543074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0"/>
                  </a:moveTo>
                  <a:cubicBezTo>
                    <a:pt x="8" y="0"/>
                    <a:pt x="15" y="5"/>
                    <a:pt x="22" y="9"/>
                  </a:cubicBezTo>
                  <a:lnTo>
                    <a:pt x="22" y="9"/>
                  </a:lnTo>
                  <a:cubicBezTo>
                    <a:pt x="20" y="0"/>
                    <a:pt x="10" y="0"/>
                    <a:pt x="0" y="0"/>
                  </a:cubicBezTo>
                  <a:close/>
                  <a:moveTo>
                    <a:pt x="22" y="9"/>
                  </a:moveTo>
                  <a:cubicBezTo>
                    <a:pt x="22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2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8227941" y="5406395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1" y="3889"/>
                  </a:moveTo>
                  <a:cubicBezTo>
                    <a:pt x="3893" y="3889"/>
                    <a:pt x="3895" y="3891"/>
                    <a:pt x="3899" y="3894"/>
                  </a:cubicBezTo>
                  <a:cubicBezTo>
                    <a:pt x="3899" y="3894"/>
                    <a:pt x="3887" y="3894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6"/>
                  </a:moveTo>
                  <a:cubicBezTo>
                    <a:pt x="3756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83" y="870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15"/>
                    <a:pt x="3675" y="1161"/>
                    <a:pt x="3798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1"/>
                    <a:pt x="4156" y="3535"/>
                    <a:pt x="4134" y="3580"/>
                  </a:cubicBezTo>
                  <a:cubicBezTo>
                    <a:pt x="4123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87" y="3883"/>
                    <a:pt x="3865" y="3905"/>
                  </a:cubicBezTo>
                  <a:cubicBezTo>
                    <a:pt x="3854" y="3927"/>
                    <a:pt x="3831" y="3939"/>
                    <a:pt x="3820" y="3939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1" y="4051"/>
                  </a:cubicBezTo>
                  <a:lnTo>
                    <a:pt x="3495" y="4051"/>
                  </a:lnTo>
                  <a:cubicBezTo>
                    <a:pt x="3406" y="4051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9"/>
                    <a:pt x="3257" y="4019"/>
                    <a:pt x="3204" y="4008"/>
                  </a:cubicBezTo>
                  <a:lnTo>
                    <a:pt x="3204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11" y="3804"/>
                  </a:cubicBez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1" y="1217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8"/>
                    <a:pt x="1554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8346211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7866360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59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5" y="3829"/>
                    <a:pt x="3853" y="4086"/>
                    <a:pt x="3697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4"/>
                    <a:pt x="3629" y="4534"/>
                    <a:pt x="3618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61" y="4523"/>
                  </a:cubicBezTo>
                  <a:cubicBezTo>
                    <a:pt x="3394" y="4512"/>
                    <a:pt x="3338" y="4489"/>
                    <a:pt x="3271" y="4467"/>
                  </a:cubicBezTo>
                  <a:cubicBezTo>
                    <a:pt x="3159" y="4422"/>
                    <a:pt x="3013" y="4366"/>
                    <a:pt x="2935" y="4321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1"/>
                    <a:pt x="2241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3"/>
                    <a:pt x="2633" y="1353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7" y="4657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3517" y="4657"/>
                  </a:moveTo>
                  <a:lnTo>
                    <a:pt x="3517" y="4657"/>
                  </a:ln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7"/>
                    <a:pt x="3517" y="4657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4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3"/>
                    <a:pt x="1770" y="827"/>
                    <a:pt x="1837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55"/>
                    <a:pt x="157" y="4053"/>
                    <a:pt x="964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05"/>
                  </a:cubicBezTo>
                  <a:cubicBezTo>
                    <a:pt x="4458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8"/>
                    <a:pt x="3215" y="99"/>
                    <a:pt x="3013" y="43"/>
                  </a:cubicBezTo>
                  <a:cubicBezTo>
                    <a:pt x="2916" y="13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4504356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4386119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93" y="4005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7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24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89" y="3445"/>
                  </a:cubicBezTo>
                  <a:cubicBezTo>
                    <a:pt x="4167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7" y="3961"/>
                    <a:pt x="3764" y="3972"/>
                    <a:pt x="3741" y="3994"/>
                  </a:cubicBezTo>
                  <a:lnTo>
                    <a:pt x="3730" y="3994"/>
                  </a:lnTo>
                  <a:cubicBezTo>
                    <a:pt x="3719" y="4005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1" y="4028"/>
                  </a:cubicBezTo>
                  <a:cubicBezTo>
                    <a:pt x="3319" y="4020"/>
                    <a:pt x="3278" y="4017"/>
                    <a:pt x="3237" y="4012"/>
                  </a:cubicBezTo>
                  <a:lnTo>
                    <a:pt x="3237" y="4012"/>
                  </a:lnTo>
                  <a:cubicBezTo>
                    <a:pt x="3212" y="4007"/>
                    <a:pt x="3156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6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3" y="1172"/>
                    <a:pt x="3036" y="1138"/>
                    <a:pt x="3069" y="1093"/>
                  </a:cubicBezTo>
                  <a:cubicBezTo>
                    <a:pt x="3125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19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6" y="2706"/>
                  </a:cubicBezTo>
                  <a:cubicBezTo>
                    <a:pt x="6161" y="1687"/>
                    <a:pt x="5578" y="388"/>
                    <a:pt x="4525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4763266" y="5692681"/>
              <a:ext cx="192550" cy="181450"/>
            </a:xfrm>
            <a:custGeom>
              <a:avLst/>
              <a:gdLst/>
              <a:ahLst/>
              <a:cxnLst/>
              <a:rect l="l" t="t" r="r" b="b"/>
              <a:pathLst>
                <a:path w="5690" h="5362" extrusionOk="0">
                  <a:moveTo>
                    <a:pt x="3203" y="1045"/>
                  </a:moveTo>
                  <a:cubicBezTo>
                    <a:pt x="3225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8" y="1057"/>
                    <a:pt x="3147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3" y="1045"/>
                  </a:cubicBezTo>
                  <a:close/>
                  <a:moveTo>
                    <a:pt x="2643" y="1337"/>
                  </a:moveTo>
                  <a:cubicBezTo>
                    <a:pt x="2677" y="1359"/>
                    <a:pt x="2699" y="1381"/>
                    <a:pt x="2733" y="1404"/>
                  </a:cubicBezTo>
                  <a:cubicBezTo>
                    <a:pt x="3058" y="1695"/>
                    <a:pt x="3293" y="2009"/>
                    <a:pt x="3483" y="2378"/>
                  </a:cubicBezTo>
                  <a:cubicBezTo>
                    <a:pt x="3663" y="2725"/>
                    <a:pt x="3797" y="3106"/>
                    <a:pt x="3831" y="3498"/>
                  </a:cubicBezTo>
                  <a:cubicBezTo>
                    <a:pt x="3864" y="3834"/>
                    <a:pt x="3853" y="4092"/>
                    <a:pt x="3696" y="4417"/>
                  </a:cubicBezTo>
                  <a:cubicBezTo>
                    <a:pt x="3685" y="4450"/>
                    <a:pt x="3663" y="4473"/>
                    <a:pt x="3651" y="4506"/>
                  </a:cubicBezTo>
                  <a:cubicBezTo>
                    <a:pt x="3651" y="4506"/>
                    <a:pt x="3640" y="4518"/>
                    <a:pt x="3640" y="4529"/>
                  </a:cubicBezTo>
                  <a:cubicBezTo>
                    <a:pt x="3629" y="4529"/>
                    <a:pt x="3629" y="4540"/>
                    <a:pt x="3618" y="4551"/>
                  </a:cubicBezTo>
                  <a:cubicBezTo>
                    <a:pt x="3595" y="4540"/>
                    <a:pt x="3573" y="4540"/>
                    <a:pt x="3551" y="4540"/>
                  </a:cubicBezTo>
                  <a:cubicBezTo>
                    <a:pt x="3528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71" y="4462"/>
                  </a:cubicBezTo>
                  <a:cubicBezTo>
                    <a:pt x="3159" y="4428"/>
                    <a:pt x="3013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39" y="1975"/>
                  </a:cubicBezTo>
                  <a:cubicBezTo>
                    <a:pt x="2173" y="1919"/>
                    <a:pt x="2195" y="1874"/>
                    <a:pt x="2229" y="1829"/>
                  </a:cubicBezTo>
                  <a:cubicBezTo>
                    <a:pt x="2229" y="1818"/>
                    <a:pt x="2240" y="1807"/>
                    <a:pt x="2240" y="1796"/>
                  </a:cubicBezTo>
                  <a:cubicBezTo>
                    <a:pt x="2251" y="1785"/>
                    <a:pt x="2263" y="1762"/>
                    <a:pt x="2274" y="1751"/>
                  </a:cubicBezTo>
                  <a:cubicBezTo>
                    <a:pt x="2341" y="1650"/>
                    <a:pt x="2419" y="1561"/>
                    <a:pt x="2509" y="1471"/>
                  </a:cubicBezTo>
                  <a:cubicBezTo>
                    <a:pt x="2543" y="1426"/>
                    <a:pt x="2587" y="1393"/>
                    <a:pt x="2621" y="1359"/>
                  </a:cubicBezTo>
                  <a:cubicBezTo>
                    <a:pt x="2621" y="1359"/>
                    <a:pt x="2632" y="1348"/>
                    <a:pt x="2643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3" y="4562"/>
                    <a:pt x="3741" y="4562"/>
                  </a:cubicBezTo>
                  <a:lnTo>
                    <a:pt x="3730" y="4562"/>
                  </a:lnTo>
                  <a:cubicBezTo>
                    <a:pt x="3750" y="4562"/>
                    <a:pt x="3780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30"/>
                    <a:pt x="3539" y="4630"/>
                  </a:cubicBezTo>
                  <a:cubicBezTo>
                    <a:pt x="3528" y="4641"/>
                    <a:pt x="3528" y="4641"/>
                    <a:pt x="3517" y="4652"/>
                  </a:cubicBezTo>
                  <a:cubicBezTo>
                    <a:pt x="3528" y="4641"/>
                    <a:pt x="3539" y="4618"/>
                    <a:pt x="3562" y="4618"/>
                  </a:cubicBezTo>
                  <a:close/>
                  <a:moveTo>
                    <a:pt x="3517" y="4663"/>
                  </a:moveTo>
                  <a:cubicBezTo>
                    <a:pt x="3510" y="4663"/>
                    <a:pt x="3507" y="4668"/>
                    <a:pt x="3506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70" y="821"/>
                    <a:pt x="1848" y="855"/>
                  </a:cubicBezTo>
                  <a:cubicBezTo>
                    <a:pt x="1310" y="1146"/>
                    <a:pt x="840" y="1549"/>
                    <a:pt x="526" y="2076"/>
                  </a:cubicBezTo>
                  <a:cubicBezTo>
                    <a:pt x="0" y="2961"/>
                    <a:pt x="157" y="4058"/>
                    <a:pt x="963" y="4708"/>
                  </a:cubicBezTo>
                  <a:cubicBezTo>
                    <a:pt x="1467" y="5100"/>
                    <a:pt x="2106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7" y="5362"/>
                    <a:pt x="4360" y="5186"/>
                    <a:pt x="4895" y="4764"/>
                  </a:cubicBezTo>
                  <a:cubicBezTo>
                    <a:pt x="5634" y="4193"/>
                    <a:pt x="5690" y="3229"/>
                    <a:pt x="5410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69" y="754"/>
                    <a:pt x="4559" y="687"/>
                    <a:pt x="4637" y="597"/>
                  </a:cubicBezTo>
                  <a:cubicBezTo>
                    <a:pt x="4877" y="315"/>
                    <a:pt x="4464" y="238"/>
                    <a:pt x="4244" y="238"/>
                  </a:cubicBezTo>
                  <a:cubicBezTo>
                    <a:pt x="4229" y="238"/>
                    <a:pt x="4214" y="238"/>
                    <a:pt x="4200" y="239"/>
                  </a:cubicBezTo>
                  <a:cubicBezTo>
                    <a:pt x="3999" y="239"/>
                    <a:pt x="3797" y="250"/>
                    <a:pt x="3595" y="284"/>
                  </a:cubicBezTo>
                  <a:cubicBezTo>
                    <a:pt x="3405" y="183"/>
                    <a:pt x="3215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5124846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0" y="4008"/>
                    <a:pt x="3223" y="4010"/>
                    <a:pt x="3233" y="4012"/>
                  </a:cubicBezTo>
                  <a:lnTo>
                    <a:pt x="3233" y="4012"/>
                  </a:lnTo>
                  <a:cubicBezTo>
                    <a:pt x="3219" y="4010"/>
                    <a:pt x="3205" y="4008"/>
                    <a:pt x="3193" y="4005"/>
                  </a:cubicBezTo>
                  <a:close/>
                  <a:moveTo>
                    <a:pt x="3764" y="4006"/>
                  </a:moveTo>
                  <a:cubicBezTo>
                    <a:pt x="3763" y="4017"/>
                    <a:pt x="3741" y="4017"/>
                    <a:pt x="3719" y="4017"/>
                  </a:cubicBezTo>
                  <a:cubicBezTo>
                    <a:pt x="3740" y="4010"/>
                    <a:pt x="3757" y="4007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93" y="869"/>
                  </a:cubicBezTo>
                  <a:cubicBezTo>
                    <a:pt x="3305" y="881"/>
                    <a:pt x="3327" y="881"/>
                    <a:pt x="3338" y="892"/>
                  </a:cubicBezTo>
                  <a:cubicBezTo>
                    <a:pt x="3517" y="1004"/>
                    <a:pt x="3674" y="1149"/>
                    <a:pt x="3809" y="1317"/>
                  </a:cubicBezTo>
                  <a:cubicBezTo>
                    <a:pt x="4111" y="1687"/>
                    <a:pt x="4290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7"/>
                    <a:pt x="4234" y="3367"/>
                    <a:pt x="4189" y="3445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89" y="3647"/>
                    <a:pt x="4077" y="3658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98" y="3882"/>
                    <a:pt x="3865" y="3905"/>
                  </a:cubicBezTo>
                  <a:cubicBezTo>
                    <a:pt x="3853" y="3916"/>
                    <a:pt x="3831" y="3938"/>
                    <a:pt x="3831" y="3938"/>
                  </a:cubicBezTo>
                  <a:cubicBezTo>
                    <a:pt x="3797" y="3961"/>
                    <a:pt x="3764" y="3972"/>
                    <a:pt x="3741" y="3994"/>
                  </a:cubicBezTo>
                  <a:cubicBezTo>
                    <a:pt x="3719" y="4005"/>
                    <a:pt x="3708" y="4017"/>
                    <a:pt x="3685" y="4028"/>
                  </a:cubicBezTo>
                  <a:cubicBezTo>
                    <a:pt x="3663" y="4028"/>
                    <a:pt x="3641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2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5" y="1642"/>
                    <a:pt x="2845" y="1452"/>
                    <a:pt x="2946" y="1273"/>
                  </a:cubicBezTo>
                  <a:cubicBezTo>
                    <a:pt x="2957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5"/>
                  </a:cubicBezTo>
                  <a:cubicBezTo>
                    <a:pt x="3013" y="1172"/>
                    <a:pt x="3047" y="1138"/>
                    <a:pt x="3069" y="1093"/>
                  </a:cubicBezTo>
                  <a:cubicBezTo>
                    <a:pt x="3125" y="1015"/>
                    <a:pt x="3193" y="948"/>
                    <a:pt x="3260" y="869"/>
                  </a:cubicBezTo>
                  <a:cubicBezTo>
                    <a:pt x="3271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39" y="4196"/>
                    <a:pt x="852" y="4319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79" y="5150"/>
                    <a:pt x="1346" y="5200"/>
                    <a:pt x="1550" y="5200"/>
                  </a:cubicBezTo>
                  <a:cubicBezTo>
                    <a:pt x="1930" y="5200"/>
                    <a:pt x="2440" y="5024"/>
                    <a:pt x="2689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81" y="4554"/>
                    <a:pt x="5870" y="3927"/>
                    <a:pt x="6026" y="2706"/>
                  </a:cubicBezTo>
                  <a:cubicBezTo>
                    <a:pt x="6161" y="1687"/>
                    <a:pt x="5589" y="388"/>
                    <a:pt x="4537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5243083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5501993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3" y="1045"/>
                  </a:moveTo>
                  <a:cubicBezTo>
                    <a:pt x="3234" y="1045"/>
                    <a:pt x="3218" y="1055"/>
                    <a:pt x="3135" y="1065"/>
                  </a:cubicBezTo>
                  <a:lnTo>
                    <a:pt x="3135" y="1065"/>
                  </a:lnTo>
                  <a:cubicBezTo>
                    <a:pt x="3143" y="1062"/>
                    <a:pt x="3151" y="1057"/>
                    <a:pt x="3159" y="1057"/>
                  </a:cubicBezTo>
                  <a:lnTo>
                    <a:pt x="3181" y="1057"/>
                  </a:lnTo>
                  <a:cubicBezTo>
                    <a:pt x="3181" y="1057"/>
                    <a:pt x="3192" y="1045"/>
                    <a:pt x="3203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4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5" y="3834"/>
                    <a:pt x="3864" y="4092"/>
                    <a:pt x="3707" y="4417"/>
                  </a:cubicBezTo>
                  <a:cubicBezTo>
                    <a:pt x="3685" y="4450"/>
                    <a:pt x="3674" y="4473"/>
                    <a:pt x="3663" y="4506"/>
                  </a:cubicBezTo>
                  <a:cubicBezTo>
                    <a:pt x="3651" y="4506"/>
                    <a:pt x="3651" y="4518"/>
                    <a:pt x="3640" y="4529"/>
                  </a:cubicBezTo>
                  <a:cubicBezTo>
                    <a:pt x="3640" y="4529"/>
                    <a:pt x="3629" y="4540"/>
                    <a:pt x="3629" y="4551"/>
                  </a:cubicBezTo>
                  <a:cubicBezTo>
                    <a:pt x="3607" y="4540"/>
                    <a:pt x="3584" y="4540"/>
                    <a:pt x="3562" y="4540"/>
                  </a:cubicBezTo>
                  <a:cubicBezTo>
                    <a:pt x="3539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82" y="4462"/>
                  </a:cubicBezTo>
                  <a:cubicBezTo>
                    <a:pt x="3170" y="4428"/>
                    <a:pt x="3024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1" y="1796"/>
                  </a:cubicBezTo>
                  <a:cubicBezTo>
                    <a:pt x="2251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54" y="1426"/>
                    <a:pt x="2587" y="1393"/>
                    <a:pt x="2621" y="1359"/>
                  </a:cubicBezTo>
                  <a:cubicBezTo>
                    <a:pt x="2632" y="1359"/>
                    <a:pt x="2632" y="1348"/>
                    <a:pt x="2655" y="1337"/>
                  </a:cubicBezTo>
                  <a:close/>
                  <a:moveTo>
                    <a:pt x="3819" y="4551"/>
                  </a:moveTo>
                  <a:cubicBezTo>
                    <a:pt x="3796" y="4562"/>
                    <a:pt x="3763" y="4562"/>
                    <a:pt x="3752" y="4562"/>
                  </a:cubicBezTo>
                  <a:lnTo>
                    <a:pt x="3730" y="4562"/>
                  </a:lnTo>
                  <a:cubicBezTo>
                    <a:pt x="3760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lnTo>
                    <a:pt x="3562" y="4618"/>
                  </a:lnTo>
                  <a:cubicBezTo>
                    <a:pt x="3562" y="4618"/>
                    <a:pt x="3551" y="4630"/>
                    <a:pt x="3551" y="4630"/>
                  </a:cubicBezTo>
                  <a:cubicBezTo>
                    <a:pt x="3539" y="4641"/>
                    <a:pt x="3528" y="4641"/>
                    <a:pt x="3517" y="4652"/>
                  </a:cubicBezTo>
                  <a:cubicBezTo>
                    <a:pt x="3528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6" y="340"/>
                    <a:pt x="1232" y="653"/>
                    <a:pt x="1624" y="777"/>
                  </a:cubicBezTo>
                  <a:cubicBezTo>
                    <a:pt x="1702" y="799"/>
                    <a:pt x="1781" y="821"/>
                    <a:pt x="1848" y="855"/>
                  </a:cubicBezTo>
                  <a:cubicBezTo>
                    <a:pt x="1310" y="1146"/>
                    <a:pt x="851" y="1549"/>
                    <a:pt x="526" y="2076"/>
                  </a:cubicBezTo>
                  <a:cubicBezTo>
                    <a:pt x="0" y="2961"/>
                    <a:pt x="157" y="4058"/>
                    <a:pt x="974" y="4708"/>
                  </a:cubicBezTo>
                  <a:cubicBezTo>
                    <a:pt x="1478" y="5100"/>
                    <a:pt x="2117" y="5324"/>
                    <a:pt x="2755" y="5358"/>
                  </a:cubicBezTo>
                  <a:cubicBezTo>
                    <a:pt x="2815" y="5360"/>
                    <a:pt x="2875" y="5362"/>
                    <a:pt x="2936" y="5362"/>
                  </a:cubicBezTo>
                  <a:cubicBezTo>
                    <a:pt x="3617" y="5362"/>
                    <a:pt x="4361" y="5186"/>
                    <a:pt x="4906" y="4764"/>
                  </a:cubicBezTo>
                  <a:cubicBezTo>
                    <a:pt x="5634" y="4193"/>
                    <a:pt x="5701" y="3229"/>
                    <a:pt x="5421" y="2401"/>
                  </a:cubicBezTo>
                  <a:cubicBezTo>
                    <a:pt x="5208" y="1785"/>
                    <a:pt x="4839" y="1236"/>
                    <a:pt x="4368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7" y="315"/>
                    <a:pt x="4474" y="238"/>
                    <a:pt x="4255" y="238"/>
                  </a:cubicBezTo>
                  <a:cubicBezTo>
                    <a:pt x="4240" y="238"/>
                    <a:pt x="4225" y="238"/>
                    <a:pt x="4211" y="239"/>
                  </a:cubicBezTo>
                  <a:cubicBezTo>
                    <a:pt x="4010" y="239"/>
                    <a:pt x="3797" y="250"/>
                    <a:pt x="3595" y="284"/>
                  </a:cubicBezTo>
                  <a:cubicBezTo>
                    <a:pt x="3416" y="183"/>
                    <a:pt x="3226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5863946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70" y="802"/>
                  </a:cubicBezTo>
                  <a:close/>
                  <a:moveTo>
                    <a:pt x="3182" y="4005"/>
                  </a:moveTo>
                  <a:lnTo>
                    <a:pt x="3182" y="4005"/>
                  </a:lnTo>
                  <a:cubicBezTo>
                    <a:pt x="3189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5" y="4008"/>
                    <a:pt x="3188" y="4007"/>
                    <a:pt x="318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8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8" y="3647"/>
                    <a:pt x="4066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8" y="3961"/>
                    <a:pt x="3764" y="3972"/>
                    <a:pt x="3730" y="3994"/>
                  </a:cubicBezTo>
                  <a:cubicBezTo>
                    <a:pt x="3719" y="4005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6" y="4028"/>
                    <a:pt x="3361" y="4028"/>
                  </a:cubicBezTo>
                  <a:cubicBezTo>
                    <a:pt x="3321" y="4020"/>
                    <a:pt x="3281" y="4018"/>
                    <a:pt x="3238" y="4013"/>
                  </a:cubicBezTo>
                  <a:lnTo>
                    <a:pt x="3238" y="4013"/>
                  </a:lnTo>
                  <a:cubicBezTo>
                    <a:pt x="3217" y="4008"/>
                    <a:pt x="3157" y="3996"/>
                    <a:pt x="3126" y="3983"/>
                  </a:cubicBezTo>
                  <a:cubicBezTo>
                    <a:pt x="3002" y="3961"/>
                    <a:pt x="2890" y="3916"/>
                    <a:pt x="2790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28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8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8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7" y="2706"/>
                  </a:cubicBezTo>
                  <a:cubicBezTo>
                    <a:pt x="6150" y="1687"/>
                    <a:pt x="5578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5981811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241093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8" y="1057"/>
                    <a:pt x="3148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66" y="1359"/>
                    <a:pt x="2700" y="1381"/>
                    <a:pt x="2733" y="1404"/>
                  </a:cubicBezTo>
                  <a:cubicBezTo>
                    <a:pt x="3047" y="1695"/>
                    <a:pt x="3293" y="2009"/>
                    <a:pt x="3484" y="2378"/>
                  </a:cubicBezTo>
                  <a:cubicBezTo>
                    <a:pt x="3663" y="2725"/>
                    <a:pt x="3786" y="3106"/>
                    <a:pt x="3831" y="3498"/>
                  </a:cubicBezTo>
                  <a:cubicBezTo>
                    <a:pt x="3864" y="3834"/>
                    <a:pt x="3853" y="4092"/>
                    <a:pt x="3696" y="4417"/>
                  </a:cubicBezTo>
                  <a:cubicBezTo>
                    <a:pt x="3685" y="4450"/>
                    <a:pt x="3663" y="4473"/>
                    <a:pt x="3652" y="4506"/>
                  </a:cubicBezTo>
                  <a:cubicBezTo>
                    <a:pt x="3652" y="4506"/>
                    <a:pt x="3640" y="4518"/>
                    <a:pt x="3640" y="4529"/>
                  </a:cubicBezTo>
                  <a:cubicBezTo>
                    <a:pt x="3629" y="4529"/>
                    <a:pt x="3629" y="4540"/>
                    <a:pt x="3618" y="4551"/>
                  </a:cubicBezTo>
                  <a:cubicBezTo>
                    <a:pt x="3596" y="4540"/>
                    <a:pt x="3573" y="4540"/>
                    <a:pt x="3551" y="4540"/>
                  </a:cubicBezTo>
                  <a:cubicBezTo>
                    <a:pt x="3528" y="4540"/>
                    <a:pt x="3495" y="4529"/>
                    <a:pt x="3461" y="4529"/>
                  </a:cubicBezTo>
                  <a:cubicBezTo>
                    <a:pt x="3394" y="4506"/>
                    <a:pt x="3338" y="4495"/>
                    <a:pt x="3271" y="4462"/>
                  </a:cubicBezTo>
                  <a:cubicBezTo>
                    <a:pt x="3159" y="4428"/>
                    <a:pt x="3013" y="4361"/>
                    <a:pt x="2935" y="4327"/>
                  </a:cubicBezTo>
                  <a:cubicBezTo>
                    <a:pt x="2543" y="4103"/>
                    <a:pt x="2207" y="3801"/>
                    <a:pt x="2050" y="3397"/>
                  </a:cubicBezTo>
                  <a:cubicBezTo>
                    <a:pt x="1893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40" y="1975"/>
                  </a:cubicBezTo>
                  <a:cubicBezTo>
                    <a:pt x="2162" y="1919"/>
                    <a:pt x="2196" y="1874"/>
                    <a:pt x="2218" y="1829"/>
                  </a:cubicBezTo>
                  <a:cubicBezTo>
                    <a:pt x="2229" y="1818"/>
                    <a:pt x="2229" y="1807"/>
                    <a:pt x="2240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41" y="1650"/>
                    <a:pt x="2420" y="1561"/>
                    <a:pt x="2509" y="1471"/>
                  </a:cubicBezTo>
                  <a:cubicBezTo>
                    <a:pt x="2543" y="1426"/>
                    <a:pt x="2576" y="1393"/>
                    <a:pt x="2621" y="1359"/>
                  </a:cubicBezTo>
                  <a:cubicBezTo>
                    <a:pt x="2621" y="1359"/>
                    <a:pt x="2632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86" y="4562"/>
                    <a:pt x="3764" y="4562"/>
                    <a:pt x="3741" y="4562"/>
                  </a:cubicBezTo>
                  <a:lnTo>
                    <a:pt x="3730" y="4562"/>
                  </a:lnTo>
                  <a:cubicBezTo>
                    <a:pt x="3752" y="4562"/>
                    <a:pt x="3786" y="4551"/>
                    <a:pt x="3820" y="4551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8" y="4641"/>
                    <a:pt x="3528" y="4641"/>
                    <a:pt x="3517" y="4652"/>
                  </a:cubicBezTo>
                  <a:cubicBezTo>
                    <a:pt x="3528" y="4641"/>
                    <a:pt x="3540" y="4618"/>
                    <a:pt x="3551" y="4618"/>
                  </a:cubicBezTo>
                  <a:close/>
                  <a:moveTo>
                    <a:pt x="3517" y="4663"/>
                  </a:moveTo>
                  <a:cubicBezTo>
                    <a:pt x="3510" y="4663"/>
                    <a:pt x="3507" y="4668"/>
                    <a:pt x="3506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2" y="1"/>
                  </a:moveTo>
                  <a:cubicBezTo>
                    <a:pt x="2385" y="1"/>
                    <a:pt x="2049" y="108"/>
                    <a:pt x="1803" y="239"/>
                  </a:cubicBezTo>
                  <a:cubicBezTo>
                    <a:pt x="1635" y="340"/>
                    <a:pt x="1232" y="653"/>
                    <a:pt x="1624" y="777"/>
                  </a:cubicBezTo>
                  <a:cubicBezTo>
                    <a:pt x="1691" y="799"/>
                    <a:pt x="1770" y="821"/>
                    <a:pt x="1848" y="855"/>
                  </a:cubicBezTo>
                  <a:cubicBezTo>
                    <a:pt x="1311" y="1146"/>
                    <a:pt x="840" y="1549"/>
                    <a:pt x="527" y="2076"/>
                  </a:cubicBezTo>
                  <a:cubicBezTo>
                    <a:pt x="0" y="2961"/>
                    <a:pt x="157" y="4058"/>
                    <a:pt x="963" y="4708"/>
                  </a:cubicBezTo>
                  <a:cubicBezTo>
                    <a:pt x="1467" y="5100"/>
                    <a:pt x="2106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6" y="5362"/>
                    <a:pt x="4350" y="5186"/>
                    <a:pt x="4895" y="4764"/>
                  </a:cubicBezTo>
                  <a:cubicBezTo>
                    <a:pt x="5634" y="4193"/>
                    <a:pt x="5690" y="3229"/>
                    <a:pt x="5410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58" y="754"/>
                    <a:pt x="4559" y="687"/>
                    <a:pt x="4637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4" y="238"/>
                    <a:pt x="4200" y="239"/>
                  </a:cubicBezTo>
                  <a:cubicBezTo>
                    <a:pt x="3999" y="239"/>
                    <a:pt x="3797" y="250"/>
                    <a:pt x="3584" y="284"/>
                  </a:cubicBezTo>
                  <a:cubicBezTo>
                    <a:pt x="3405" y="183"/>
                    <a:pt x="3215" y="104"/>
                    <a:pt x="3013" y="48"/>
                  </a:cubicBezTo>
                  <a:cubicBezTo>
                    <a:pt x="2914" y="15"/>
                    <a:pt x="2805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602673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70" y="808"/>
                    <a:pt x="3058" y="811"/>
                    <a:pt x="3057" y="811"/>
                  </a:cubicBezTo>
                  <a:cubicBezTo>
                    <a:pt x="3056" y="811"/>
                    <a:pt x="3064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4" y="4009"/>
                    <a:pt x="3229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8" y="4009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53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82" y="869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8" y="1004"/>
                    <a:pt x="3674" y="1149"/>
                    <a:pt x="3798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78" y="3490"/>
                    <a:pt x="4156" y="3535"/>
                    <a:pt x="4134" y="3569"/>
                  </a:cubicBezTo>
                  <a:cubicBezTo>
                    <a:pt x="4122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5" y="3856"/>
                    <a:pt x="3898" y="3875"/>
                    <a:pt x="3877" y="3893"/>
                  </a:cubicBezTo>
                  <a:lnTo>
                    <a:pt x="3877" y="3893"/>
                  </a:lnTo>
                  <a:cubicBezTo>
                    <a:pt x="3887" y="3893"/>
                    <a:pt x="3887" y="3882"/>
                    <a:pt x="3898" y="3882"/>
                  </a:cubicBezTo>
                  <a:lnTo>
                    <a:pt x="3898" y="3882"/>
                  </a:lnTo>
                  <a:cubicBezTo>
                    <a:pt x="3898" y="3882"/>
                    <a:pt x="3888" y="3893"/>
                    <a:pt x="3877" y="3893"/>
                  </a:cubicBezTo>
                  <a:lnTo>
                    <a:pt x="3877" y="3893"/>
                  </a:lnTo>
                  <a:cubicBezTo>
                    <a:pt x="3877" y="3893"/>
                    <a:pt x="3877" y="3893"/>
                    <a:pt x="3877" y="3893"/>
                  </a:cubicBezTo>
                  <a:lnTo>
                    <a:pt x="3877" y="3893"/>
                  </a:lnTo>
                  <a:cubicBezTo>
                    <a:pt x="3877" y="3893"/>
                    <a:pt x="3876" y="3893"/>
                    <a:pt x="3876" y="3893"/>
                  </a:cubicBezTo>
                  <a:cubicBezTo>
                    <a:pt x="3876" y="3893"/>
                    <a:pt x="3877" y="3893"/>
                    <a:pt x="3877" y="3893"/>
                  </a:cubicBezTo>
                  <a:lnTo>
                    <a:pt x="3877" y="3893"/>
                  </a:lnTo>
                  <a:cubicBezTo>
                    <a:pt x="3873" y="3897"/>
                    <a:pt x="3869" y="3901"/>
                    <a:pt x="3865" y="3905"/>
                  </a:cubicBezTo>
                  <a:cubicBezTo>
                    <a:pt x="3854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19" y="4005"/>
                    <a:pt x="3697" y="4017"/>
                    <a:pt x="3686" y="4028"/>
                  </a:cubicBezTo>
                  <a:cubicBezTo>
                    <a:pt x="3663" y="4028"/>
                    <a:pt x="3641" y="4028"/>
                    <a:pt x="3630" y="4039"/>
                  </a:cubicBezTo>
                  <a:lnTo>
                    <a:pt x="3495" y="4039"/>
                  </a:lnTo>
                  <a:cubicBezTo>
                    <a:pt x="3450" y="4039"/>
                    <a:pt x="3406" y="4028"/>
                    <a:pt x="3372" y="4028"/>
                  </a:cubicBezTo>
                  <a:cubicBezTo>
                    <a:pt x="3326" y="4020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9" y="3996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6" y="3770"/>
                    <a:pt x="2543" y="3759"/>
                  </a:cubicBezTo>
                  <a:cubicBezTo>
                    <a:pt x="2398" y="3121"/>
                    <a:pt x="2442" y="2460"/>
                    <a:pt x="2678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0"/>
                    <a:pt x="1345" y="5200"/>
                    <a:pt x="1547" y="5200"/>
                  </a:cubicBezTo>
                  <a:cubicBezTo>
                    <a:pt x="1926" y="5200"/>
                    <a:pt x="2433" y="5024"/>
                    <a:pt x="2689" y="4834"/>
                  </a:cubicBezTo>
                  <a:cubicBezTo>
                    <a:pt x="2958" y="4834"/>
                    <a:pt x="3226" y="4812"/>
                    <a:pt x="3495" y="4767"/>
                  </a:cubicBezTo>
                  <a:cubicBezTo>
                    <a:pt x="4570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720944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1" y="0"/>
                    <a:pt x="11" y="0"/>
                    <a:pt x="0" y="0"/>
                  </a:cubicBezTo>
                  <a:cubicBezTo>
                    <a:pt x="11" y="0"/>
                    <a:pt x="1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979820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5" y="1056"/>
                    <a:pt x="3118" y="1067"/>
                  </a:cubicBezTo>
                  <a:lnTo>
                    <a:pt x="3118" y="1067"/>
                  </a:lnTo>
                  <a:cubicBezTo>
                    <a:pt x="3128" y="1065"/>
                    <a:pt x="3139" y="1057"/>
                    <a:pt x="3159" y="1057"/>
                  </a:cubicBezTo>
                  <a:lnTo>
                    <a:pt x="3170" y="1057"/>
                  </a:lnTo>
                  <a:cubicBezTo>
                    <a:pt x="3181" y="1057"/>
                    <a:pt x="3192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293" y="2009"/>
                    <a:pt x="3484" y="2378"/>
                  </a:cubicBezTo>
                  <a:cubicBezTo>
                    <a:pt x="3663" y="2725"/>
                    <a:pt x="3797" y="3106"/>
                    <a:pt x="3831" y="3498"/>
                  </a:cubicBezTo>
                  <a:cubicBezTo>
                    <a:pt x="3876" y="3834"/>
                    <a:pt x="3864" y="4092"/>
                    <a:pt x="3696" y="4417"/>
                  </a:cubicBezTo>
                  <a:cubicBezTo>
                    <a:pt x="3685" y="4450"/>
                    <a:pt x="3674" y="4473"/>
                    <a:pt x="3652" y="4506"/>
                  </a:cubicBezTo>
                  <a:cubicBezTo>
                    <a:pt x="3652" y="4506"/>
                    <a:pt x="3652" y="4518"/>
                    <a:pt x="3640" y="4529"/>
                  </a:cubicBezTo>
                  <a:cubicBezTo>
                    <a:pt x="3640" y="4529"/>
                    <a:pt x="3629" y="4540"/>
                    <a:pt x="3618" y="4551"/>
                  </a:cubicBezTo>
                  <a:cubicBezTo>
                    <a:pt x="3596" y="4540"/>
                    <a:pt x="3573" y="4540"/>
                    <a:pt x="3551" y="4540"/>
                  </a:cubicBezTo>
                  <a:cubicBezTo>
                    <a:pt x="3540" y="4540"/>
                    <a:pt x="3495" y="4529"/>
                    <a:pt x="3472" y="4529"/>
                  </a:cubicBezTo>
                  <a:cubicBezTo>
                    <a:pt x="3405" y="4506"/>
                    <a:pt x="3338" y="4495"/>
                    <a:pt x="3282" y="4462"/>
                  </a:cubicBezTo>
                  <a:cubicBezTo>
                    <a:pt x="3170" y="4428"/>
                    <a:pt x="3013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196" y="1874"/>
                    <a:pt x="2229" y="1829"/>
                  </a:cubicBezTo>
                  <a:cubicBezTo>
                    <a:pt x="2229" y="1818"/>
                    <a:pt x="2240" y="1807"/>
                    <a:pt x="2240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52" y="1650"/>
                    <a:pt x="2431" y="1561"/>
                    <a:pt x="2509" y="1471"/>
                  </a:cubicBezTo>
                  <a:cubicBezTo>
                    <a:pt x="2543" y="1426"/>
                    <a:pt x="2588" y="1393"/>
                    <a:pt x="2621" y="1359"/>
                  </a:cubicBezTo>
                  <a:cubicBezTo>
                    <a:pt x="2621" y="1359"/>
                    <a:pt x="2632" y="1348"/>
                    <a:pt x="2644" y="1337"/>
                  </a:cubicBezTo>
                  <a:close/>
                  <a:moveTo>
                    <a:pt x="3819" y="4551"/>
                  </a:moveTo>
                  <a:cubicBezTo>
                    <a:pt x="3797" y="4562"/>
                    <a:pt x="3764" y="4562"/>
                    <a:pt x="3752" y="4562"/>
                  </a:cubicBezTo>
                  <a:lnTo>
                    <a:pt x="3730" y="4562"/>
                  </a:lnTo>
                  <a:cubicBezTo>
                    <a:pt x="3750" y="4562"/>
                    <a:pt x="3780" y="4553"/>
                    <a:pt x="3819" y="4551"/>
                  </a:cubicBezTo>
                  <a:close/>
                  <a:moveTo>
                    <a:pt x="3556" y="4620"/>
                  </a:moveTo>
                  <a:lnTo>
                    <a:pt x="3556" y="4620"/>
                  </a:lnTo>
                  <a:cubicBezTo>
                    <a:pt x="3551" y="4623"/>
                    <a:pt x="3551" y="4630"/>
                    <a:pt x="3551" y="4630"/>
                  </a:cubicBezTo>
                  <a:cubicBezTo>
                    <a:pt x="3540" y="4641"/>
                    <a:pt x="3528" y="4641"/>
                    <a:pt x="3517" y="4652"/>
                  </a:cubicBezTo>
                  <a:cubicBezTo>
                    <a:pt x="3527" y="4643"/>
                    <a:pt x="3544" y="4625"/>
                    <a:pt x="3556" y="4620"/>
                  </a:cubicBezTo>
                  <a:close/>
                  <a:moveTo>
                    <a:pt x="3517" y="4663"/>
                  </a:moveTo>
                  <a:cubicBezTo>
                    <a:pt x="3517" y="4663"/>
                    <a:pt x="3512" y="4668"/>
                    <a:pt x="3509" y="4668"/>
                  </a:cubicBezTo>
                  <a:cubicBezTo>
                    <a:pt x="3507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0" y="108"/>
                    <a:pt x="1815" y="239"/>
                  </a:cubicBezTo>
                  <a:cubicBezTo>
                    <a:pt x="1647" y="340"/>
                    <a:pt x="1232" y="653"/>
                    <a:pt x="1624" y="777"/>
                  </a:cubicBezTo>
                  <a:cubicBezTo>
                    <a:pt x="1703" y="799"/>
                    <a:pt x="1770" y="821"/>
                    <a:pt x="1848" y="855"/>
                  </a:cubicBezTo>
                  <a:cubicBezTo>
                    <a:pt x="1311" y="1146"/>
                    <a:pt x="840" y="1549"/>
                    <a:pt x="527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67" y="5100"/>
                    <a:pt x="2117" y="5324"/>
                    <a:pt x="2744" y="5358"/>
                  </a:cubicBezTo>
                  <a:cubicBezTo>
                    <a:pt x="2805" y="5360"/>
                    <a:pt x="2866" y="5362"/>
                    <a:pt x="2927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690" y="3229"/>
                    <a:pt x="5421" y="2401"/>
                  </a:cubicBezTo>
                  <a:cubicBezTo>
                    <a:pt x="5208" y="1785"/>
                    <a:pt x="4839" y="1236"/>
                    <a:pt x="4357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4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797" y="250"/>
                    <a:pt x="3596" y="284"/>
                  </a:cubicBezTo>
                  <a:cubicBezTo>
                    <a:pt x="3405" y="183"/>
                    <a:pt x="3226" y="104"/>
                    <a:pt x="3024" y="48"/>
                  </a:cubicBezTo>
                  <a:cubicBezTo>
                    <a:pt x="2922" y="15"/>
                    <a:pt x="2811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7459671" y="5835317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1" y="0"/>
                    <a:pt x="0" y="0"/>
                  </a:cubicBezTo>
                  <a:cubicBezTo>
                    <a:pt x="11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7341773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5"/>
                  </a:moveTo>
                  <a:lnTo>
                    <a:pt x="3182" y="4005"/>
                  </a:lnTo>
                  <a:cubicBezTo>
                    <a:pt x="3189" y="4007"/>
                    <a:pt x="3195" y="4008"/>
                    <a:pt x="3200" y="4008"/>
                  </a:cubicBezTo>
                  <a:lnTo>
                    <a:pt x="3200" y="4008"/>
                  </a:lnTo>
                  <a:cubicBezTo>
                    <a:pt x="3194" y="4007"/>
                    <a:pt x="3188" y="4007"/>
                    <a:pt x="318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3" y="869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7" y="1004"/>
                    <a:pt x="3663" y="1149"/>
                    <a:pt x="3798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6" y="3277"/>
                    <a:pt x="4223" y="3367"/>
                    <a:pt x="4190" y="3445"/>
                  </a:cubicBezTo>
                  <a:cubicBezTo>
                    <a:pt x="4167" y="3490"/>
                    <a:pt x="4145" y="3535"/>
                    <a:pt x="4123" y="3569"/>
                  </a:cubicBezTo>
                  <a:cubicBezTo>
                    <a:pt x="4111" y="3591"/>
                    <a:pt x="4078" y="3647"/>
                    <a:pt x="4067" y="3658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20" y="3938"/>
                    <a:pt x="3820" y="3938"/>
                  </a:cubicBezTo>
                  <a:cubicBezTo>
                    <a:pt x="3787" y="3961"/>
                    <a:pt x="3764" y="3972"/>
                    <a:pt x="3731" y="3994"/>
                  </a:cubicBezTo>
                  <a:cubicBezTo>
                    <a:pt x="3708" y="4005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39" y="4039"/>
                    <a:pt x="3406" y="4028"/>
                    <a:pt x="3361" y="4028"/>
                  </a:cubicBezTo>
                  <a:cubicBezTo>
                    <a:pt x="3318" y="4019"/>
                    <a:pt x="3275" y="4017"/>
                    <a:pt x="3227" y="4012"/>
                  </a:cubicBezTo>
                  <a:lnTo>
                    <a:pt x="3227" y="4012"/>
                  </a:lnTo>
                  <a:cubicBezTo>
                    <a:pt x="3201" y="4007"/>
                    <a:pt x="3144" y="3995"/>
                    <a:pt x="3115" y="3983"/>
                  </a:cubicBezTo>
                  <a:cubicBezTo>
                    <a:pt x="3003" y="3961"/>
                    <a:pt x="2891" y="3916"/>
                    <a:pt x="2790" y="3871"/>
                  </a:cubicBezTo>
                  <a:cubicBezTo>
                    <a:pt x="2723" y="3849"/>
                    <a:pt x="2667" y="3826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5"/>
                  </a:cubicBezTo>
                  <a:cubicBezTo>
                    <a:pt x="3014" y="1172"/>
                    <a:pt x="3036" y="1138"/>
                    <a:pt x="3059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60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098" y="5025"/>
                  </a:cubicBezTo>
                  <a:cubicBezTo>
                    <a:pt x="1169" y="5150"/>
                    <a:pt x="1335" y="5200"/>
                    <a:pt x="1539" y="5200"/>
                  </a:cubicBezTo>
                  <a:cubicBezTo>
                    <a:pt x="1920" y="5200"/>
                    <a:pt x="2430" y="5024"/>
                    <a:pt x="2678" y="4834"/>
                  </a:cubicBezTo>
                  <a:cubicBezTo>
                    <a:pt x="2947" y="4834"/>
                    <a:pt x="3227" y="4812"/>
                    <a:pt x="3484" y="4767"/>
                  </a:cubicBezTo>
                  <a:cubicBezTo>
                    <a:pt x="4571" y="4554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8080500" y="5698637"/>
              <a:ext cx="208522" cy="175968"/>
            </a:xfrm>
            <a:custGeom>
              <a:avLst/>
              <a:gdLst/>
              <a:ahLst/>
              <a:cxnLst/>
              <a:rect l="l" t="t" r="r" b="b"/>
              <a:pathLst>
                <a:path w="6162" h="5200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5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49"/>
                    <a:pt x="3798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7"/>
                    <a:pt x="4223" y="3367"/>
                    <a:pt x="4190" y="3445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5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7"/>
                    <a:pt x="3237" y="4012"/>
                  </a:cubicBezTo>
                  <a:lnTo>
                    <a:pt x="3237" y="4012"/>
                  </a:lnTo>
                  <a:cubicBezTo>
                    <a:pt x="3212" y="4007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1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3" y="5024"/>
                    <a:pt x="2689" y="4834"/>
                  </a:cubicBezTo>
                  <a:cubicBezTo>
                    <a:pt x="2958" y="4834"/>
                    <a:pt x="3227" y="4812"/>
                    <a:pt x="3495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8198771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7718547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15" y="1045"/>
                  </a:moveTo>
                  <a:cubicBezTo>
                    <a:pt x="3237" y="1045"/>
                    <a:pt x="3226" y="1056"/>
                    <a:pt x="3129" y="1067"/>
                  </a:cubicBezTo>
                  <a:lnTo>
                    <a:pt x="3129" y="1067"/>
                  </a:lnTo>
                  <a:cubicBezTo>
                    <a:pt x="3139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92" y="1057"/>
                    <a:pt x="3204" y="1045"/>
                    <a:pt x="3215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4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4" y="4092"/>
                    <a:pt x="3708" y="4417"/>
                  </a:cubicBezTo>
                  <a:cubicBezTo>
                    <a:pt x="3696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52" y="4529"/>
                  </a:cubicBezTo>
                  <a:cubicBezTo>
                    <a:pt x="3640" y="4529"/>
                    <a:pt x="3629" y="4540"/>
                    <a:pt x="3629" y="4551"/>
                  </a:cubicBezTo>
                  <a:cubicBezTo>
                    <a:pt x="3607" y="4540"/>
                    <a:pt x="3584" y="4540"/>
                    <a:pt x="3562" y="4540"/>
                  </a:cubicBezTo>
                  <a:cubicBezTo>
                    <a:pt x="3540" y="4540"/>
                    <a:pt x="3495" y="4529"/>
                    <a:pt x="3472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4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4" y="3017"/>
                    <a:pt x="1904" y="2658"/>
                    <a:pt x="2016" y="2289"/>
                  </a:cubicBezTo>
                  <a:cubicBezTo>
                    <a:pt x="2061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0" y="1807"/>
                    <a:pt x="2252" y="1796"/>
                  </a:cubicBezTo>
                  <a:cubicBezTo>
                    <a:pt x="2263" y="1785"/>
                    <a:pt x="2274" y="1762"/>
                    <a:pt x="2285" y="1751"/>
                  </a:cubicBezTo>
                  <a:cubicBezTo>
                    <a:pt x="2352" y="1650"/>
                    <a:pt x="2431" y="1561"/>
                    <a:pt x="2520" y="1471"/>
                  </a:cubicBezTo>
                  <a:cubicBezTo>
                    <a:pt x="2554" y="1426"/>
                    <a:pt x="2588" y="1393"/>
                    <a:pt x="2632" y="1359"/>
                  </a:cubicBezTo>
                  <a:cubicBezTo>
                    <a:pt x="2632" y="1359"/>
                    <a:pt x="2644" y="1348"/>
                    <a:pt x="2655" y="1337"/>
                  </a:cubicBezTo>
                  <a:close/>
                  <a:moveTo>
                    <a:pt x="3831" y="4551"/>
                  </a:moveTo>
                  <a:cubicBezTo>
                    <a:pt x="3797" y="4562"/>
                    <a:pt x="3775" y="4562"/>
                    <a:pt x="3752" y="4562"/>
                  </a:cubicBezTo>
                  <a:lnTo>
                    <a:pt x="3741" y="4562"/>
                  </a:lnTo>
                  <a:cubicBezTo>
                    <a:pt x="3764" y="4562"/>
                    <a:pt x="3786" y="4551"/>
                    <a:pt x="3831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62" y="4630"/>
                    <a:pt x="3551" y="4630"/>
                  </a:cubicBezTo>
                  <a:cubicBezTo>
                    <a:pt x="3540" y="4641"/>
                    <a:pt x="3540" y="4641"/>
                    <a:pt x="3517" y="4652"/>
                  </a:cubicBezTo>
                  <a:cubicBezTo>
                    <a:pt x="3528" y="4641"/>
                    <a:pt x="3551" y="4618"/>
                    <a:pt x="3562" y="4618"/>
                  </a:cubicBezTo>
                  <a:close/>
                  <a:moveTo>
                    <a:pt x="2703" y="1"/>
                  </a:moveTo>
                  <a:cubicBezTo>
                    <a:pt x="2396" y="1"/>
                    <a:pt x="2060" y="108"/>
                    <a:pt x="1815" y="239"/>
                  </a:cubicBezTo>
                  <a:cubicBezTo>
                    <a:pt x="1647" y="340"/>
                    <a:pt x="1243" y="653"/>
                    <a:pt x="1624" y="777"/>
                  </a:cubicBezTo>
                  <a:cubicBezTo>
                    <a:pt x="1703" y="799"/>
                    <a:pt x="1781" y="821"/>
                    <a:pt x="1848" y="855"/>
                  </a:cubicBezTo>
                  <a:cubicBezTo>
                    <a:pt x="1322" y="1146"/>
                    <a:pt x="851" y="1549"/>
                    <a:pt x="538" y="2076"/>
                  </a:cubicBezTo>
                  <a:cubicBezTo>
                    <a:pt x="0" y="2961"/>
                    <a:pt x="168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5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45" y="4193"/>
                    <a:pt x="5701" y="3229"/>
                    <a:pt x="5421" y="2401"/>
                  </a:cubicBezTo>
                  <a:cubicBezTo>
                    <a:pt x="5220" y="1785"/>
                    <a:pt x="4839" y="1236"/>
                    <a:pt x="4368" y="810"/>
                  </a:cubicBezTo>
                  <a:cubicBezTo>
                    <a:pt x="4469" y="754"/>
                    <a:pt x="4570" y="687"/>
                    <a:pt x="4637" y="597"/>
                  </a:cubicBezTo>
                  <a:cubicBezTo>
                    <a:pt x="4878" y="315"/>
                    <a:pt x="4474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808" y="250"/>
                    <a:pt x="3596" y="284"/>
                  </a:cubicBezTo>
                  <a:cubicBezTo>
                    <a:pt x="3416" y="183"/>
                    <a:pt x="3226" y="104"/>
                    <a:pt x="3024" y="48"/>
                  </a:cubicBezTo>
                  <a:cubicBezTo>
                    <a:pt x="2925" y="15"/>
                    <a:pt x="2816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4533560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5" y="874"/>
                    <a:pt x="3316" y="885"/>
                    <a:pt x="3338" y="896"/>
                  </a:cubicBezTo>
                  <a:cubicBezTo>
                    <a:pt x="3517" y="1008"/>
                    <a:pt x="3674" y="1154"/>
                    <a:pt x="3797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23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53" y="3921"/>
                    <a:pt x="3831" y="3932"/>
                    <a:pt x="3820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7" y="4021"/>
                    <a:pt x="3685" y="4021"/>
                  </a:cubicBezTo>
                  <a:lnTo>
                    <a:pt x="3674" y="4021"/>
                  </a:lnTo>
                  <a:cubicBezTo>
                    <a:pt x="3663" y="4033"/>
                    <a:pt x="3641" y="4033"/>
                    <a:pt x="3629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09" y="4022"/>
                    <a:pt x="3256" y="4012"/>
                    <a:pt x="3204" y="4001"/>
                  </a:cubicBezTo>
                  <a:lnTo>
                    <a:pt x="3204" y="4001"/>
                  </a:lnTo>
                  <a:cubicBezTo>
                    <a:pt x="3230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6" y="4000"/>
                    <a:pt x="3200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31"/>
                    <a:pt x="2610" y="3797"/>
                  </a:cubicBezTo>
                  <a:cubicBezTo>
                    <a:pt x="2588" y="3786"/>
                    <a:pt x="2565" y="3775"/>
                    <a:pt x="2543" y="3753"/>
                  </a:cubicBezTo>
                  <a:cubicBezTo>
                    <a:pt x="2397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7" y="1244"/>
                    <a:pt x="2969" y="1244"/>
                    <a:pt x="2969" y="1232"/>
                  </a:cubicBezTo>
                  <a:cubicBezTo>
                    <a:pt x="2969" y="1232"/>
                    <a:pt x="2969" y="1221"/>
                    <a:pt x="2991" y="1210"/>
                  </a:cubicBezTo>
                  <a:cubicBezTo>
                    <a:pt x="3013" y="1165"/>
                    <a:pt x="3036" y="1132"/>
                    <a:pt x="3069" y="1098"/>
                  </a:cubicBezTo>
                  <a:cubicBezTo>
                    <a:pt x="3125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6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4651831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1" y="1"/>
                    <a:pt x="22" y="1"/>
                  </a:cubicBezTo>
                  <a:lnTo>
                    <a:pt x="22" y="1"/>
                  </a:ln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4910707" y="5984720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7" y="1062"/>
                  </a:lnTo>
                  <a:cubicBezTo>
                    <a:pt x="3159" y="1062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6"/>
                    <a:pt x="3696" y="4422"/>
                  </a:cubicBezTo>
                  <a:cubicBezTo>
                    <a:pt x="3685" y="4445"/>
                    <a:pt x="3674" y="4478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39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2"/>
                    <a:pt x="3013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1" y="1779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3"/>
                    <a:pt x="2632" y="1353"/>
                    <a:pt x="2643" y="1342"/>
                  </a:cubicBezTo>
                  <a:close/>
                  <a:moveTo>
                    <a:pt x="3551" y="4626"/>
                  </a:moveTo>
                  <a:cubicBezTo>
                    <a:pt x="3551" y="4628"/>
                    <a:pt x="3551" y="4630"/>
                    <a:pt x="3551" y="4635"/>
                  </a:cubicBezTo>
                  <a:cubicBezTo>
                    <a:pt x="3539" y="4646"/>
                    <a:pt x="3528" y="4646"/>
                    <a:pt x="3517" y="4658"/>
                  </a:cubicBezTo>
                  <a:cubicBezTo>
                    <a:pt x="3525" y="4641"/>
                    <a:pt x="3540" y="4630"/>
                    <a:pt x="3551" y="4626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6" y="2081"/>
                  </a:cubicBezTo>
                  <a:cubicBezTo>
                    <a:pt x="0" y="2966"/>
                    <a:pt x="157" y="4053"/>
                    <a:pt x="975" y="4702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1"/>
                    <a:pt x="4357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3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5272660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52" y="4004"/>
                  </a:moveTo>
                  <a:cubicBezTo>
                    <a:pt x="3747" y="4013"/>
                    <a:pt x="3727" y="4021"/>
                    <a:pt x="3708" y="4021"/>
                  </a:cubicBezTo>
                  <a:cubicBezTo>
                    <a:pt x="3728" y="4015"/>
                    <a:pt x="3744" y="4008"/>
                    <a:pt x="3752" y="4004"/>
                  </a:cubicBezTo>
                  <a:close/>
                  <a:moveTo>
                    <a:pt x="3282" y="863"/>
                  </a:moveTo>
                  <a:cubicBezTo>
                    <a:pt x="3294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6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8" y="3652"/>
                    <a:pt x="4066" y="3663"/>
                  </a:cubicBezTo>
                  <a:cubicBezTo>
                    <a:pt x="4022" y="3719"/>
                    <a:pt x="3977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08" y="4010"/>
                    <a:pt x="3697" y="4021"/>
                    <a:pt x="3674" y="4021"/>
                  </a:cubicBezTo>
                  <a:cubicBezTo>
                    <a:pt x="3652" y="4033"/>
                    <a:pt x="3641" y="4033"/>
                    <a:pt x="3618" y="4033"/>
                  </a:cubicBezTo>
                  <a:cubicBezTo>
                    <a:pt x="3585" y="4033"/>
                    <a:pt x="3551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9" y="4022"/>
                    <a:pt x="3247" y="4012"/>
                    <a:pt x="3194" y="4001"/>
                  </a:cubicBezTo>
                  <a:lnTo>
                    <a:pt x="3194" y="4001"/>
                  </a:lnTo>
                  <a:cubicBezTo>
                    <a:pt x="3220" y="4005"/>
                    <a:pt x="3241" y="4009"/>
                    <a:pt x="3242" y="4009"/>
                  </a:cubicBezTo>
                  <a:cubicBezTo>
                    <a:pt x="3243" y="4009"/>
                    <a:pt x="3227" y="4006"/>
                    <a:pt x="3182" y="3999"/>
                  </a:cubicBezTo>
                  <a:lnTo>
                    <a:pt x="3182" y="3999"/>
                  </a:lnTo>
                  <a:cubicBezTo>
                    <a:pt x="3186" y="4000"/>
                    <a:pt x="3190" y="4001"/>
                    <a:pt x="3194" y="4001"/>
                  </a:cubicBezTo>
                  <a:lnTo>
                    <a:pt x="3194" y="4001"/>
                  </a:lnTo>
                  <a:cubicBezTo>
                    <a:pt x="3167" y="3997"/>
                    <a:pt x="3134" y="3992"/>
                    <a:pt x="3114" y="3988"/>
                  </a:cubicBezTo>
                  <a:cubicBezTo>
                    <a:pt x="3002" y="3954"/>
                    <a:pt x="2890" y="3921"/>
                    <a:pt x="2778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34" y="1647"/>
                    <a:pt x="2834" y="1456"/>
                    <a:pt x="2935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58" y="1232"/>
                    <a:pt x="2969" y="1221"/>
                    <a:pt x="2980" y="1210"/>
                  </a:cubicBezTo>
                  <a:cubicBezTo>
                    <a:pt x="3002" y="1165"/>
                    <a:pt x="3036" y="1132"/>
                    <a:pt x="3058" y="1098"/>
                  </a:cubicBezTo>
                  <a:cubicBezTo>
                    <a:pt x="3126" y="1020"/>
                    <a:pt x="3182" y="941"/>
                    <a:pt x="3260" y="874"/>
                  </a:cubicBezTo>
                  <a:cubicBezTo>
                    <a:pt x="3260" y="874"/>
                    <a:pt x="3260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17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897" y="4559"/>
                    <a:pt x="986" y="4794"/>
                    <a:pt x="1098" y="5018"/>
                  </a:cubicBezTo>
                  <a:cubicBezTo>
                    <a:pt x="1169" y="5148"/>
                    <a:pt x="1339" y="5201"/>
                    <a:pt x="1546" y="5201"/>
                  </a:cubicBezTo>
                  <a:cubicBezTo>
                    <a:pt x="1926" y="5201"/>
                    <a:pt x="2431" y="5024"/>
                    <a:pt x="2678" y="4828"/>
                  </a:cubicBezTo>
                  <a:cubicBezTo>
                    <a:pt x="2722" y="4830"/>
                    <a:pt x="2767" y="4831"/>
                    <a:pt x="2813" y="4831"/>
                  </a:cubicBezTo>
                  <a:cubicBezTo>
                    <a:pt x="3039" y="4831"/>
                    <a:pt x="3269" y="4807"/>
                    <a:pt x="3484" y="4761"/>
                  </a:cubicBezTo>
                  <a:cubicBezTo>
                    <a:pt x="4570" y="4548"/>
                    <a:pt x="5859" y="3932"/>
                    <a:pt x="6015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5390558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22" y="1"/>
                    <a:pt x="22" y="1"/>
                  </a:cubicBezTo>
                  <a:lnTo>
                    <a:pt x="34" y="1"/>
                  </a:lnTo>
                  <a:cubicBezTo>
                    <a:pt x="22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5649434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7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59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6"/>
                    <a:pt x="3707" y="4422"/>
                  </a:cubicBezTo>
                  <a:cubicBezTo>
                    <a:pt x="3696" y="4445"/>
                    <a:pt x="3674" y="4478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39" y="4534"/>
                    <a:pt x="3495" y="4534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2"/>
                    <a:pt x="3024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61" y="2182"/>
                    <a:pt x="2095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13"/>
                    <a:pt x="2251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2" y="1656"/>
                    <a:pt x="2431" y="1555"/>
                    <a:pt x="2520" y="1465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3"/>
                    <a:pt x="2643" y="1353"/>
                    <a:pt x="2655" y="1342"/>
                  </a:cubicBezTo>
                  <a:close/>
                  <a:moveTo>
                    <a:pt x="3562" y="4624"/>
                  </a:moveTo>
                  <a:lnTo>
                    <a:pt x="3562" y="4624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6"/>
                    <a:pt x="3539" y="4646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3"/>
                    <a:pt x="1781" y="827"/>
                    <a:pt x="1848" y="849"/>
                  </a:cubicBezTo>
                  <a:cubicBezTo>
                    <a:pt x="1322" y="1152"/>
                    <a:pt x="851" y="1555"/>
                    <a:pt x="538" y="2081"/>
                  </a:cubicBezTo>
                  <a:cubicBezTo>
                    <a:pt x="0" y="2966"/>
                    <a:pt x="157" y="4053"/>
                    <a:pt x="974" y="4702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1"/>
                    <a:pt x="4368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3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6129658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1" y="1"/>
                    <a:pt x="23" y="1"/>
                  </a:cubicBezTo>
                  <a:lnTo>
                    <a:pt x="23" y="1"/>
                  </a:ln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011387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5" y="874"/>
                    <a:pt x="3316" y="885"/>
                    <a:pt x="3338" y="896"/>
                  </a:cubicBezTo>
                  <a:cubicBezTo>
                    <a:pt x="3518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24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56" y="3528"/>
                    <a:pt x="4134" y="3573"/>
                  </a:cubicBezTo>
                  <a:cubicBezTo>
                    <a:pt x="4122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98" y="3954"/>
                    <a:pt x="3764" y="3977"/>
                    <a:pt x="3730" y="3999"/>
                  </a:cubicBezTo>
                  <a:cubicBezTo>
                    <a:pt x="3719" y="4010"/>
                    <a:pt x="3697" y="4021"/>
                    <a:pt x="3674" y="4021"/>
                  </a:cubicBezTo>
                  <a:cubicBezTo>
                    <a:pt x="3663" y="4033"/>
                    <a:pt x="3641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0" y="4033"/>
                    <a:pt x="3495" y="4033"/>
                  </a:cubicBezTo>
                  <a:lnTo>
                    <a:pt x="3361" y="4033"/>
                  </a:lnTo>
                  <a:cubicBezTo>
                    <a:pt x="3313" y="4023"/>
                    <a:pt x="3265" y="4013"/>
                    <a:pt x="3216" y="4004"/>
                  </a:cubicBezTo>
                  <a:lnTo>
                    <a:pt x="3216" y="4004"/>
                  </a:lnTo>
                  <a:cubicBezTo>
                    <a:pt x="3234" y="4007"/>
                    <a:pt x="3247" y="4009"/>
                    <a:pt x="3248" y="4009"/>
                  </a:cubicBezTo>
                  <a:cubicBezTo>
                    <a:pt x="3249" y="4009"/>
                    <a:pt x="3234" y="4006"/>
                    <a:pt x="3193" y="3999"/>
                  </a:cubicBezTo>
                  <a:lnTo>
                    <a:pt x="3193" y="3999"/>
                  </a:lnTo>
                  <a:cubicBezTo>
                    <a:pt x="3201" y="4001"/>
                    <a:pt x="3209" y="4002"/>
                    <a:pt x="3216" y="4004"/>
                  </a:cubicBezTo>
                  <a:lnTo>
                    <a:pt x="3216" y="4004"/>
                  </a:lnTo>
                  <a:cubicBezTo>
                    <a:pt x="3189" y="3999"/>
                    <a:pt x="3149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66" y="3820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98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8" y="1244"/>
                    <a:pt x="2958" y="1244"/>
                    <a:pt x="2969" y="1232"/>
                  </a:cubicBezTo>
                  <a:cubicBezTo>
                    <a:pt x="2969" y="1232"/>
                    <a:pt x="2969" y="1221"/>
                    <a:pt x="2991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44" y="1524"/>
                  </a:cubicBezTo>
                  <a:cubicBezTo>
                    <a:pt x="919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7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4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7" y="2711"/>
                  </a:cubicBezTo>
                  <a:cubicBezTo>
                    <a:pt x="6161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6388534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62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89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6"/>
                    <a:pt x="3696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0" y="4523"/>
                    <a:pt x="3640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28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2"/>
                    <a:pt x="3013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3"/>
                    <a:pt x="2632" y="1353"/>
                    <a:pt x="2644" y="1342"/>
                  </a:cubicBezTo>
                  <a:close/>
                  <a:moveTo>
                    <a:pt x="3552" y="4625"/>
                  </a:moveTo>
                  <a:lnTo>
                    <a:pt x="3552" y="4625"/>
                  </a:lnTo>
                  <a:cubicBezTo>
                    <a:pt x="3549" y="4626"/>
                    <a:pt x="3546" y="4629"/>
                    <a:pt x="3540" y="4635"/>
                  </a:cubicBezTo>
                  <a:cubicBezTo>
                    <a:pt x="3528" y="4646"/>
                    <a:pt x="3528" y="4646"/>
                    <a:pt x="3517" y="4658"/>
                  </a:cubicBezTo>
                  <a:cubicBezTo>
                    <a:pt x="3527" y="4639"/>
                    <a:pt x="3536" y="4628"/>
                    <a:pt x="3552" y="4625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66"/>
                    <a:pt x="157" y="4053"/>
                    <a:pt x="963" y="4702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16"/>
                  </a:cubicBezTo>
                  <a:cubicBezTo>
                    <a:pt x="4469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6868385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11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6750114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3" y="4004"/>
                  </a:moveTo>
                  <a:cubicBezTo>
                    <a:pt x="3758" y="4013"/>
                    <a:pt x="3738" y="4021"/>
                    <a:pt x="3719" y="4021"/>
                  </a:cubicBezTo>
                  <a:cubicBezTo>
                    <a:pt x="3739" y="4015"/>
                    <a:pt x="3756" y="4008"/>
                    <a:pt x="3763" y="4004"/>
                  </a:cubicBezTo>
                  <a:close/>
                  <a:moveTo>
                    <a:pt x="3294" y="863"/>
                  </a:moveTo>
                  <a:cubicBezTo>
                    <a:pt x="3305" y="874"/>
                    <a:pt x="3327" y="885"/>
                    <a:pt x="3338" y="896"/>
                  </a:cubicBezTo>
                  <a:cubicBezTo>
                    <a:pt x="3518" y="1008"/>
                    <a:pt x="3674" y="1154"/>
                    <a:pt x="3809" y="1311"/>
                  </a:cubicBezTo>
                  <a:cubicBezTo>
                    <a:pt x="4111" y="1680"/>
                    <a:pt x="4290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34" y="3360"/>
                    <a:pt x="4190" y="3450"/>
                  </a:cubicBezTo>
                  <a:cubicBezTo>
                    <a:pt x="4178" y="3495"/>
                    <a:pt x="4156" y="3528"/>
                    <a:pt x="4134" y="3573"/>
                  </a:cubicBezTo>
                  <a:cubicBezTo>
                    <a:pt x="4122" y="3596"/>
                    <a:pt x="4089" y="3652"/>
                    <a:pt x="4078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1" y="3853"/>
                    <a:pt x="3898" y="3876"/>
                    <a:pt x="3865" y="3898"/>
                  </a:cubicBezTo>
                  <a:cubicBezTo>
                    <a:pt x="3854" y="3921"/>
                    <a:pt x="3831" y="3932"/>
                    <a:pt x="3831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19" y="4010"/>
                    <a:pt x="3708" y="4021"/>
                    <a:pt x="3686" y="4021"/>
                  </a:cubicBezTo>
                  <a:cubicBezTo>
                    <a:pt x="3663" y="4033"/>
                    <a:pt x="3641" y="4033"/>
                    <a:pt x="3630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20" y="4022"/>
                    <a:pt x="3258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1"/>
                    <a:pt x="3205" y="4001"/>
                  </a:cubicBezTo>
                  <a:lnTo>
                    <a:pt x="3205" y="4001"/>
                  </a:lnTo>
                  <a:cubicBezTo>
                    <a:pt x="3178" y="3997"/>
                    <a:pt x="3145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22" y="3797"/>
                  </a:cubicBezTo>
                  <a:lnTo>
                    <a:pt x="2610" y="3797"/>
                  </a:ln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2" y="2464"/>
                    <a:pt x="2678" y="1837"/>
                  </a:cubicBezTo>
                  <a:cubicBezTo>
                    <a:pt x="2745" y="1647"/>
                    <a:pt x="2846" y="1456"/>
                    <a:pt x="2946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1" y="1210"/>
                  </a:cubicBezTo>
                  <a:cubicBezTo>
                    <a:pt x="3014" y="1165"/>
                    <a:pt x="3047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71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39" y="4189"/>
                    <a:pt x="852" y="4324"/>
                  </a:cubicBezTo>
                  <a:cubicBezTo>
                    <a:pt x="908" y="4559"/>
                    <a:pt x="997" y="4794"/>
                    <a:pt x="1109" y="5018"/>
                  </a:cubicBezTo>
                  <a:cubicBezTo>
                    <a:pt x="1180" y="5148"/>
                    <a:pt x="1349" y="5201"/>
                    <a:pt x="1554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127261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14" y="1073"/>
                  </a:cubicBezTo>
                  <a:cubicBezTo>
                    <a:pt x="3114" y="1062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4" y="2003"/>
                    <a:pt x="3495" y="2373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29"/>
                    <a:pt x="3864" y="4086"/>
                    <a:pt x="3708" y="4422"/>
                  </a:cubicBezTo>
                  <a:cubicBezTo>
                    <a:pt x="3685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4"/>
                    <a:pt x="3629" y="4534"/>
                    <a:pt x="3629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2"/>
                    <a:pt x="3024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22"/>
                    <a:pt x="1904" y="2664"/>
                    <a:pt x="2016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13"/>
                    <a:pt x="2240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52" y="1656"/>
                    <a:pt x="2431" y="1555"/>
                    <a:pt x="2509" y="1465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3"/>
                    <a:pt x="2632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6"/>
                    <a:pt x="3528" y="4646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3"/>
                    <a:pt x="1770" y="827"/>
                    <a:pt x="1848" y="849"/>
                  </a:cubicBezTo>
                  <a:cubicBezTo>
                    <a:pt x="1311" y="1152"/>
                    <a:pt x="851" y="1555"/>
                    <a:pt x="527" y="2081"/>
                  </a:cubicBezTo>
                  <a:cubicBezTo>
                    <a:pt x="0" y="2966"/>
                    <a:pt x="157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8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1"/>
                    <a:pt x="4368" y="816"/>
                  </a:cubicBezTo>
                  <a:cubicBezTo>
                    <a:pt x="4469" y="749"/>
                    <a:pt x="4570" y="681"/>
                    <a:pt x="4637" y="603"/>
                  </a:cubicBezTo>
                  <a:cubicBezTo>
                    <a:pt x="4895" y="289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489213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294" y="874"/>
                    <a:pt x="3316" y="885"/>
                    <a:pt x="3327" y="896"/>
                  </a:cubicBezTo>
                  <a:cubicBezTo>
                    <a:pt x="3507" y="1008"/>
                    <a:pt x="3663" y="1154"/>
                    <a:pt x="3798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3" y="3573"/>
                  </a:cubicBezTo>
                  <a:cubicBezTo>
                    <a:pt x="4111" y="3596"/>
                    <a:pt x="4078" y="3652"/>
                    <a:pt x="4067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10" y="3853"/>
                    <a:pt x="3887" y="3876"/>
                    <a:pt x="3865" y="3898"/>
                  </a:cubicBezTo>
                  <a:cubicBezTo>
                    <a:pt x="3843" y="3921"/>
                    <a:pt x="3820" y="3932"/>
                    <a:pt x="3820" y="3932"/>
                  </a:cubicBezTo>
                  <a:cubicBezTo>
                    <a:pt x="3798" y="3954"/>
                    <a:pt x="3764" y="3977"/>
                    <a:pt x="3731" y="3999"/>
                  </a:cubicBezTo>
                  <a:cubicBezTo>
                    <a:pt x="3719" y="4010"/>
                    <a:pt x="3697" y="4021"/>
                    <a:pt x="3675" y="4021"/>
                  </a:cubicBezTo>
                  <a:cubicBezTo>
                    <a:pt x="3663" y="4033"/>
                    <a:pt x="3641" y="4033"/>
                    <a:pt x="3619" y="4033"/>
                  </a:cubicBezTo>
                  <a:cubicBezTo>
                    <a:pt x="3585" y="4033"/>
                    <a:pt x="3563" y="4044"/>
                    <a:pt x="3540" y="4044"/>
                  </a:cubicBezTo>
                  <a:lnTo>
                    <a:pt x="3484" y="4044"/>
                  </a:lnTo>
                  <a:cubicBezTo>
                    <a:pt x="3406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5" y="4021"/>
                    <a:pt x="3249" y="4010"/>
                    <a:pt x="3182" y="3999"/>
                  </a:cubicBezTo>
                  <a:lnTo>
                    <a:pt x="3182" y="3999"/>
                  </a:lnTo>
                  <a:cubicBezTo>
                    <a:pt x="3227" y="4006"/>
                    <a:pt x="3244" y="4009"/>
                    <a:pt x="3245" y="4009"/>
                  </a:cubicBezTo>
                  <a:cubicBezTo>
                    <a:pt x="3246" y="4009"/>
                    <a:pt x="3164" y="3995"/>
                    <a:pt x="3126" y="3988"/>
                  </a:cubicBezTo>
                  <a:cubicBezTo>
                    <a:pt x="3003" y="3954"/>
                    <a:pt x="2891" y="3921"/>
                    <a:pt x="2790" y="3876"/>
                  </a:cubicBezTo>
                  <a:cubicBezTo>
                    <a:pt x="2723" y="3853"/>
                    <a:pt x="2667" y="3820"/>
                    <a:pt x="2611" y="3797"/>
                  </a:cubicBezTo>
                  <a:lnTo>
                    <a:pt x="2599" y="3797"/>
                  </a:lnTo>
                  <a:cubicBezTo>
                    <a:pt x="2577" y="3786"/>
                    <a:pt x="2555" y="3775"/>
                    <a:pt x="2532" y="3753"/>
                  </a:cubicBezTo>
                  <a:cubicBezTo>
                    <a:pt x="2387" y="3125"/>
                    <a:pt x="2443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58" y="1244"/>
                    <a:pt x="2958" y="1232"/>
                  </a:cubicBezTo>
                  <a:cubicBezTo>
                    <a:pt x="2969" y="1232"/>
                    <a:pt x="2969" y="1221"/>
                    <a:pt x="2980" y="1210"/>
                  </a:cubicBezTo>
                  <a:cubicBezTo>
                    <a:pt x="3014" y="1165"/>
                    <a:pt x="3036" y="1132"/>
                    <a:pt x="3059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1" y="159"/>
                    <a:pt x="2420" y="392"/>
                  </a:cubicBezTo>
                  <a:cubicBezTo>
                    <a:pt x="1927" y="650"/>
                    <a:pt x="1535" y="1042"/>
                    <a:pt x="1244" y="1524"/>
                  </a:cubicBezTo>
                  <a:cubicBezTo>
                    <a:pt x="919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10" y="5018"/>
                  </a:cubicBezTo>
                  <a:cubicBezTo>
                    <a:pt x="1177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50" y="1680"/>
                    <a:pt x="5579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607112" y="6173378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1"/>
                  </a:moveTo>
                  <a:cubicBezTo>
                    <a:pt x="11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8227941" y="5990710"/>
              <a:ext cx="208522" cy="176002"/>
            </a:xfrm>
            <a:custGeom>
              <a:avLst/>
              <a:gdLst/>
              <a:ahLst/>
              <a:cxnLst/>
              <a:rect l="l" t="t" r="r" b="b"/>
              <a:pathLst>
                <a:path w="6162" h="5201" extrusionOk="0">
                  <a:moveTo>
                    <a:pt x="3899" y="3887"/>
                  </a:moveTo>
                  <a:cubicBezTo>
                    <a:pt x="3899" y="3887"/>
                    <a:pt x="3887" y="3887"/>
                    <a:pt x="3876" y="3898"/>
                  </a:cubicBezTo>
                  <a:cubicBezTo>
                    <a:pt x="3887" y="3887"/>
                    <a:pt x="3887" y="3887"/>
                    <a:pt x="3899" y="3887"/>
                  </a:cubicBezTo>
                  <a:close/>
                  <a:moveTo>
                    <a:pt x="3764" y="3999"/>
                  </a:moveTo>
                  <a:cubicBezTo>
                    <a:pt x="3756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83" y="863"/>
                  </a:moveTo>
                  <a:cubicBezTo>
                    <a:pt x="3305" y="874"/>
                    <a:pt x="3316" y="885"/>
                    <a:pt x="3339" y="896"/>
                  </a:cubicBezTo>
                  <a:cubicBezTo>
                    <a:pt x="3518" y="1008"/>
                    <a:pt x="3675" y="1154"/>
                    <a:pt x="3798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79" y="3495"/>
                    <a:pt x="4156" y="3528"/>
                    <a:pt x="4134" y="3573"/>
                  </a:cubicBezTo>
                  <a:cubicBezTo>
                    <a:pt x="4123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1" y="3853"/>
                    <a:pt x="3887" y="3876"/>
                    <a:pt x="3865" y="3898"/>
                  </a:cubicBezTo>
                  <a:cubicBezTo>
                    <a:pt x="3854" y="3921"/>
                    <a:pt x="3831" y="3932"/>
                    <a:pt x="3820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19" y="4010"/>
                    <a:pt x="3697" y="4021"/>
                    <a:pt x="3686" y="4021"/>
                  </a:cubicBezTo>
                  <a:lnTo>
                    <a:pt x="3675" y="4021"/>
                  </a:lnTo>
                  <a:cubicBezTo>
                    <a:pt x="3663" y="4033"/>
                    <a:pt x="3641" y="4033"/>
                    <a:pt x="3630" y="4033"/>
                  </a:cubicBezTo>
                  <a:cubicBezTo>
                    <a:pt x="3596" y="4033"/>
                    <a:pt x="3563" y="4044"/>
                    <a:pt x="3551" y="4044"/>
                  </a:cubicBezTo>
                  <a:lnTo>
                    <a:pt x="3495" y="4044"/>
                  </a:lnTo>
                  <a:cubicBezTo>
                    <a:pt x="3406" y="4044"/>
                    <a:pt x="3451" y="4033"/>
                    <a:pt x="3495" y="4033"/>
                  </a:cubicBezTo>
                  <a:lnTo>
                    <a:pt x="3372" y="4033"/>
                  </a:lnTo>
                  <a:cubicBezTo>
                    <a:pt x="3310" y="4022"/>
                    <a:pt x="3257" y="4012"/>
                    <a:pt x="3204" y="4001"/>
                  </a:cubicBezTo>
                  <a:lnTo>
                    <a:pt x="3204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11" y="3797"/>
                  </a:cubicBez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3" y="2464"/>
                    <a:pt x="2667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1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33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98" y="4794"/>
                    <a:pt x="1110" y="5018"/>
                  </a:cubicBezTo>
                  <a:cubicBezTo>
                    <a:pt x="1181" y="5148"/>
                    <a:pt x="1349" y="5201"/>
                    <a:pt x="1554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1" y="25"/>
                    <a:pt x="4138" y="1"/>
                    <a:pt x="39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8346211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866360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62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89"/>
                    <a:pt x="3293" y="2003"/>
                    <a:pt x="3484" y="2373"/>
                  </a:cubicBezTo>
                  <a:cubicBezTo>
                    <a:pt x="3663" y="2731"/>
                    <a:pt x="3786" y="3112"/>
                    <a:pt x="3831" y="3504"/>
                  </a:cubicBezTo>
                  <a:cubicBezTo>
                    <a:pt x="3865" y="3829"/>
                    <a:pt x="3853" y="4086"/>
                    <a:pt x="3697" y="4422"/>
                  </a:cubicBezTo>
                  <a:cubicBezTo>
                    <a:pt x="3685" y="4445"/>
                    <a:pt x="3663" y="4478"/>
                    <a:pt x="3652" y="4501"/>
                  </a:cubicBezTo>
                  <a:cubicBezTo>
                    <a:pt x="3652" y="4512"/>
                    <a:pt x="3641" y="4523"/>
                    <a:pt x="3641" y="4523"/>
                  </a:cubicBezTo>
                  <a:cubicBezTo>
                    <a:pt x="3629" y="4534"/>
                    <a:pt x="3629" y="4534"/>
                    <a:pt x="3618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2"/>
                    <a:pt x="3013" y="4366"/>
                    <a:pt x="2935" y="4322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40" y="1969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13"/>
                    <a:pt x="2241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41" y="1656"/>
                    <a:pt x="2420" y="1555"/>
                    <a:pt x="2509" y="1465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3"/>
                    <a:pt x="2633" y="1353"/>
                    <a:pt x="2644" y="1342"/>
                  </a:cubicBezTo>
                  <a:close/>
                  <a:moveTo>
                    <a:pt x="3551" y="4624"/>
                  </a:moveTo>
                  <a:lnTo>
                    <a:pt x="3551" y="4624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7" y="4658"/>
                  </a:cubicBezTo>
                  <a:cubicBezTo>
                    <a:pt x="3529" y="4635"/>
                    <a:pt x="3540" y="4624"/>
                    <a:pt x="3551" y="4624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3"/>
                    <a:pt x="1770" y="827"/>
                    <a:pt x="1837" y="849"/>
                  </a:cubicBezTo>
                  <a:cubicBezTo>
                    <a:pt x="1311" y="1152"/>
                    <a:pt x="840" y="1555"/>
                    <a:pt x="527" y="2081"/>
                  </a:cubicBezTo>
                  <a:cubicBezTo>
                    <a:pt x="0" y="2966"/>
                    <a:pt x="157" y="4053"/>
                    <a:pt x="964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8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1"/>
                    <a:pt x="4357" y="816"/>
                  </a:cubicBezTo>
                  <a:cubicBezTo>
                    <a:pt x="4458" y="749"/>
                    <a:pt x="4559" y="681"/>
                    <a:pt x="4637" y="603"/>
                  </a:cubicBezTo>
                  <a:cubicBezTo>
                    <a:pt x="4895" y="289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3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8080500" y="621865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2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58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4"/>
                  </a:cubicBezTo>
                  <a:cubicBezTo>
                    <a:pt x="2958" y="4834"/>
                    <a:pt x="3227" y="4812"/>
                    <a:pt x="3495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8198771" y="635533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8227941" y="651052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7"/>
                    <a:pt x="3686" y="4027"/>
                  </a:cubicBezTo>
                  <a:lnTo>
                    <a:pt x="3675" y="4027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11" y="3803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8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5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8346211" y="664717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8080500" y="680273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8198771" y="693941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8227941" y="7094604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7"/>
                  </a:cubicBezTo>
                  <a:lnTo>
                    <a:pt x="3204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8346211" y="72775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8080500" y="732275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50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8198771" y="745943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8227941" y="7614624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3"/>
                    <a:pt x="3876" y="3904"/>
                  </a:cubicBezTo>
                  <a:cubicBezTo>
                    <a:pt x="3887" y="3893"/>
                    <a:pt x="3887" y="3882"/>
                    <a:pt x="3899" y="3882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04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495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72"/>
                    <a:pt x="729" y="3300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8346211" y="775127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8080500" y="7906832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26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40"/>
                  </a:cubicBezTo>
                  <a:lnTo>
                    <a:pt x="3495" y="4040"/>
                  </a:lnTo>
                  <a:cubicBezTo>
                    <a:pt x="3451" y="4040"/>
                    <a:pt x="3406" y="4028"/>
                    <a:pt x="3372" y="4028"/>
                  </a:cubicBezTo>
                  <a:cubicBezTo>
                    <a:pt x="3320" y="4020"/>
                    <a:pt x="3275" y="4011"/>
                    <a:pt x="3232" y="4008"/>
                  </a:cubicBezTo>
                  <a:lnTo>
                    <a:pt x="3232" y="4008"/>
                  </a:lnTo>
                  <a:cubicBezTo>
                    <a:pt x="3205" y="4001"/>
                    <a:pt x="3154" y="3989"/>
                    <a:pt x="3126" y="3984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8198771" y="8043512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0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8227941" y="8198702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1" y="3889"/>
                  </a:moveTo>
                  <a:cubicBezTo>
                    <a:pt x="3893" y="3889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5"/>
                  </a:cubicBezTo>
                  <a:cubicBezTo>
                    <a:pt x="3884" y="3897"/>
                    <a:pt x="3886" y="3889"/>
                    <a:pt x="3891" y="3889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51" y="4039"/>
                  </a:lnTo>
                  <a:cubicBezTo>
                    <a:pt x="3540" y="4050"/>
                    <a:pt x="3529" y="4050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8"/>
                  </a:cubicBezTo>
                  <a:lnTo>
                    <a:pt x="3204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8"/>
                  </a:cubicBezTo>
                  <a:lnTo>
                    <a:pt x="3204" y="4008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81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4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8346211" y="838160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8080500" y="8426851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07"/>
                  </a:cubicBezTo>
                  <a:cubicBezTo>
                    <a:pt x="4111" y="1688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188"/>
                  </a:cubicBezTo>
                  <a:cubicBezTo>
                    <a:pt x="4257" y="3278"/>
                    <a:pt x="4223" y="3368"/>
                    <a:pt x="4190" y="3446"/>
                  </a:cubicBezTo>
                  <a:cubicBezTo>
                    <a:pt x="4167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lnTo>
                    <a:pt x="3619" y="4028"/>
                  </a:lnTo>
                  <a:cubicBezTo>
                    <a:pt x="3596" y="4040"/>
                    <a:pt x="3563" y="4040"/>
                    <a:pt x="3551" y="4040"/>
                  </a:cubicBezTo>
                  <a:lnTo>
                    <a:pt x="3495" y="4040"/>
                  </a:lnTo>
                  <a:cubicBezTo>
                    <a:pt x="3451" y="4028"/>
                    <a:pt x="3406" y="4028"/>
                    <a:pt x="3372" y="4028"/>
                  </a:cubicBezTo>
                  <a:cubicBezTo>
                    <a:pt x="3326" y="4021"/>
                    <a:pt x="3286" y="4013"/>
                    <a:pt x="3247" y="4009"/>
                  </a:cubicBezTo>
                  <a:lnTo>
                    <a:pt x="3247" y="4009"/>
                  </a:lnTo>
                  <a:cubicBezTo>
                    <a:pt x="3281" y="4009"/>
                    <a:pt x="3171" y="3993"/>
                    <a:pt x="3126" y="3984"/>
                  </a:cubicBezTo>
                  <a:cubicBezTo>
                    <a:pt x="3014" y="3950"/>
                    <a:pt x="2902" y="3916"/>
                    <a:pt x="2790" y="3872"/>
                  </a:cubicBezTo>
                  <a:cubicBezTo>
                    <a:pt x="2734" y="3849"/>
                    <a:pt x="2667" y="3827"/>
                    <a:pt x="2611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38"/>
                    <a:pt x="1244" y="1520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0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8198771" y="856353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8227941" y="8718721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3"/>
                    <a:pt x="3876" y="3905"/>
                  </a:cubicBezTo>
                  <a:cubicBezTo>
                    <a:pt x="3887" y="3893"/>
                    <a:pt x="3887" y="3882"/>
                    <a:pt x="3899" y="3882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19" y="4022"/>
                    <a:pt x="3719" y="4019"/>
                    <a:pt x="3719" y="4017"/>
                  </a:cubicBezTo>
                  <a:cubicBezTo>
                    <a:pt x="3753" y="4017"/>
                    <a:pt x="3764" y="4006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19" y="4017"/>
                    <a:pt x="3697" y="4017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39"/>
                    <a:pt x="3540" y="4039"/>
                    <a:pt x="3540" y="4050"/>
                  </a:cubicBezTo>
                  <a:lnTo>
                    <a:pt x="3540" y="4050"/>
                  </a:lnTo>
                  <a:cubicBezTo>
                    <a:pt x="3540" y="4045"/>
                    <a:pt x="3537" y="4045"/>
                    <a:pt x="3533" y="4045"/>
                  </a:cubicBezTo>
                  <a:cubicBezTo>
                    <a:pt x="3529" y="4045"/>
                    <a:pt x="3523" y="4045"/>
                    <a:pt x="3518" y="4039"/>
                  </a:cubicBezTo>
                  <a:lnTo>
                    <a:pt x="3495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69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30"/>
                  </a:cubicBezTo>
                  <a:cubicBezTo>
                    <a:pt x="930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8346211" y="885540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8080500" y="9010930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3" y="806"/>
                    <a:pt x="3062" y="808"/>
                    <a:pt x="3056" y="808"/>
                  </a:cubicBezTo>
                  <a:cubicBezTo>
                    <a:pt x="3045" y="808"/>
                    <a:pt x="3055" y="803"/>
                    <a:pt x="3070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1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8"/>
                    <a:pt x="4279" y="2180"/>
                    <a:pt x="4324" y="2662"/>
                  </a:cubicBezTo>
                  <a:cubicBezTo>
                    <a:pt x="4335" y="2875"/>
                    <a:pt x="4324" y="2987"/>
                    <a:pt x="4279" y="3200"/>
                  </a:cubicBezTo>
                  <a:cubicBezTo>
                    <a:pt x="4257" y="3278"/>
                    <a:pt x="4223" y="3368"/>
                    <a:pt x="4190" y="3446"/>
                  </a:cubicBezTo>
                  <a:cubicBezTo>
                    <a:pt x="4167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1"/>
                    <a:pt x="3887" y="3883"/>
                    <a:pt x="3865" y="3905"/>
                  </a:cubicBezTo>
                  <a:cubicBezTo>
                    <a:pt x="3843" y="3917"/>
                    <a:pt x="3831" y="3939"/>
                    <a:pt x="3820" y="3939"/>
                  </a:cubicBezTo>
                  <a:cubicBezTo>
                    <a:pt x="3798" y="3961"/>
                    <a:pt x="3764" y="3973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9"/>
                  </a:cubicBezTo>
                  <a:cubicBezTo>
                    <a:pt x="3663" y="4029"/>
                    <a:pt x="3641" y="4029"/>
                    <a:pt x="3619" y="4040"/>
                  </a:cubicBezTo>
                  <a:lnTo>
                    <a:pt x="3495" y="4040"/>
                  </a:lnTo>
                  <a:cubicBezTo>
                    <a:pt x="3451" y="4040"/>
                    <a:pt x="3406" y="4029"/>
                    <a:pt x="3372" y="4029"/>
                  </a:cubicBezTo>
                  <a:cubicBezTo>
                    <a:pt x="3320" y="4020"/>
                    <a:pt x="3275" y="4011"/>
                    <a:pt x="3232" y="4008"/>
                  </a:cubicBezTo>
                  <a:lnTo>
                    <a:pt x="3232" y="4008"/>
                  </a:lnTo>
                  <a:cubicBezTo>
                    <a:pt x="3205" y="4001"/>
                    <a:pt x="3154" y="3989"/>
                    <a:pt x="3126" y="3984"/>
                  </a:cubicBezTo>
                  <a:cubicBezTo>
                    <a:pt x="3014" y="3950"/>
                    <a:pt x="2902" y="3917"/>
                    <a:pt x="2790" y="3872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60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2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6" y="1049"/>
                    <a:pt x="1244" y="1520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1"/>
                  </a:cubicBezTo>
                  <a:cubicBezTo>
                    <a:pt x="426" y="4040"/>
                    <a:pt x="628" y="4185"/>
                    <a:pt x="841" y="4320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3"/>
                    <a:pt x="3495" y="4757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8198771" y="91476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0" y="1"/>
                  </a:cubicBezTo>
                  <a:cubicBezTo>
                    <a:pt x="0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8227941" y="9302800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9" y="3882"/>
                  </a:moveTo>
                  <a:cubicBezTo>
                    <a:pt x="3899" y="3882"/>
                    <a:pt x="3887" y="3894"/>
                    <a:pt x="3876" y="3905"/>
                  </a:cubicBezTo>
                  <a:cubicBezTo>
                    <a:pt x="3887" y="3894"/>
                    <a:pt x="3887" y="3882"/>
                    <a:pt x="3899" y="388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19" y="4022"/>
                    <a:pt x="3719" y="4020"/>
                    <a:pt x="3719" y="4017"/>
                  </a:cubicBezTo>
                  <a:cubicBezTo>
                    <a:pt x="3753" y="4017"/>
                    <a:pt x="3764" y="4006"/>
                    <a:pt x="3764" y="4006"/>
                  </a:cubicBezTo>
                  <a:close/>
                  <a:moveTo>
                    <a:pt x="3283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9"/>
                    <a:pt x="4223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87" y="3882"/>
                    <a:pt x="3865" y="3905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19" y="4017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07" y="4050"/>
                    <a:pt x="3495" y="4050"/>
                    <a:pt x="3495" y="4050"/>
                  </a:cubicBez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6"/>
                  </a:cubicBezTo>
                  <a:lnTo>
                    <a:pt x="3193" y="4006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1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60" y="881"/>
                    <a:pt x="3271" y="869"/>
                    <a:pt x="3271" y="869"/>
                  </a:cubicBezTo>
                  <a:close/>
                  <a:moveTo>
                    <a:pt x="3916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0"/>
                  </a:cubicBezTo>
                  <a:cubicBezTo>
                    <a:pt x="930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8346211" y="9490273"/>
              <a:ext cx="778" cy="0"/>
            </a:xfrm>
            <a:custGeom>
              <a:avLst/>
              <a:gdLst/>
              <a:ahLst/>
              <a:cxnLst/>
              <a:rect l="l" t="t" r="r" b="b"/>
              <a:pathLst>
                <a:path w="23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8080500" y="9535518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3" y="806"/>
                    <a:pt x="3062" y="807"/>
                    <a:pt x="3056" y="807"/>
                  </a:cubicBezTo>
                  <a:cubicBezTo>
                    <a:pt x="3045" y="807"/>
                    <a:pt x="3055" y="802"/>
                    <a:pt x="3070" y="80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41" y="4007"/>
                    <a:pt x="3760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2"/>
                    <a:pt x="3865" y="3905"/>
                  </a:cubicBezTo>
                  <a:cubicBezTo>
                    <a:pt x="3843" y="3916"/>
                    <a:pt x="3831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lnTo>
                    <a:pt x="3731" y="3994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05" y="4017"/>
                    <a:pt x="3249" y="4017"/>
                    <a:pt x="3193" y="4006"/>
                  </a:cubicBezTo>
                  <a:lnTo>
                    <a:pt x="3193" y="4006"/>
                  </a:lnTo>
                  <a:cubicBezTo>
                    <a:pt x="3228" y="4011"/>
                    <a:pt x="3245" y="4013"/>
                    <a:pt x="3251" y="4013"/>
                  </a:cubicBezTo>
                  <a:cubicBezTo>
                    <a:pt x="3269" y="4013"/>
                    <a:pt x="3168" y="3992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77" y="3782"/>
                    <a:pt x="2555" y="3770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8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85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8198771" y="967219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4651831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"/>
                    <a:pt x="22" y="12"/>
                  </a:cubicBez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4533560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8" y="3893"/>
                  </a:cubicBezTo>
                  <a:cubicBezTo>
                    <a:pt x="3887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7" y="1003"/>
                    <a:pt x="3674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53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7" y="4027"/>
                    <a:pt x="3685" y="4027"/>
                  </a:cubicBezTo>
                  <a:lnTo>
                    <a:pt x="3674" y="4027"/>
                  </a:lnTo>
                  <a:cubicBezTo>
                    <a:pt x="3663" y="4039"/>
                    <a:pt x="3641" y="4039"/>
                    <a:pt x="3629" y="4039"/>
                  </a:cubicBezTo>
                  <a:lnTo>
                    <a:pt x="3517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2" y="4027"/>
                  </a:cubicBezTo>
                  <a:cubicBezTo>
                    <a:pt x="3309" y="4027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10" y="3803"/>
                  </a:cubicBez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5" y="1653"/>
                    <a:pt x="2834" y="1451"/>
                    <a:pt x="2946" y="1272"/>
                  </a:cubicBezTo>
                  <a:cubicBezTo>
                    <a:pt x="2957" y="1250"/>
                    <a:pt x="2969" y="1250"/>
                    <a:pt x="2969" y="1239"/>
                  </a:cubicBezTo>
                  <a:cubicBezTo>
                    <a:pt x="2969" y="1239"/>
                    <a:pt x="2969" y="1227"/>
                    <a:pt x="2991" y="1205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4910707" y="9821601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293" y="2003"/>
                    <a:pt x="3483" y="2373"/>
                  </a:cubicBezTo>
                  <a:cubicBezTo>
                    <a:pt x="3663" y="2720"/>
                    <a:pt x="3797" y="3101"/>
                    <a:pt x="3831" y="3493"/>
                  </a:cubicBezTo>
                  <a:cubicBezTo>
                    <a:pt x="3875" y="3829"/>
                    <a:pt x="3864" y="4086"/>
                    <a:pt x="3696" y="4423"/>
                  </a:cubicBezTo>
                  <a:cubicBezTo>
                    <a:pt x="3685" y="4445"/>
                    <a:pt x="3674" y="4479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5" y="4546"/>
                    <a:pt x="3573" y="4546"/>
                    <a:pt x="3551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3"/>
                    <a:pt x="3013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1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4"/>
                    <a:pt x="2632" y="1354"/>
                    <a:pt x="2643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51" y="4635"/>
                  </a:cubicBezTo>
                  <a:cubicBezTo>
                    <a:pt x="3539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3517" y="4658"/>
                  </a:moveTo>
                  <a:cubicBezTo>
                    <a:pt x="3517" y="4662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3"/>
                    <a:pt x="3517" y="4658"/>
                    <a:pt x="3517" y="4658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6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2"/>
                    <a:pt x="4357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1" y="233"/>
                  </a:cubicBezTo>
                  <a:cubicBezTo>
                    <a:pt x="4010" y="233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4"/>
                    <a:pt x="2816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5272660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1" y="4010"/>
                  </a:moveTo>
                  <a:cubicBezTo>
                    <a:pt x="3748" y="4013"/>
                    <a:pt x="3742" y="4015"/>
                    <a:pt x="3735" y="4017"/>
                  </a:cubicBezTo>
                  <a:lnTo>
                    <a:pt x="3735" y="4017"/>
                  </a:lnTo>
                  <a:cubicBezTo>
                    <a:pt x="3742" y="4015"/>
                    <a:pt x="3747" y="4012"/>
                    <a:pt x="3751" y="4010"/>
                  </a:cubicBezTo>
                  <a:close/>
                  <a:moveTo>
                    <a:pt x="3282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7"/>
                    <a:pt x="3674" y="4027"/>
                  </a:cubicBezTo>
                  <a:cubicBezTo>
                    <a:pt x="3652" y="4039"/>
                    <a:pt x="3641" y="4039"/>
                    <a:pt x="3618" y="4039"/>
                  </a:cubicBezTo>
                  <a:lnTo>
                    <a:pt x="3518" y="4039"/>
                  </a:lnTo>
                  <a:cubicBezTo>
                    <a:pt x="3518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cubicBezTo>
                    <a:pt x="3439" y="4039"/>
                    <a:pt x="3406" y="4039"/>
                    <a:pt x="3361" y="4027"/>
                  </a:cubicBezTo>
                  <a:cubicBezTo>
                    <a:pt x="3315" y="4027"/>
                    <a:pt x="3269" y="4020"/>
                    <a:pt x="3217" y="4011"/>
                  </a:cubicBezTo>
                  <a:lnTo>
                    <a:pt x="3217" y="4011"/>
                  </a:lnTo>
                  <a:cubicBezTo>
                    <a:pt x="3231" y="4013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94" y="4007"/>
                    <a:pt x="3205" y="4009"/>
                    <a:pt x="3217" y="4011"/>
                  </a:cubicBezTo>
                  <a:lnTo>
                    <a:pt x="3217" y="4011"/>
                  </a:lnTo>
                  <a:cubicBezTo>
                    <a:pt x="3188" y="4007"/>
                    <a:pt x="3140" y="3999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4" y="1653"/>
                    <a:pt x="2834" y="1463"/>
                    <a:pt x="2935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05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6" y="1026"/>
                    <a:pt x="3182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897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2" y="4836"/>
                    <a:pt x="2767" y="4837"/>
                    <a:pt x="2813" y="4837"/>
                  </a:cubicBezTo>
                  <a:cubicBezTo>
                    <a:pt x="3039" y="4837"/>
                    <a:pt x="3269" y="4813"/>
                    <a:pt x="3484" y="4767"/>
                  </a:cubicBezTo>
                  <a:cubicBezTo>
                    <a:pt x="4570" y="4554"/>
                    <a:pt x="5859" y="3938"/>
                    <a:pt x="6015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5390558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"/>
                    <a:pt x="22" y="12"/>
                  </a:cubicBezTo>
                  <a:lnTo>
                    <a:pt x="34" y="12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5649434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5" y="3829"/>
                    <a:pt x="3864" y="4086"/>
                    <a:pt x="3707" y="4423"/>
                  </a:cubicBezTo>
                  <a:cubicBezTo>
                    <a:pt x="3696" y="4445"/>
                    <a:pt x="3674" y="4479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61" y="2182"/>
                    <a:pt x="2095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1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2" y="1656"/>
                    <a:pt x="2431" y="1555"/>
                    <a:pt x="2520" y="1466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4"/>
                    <a:pt x="2643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7"/>
                    <a:pt x="3539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10" y="0"/>
                  </a:moveTo>
                  <a:cubicBezTo>
                    <a:pt x="2401" y="0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1" y="1555"/>
                    <a:pt x="538" y="2082"/>
                  </a:cubicBezTo>
                  <a:cubicBezTo>
                    <a:pt x="0" y="2955"/>
                    <a:pt x="157" y="4053"/>
                    <a:pt x="974" y="4703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1" y="233"/>
                  </a:cubicBezTo>
                  <a:cubicBezTo>
                    <a:pt x="4010" y="233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4"/>
                    <a:pt x="2821" y="0"/>
                    <a:pt x="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011387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7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6" y="3893"/>
                    <a:pt x="3884" y="3894"/>
                  </a:cubicBezTo>
                  <a:lnTo>
                    <a:pt x="3884" y="3894"/>
                  </a:lnTo>
                  <a:cubicBezTo>
                    <a:pt x="3886" y="3890"/>
                    <a:pt x="3887" y="3888"/>
                    <a:pt x="3887" y="3888"/>
                  </a:cubicBezTo>
                  <a:close/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8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24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56" y="3535"/>
                    <a:pt x="4134" y="3579"/>
                  </a:cubicBezTo>
                  <a:cubicBezTo>
                    <a:pt x="4122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lnTo>
                    <a:pt x="3730" y="4005"/>
                  </a:lnTo>
                  <a:cubicBezTo>
                    <a:pt x="3719" y="4016"/>
                    <a:pt x="3697" y="4027"/>
                    <a:pt x="3674" y="4027"/>
                  </a:cubicBezTo>
                  <a:cubicBezTo>
                    <a:pt x="3663" y="4039"/>
                    <a:pt x="3641" y="4039"/>
                    <a:pt x="3618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cubicBezTo>
                    <a:pt x="3450" y="4039"/>
                    <a:pt x="3406" y="4039"/>
                    <a:pt x="3361" y="4027"/>
                  </a:cubicBezTo>
                  <a:cubicBezTo>
                    <a:pt x="3313" y="4027"/>
                    <a:pt x="3265" y="4019"/>
                    <a:pt x="3217" y="4010"/>
                  </a:cubicBezTo>
                  <a:lnTo>
                    <a:pt x="3217" y="4010"/>
                  </a:lnTo>
                  <a:cubicBezTo>
                    <a:pt x="3235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3" y="4005"/>
                  </a:cubicBezTo>
                  <a:lnTo>
                    <a:pt x="3193" y="4005"/>
                  </a:lnTo>
                  <a:cubicBezTo>
                    <a:pt x="3201" y="4007"/>
                    <a:pt x="3209" y="4008"/>
                    <a:pt x="3217" y="4010"/>
                  </a:cubicBezTo>
                  <a:lnTo>
                    <a:pt x="3217" y="4010"/>
                  </a:lnTo>
                  <a:cubicBezTo>
                    <a:pt x="3190" y="4005"/>
                    <a:pt x="3149" y="3999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98" y="3131"/>
                    <a:pt x="2442" y="2471"/>
                    <a:pt x="2666" y="1843"/>
                  </a:cubicBezTo>
                  <a:cubicBezTo>
                    <a:pt x="2745" y="1653"/>
                    <a:pt x="2834" y="1451"/>
                    <a:pt x="2946" y="1272"/>
                  </a:cubicBezTo>
                  <a:cubicBezTo>
                    <a:pt x="2958" y="1250"/>
                    <a:pt x="2958" y="1250"/>
                    <a:pt x="2969" y="1239"/>
                  </a:cubicBezTo>
                  <a:cubicBezTo>
                    <a:pt x="2969" y="1239"/>
                    <a:pt x="2969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129658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"/>
                    <a:pt x="23" y="12"/>
                  </a:cubicBezTo>
                  <a:cubicBezTo>
                    <a:pt x="1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6388534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90"/>
                    <a:pt x="3293" y="2003"/>
                    <a:pt x="3484" y="2373"/>
                  </a:cubicBezTo>
                  <a:cubicBezTo>
                    <a:pt x="3663" y="2720"/>
                    <a:pt x="3786" y="3101"/>
                    <a:pt x="3831" y="3493"/>
                  </a:cubicBezTo>
                  <a:cubicBezTo>
                    <a:pt x="3864" y="3829"/>
                    <a:pt x="3853" y="4086"/>
                    <a:pt x="3696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8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40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4"/>
                    <a:pt x="2632" y="1354"/>
                    <a:pt x="2644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8" y="4647"/>
                    <a:pt x="3528" y="4647"/>
                    <a:pt x="3517" y="4658"/>
                  </a:cubicBezTo>
                  <a:cubicBezTo>
                    <a:pt x="3528" y="4635"/>
                    <a:pt x="3540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3" y="4703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69" y="749"/>
                    <a:pt x="4559" y="682"/>
                    <a:pt x="4637" y="603"/>
                  </a:cubicBezTo>
                  <a:cubicBezTo>
                    <a:pt x="4895" y="290"/>
                    <a:pt x="4402" y="233"/>
                    <a:pt x="4200" y="233"/>
                  </a:cubicBezTo>
                  <a:cubicBezTo>
                    <a:pt x="3999" y="233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6750114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6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2" y="4010"/>
                  </a:moveTo>
                  <a:lnTo>
                    <a:pt x="3762" y="4010"/>
                  </a:lnTo>
                  <a:cubicBezTo>
                    <a:pt x="3759" y="4013"/>
                    <a:pt x="3754" y="4015"/>
                    <a:pt x="3747" y="4017"/>
                  </a:cubicBezTo>
                  <a:lnTo>
                    <a:pt x="3747" y="4017"/>
                  </a:lnTo>
                  <a:cubicBezTo>
                    <a:pt x="3753" y="4015"/>
                    <a:pt x="3758" y="4012"/>
                    <a:pt x="3762" y="4010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27" y="891"/>
                    <a:pt x="3338" y="903"/>
                  </a:cubicBezTo>
                  <a:cubicBezTo>
                    <a:pt x="3518" y="1003"/>
                    <a:pt x="3674" y="1160"/>
                    <a:pt x="3809" y="1317"/>
                  </a:cubicBezTo>
                  <a:cubicBezTo>
                    <a:pt x="4111" y="1687"/>
                    <a:pt x="4290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90" y="3456"/>
                  </a:cubicBezTo>
                  <a:cubicBezTo>
                    <a:pt x="4178" y="3490"/>
                    <a:pt x="4156" y="3535"/>
                    <a:pt x="4134" y="3579"/>
                  </a:cubicBezTo>
                  <a:cubicBezTo>
                    <a:pt x="4122" y="3602"/>
                    <a:pt x="4089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98" y="3882"/>
                    <a:pt x="3865" y="3904"/>
                  </a:cubicBezTo>
                  <a:cubicBezTo>
                    <a:pt x="3854" y="3927"/>
                    <a:pt x="3831" y="3938"/>
                    <a:pt x="3831" y="3938"/>
                  </a:cubicBezTo>
                  <a:cubicBezTo>
                    <a:pt x="3798" y="3960"/>
                    <a:pt x="3775" y="3983"/>
                    <a:pt x="3742" y="4005"/>
                  </a:cubicBezTo>
                  <a:cubicBezTo>
                    <a:pt x="3719" y="4016"/>
                    <a:pt x="3708" y="4027"/>
                    <a:pt x="3686" y="4027"/>
                  </a:cubicBezTo>
                  <a:cubicBezTo>
                    <a:pt x="3663" y="4039"/>
                    <a:pt x="3641" y="4039"/>
                    <a:pt x="3630" y="4039"/>
                  </a:cubicBezTo>
                  <a:lnTo>
                    <a:pt x="3529" y="4039"/>
                  </a:lnTo>
                  <a:cubicBezTo>
                    <a:pt x="3529" y="4050"/>
                    <a:pt x="3540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cubicBezTo>
                    <a:pt x="3450" y="4039"/>
                    <a:pt x="3406" y="4039"/>
                    <a:pt x="3372" y="4027"/>
                  </a:cubicBezTo>
                  <a:cubicBezTo>
                    <a:pt x="3320" y="4027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0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2" y="2471"/>
                    <a:pt x="2678" y="1843"/>
                  </a:cubicBezTo>
                  <a:cubicBezTo>
                    <a:pt x="2745" y="1653"/>
                    <a:pt x="2846" y="1463"/>
                    <a:pt x="2946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47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868385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11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7127261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01"/>
                    <a:pt x="3842" y="3493"/>
                  </a:cubicBezTo>
                  <a:cubicBezTo>
                    <a:pt x="3876" y="3829"/>
                    <a:pt x="3864" y="4086"/>
                    <a:pt x="3708" y="4423"/>
                  </a:cubicBezTo>
                  <a:cubicBezTo>
                    <a:pt x="3685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40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4" y="3011"/>
                    <a:pt x="1904" y="2653"/>
                    <a:pt x="2016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4"/>
                    <a:pt x="2632" y="1354"/>
                    <a:pt x="2655" y="1342"/>
                  </a:cubicBezTo>
                  <a:close/>
                  <a:moveTo>
                    <a:pt x="3562" y="4613"/>
                  </a:moveTo>
                  <a:lnTo>
                    <a:pt x="3562" y="4613"/>
                  </a:ln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13"/>
                  </a:cubicBezTo>
                  <a:close/>
                  <a:moveTo>
                    <a:pt x="2706" y="0"/>
                  </a:moveTo>
                  <a:cubicBezTo>
                    <a:pt x="2395" y="0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51" y="1555"/>
                    <a:pt x="527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3"/>
                    <a:pt x="4212" y="233"/>
                  </a:cubicBezTo>
                  <a:cubicBezTo>
                    <a:pt x="4010" y="233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7489213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cubicBezTo>
                    <a:pt x="3759" y="4010"/>
                    <a:pt x="3752" y="4013"/>
                    <a:pt x="3744" y="4015"/>
                  </a:cubicBezTo>
                  <a:lnTo>
                    <a:pt x="3744" y="4015"/>
                  </a:lnTo>
                  <a:cubicBezTo>
                    <a:pt x="3756" y="4009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7" y="1003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3" y="3579"/>
                  </a:cubicBezTo>
                  <a:cubicBezTo>
                    <a:pt x="4111" y="3602"/>
                    <a:pt x="4078" y="3658"/>
                    <a:pt x="406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1" y="4005"/>
                  </a:cubicBezTo>
                  <a:cubicBezTo>
                    <a:pt x="3719" y="4016"/>
                    <a:pt x="3697" y="4027"/>
                    <a:pt x="3675" y="4027"/>
                  </a:cubicBezTo>
                  <a:cubicBezTo>
                    <a:pt x="3663" y="4039"/>
                    <a:pt x="3641" y="4039"/>
                    <a:pt x="3619" y="4039"/>
                  </a:cubicBezTo>
                  <a:lnTo>
                    <a:pt x="3551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cubicBezTo>
                    <a:pt x="3451" y="4039"/>
                    <a:pt x="3406" y="4039"/>
                    <a:pt x="3361" y="4027"/>
                  </a:cubicBezTo>
                  <a:cubicBezTo>
                    <a:pt x="3305" y="4027"/>
                    <a:pt x="3249" y="4016"/>
                    <a:pt x="3182" y="4005"/>
                  </a:cubicBezTo>
                  <a:lnTo>
                    <a:pt x="3182" y="4005"/>
                  </a:lnTo>
                  <a:cubicBezTo>
                    <a:pt x="3227" y="4012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59"/>
                    <a:pt x="2667" y="3826"/>
                    <a:pt x="2611" y="3803"/>
                  </a:cubicBezTo>
                  <a:lnTo>
                    <a:pt x="2599" y="3803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10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7607112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8227941" y="9827388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59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7"/>
                    <a:pt x="3686" y="4027"/>
                  </a:cubicBezTo>
                  <a:lnTo>
                    <a:pt x="3675" y="4027"/>
                  </a:lnTo>
                  <a:cubicBezTo>
                    <a:pt x="3663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11" y="3803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8346211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"/>
                    <a:pt x="23" y="12"/>
                  </a:cubicBezTo>
                  <a:lnTo>
                    <a:pt x="23" y="12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866360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90"/>
                    <a:pt x="3293" y="2003"/>
                    <a:pt x="3484" y="2373"/>
                  </a:cubicBezTo>
                  <a:cubicBezTo>
                    <a:pt x="3663" y="2720"/>
                    <a:pt x="3786" y="3101"/>
                    <a:pt x="3831" y="3493"/>
                  </a:cubicBezTo>
                  <a:cubicBezTo>
                    <a:pt x="3865" y="3829"/>
                    <a:pt x="3853" y="4086"/>
                    <a:pt x="3697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9" y="4535"/>
                    <a:pt x="3495" y="4523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35" y="4322"/>
                  </a:cubicBezTo>
                  <a:cubicBezTo>
                    <a:pt x="2543" y="4109"/>
                    <a:pt x="2207" y="3806"/>
                    <a:pt x="2050" y="3403"/>
                  </a:cubicBezTo>
                  <a:cubicBezTo>
                    <a:pt x="1893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40" y="1970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4"/>
                    <a:pt x="2633" y="1354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7" y="4658"/>
                  </a:cubicBez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8"/>
                    <a:pt x="3517" y="4658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2700" y="0"/>
                  </a:moveTo>
                  <a:cubicBezTo>
                    <a:pt x="2390" y="0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4"/>
                    <a:pt x="1770" y="827"/>
                    <a:pt x="1837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4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58" y="749"/>
                    <a:pt x="4559" y="682"/>
                    <a:pt x="4637" y="603"/>
                  </a:cubicBezTo>
                  <a:cubicBezTo>
                    <a:pt x="4895" y="290"/>
                    <a:pt x="4402" y="233"/>
                    <a:pt x="4201" y="233"/>
                  </a:cubicBezTo>
                  <a:cubicBezTo>
                    <a:pt x="3999" y="233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4"/>
                    <a:pt x="2810" y="0"/>
                    <a:pt x="2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4504356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4386119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10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7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89" y="3446"/>
                  </a:cubicBezTo>
                  <a:cubicBezTo>
                    <a:pt x="4167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7" y="3961"/>
                    <a:pt x="3764" y="3972"/>
                    <a:pt x="3741" y="3995"/>
                  </a:cubicBezTo>
                  <a:lnTo>
                    <a:pt x="3730" y="3995"/>
                  </a:lnTo>
                  <a:cubicBezTo>
                    <a:pt x="3719" y="4006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1" y="4028"/>
                  </a:cubicBezTo>
                  <a:cubicBezTo>
                    <a:pt x="3319" y="4020"/>
                    <a:pt x="3278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7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3" y="1172"/>
                    <a:pt x="3036" y="1127"/>
                    <a:pt x="3069" y="1094"/>
                  </a:cubicBezTo>
                  <a:cubicBezTo>
                    <a:pt x="3125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19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5" y="5023"/>
                    <a:pt x="2689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6" y="2706"/>
                  </a:cubicBezTo>
                  <a:cubicBezTo>
                    <a:pt x="6161" y="1687"/>
                    <a:pt x="5578" y="388"/>
                    <a:pt x="4525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4763266" y="10113674"/>
              <a:ext cx="192550" cy="181416"/>
            </a:xfrm>
            <a:custGeom>
              <a:avLst/>
              <a:gdLst/>
              <a:ahLst/>
              <a:cxnLst/>
              <a:rect l="l" t="t" r="r" b="b"/>
              <a:pathLst>
                <a:path w="5690" h="5361" extrusionOk="0">
                  <a:moveTo>
                    <a:pt x="3203" y="1045"/>
                  </a:moveTo>
                  <a:cubicBezTo>
                    <a:pt x="3225" y="1045"/>
                    <a:pt x="3215" y="1055"/>
                    <a:pt x="3118" y="1067"/>
                  </a:cubicBezTo>
                  <a:lnTo>
                    <a:pt x="3118" y="1067"/>
                  </a:lnTo>
                  <a:cubicBezTo>
                    <a:pt x="3128" y="1064"/>
                    <a:pt x="3138" y="1056"/>
                    <a:pt x="3147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3" y="1045"/>
                  </a:cubicBezTo>
                  <a:close/>
                  <a:moveTo>
                    <a:pt x="2643" y="1336"/>
                  </a:moveTo>
                  <a:cubicBezTo>
                    <a:pt x="2677" y="1358"/>
                    <a:pt x="2699" y="1381"/>
                    <a:pt x="2733" y="1403"/>
                  </a:cubicBezTo>
                  <a:cubicBezTo>
                    <a:pt x="3058" y="1694"/>
                    <a:pt x="3293" y="2008"/>
                    <a:pt x="3483" y="2377"/>
                  </a:cubicBezTo>
                  <a:cubicBezTo>
                    <a:pt x="3663" y="2725"/>
                    <a:pt x="3797" y="3105"/>
                    <a:pt x="3831" y="3497"/>
                  </a:cubicBezTo>
                  <a:cubicBezTo>
                    <a:pt x="3864" y="3833"/>
                    <a:pt x="3853" y="4091"/>
                    <a:pt x="3696" y="4416"/>
                  </a:cubicBezTo>
                  <a:cubicBezTo>
                    <a:pt x="3685" y="4450"/>
                    <a:pt x="3663" y="4472"/>
                    <a:pt x="3651" y="4506"/>
                  </a:cubicBezTo>
                  <a:cubicBezTo>
                    <a:pt x="3651" y="4506"/>
                    <a:pt x="3640" y="4517"/>
                    <a:pt x="3640" y="4517"/>
                  </a:cubicBezTo>
                  <a:cubicBezTo>
                    <a:pt x="3629" y="4528"/>
                    <a:pt x="3629" y="4539"/>
                    <a:pt x="3618" y="4550"/>
                  </a:cubicBezTo>
                  <a:cubicBezTo>
                    <a:pt x="3595" y="4539"/>
                    <a:pt x="3573" y="4539"/>
                    <a:pt x="3551" y="4539"/>
                  </a:cubicBezTo>
                  <a:cubicBezTo>
                    <a:pt x="3528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71" y="4461"/>
                  </a:cubicBezTo>
                  <a:cubicBezTo>
                    <a:pt x="3159" y="4427"/>
                    <a:pt x="3013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39" y="1974"/>
                  </a:cubicBezTo>
                  <a:cubicBezTo>
                    <a:pt x="2173" y="1918"/>
                    <a:pt x="2195" y="1873"/>
                    <a:pt x="2229" y="1829"/>
                  </a:cubicBezTo>
                  <a:cubicBezTo>
                    <a:pt x="2229" y="1817"/>
                    <a:pt x="2240" y="1806"/>
                    <a:pt x="2240" y="1795"/>
                  </a:cubicBezTo>
                  <a:cubicBezTo>
                    <a:pt x="2251" y="1784"/>
                    <a:pt x="2263" y="1761"/>
                    <a:pt x="2274" y="1750"/>
                  </a:cubicBezTo>
                  <a:cubicBezTo>
                    <a:pt x="2341" y="1649"/>
                    <a:pt x="2419" y="1560"/>
                    <a:pt x="2509" y="1470"/>
                  </a:cubicBezTo>
                  <a:cubicBezTo>
                    <a:pt x="2543" y="1425"/>
                    <a:pt x="2587" y="1392"/>
                    <a:pt x="2621" y="1358"/>
                  </a:cubicBezTo>
                  <a:cubicBezTo>
                    <a:pt x="2621" y="1358"/>
                    <a:pt x="2632" y="1347"/>
                    <a:pt x="2643" y="1336"/>
                  </a:cubicBezTo>
                  <a:close/>
                  <a:moveTo>
                    <a:pt x="3819" y="4550"/>
                  </a:moveTo>
                  <a:lnTo>
                    <a:pt x="3819" y="4550"/>
                  </a:lnTo>
                  <a:cubicBezTo>
                    <a:pt x="3797" y="4562"/>
                    <a:pt x="3763" y="4562"/>
                    <a:pt x="3741" y="4562"/>
                  </a:cubicBezTo>
                  <a:lnTo>
                    <a:pt x="3730" y="4562"/>
                  </a:lnTo>
                  <a:cubicBezTo>
                    <a:pt x="3750" y="4551"/>
                    <a:pt x="3780" y="4550"/>
                    <a:pt x="3819" y="4550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29"/>
                    <a:pt x="3539" y="4629"/>
                  </a:cubicBezTo>
                  <a:cubicBezTo>
                    <a:pt x="3528" y="4640"/>
                    <a:pt x="3528" y="4640"/>
                    <a:pt x="3517" y="4651"/>
                  </a:cubicBezTo>
                  <a:cubicBezTo>
                    <a:pt x="3528" y="4640"/>
                    <a:pt x="3539" y="4618"/>
                    <a:pt x="3562" y="4618"/>
                  </a:cubicBezTo>
                  <a:close/>
                  <a:moveTo>
                    <a:pt x="3517" y="4662"/>
                  </a:moveTo>
                  <a:cubicBezTo>
                    <a:pt x="3510" y="4662"/>
                    <a:pt x="3507" y="4667"/>
                    <a:pt x="3506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70" y="821"/>
                    <a:pt x="1848" y="854"/>
                  </a:cubicBezTo>
                  <a:cubicBezTo>
                    <a:pt x="1310" y="1145"/>
                    <a:pt x="840" y="1549"/>
                    <a:pt x="526" y="2075"/>
                  </a:cubicBezTo>
                  <a:cubicBezTo>
                    <a:pt x="0" y="2960"/>
                    <a:pt x="157" y="4058"/>
                    <a:pt x="963" y="4707"/>
                  </a:cubicBezTo>
                  <a:cubicBezTo>
                    <a:pt x="1467" y="5099"/>
                    <a:pt x="2106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7" y="5361"/>
                    <a:pt x="4360" y="5185"/>
                    <a:pt x="4895" y="4763"/>
                  </a:cubicBezTo>
                  <a:cubicBezTo>
                    <a:pt x="5634" y="4192"/>
                    <a:pt x="5690" y="3229"/>
                    <a:pt x="5410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69" y="753"/>
                    <a:pt x="4559" y="686"/>
                    <a:pt x="4637" y="597"/>
                  </a:cubicBezTo>
                  <a:cubicBezTo>
                    <a:pt x="4877" y="314"/>
                    <a:pt x="4464" y="237"/>
                    <a:pt x="4244" y="237"/>
                  </a:cubicBezTo>
                  <a:cubicBezTo>
                    <a:pt x="4229" y="237"/>
                    <a:pt x="4214" y="237"/>
                    <a:pt x="4200" y="238"/>
                  </a:cubicBezTo>
                  <a:cubicBezTo>
                    <a:pt x="3999" y="238"/>
                    <a:pt x="3797" y="249"/>
                    <a:pt x="3595" y="283"/>
                  </a:cubicBezTo>
                  <a:cubicBezTo>
                    <a:pt x="3405" y="182"/>
                    <a:pt x="3215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5124846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0" y="4008"/>
                    <a:pt x="3223" y="4010"/>
                    <a:pt x="3233" y="4012"/>
                  </a:cubicBezTo>
                  <a:lnTo>
                    <a:pt x="3233" y="4012"/>
                  </a:lnTo>
                  <a:cubicBezTo>
                    <a:pt x="3219" y="4010"/>
                    <a:pt x="3205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63" y="4017"/>
                    <a:pt x="3741" y="4017"/>
                    <a:pt x="3719" y="4017"/>
                  </a:cubicBezTo>
                  <a:cubicBezTo>
                    <a:pt x="3740" y="4010"/>
                    <a:pt x="3757" y="4007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93" y="870"/>
                  </a:cubicBezTo>
                  <a:cubicBezTo>
                    <a:pt x="3305" y="881"/>
                    <a:pt x="3327" y="881"/>
                    <a:pt x="3338" y="892"/>
                  </a:cubicBezTo>
                  <a:cubicBezTo>
                    <a:pt x="3517" y="1004"/>
                    <a:pt x="3674" y="1150"/>
                    <a:pt x="3809" y="1318"/>
                  </a:cubicBezTo>
                  <a:cubicBezTo>
                    <a:pt x="4111" y="1687"/>
                    <a:pt x="4290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8"/>
                    <a:pt x="4234" y="3367"/>
                    <a:pt x="4189" y="3446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89" y="3647"/>
                    <a:pt x="4077" y="3658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1" y="3860"/>
                    <a:pt x="3898" y="3883"/>
                    <a:pt x="3865" y="3905"/>
                  </a:cubicBezTo>
                  <a:cubicBezTo>
                    <a:pt x="3853" y="3916"/>
                    <a:pt x="3831" y="3939"/>
                    <a:pt x="3831" y="3939"/>
                  </a:cubicBezTo>
                  <a:cubicBezTo>
                    <a:pt x="3797" y="3961"/>
                    <a:pt x="3764" y="3972"/>
                    <a:pt x="3741" y="3995"/>
                  </a:cubicBezTo>
                  <a:cubicBezTo>
                    <a:pt x="3719" y="4006"/>
                    <a:pt x="3708" y="4017"/>
                    <a:pt x="3685" y="4028"/>
                  </a:cubicBezTo>
                  <a:cubicBezTo>
                    <a:pt x="3663" y="4028"/>
                    <a:pt x="3641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2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5" y="1642"/>
                    <a:pt x="2845" y="1452"/>
                    <a:pt x="2946" y="1273"/>
                  </a:cubicBezTo>
                  <a:cubicBezTo>
                    <a:pt x="2957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6"/>
                  </a:cubicBezTo>
                  <a:cubicBezTo>
                    <a:pt x="3013" y="1172"/>
                    <a:pt x="3047" y="1127"/>
                    <a:pt x="3069" y="1094"/>
                  </a:cubicBezTo>
                  <a:cubicBezTo>
                    <a:pt x="3125" y="1015"/>
                    <a:pt x="3193" y="948"/>
                    <a:pt x="3260" y="870"/>
                  </a:cubicBezTo>
                  <a:cubicBezTo>
                    <a:pt x="3271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39" y="4196"/>
                    <a:pt x="852" y="4319"/>
                  </a:cubicBezTo>
                  <a:cubicBezTo>
                    <a:pt x="908" y="4566"/>
                    <a:pt x="997" y="4801"/>
                    <a:pt x="1109" y="5014"/>
                  </a:cubicBezTo>
                  <a:cubicBezTo>
                    <a:pt x="1181" y="5145"/>
                    <a:pt x="1352" y="5197"/>
                    <a:pt x="1560" y="5197"/>
                  </a:cubicBezTo>
                  <a:cubicBezTo>
                    <a:pt x="1939" y="5197"/>
                    <a:pt x="2442" y="5023"/>
                    <a:pt x="2689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81" y="4555"/>
                    <a:pt x="5870" y="3927"/>
                    <a:pt x="6026" y="2706"/>
                  </a:cubicBezTo>
                  <a:cubicBezTo>
                    <a:pt x="6161" y="1687"/>
                    <a:pt x="5589" y="388"/>
                    <a:pt x="4537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5243083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5501993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3" y="1045"/>
                  </a:moveTo>
                  <a:cubicBezTo>
                    <a:pt x="3234" y="1045"/>
                    <a:pt x="3218" y="1054"/>
                    <a:pt x="3135" y="1064"/>
                  </a:cubicBezTo>
                  <a:lnTo>
                    <a:pt x="3135" y="1064"/>
                  </a:lnTo>
                  <a:cubicBezTo>
                    <a:pt x="3143" y="1061"/>
                    <a:pt x="3151" y="1056"/>
                    <a:pt x="3159" y="1056"/>
                  </a:cubicBezTo>
                  <a:lnTo>
                    <a:pt x="3181" y="1056"/>
                  </a:lnTo>
                  <a:cubicBezTo>
                    <a:pt x="3181" y="1056"/>
                    <a:pt x="3192" y="1045"/>
                    <a:pt x="3203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4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5" y="3833"/>
                    <a:pt x="3864" y="4091"/>
                    <a:pt x="3707" y="4416"/>
                  </a:cubicBezTo>
                  <a:cubicBezTo>
                    <a:pt x="3685" y="4450"/>
                    <a:pt x="3674" y="4472"/>
                    <a:pt x="3663" y="4506"/>
                  </a:cubicBezTo>
                  <a:cubicBezTo>
                    <a:pt x="3651" y="4506"/>
                    <a:pt x="3651" y="4517"/>
                    <a:pt x="3640" y="4517"/>
                  </a:cubicBezTo>
                  <a:cubicBezTo>
                    <a:pt x="3640" y="4528"/>
                    <a:pt x="3629" y="4539"/>
                    <a:pt x="3629" y="4550"/>
                  </a:cubicBezTo>
                  <a:cubicBezTo>
                    <a:pt x="3607" y="4539"/>
                    <a:pt x="3584" y="4539"/>
                    <a:pt x="3562" y="4539"/>
                  </a:cubicBezTo>
                  <a:cubicBezTo>
                    <a:pt x="3539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82" y="4461"/>
                  </a:cubicBezTo>
                  <a:cubicBezTo>
                    <a:pt x="3170" y="4427"/>
                    <a:pt x="3024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1" y="1795"/>
                  </a:cubicBezTo>
                  <a:cubicBezTo>
                    <a:pt x="2251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54" y="1425"/>
                    <a:pt x="2587" y="1392"/>
                    <a:pt x="2621" y="1358"/>
                  </a:cubicBezTo>
                  <a:cubicBezTo>
                    <a:pt x="2632" y="1358"/>
                    <a:pt x="2632" y="1347"/>
                    <a:pt x="2655" y="1336"/>
                  </a:cubicBezTo>
                  <a:close/>
                  <a:moveTo>
                    <a:pt x="3819" y="4550"/>
                  </a:moveTo>
                  <a:cubicBezTo>
                    <a:pt x="3797" y="4562"/>
                    <a:pt x="3763" y="4562"/>
                    <a:pt x="3752" y="4562"/>
                  </a:cubicBezTo>
                  <a:lnTo>
                    <a:pt x="3730" y="4562"/>
                  </a:lnTo>
                  <a:cubicBezTo>
                    <a:pt x="3760" y="4551"/>
                    <a:pt x="3782" y="4550"/>
                    <a:pt x="3819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39" y="4640"/>
                    <a:pt x="3528" y="4640"/>
                    <a:pt x="3517" y="4651"/>
                  </a:cubicBezTo>
                  <a:cubicBezTo>
                    <a:pt x="3528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6" y="339"/>
                    <a:pt x="1232" y="653"/>
                    <a:pt x="1624" y="776"/>
                  </a:cubicBezTo>
                  <a:cubicBezTo>
                    <a:pt x="1702" y="798"/>
                    <a:pt x="1781" y="821"/>
                    <a:pt x="1848" y="854"/>
                  </a:cubicBezTo>
                  <a:cubicBezTo>
                    <a:pt x="1310" y="1145"/>
                    <a:pt x="851" y="1549"/>
                    <a:pt x="526" y="2075"/>
                  </a:cubicBezTo>
                  <a:cubicBezTo>
                    <a:pt x="0" y="2960"/>
                    <a:pt x="157" y="4058"/>
                    <a:pt x="974" y="4707"/>
                  </a:cubicBezTo>
                  <a:cubicBezTo>
                    <a:pt x="1478" y="5099"/>
                    <a:pt x="2117" y="5323"/>
                    <a:pt x="2755" y="5357"/>
                  </a:cubicBezTo>
                  <a:cubicBezTo>
                    <a:pt x="2815" y="5360"/>
                    <a:pt x="2875" y="5361"/>
                    <a:pt x="2936" y="5361"/>
                  </a:cubicBezTo>
                  <a:cubicBezTo>
                    <a:pt x="3617" y="5361"/>
                    <a:pt x="4361" y="5185"/>
                    <a:pt x="4906" y="4763"/>
                  </a:cubicBezTo>
                  <a:cubicBezTo>
                    <a:pt x="5634" y="4192"/>
                    <a:pt x="5701" y="3229"/>
                    <a:pt x="5421" y="2400"/>
                  </a:cubicBezTo>
                  <a:cubicBezTo>
                    <a:pt x="5208" y="1784"/>
                    <a:pt x="4839" y="1235"/>
                    <a:pt x="4368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7" y="314"/>
                    <a:pt x="4474" y="237"/>
                    <a:pt x="4255" y="237"/>
                  </a:cubicBezTo>
                  <a:cubicBezTo>
                    <a:pt x="4240" y="237"/>
                    <a:pt x="4225" y="237"/>
                    <a:pt x="4211" y="238"/>
                  </a:cubicBezTo>
                  <a:cubicBezTo>
                    <a:pt x="4010" y="238"/>
                    <a:pt x="3797" y="249"/>
                    <a:pt x="3595" y="283"/>
                  </a:cubicBezTo>
                  <a:cubicBezTo>
                    <a:pt x="3416" y="182"/>
                    <a:pt x="3226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5863946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89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5" y="4008"/>
                    <a:pt x="3188" y="4007"/>
                    <a:pt x="3182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8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8" y="3647"/>
                    <a:pt x="4066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8" y="3961"/>
                    <a:pt x="3764" y="3972"/>
                    <a:pt x="3730" y="3995"/>
                  </a:cubicBezTo>
                  <a:cubicBezTo>
                    <a:pt x="3719" y="4006"/>
                    <a:pt x="3697" y="4017"/>
                    <a:pt x="3674" y="4028"/>
                  </a:cubicBezTo>
                  <a:cubicBezTo>
                    <a:pt x="3663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6" y="4028"/>
                    <a:pt x="3361" y="4028"/>
                  </a:cubicBezTo>
                  <a:cubicBezTo>
                    <a:pt x="3321" y="4020"/>
                    <a:pt x="3281" y="4018"/>
                    <a:pt x="3238" y="4013"/>
                  </a:cubicBezTo>
                  <a:lnTo>
                    <a:pt x="3238" y="4013"/>
                  </a:lnTo>
                  <a:cubicBezTo>
                    <a:pt x="3217" y="4009"/>
                    <a:pt x="3157" y="3996"/>
                    <a:pt x="3126" y="3983"/>
                  </a:cubicBezTo>
                  <a:cubicBezTo>
                    <a:pt x="3002" y="3961"/>
                    <a:pt x="2890" y="3916"/>
                    <a:pt x="2790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69" y="1228"/>
                    <a:pt x="2969" y="1228"/>
                    <a:pt x="2980" y="1206"/>
                  </a:cubicBezTo>
                  <a:cubicBezTo>
                    <a:pt x="3014" y="1172"/>
                    <a:pt x="3036" y="1127"/>
                    <a:pt x="3058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5" y="5023"/>
                    <a:pt x="2689" y="4835"/>
                  </a:cubicBezTo>
                  <a:cubicBezTo>
                    <a:pt x="2958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7" y="2706"/>
                  </a:cubicBezTo>
                  <a:cubicBezTo>
                    <a:pt x="6150" y="1687"/>
                    <a:pt x="5578" y="388"/>
                    <a:pt x="4526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5981811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5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6241093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5" y="1055"/>
                    <a:pt x="3118" y="1067"/>
                  </a:cubicBezTo>
                  <a:lnTo>
                    <a:pt x="3118" y="1067"/>
                  </a:lnTo>
                  <a:cubicBezTo>
                    <a:pt x="3128" y="1064"/>
                    <a:pt x="3138" y="1056"/>
                    <a:pt x="3148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66" y="1358"/>
                    <a:pt x="2700" y="1381"/>
                    <a:pt x="2733" y="1403"/>
                  </a:cubicBezTo>
                  <a:cubicBezTo>
                    <a:pt x="3047" y="1694"/>
                    <a:pt x="3293" y="2008"/>
                    <a:pt x="3484" y="2377"/>
                  </a:cubicBezTo>
                  <a:cubicBezTo>
                    <a:pt x="3663" y="2725"/>
                    <a:pt x="3786" y="3105"/>
                    <a:pt x="3831" y="3497"/>
                  </a:cubicBezTo>
                  <a:cubicBezTo>
                    <a:pt x="3864" y="3833"/>
                    <a:pt x="3853" y="4091"/>
                    <a:pt x="3696" y="4416"/>
                  </a:cubicBezTo>
                  <a:cubicBezTo>
                    <a:pt x="3685" y="4450"/>
                    <a:pt x="3663" y="4472"/>
                    <a:pt x="3652" y="4506"/>
                  </a:cubicBezTo>
                  <a:cubicBezTo>
                    <a:pt x="3652" y="4506"/>
                    <a:pt x="3640" y="4517"/>
                    <a:pt x="3640" y="4517"/>
                  </a:cubicBezTo>
                  <a:cubicBezTo>
                    <a:pt x="3629" y="4528"/>
                    <a:pt x="3629" y="4539"/>
                    <a:pt x="3618" y="4550"/>
                  </a:cubicBezTo>
                  <a:cubicBezTo>
                    <a:pt x="3596" y="4539"/>
                    <a:pt x="3573" y="4539"/>
                    <a:pt x="3551" y="4539"/>
                  </a:cubicBezTo>
                  <a:cubicBezTo>
                    <a:pt x="3528" y="4539"/>
                    <a:pt x="3495" y="4528"/>
                    <a:pt x="3461" y="4528"/>
                  </a:cubicBezTo>
                  <a:cubicBezTo>
                    <a:pt x="3394" y="4506"/>
                    <a:pt x="3338" y="4494"/>
                    <a:pt x="3271" y="4461"/>
                  </a:cubicBezTo>
                  <a:cubicBezTo>
                    <a:pt x="3159" y="4427"/>
                    <a:pt x="3013" y="4360"/>
                    <a:pt x="2935" y="4326"/>
                  </a:cubicBezTo>
                  <a:cubicBezTo>
                    <a:pt x="2543" y="4102"/>
                    <a:pt x="2207" y="3800"/>
                    <a:pt x="2050" y="3397"/>
                  </a:cubicBezTo>
                  <a:cubicBezTo>
                    <a:pt x="1893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40" y="1974"/>
                  </a:cubicBezTo>
                  <a:cubicBezTo>
                    <a:pt x="2162" y="1918"/>
                    <a:pt x="2196" y="1873"/>
                    <a:pt x="2218" y="1829"/>
                  </a:cubicBezTo>
                  <a:cubicBezTo>
                    <a:pt x="2229" y="1817"/>
                    <a:pt x="2229" y="1806"/>
                    <a:pt x="2240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41" y="1649"/>
                    <a:pt x="2420" y="1560"/>
                    <a:pt x="2509" y="1470"/>
                  </a:cubicBezTo>
                  <a:cubicBezTo>
                    <a:pt x="2543" y="1425"/>
                    <a:pt x="2576" y="1392"/>
                    <a:pt x="2621" y="1358"/>
                  </a:cubicBezTo>
                  <a:cubicBezTo>
                    <a:pt x="2621" y="1358"/>
                    <a:pt x="2632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86" y="4562"/>
                    <a:pt x="3764" y="4562"/>
                    <a:pt x="3741" y="4562"/>
                  </a:cubicBezTo>
                  <a:lnTo>
                    <a:pt x="3730" y="4562"/>
                  </a:lnTo>
                  <a:cubicBezTo>
                    <a:pt x="3752" y="4550"/>
                    <a:pt x="3786" y="4550"/>
                    <a:pt x="3820" y="4550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8" y="4640"/>
                    <a:pt x="3528" y="4640"/>
                    <a:pt x="3517" y="4651"/>
                  </a:cubicBezTo>
                  <a:cubicBezTo>
                    <a:pt x="3528" y="4640"/>
                    <a:pt x="3540" y="4618"/>
                    <a:pt x="3551" y="4618"/>
                  </a:cubicBezTo>
                  <a:close/>
                  <a:moveTo>
                    <a:pt x="3517" y="4662"/>
                  </a:moveTo>
                  <a:cubicBezTo>
                    <a:pt x="3510" y="4662"/>
                    <a:pt x="3507" y="4667"/>
                    <a:pt x="3506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2" y="0"/>
                  </a:moveTo>
                  <a:cubicBezTo>
                    <a:pt x="2385" y="0"/>
                    <a:pt x="2049" y="107"/>
                    <a:pt x="1803" y="238"/>
                  </a:cubicBezTo>
                  <a:cubicBezTo>
                    <a:pt x="1635" y="339"/>
                    <a:pt x="1232" y="653"/>
                    <a:pt x="1624" y="776"/>
                  </a:cubicBezTo>
                  <a:cubicBezTo>
                    <a:pt x="1691" y="798"/>
                    <a:pt x="1770" y="821"/>
                    <a:pt x="1848" y="854"/>
                  </a:cubicBezTo>
                  <a:cubicBezTo>
                    <a:pt x="1311" y="1145"/>
                    <a:pt x="840" y="1549"/>
                    <a:pt x="527" y="2075"/>
                  </a:cubicBezTo>
                  <a:cubicBezTo>
                    <a:pt x="0" y="2960"/>
                    <a:pt x="157" y="4058"/>
                    <a:pt x="963" y="4707"/>
                  </a:cubicBezTo>
                  <a:cubicBezTo>
                    <a:pt x="1467" y="5099"/>
                    <a:pt x="2106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6" y="5361"/>
                    <a:pt x="4350" y="5185"/>
                    <a:pt x="4895" y="4763"/>
                  </a:cubicBezTo>
                  <a:cubicBezTo>
                    <a:pt x="5634" y="4192"/>
                    <a:pt x="5690" y="3229"/>
                    <a:pt x="5410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58" y="753"/>
                    <a:pt x="4559" y="686"/>
                    <a:pt x="4637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4" y="237"/>
                    <a:pt x="4200" y="238"/>
                  </a:cubicBezTo>
                  <a:cubicBezTo>
                    <a:pt x="3999" y="238"/>
                    <a:pt x="3797" y="249"/>
                    <a:pt x="3584" y="283"/>
                  </a:cubicBezTo>
                  <a:cubicBezTo>
                    <a:pt x="3405" y="182"/>
                    <a:pt x="3215" y="104"/>
                    <a:pt x="3013" y="48"/>
                  </a:cubicBezTo>
                  <a:cubicBezTo>
                    <a:pt x="2914" y="15"/>
                    <a:pt x="2805" y="0"/>
                    <a:pt x="2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2673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70" y="808"/>
                    <a:pt x="3058" y="811"/>
                    <a:pt x="3057" y="811"/>
                  </a:cubicBezTo>
                  <a:cubicBezTo>
                    <a:pt x="3056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53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82" y="870"/>
                  </a:cubicBezTo>
                  <a:cubicBezTo>
                    <a:pt x="3305" y="881"/>
                    <a:pt x="3316" y="881"/>
                    <a:pt x="3338" y="892"/>
                  </a:cubicBezTo>
                  <a:cubicBezTo>
                    <a:pt x="3518" y="1004"/>
                    <a:pt x="3674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78" y="3490"/>
                    <a:pt x="4156" y="3535"/>
                    <a:pt x="4134" y="3569"/>
                  </a:cubicBezTo>
                  <a:cubicBezTo>
                    <a:pt x="4122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5" y="3856"/>
                    <a:pt x="3898" y="3875"/>
                    <a:pt x="3877" y="3894"/>
                  </a:cubicBezTo>
                  <a:lnTo>
                    <a:pt x="3877" y="3894"/>
                  </a:lnTo>
                  <a:cubicBezTo>
                    <a:pt x="3887" y="3893"/>
                    <a:pt x="3887" y="3883"/>
                    <a:pt x="3898" y="3883"/>
                  </a:cubicBezTo>
                  <a:cubicBezTo>
                    <a:pt x="3898" y="3883"/>
                    <a:pt x="3888" y="3893"/>
                    <a:pt x="3877" y="3894"/>
                  </a:cubicBezTo>
                  <a:lnTo>
                    <a:pt x="3877" y="3894"/>
                  </a:lnTo>
                  <a:cubicBezTo>
                    <a:pt x="3877" y="3894"/>
                    <a:pt x="3877" y="3894"/>
                    <a:pt x="3877" y="3894"/>
                  </a:cubicBezTo>
                  <a:lnTo>
                    <a:pt x="3877" y="3894"/>
                  </a:lnTo>
                  <a:cubicBezTo>
                    <a:pt x="3877" y="3894"/>
                    <a:pt x="3876" y="3894"/>
                    <a:pt x="3876" y="3894"/>
                  </a:cubicBezTo>
                  <a:cubicBezTo>
                    <a:pt x="3876" y="3894"/>
                    <a:pt x="3877" y="3894"/>
                    <a:pt x="3877" y="3894"/>
                  </a:cubicBezTo>
                  <a:lnTo>
                    <a:pt x="3877" y="3894"/>
                  </a:lnTo>
                  <a:cubicBezTo>
                    <a:pt x="3873" y="3897"/>
                    <a:pt x="3869" y="3901"/>
                    <a:pt x="3865" y="3905"/>
                  </a:cubicBezTo>
                  <a:cubicBezTo>
                    <a:pt x="3854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19" y="4006"/>
                    <a:pt x="3697" y="4017"/>
                    <a:pt x="3686" y="4028"/>
                  </a:cubicBezTo>
                  <a:cubicBezTo>
                    <a:pt x="3663" y="4028"/>
                    <a:pt x="3641" y="4028"/>
                    <a:pt x="3630" y="4039"/>
                  </a:cubicBezTo>
                  <a:lnTo>
                    <a:pt x="3495" y="4039"/>
                  </a:lnTo>
                  <a:cubicBezTo>
                    <a:pt x="3450" y="4039"/>
                    <a:pt x="3406" y="4028"/>
                    <a:pt x="3372" y="4028"/>
                  </a:cubicBezTo>
                  <a:cubicBezTo>
                    <a:pt x="3326" y="4021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2" y="2460"/>
                    <a:pt x="2678" y="1844"/>
                  </a:cubicBezTo>
                  <a:cubicBezTo>
                    <a:pt x="2745" y="1642"/>
                    <a:pt x="2834" y="1452"/>
                    <a:pt x="2946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28"/>
                    <a:pt x="2980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97" y="4801"/>
                    <a:pt x="1109" y="5014"/>
                  </a:cubicBezTo>
                  <a:cubicBezTo>
                    <a:pt x="1181" y="5145"/>
                    <a:pt x="1350" y="5197"/>
                    <a:pt x="1557" y="5197"/>
                  </a:cubicBezTo>
                  <a:cubicBezTo>
                    <a:pt x="1934" y="5197"/>
                    <a:pt x="2435" y="5023"/>
                    <a:pt x="2689" y="4835"/>
                  </a:cubicBezTo>
                  <a:cubicBezTo>
                    <a:pt x="2958" y="4835"/>
                    <a:pt x="3226" y="4812"/>
                    <a:pt x="3495" y="4767"/>
                  </a:cubicBezTo>
                  <a:cubicBezTo>
                    <a:pt x="4570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720944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1" y="0"/>
                    <a:pt x="11" y="0"/>
                    <a:pt x="0" y="0"/>
                  </a:cubicBezTo>
                  <a:cubicBezTo>
                    <a:pt x="11" y="0"/>
                    <a:pt x="1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9820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5" y="1055"/>
                    <a:pt x="3118" y="1066"/>
                  </a:cubicBezTo>
                  <a:lnTo>
                    <a:pt x="3118" y="1066"/>
                  </a:lnTo>
                  <a:cubicBezTo>
                    <a:pt x="3128" y="1064"/>
                    <a:pt x="3139" y="1056"/>
                    <a:pt x="3159" y="1056"/>
                  </a:cubicBezTo>
                  <a:lnTo>
                    <a:pt x="3170" y="1056"/>
                  </a:lnTo>
                  <a:cubicBezTo>
                    <a:pt x="3181" y="1056"/>
                    <a:pt x="3192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293" y="2008"/>
                    <a:pt x="3484" y="2377"/>
                  </a:cubicBezTo>
                  <a:cubicBezTo>
                    <a:pt x="3663" y="2725"/>
                    <a:pt x="3797" y="3105"/>
                    <a:pt x="3831" y="3497"/>
                  </a:cubicBezTo>
                  <a:cubicBezTo>
                    <a:pt x="3876" y="3833"/>
                    <a:pt x="3864" y="4091"/>
                    <a:pt x="3696" y="4416"/>
                  </a:cubicBezTo>
                  <a:cubicBezTo>
                    <a:pt x="3685" y="4450"/>
                    <a:pt x="3674" y="4472"/>
                    <a:pt x="3652" y="4506"/>
                  </a:cubicBezTo>
                  <a:cubicBezTo>
                    <a:pt x="3652" y="4506"/>
                    <a:pt x="3652" y="4517"/>
                    <a:pt x="3640" y="4517"/>
                  </a:cubicBezTo>
                  <a:cubicBezTo>
                    <a:pt x="3640" y="4528"/>
                    <a:pt x="3629" y="4539"/>
                    <a:pt x="3618" y="4550"/>
                  </a:cubicBezTo>
                  <a:cubicBezTo>
                    <a:pt x="3596" y="4539"/>
                    <a:pt x="3573" y="4539"/>
                    <a:pt x="3551" y="4539"/>
                  </a:cubicBezTo>
                  <a:cubicBezTo>
                    <a:pt x="3540" y="4539"/>
                    <a:pt x="3495" y="4528"/>
                    <a:pt x="3472" y="4528"/>
                  </a:cubicBezTo>
                  <a:cubicBezTo>
                    <a:pt x="3405" y="4506"/>
                    <a:pt x="3338" y="4494"/>
                    <a:pt x="3282" y="4461"/>
                  </a:cubicBezTo>
                  <a:cubicBezTo>
                    <a:pt x="3170" y="4427"/>
                    <a:pt x="3013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196" y="1873"/>
                    <a:pt x="2229" y="1829"/>
                  </a:cubicBezTo>
                  <a:cubicBezTo>
                    <a:pt x="2229" y="1817"/>
                    <a:pt x="2240" y="1806"/>
                    <a:pt x="2240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52" y="1649"/>
                    <a:pt x="2431" y="1560"/>
                    <a:pt x="2509" y="1470"/>
                  </a:cubicBezTo>
                  <a:cubicBezTo>
                    <a:pt x="2543" y="1425"/>
                    <a:pt x="2588" y="1392"/>
                    <a:pt x="2621" y="1358"/>
                  </a:cubicBezTo>
                  <a:cubicBezTo>
                    <a:pt x="2621" y="1358"/>
                    <a:pt x="2632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2" y="4562"/>
                  </a:cubicBezTo>
                  <a:lnTo>
                    <a:pt x="3730" y="4562"/>
                  </a:lnTo>
                  <a:cubicBezTo>
                    <a:pt x="3750" y="4551"/>
                    <a:pt x="3780" y="4550"/>
                    <a:pt x="3820" y="4550"/>
                  </a:cubicBezTo>
                  <a:close/>
                  <a:moveTo>
                    <a:pt x="3556" y="4619"/>
                  </a:moveTo>
                  <a:cubicBezTo>
                    <a:pt x="3551" y="4622"/>
                    <a:pt x="3551" y="4629"/>
                    <a:pt x="3551" y="4629"/>
                  </a:cubicBezTo>
                  <a:cubicBezTo>
                    <a:pt x="3540" y="4640"/>
                    <a:pt x="3528" y="4640"/>
                    <a:pt x="3517" y="4651"/>
                  </a:cubicBezTo>
                  <a:cubicBezTo>
                    <a:pt x="3527" y="4642"/>
                    <a:pt x="3544" y="4625"/>
                    <a:pt x="3556" y="4619"/>
                  </a:cubicBezTo>
                  <a:close/>
                  <a:moveTo>
                    <a:pt x="3517" y="4662"/>
                  </a:moveTo>
                  <a:cubicBezTo>
                    <a:pt x="3517" y="4662"/>
                    <a:pt x="3512" y="4667"/>
                    <a:pt x="3509" y="4667"/>
                  </a:cubicBezTo>
                  <a:cubicBezTo>
                    <a:pt x="3507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0" y="107"/>
                    <a:pt x="1815" y="238"/>
                  </a:cubicBezTo>
                  <a:cubicBezTo>
                    <a:pt x="1647" y="339"/>
                    <a:pt x="1232" y="653"/>
                    <a:pt x="1624" y="776"/>
                  </a:cubicBezTo>
                  <a:cubicBezTo>
                    <a:pt x="1703" y="798"/>
                    <a:pt x="1770" y="821"/>
                    <a:pt x="1848" y="854"/>
                  </a:cubicBezTo>
                  <a:cubicBezTo>
                    <a:pt x="1311" y="1145"/>
                    <a:pt x="840" y="1549"/>
                    <a:pt x="527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67" y="5099"/>
                    <a:pt x="2117" y="5323"/>
                    <a:pt x="2744" y="5357"/>
                  </a:cubicBezTo>
                  <a:cubicBezTo>
                    <a:pt x="2805" y="5360"/>
                    <a:pt x="2866" y="5361"/>
                    <a:pt x="2927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690" y="3229"/>
                    <a:pt x="5421" y="2400"/>
                  </a:cubicBezTo>
                  <a:cubicBezTo>
                    <a:pt x="5208" y="1784"/>
                    <a:pt x="4839" y="1235"/>
                    <a:pt x="4357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4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797" y="249"/>
                    <a:pt x="3596" y="283"/>
                  </a:cubicBezTo>
                  <a:cubicBezTo>
                    <a:pt x="3405" y="182"/>
                    <a:pt x="3226" y="104"/>
                    <a:pt x="3024" y="48"/>
                  </a:cubicBezTo>
                  <a:cubicBezTo>
                    <a:pt x="2922" y="15"/>
                    <a:pt x="2811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459671" y="10256276"/>
              <a:ext cx="1151" cy="34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34" y="0"/>
                  </a:moveTo>
                  <a:cubicBezTo>
                    <a:pt x="23" y="0"/>
                    <a:pt x="11" y="0"/>
                    <a:pt x="0" y="0"/>
                  </a:cubicBezTo>
                  <a:cubicBezTo>
                    <a:pt x="11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341773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9" y="808"/>
                    <a:pt x="3050" y="811"/>
                    <a:pt x="3050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82" y="4006"/>
                  </a:moveTo>
                  <a:cubicBezTo>
                    <a:pt x="3189" y="4007"/>
                    <a:pt x="3195" y="4008"/>
                    <a:pt x="3200" y="4009"/>
                  </a:cubicBezTo>
                  <a:lnTo>
                    <a:pt x="3200" y="4009"/>
                  </a:lnTo>
                  <a:cubicBezTo>
                    <a:pt x="3194" y="4008"/>
                    <a:pt x="3188" y="4007"/>
                    <a:pt x="3182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3" y="870"/>
                  </a:cubicBezTo>
                  <a:cubicBezTo>
                    <a:pt x="3294" y="881"/>
                    <a:pt x="3316" y="881"/>
                    <a:pt x="3327" y="892"/>
                  </a:cubicBezTo>
                  <a:cubicBezTo>
                    <a:pt x="3507" y="1004"/>
                    <a:pt x="3663" y="1150"/>
                    <a:pt x="3798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6" y="3278"/>
                    <a:pt x="4223" y="3367"/>
                    <a:pt x="4190" y="3446"/>
                  </a:cubicBezTo>
                  <a:cubicBezTo>
                    <a:pt x="4167" y="3490"/>
                    <a:pt x="4145" y="3535"/>
                    <a:pt x="4123" y="3569"/>
                  </a:cubicBezTo>
                  <a:cubicBezTo>
                    <a:pt x="4111" y="3591"/>
                    <a:pt x="4078" y="3647"/>
                    <a:pt x="4067" y="3658"/>
                  </a:cubicBezTo>
                  <a:cubicBezTo>
                    <a:pt x="4022" y="3726"/>
                    <a:pt x="3977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20" y="3939"/>
                    <a:pt x="3820" y="3939"/>
                  </a:cubicBezTo>
                  <a:cubicBezTo>
                    <a:pt x="3787" y="3961"/>
                    <a:pt x="3764" y="3972"/>
                    <a:pt x="3731" y="3995"/>
                  </a:cubicBezTo>
                  <a:cubicBezTo>
                    <a:pt x="3708" y="4006"/>
                    <a:pt x="3697" y="4017"/>
                    <a:pt x="3675" y="4028"/>
                  </a:cubicBezTo>
                  <a:cubicBezTo>
                    <a:pt x="3652" y="4028"/>
                    <a:pt x="3641" y="4028"/>
                    <a:pt x="3619" y="4039"/>
                  </a:cubicBezTo>
                  <a:lnTo>
                    <a:pt x="3484" y="4039"/>
                  </a:lnTo>
                  <a:cubicBezTo>
                    <a:pt x="3439" y="4039"/>
                    <a:pt x="3406" y="4028"/>
                    <a:pt x="3361" y="4028"/>
                  </a:cubicBezTo>
                  <a:cubicBezTo>
                    <a:pt x="3318" y="4020"/>
                    <a:pt x="3275" y="4018"/>
                    <a:pt x="3227" y="4012"/>
                  </a:cubicBezTo>
                  <a:lnTo>
                    <a:pt x="3227" y="4012"/>
                  </a:lnTo>
                  <a:cubicBezTo>
                    <a:pt x="3201" y="4007"/>
                    <a:pt x="3144" y="3995"/>
                    <a:pt x="3115" y="3983"/>
                  </a:cubicBezTo>
                  <a:cubicBezTo>
                    <a:pt x="3003" y="3961"/>
                    <a:pt x="2891" y="3916"/>
                    <a:pt x="2790" y="3871"/>
                  </a:cubicBezTo>
                  <a:cubicBezTo>
                    <a:pt x="2723" y="3849"/>
                    <a:pt x="2667" y="3827"/>
                    <a:pt x="2611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87" y="3121"/>
                    <a:pt x="2431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58" y="1239"/>
                  </a:cubicBezTo>
                  <a:cubicBezTo>
                    <a:pt x="2958" y="1228"/>
                    <a:pt x="2969" y="1228"/>
                    <a:pt x="2980" y="1206"/>
                  </a:cubicBezTo>
                  <a:cubicBezTo>
                    <a:pt x="3014" y="1172"/>
                    <a:pt x="3036" y="1127"/>
                    <a:pt x="3059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60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8" y="3300"/>
                  </a:cubicBezTo>
                  <a:cubicBezTo>
                    <a:pt x="561" y="3367"/>
                    <a:pt x="1" y="3625"/>
                    <a:pt x="236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098" y="5014"/>
                  </a:cubicBezTo>
                  <a:cubicBezTo>
                    <a:pt x="1170" y="5145"/>
                    <a:pt x="1341" y="5197"/>
                    <a:pt x="1549" y="5197"/>
                  </a:cubicBezTo>
                  <a:cubicBezTo>
                    <a:pt x="1928" y="5197"/>
                    <a:pt x="2432" y="5023"/>
                    <a:pt x="2678" y="4835"/>
                  </a:cubicBezTo>
                  <a:cubicBezTo>
                    <a:pt x="2947" y="4835"/>
                    <a:pt x="3227" y="4812"/>
                    <a:pt x="3484" y="4767"/>
                  </a:cubicBezTo>
                  <a:cubicBezTo>
                    <a:pt x="4571" y="4555"/>
                    <a:pt x="5859" y="3927"/>
                    <a:pt x="6027" y="2706"/>
                  </a:cubicBezTo>
                  <a:cubicBezTo>
                    <a:pt x="6150" y="1687"/>
                    <a:pt x="5579" y="388"/>
                    <a:pt x="4526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8080500" y="1011959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2" y="811"/>
                  </a:cubicBezTo>
                  <a:cubicBezTo>
                    <a:pt x="3050" y="811"/>
                    <a:pt x="3059" y="808"/>
                    <a:pt x="3070" y="802"/>
                  </a:cubicBezTo>
                  <a:close/>
                  <a:moveTo>
                    <a:pt x="3193" y="4006"/>
                  </a:move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3" y="4006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8" y="4017"/>
                    <a:pt x="3719" y="4017"/>
                  </a:cubicBezTo>
                  <a:lnTo>
                    <a:pt x="3719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3" y="1150"/>
                    <a:pt x="3798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7" y="3278"/>
                    <a:pt x="4223" y="3367"/>
                    <a:pt x="4190" y="3446"/>
                  </a:cubicBezTo>
                  <a:cubicBezTo>
                    <a:pt x="4167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7" y="3883"/>
                    <a:pt x="3865" y="3905"/>
                  </a:cubicBezTo>
                  <a:cubicBezTo>
                    <a:pt x="3843" y="3916"/>
                    <a:pt x="3831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lnTo>
                    <a:pt x="3731" y="3995"/>
                  </a:lnTo>
                  <a:cubicBezTo>
                    <a:pt x="3719" y="4006"/>
                    <a:pt x="3697" y="4017"/>
                    <a:pt x="3675" y="4028"/>
                  </a:cubicBezTo>
                  <a:cubicBezTo>
                    <a:pt x="3663" y="4028"/>
                    <a:pt x="3641" y="4028"/>
                    <a:pt x="3619" y="4039"/>
                  </a:cubicBezTo>
                  <a:lnTo>
                    <a:pt x="3495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2" y="4020"/>
                    <a:pt x="3279" y="4018"/>
                    <a:pt x="3237" y="4013"/>
                  </a:cubicBezTo>
                  <a:lnTo>
                    <a:pt x="3237" y="4013"/>
                  </a:lnTo>
                  <a:cubicBezTo>
                    <a:pt x="3212" y="4008"/>
                    <a:pt x="3156" y="3995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67" y="3827"/>
                    <a:pt x="2611" y="3804"/>
                  </a:cubicBezTo>
                  <a:cubicBezTo>
                    <a:pt x="2611" y="3793"/>
                    <a:pt x="2611" y="3793"/>
                    <a:pt x="2599" y="3793"/>
                  </a:cubicBezTo>
                  <a:cubicBezTo>
                    <a:pt x="2577" y="3782"/>
                    <a:pt x="2555" y="3771"/>
                    <a:pt x="2532" y="3759"/>
                  </a:cubicBezTo>
                  <a:cubicBezTo>
                    <a:pt x="2398" y="3121"/>
                    <a:pt x="2442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44" y="1519"/>
                  </a:cubicBezTo>
                  <a:cubicBezTo>
                    <a:pt x="930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6" y="4039"/>
                    <a:pt x="628" y="4196"/>
                    <a:pt x="841" y="4319"/>
                  </a:cubicBezTo>
                  <a:cubicBezTo>
                    <a:pt x="908" y="4566"/>
                    <a:pt x="986" y="4801"/>
                    <a:pt x="1110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5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8198771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0" y="0"/>
                  </a:cubicBezTo>
                  <a:cubicBezTo>
                    <a:pt x="0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718547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15" y="1045"/>
                  </a:moveTo>
                  <a:cubicBezTo>
                    <a:pt x="3237" y="1045"/>
                    <a:pt x="3226" y="1055"/>
                    <a:pt x="3129" y="1067"/>
                  </a:cubicBezTo>
                  <a:lnTo>
                    <a:pt x="3129" y="1067"/>
                  </a:lnTo>
                  <a:cubicBezTo>
                    <a:pt x="3139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2" y="1056"/>
                    <a:pt x="3204" y="1045"/>
                    <a:pt x="3215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4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4" y="4091"/>
                    <a:pt x="3708" y="4416"/>
                  </a:cubicBezTo>
                  <a:cubicBezTo>
                    <a:pt x="3696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52" y="4517"/>
                  </a:cubicBezTo>
                  <a:cubicBezTo>
                    <a:pt x="3640" y="4528"/>
                    <a:pt x="3629" y="4539"/>
                    <a:pt x="3629" y="4550"/>
                  </a:cubicBezTo>
                  <a:cubicBezTo>
                    <a:pt x="3607" y="4539"/>
                    <a:pt x="3584" y="4539"/>
                    <a:pt x="3562" y="4539"/>
                  </a:cubicBezTo>
                  <a:cubicBezTo>
                    <a:pt x="3540" y="4539"/>
                    <a:pt x="3495" y="4528"/>
                    <a:pt x="3472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4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4" y="3016"/>
                    <a:pt x="1904" y="2657"/>
                    <a:pt x="2016" y="2288"/>
                  </a:cubicBezTo>
                  <a:cubicBezTo>
                    <a:pt x="2061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0" y="1806"/>
                    <a:pt x="2252" y="1795"/>
                  </a:cubicBezTo>
                  <a:cubicBezTo>
                    <a:pt x="2263" y="1784"/>
                    <a:pt x="2274" y="1761"/>
                    <a:pt x="2285" y="1750"/>
                  </a:cubicBezTo>
                  <a:cubicBezTo>
                    <a:pt x="2352" y="1649"/>
                    <a:pt x="2431" y="1560"/>
                    <a:pt x="2520" y="1470"/>
                  </a:cubicBezTo>
                  <a:cubicBezTo>
                    <a:pt x="2554" y="1425"/>
                    <a:pt x="2588" y="1392"/>
                    <a:pt x="2632" y="1358"/>
                  </a:cubicBezTo>
                  <a:cubicBezTo>
                    <a:pt x="2632" y="1358"/>
                    <a:pt x="2644" y="1347"/>
                    <a:pt x="2655" y="1336"/>
                  </a:cubicBezTo>
                  <a:close/>
                  <a:moveTo>
                    <a:pt x="3831" y="4550"/>
                  </a:moveTo>
                  <a:cubicBezTo>
                    <a:pt x="3797" y="4562"/>
                    <a:pt x="3775" y="4562"/>
                    <a:pt x="3752" y="4562"/>
                  </a:cubicBezTo>
                  <a:lnTo>
                    <a:pt x="3741" y="4562"/>
                  </a:lnTo>
                  <a:cubicBezTo>
                    <a:pt x="3764" y="4550"/>
                    <a:pt x="3786" y="4550"/>
                    <a:pt x="3831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62" y="4629"/>
                    <a:pt x="3551" y="4629"/>
                  </a:cubicBezTo>
                  <a:cubicBezTo>
                    <a:pt x="3540" y="4640"/>
                    <a:pt x="3540" y="4640"/>
                    <a:pt x="3517" y="4651"/>
                  </a:cubicBezTo>
                  <a:cubicBezTo>
                    <a:pt x="3528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0" y="107"/>
                    <a:pt x="1815" y="238"/>
                  </a:cubicBezTo>
                  <a:cubicBezTo>
                    <a:pt x="1647" y="339"/>
                    <a:pt x="1243" y="653"/>
                    <a:pt x="1624" y="776"/>
                  </a:cubicBezTo>
                  <a:cubicBezTo>
                    <a:pt x="1703" y="798"/>
                    <a:pt x="1781" y="821"/>
                    <a:pt x="1848" y="854"/>
                  </a:cubicBezTo>
                  <a:cubicBezTo>
                    <a:pt x="1322" y="1145"/>
                    <a:pt x="851" y="1549"/>
                    <a:pt x="538" y="2075"/>
                  </a:cubicBezTo>
                  <a:cubicBezTo>
                    <a:pt x="0" y="2960"/>
                    <a:pt x="168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5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45" y="4192"/>
                    <a:pt x="5701" y="3229"/>
                    <a:pt x="5421" y="2400"/>
                  </a:cubicBezTo>
                  <a:cubicBezTo>
                    <a:pt x="5220" y="1784"/>
                    <a:pt x="4839" y="1235"/>
                    <a:pt x="4368" y="809"/>
                  </a:cubicBezTo>
                  <a:cubicBezTo>
                    <a:pt x="4469" y="753"/>
                    <a:pt x="4570" y="686"/>
                    <a:pt x="4637" y="597"/>
                  </a:cubicBezTo>
                  <a:cubicBezTo>
                    <a:pt x="4878" y="314"/>
                    <a:pt x="4474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8" y="249"/>
                    <a:pt x="3596" y="283"/>
                  </a:cubicBezTo>
                  <a:cubicBezTo>
                    <a:pt x="3416" y="182"/>
                    <a:pt x="3226" y="104"/>
                    <a:pt x="3024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4533560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8" y="3893"/>
                  </a:cubicBezTo>
                  <a:cubicBezTo>
                    <a:pt x="3887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7" y="1015"/>
                    <a:pt x="3674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53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7" y="4028"/>
                    <a:pt x="3685" y="4028"/>
                  </a:cubicBezTo>
                  <a:lnTo>
                    <a:pt x="3674" y="4028"/>
                  </a:lnTo>
                  <a:cubicBezTo>
                    <a:pt x="3663" y="4039"/>
                    <a:pt x="3641" y="4039"/>
                    <a:pt x="3629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09" y="4028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10" y="3804"/>
                  </a:cubicBez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69" y="1250"/>
                    <a:pt x="2969" y="1239"/>
                  </a:cubicBezTo>
                  <a:cubicBezTo>
                    <a:pt x="2969" y="1239"/>
                    <a:pt x="2969" y="1227"/>
                    <a:pt x="2991" y="1216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4651831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2"/>
                    <a:pt x="22" y="12"/>
                  </a:cubicBezTo>
                  <a:cubicBezTo>
                    <a:pt x="11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4910707" y="10405679"/>
              <a:ext cx="192550" cy="181281"/>
            </a:xfrm>
            <a:custGeom>
              <a:avLst/>
              <a:gdLst/>
              <a:ahLst/>
              <a:cxnLst/>
              <a:rect l="l" t="t" r="r" b="b"/>
              <a:pathLst>
                <a:path w="5690" h="5357" extrusionOk="0">
                  <a:moveTo>
                    <a:pt x="3203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43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293" y="2003"/>
                    <a:pt x="3483" y="2373"/>
                  </a:cubicBezTo>
                  <a:cubicBezTo>
                    <a:pt x="3663" y="2720"/>
                    <a:pt x="3797" y="3112"/>
                    <a:pt x="3831" y="3504"/>
                  </a:cubicBezTo>
                  <a:cubicBezTo>
                    <a:pt x="3875" y="3829"/>
                    <a:pt x="3864" y="4087"/>
                    <a:pt x="3696" y="4423"/>
                  </a:cubicBezTo>
                  <a:cubicBezTo>
                    <a:pt x="3685" y="4445"/>
                    <a:pt x="3674" y="4479"/>
                    <a:pt x="3651" y="4501"/>
                  </a:cubicBezTo>
                  <a:cubicBezTo>
                    <a:pt x="3651" y="4512"/>
                    <a:pt x="3651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5" y="4546"/>
                    <a:pt x="3573" y="4546"/>
                    <a:pt x="3551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70" y="4423"/>
                    <a:pt x="3013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3" y="1925"/>
                    <a:pt x="2195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1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43" y="1432"/>
                    <a:pt x="2587" y="1398"/>
                    <a:pt x="2621" y="1365"/>
                  </a:cubicBezTo>
                  <a:cubicBezTo>
                    <a:pt x="2621" y="1354"/>
                    <a:pt x="2632" y="1354"/>
                    <a:pt x="2643" y="1342"/>
                  </a:cubicBezTo>
                  <a:close/>
                  <a:moveTo>
                    <a:pt x="3551" y="4626"/>
                  </a:moveTo>
                  <a:cubicBezTo>
                    <a:pt x="3551" y="4628"/>
                    <a:pt x="3551" y="4631"/>
                    <a:pt x="3551" y="4635"/>
                  </a:cubicBezTo>
                  <a:cubicBezTo>
                    <a:pt x="3539" y="4647"/>
                    <a:pt x="3528" y="4647"/>
                    <a:pt x="3517" y="4658"/>
                  </a:cubicBezTo>
                  <a:cubicBezTo>
                    <a:pt x="3525" y="4641"/>
                    <a:pt x="3540" y="4631"/>
                    <a:pt x="3551" y="4626"/>
                  </a:cubicBezTo>
                  <a:close/>
                  <a:moveTo>
                    <a:pt x="3517" y="4658"/>
                  </a:moveTo>
                  <a:cubicBezTo>
                    <a:pt x="3517" y="4662"/>
                    <a:pt x="3516" y="4664"/>
                    <a:pt x="3514" y="4666"/>
                  </a:cubicBezTo>
                  <a:lnTo>
                    <a:pt x="3514" y="4666"/>
                  </a:lnTo>
                  <a:cubicBezTo>
                    <a:pt x="3517" y="4663"/>
                    <a:pt x="3517" y="4658"/>
                    <a:pt x="3517" y="4658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6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67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690" y="3235"/>
                    <a:pt x="5421" y="2406"/>
                  </a:cubicBezTo>
                  <a:cubicBezTo>
                    <a:pt x="5208" y="1790"/>
                    <a:pt x="4839" y="1242"/>
                    <a:pt x="4357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1" y="234"/>
                  </a:cubicBezTo>
                  <a:cubicBezTo>
                    <a:pt x="4010" y="234"/>
                    <a:pt x="3797" y="256"/>
                    <a:pt x="3595" y="278"/>
                  </a:cubicBezTo>
                  <a:cubicBezTo>
                    <a:pt x="3405" y="189"/>
                    <a:pt x="3226" y="99"/>
                    <a:pt x="3024" y="43"/>
                  </a:cubicBezTo>
                  <a:cubicBezTo>
                    <a:pt x="2924" y="14"/>
                    <a:pt x="2816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5272660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2" y="4010"/>
                  </a:moveTo>
                  <a:cubicBezTo>
                    <a:pt x="3747" y="4019"/>
                    <a:pt x="3727" y="4028"/>
                    <a:pt x="3708" y="4028"/>
                  </a:cubicBezTo>
                  <a:cubicBezTo>
                    <a:pt x="3728" y="4021"/>
                    <a:pt x="3744" y="4014"/>
                    <a:pt x="3752" y="4010"/>
                  </a:cubicBezTo>
                  <a:close/>
                  <a:moveTo>
                    <a:pt x="3282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77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5" y="4039"/>
                    <a:pt x="3551" y="4050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9" y="4028"/>
                    <a:pt x="3247" y="4018"/>
                    <a:pt x="3194" y="4008"/>
                  </a:cubicBezTo>
                  <a:lnTo>
                    <a:pt x="3194" y="4008"/>
                  </a:lnTo>
                  <a:cubicBezTo>
                    <a:pt x="3220" y="4012"/>
                    <a:pt x="3241" y="4015"/>
                    <a:pt x="3242" y="4015"/>
                  </a:cubicBezTo>
                  <a:cubicBezTo>
                    <a:pt x="3243" y="4015"/>
                    <a:pt x="3227" y="4012"/>
                    <a:pt x="3182" y="4005"/>
                  </a:cubicBezTo>
                  <a:lnTo>
                    <a:pt x="3182" y="4005"/>
                  </a:lnTo>
                  <a:cubicBezTo>
                    <a:pt x="3186" y="4006"/>
                    <a:pt x="3190" y="4007"/>
                    <a:pt x="3194" y="4008"/>
                  </a:cubicBezTo>
                  <a:lnTo>
                    <a:pt x="3194" y="4008"/>
                  </a:lnTo>
                  <a:cubicBezTo>
                    <a:pt x="3167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4" y="1653"/>
                    <a:pt x="2834" y="1463"/>
                    <a:pt x="2935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58" y="1239"/>
                    <a:pt x="2969" y="1227"/>
                    <a:pt x="2980" y="1216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6" y="1026"/>
                    <a:pt x="3182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897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6" y="5207"/>
                  </a:cubicBezTo>
                  <a:cubicBezTo>
                    <a:pt x="1926" y="5207"/>
                    <a:pt x="2431" y="5030"/>
                    <a:pt x="2678" y="4834"/>
                  </a:cubicBezTo>
                  <a:cubicBezTo>
                    <a:pt x="2722" y="4836"/>
                    <a:pt x="2767" y="4837"/>
                    <a:pt x="2813" y="4837"/>
                  </a:cubicBezTo>
                  <a:cubicBezTo>
                    <a:pt x="3039" y="4837"/>
                    <a:pt x="3269" y="4813"/>
                    <a:pt x="3484" y="4767"/>
                  </a:cubicBezTo>
                  <a:cubicBezTo>
                    <a:pt x="4570" y="4554"/>
                    <a:pt x="5859" y="3938"/>
                    <a:pt x="6015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5390558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2"/>
                    <a:pt x="22" y="12"/>
                  </a:cubicBezTo>
                  <a:lnTo>
                    <a:pt x="34" y="12"/>
                  </a:lnTo>
                  <a:cubicBezTo>
                    <a:pt x="23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5649434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3" y="1051"/>
                  </a:moveTo>
                  <a:cubicBezTo>
                    <a:pt x="3233" y="1051"/>
                    <a:pt x="3228" y="1060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5" y="3829"/>
                    <a:pt x="3864" y="4087"/>
                    <a:pt x="3707" y="4423"/>
                  </a:cubicBezTo>
                  <a:cubicBezTo>
                    <a:pt x="3696" y="4445"/>
                    <a:pt x="3674" y="4479"/>
                    <a:pt x="3663" y="4501"/>
                  </a:cubicBezTo>
                  <a:cubicBezTo>
                    <a:pt x="3651" y="4512"/>
                    <a:pt x="3651" y="4512"/>
                    <a:pt x="3651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39" y="4535"/>
                    <a:pt x="3495" y="4523"/>
                    <a:pt x="3472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61" y="2182"/>
                    <a:pt x="2095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29" y="1824"/>
                    <a:pt x="2240" y="1802"/>
                    <a:pt x="2251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2" y="1656"/>
                    <a:pt x="2431" y="1555"/>
                    <a:pt x="2520" y="1466"/>
                  </a:cubicBezTo>
                  <a:cubicBezTo>
                    <a:pt x="2554" y="1432"/>
                    <a:pt x="2587" y="1398"/>
                    <a:pt x="2621" y="1365"/>
                  </a:cubicBezTo>
                  <a:cubicBezTo>
                    <a:pt x="2632" y="1354"/>
                    <a:pt x="2643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39" y="4647"/>
                    <a:pt x="3539" y="4647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10" y="1"/>
                  </a:moveTo>
                  <a:cubicBezTo>
                    <a:pt x="2401" y="1"/>
                    <a:pt x="2062" y="104"/>
                    <a:pt x="1815" y="245"/>
                  </a:cubicBezTo>
                  <a:cubicBezTo>
                    <a:pt x="1647" y="334"/>
                    <a:pt x="1243" y="659"/>
                    <a:pt x="1624" y="771"/>
                  </a:cubicBezTo>
                  <a:cubicBezTo>
                    <a:pt x="1703" y="794"/>
                    <a:pt x="1781" y="827"/>
                    <a:pt x="1848" y="850"/>
                  </a:cubicBezTo>
                  <a:cubicBezTo>
                    <a:pt x="1322" y="1152"/>
                    <a:pt x="851" y="1555"/>
                    <a:pt x="538" y="2082"/>
                  </a:cubicBezTo>
                  <a:cubicBezTo>
                    <a:pt x="0" y="2955"/>
                    <a:pt x="157" y="4053"/>
                    <a:pt x="974" y="4703"/>
                  </a:cubicBezTo>
                  <a:cubicBezTo>
                    <a:pt x="1479" y="5106"/>
                    <a:pt x="2117" y="5330"/>
                    <a:pt x="2755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45" y="4187"/>
                    <a:pt x="5701" y="3235"/>
                    <a:pt x="5421" y="2406"/>
                  </a:cubicBezTo>
                  <a:cubicBezTo>
                    <a:pt x="5220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1" y="234"/>
                  </a:cubicBezTo>
                  <a:cubicBezTo>
                    <a:pt x="4010" y="234"/>
                    <a:pt x="3808" y="256"/>
                    <a:pt x="3595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7" y="14"/>
                    <a:pt x="2821" y="1"/>
                    <a:pt x="2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129658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0" y="1"/>
                    <a:pt x="11" y="12"/>
                    <a:pt x="23" y="12"/>
                  </a:cubicBezTo>
                  <a:cubicBezTo>
                    <a:pt x="11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011387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7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6" y="3893"/>
                    <a:pt x="3884" y="3894"/>
                  </a:cubicBezTo>
                  <a:lnTo>
                    <a:pt x="3884" y="3894"/>
                  </a:lnTo>
                  <a:cubicBezTo>
                    <a:pt x="3886" y="3891"/>
                    <a:pt x="3887" y="3888"/>
                    <a:pt x="3887" y="3888"/>
                  </a:cubicBezTo>
                  <a:close/>
                  <a:moveTo>
                    <a:pt x="3764" y="4005"/>
                  </a:move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5" y="880"/>
                    <a:pt x="3316" y="891"/>
                    <a:pt x="3338" y="903"/>
                  </a:cubicBezTo>
                  <a:cubicBezTo>
                    <a:pt x="3518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24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56" y="3535"/>
                    <a:pt x="4134" y="3580"/>
                  </a:cubicBezTo>
                  <a:cubicBezTo>
                    <a:pt x="4122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0" y="4005"/>
                  </a:cubicBezTo>
                  <a:cubicBezTo>
                    <a:pt x="3719" y="4016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96" y="4039"/>
                    <a:pt x="3562" y="4039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lnTo>
                    <a:pt x="3361" y="4039"/>
                  </a:lnTo>
                  <a:cubicBezTo>
                    <a:pt x="3313" y="4029"/>
                    <a:pt x="3265" y="4019"/>
                    <a:pt x="3216" y="4010"/>
                  </a:cubicBezTo>
                  <a:lnTo>
                    <a:pt x="3216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3" y="4005"/>
                  </a:cubicBezTo>
                  <a:lnTo>
                    <a:pt x="3193" y="4005"/>
                  </a:lnTo>
                  <a:cubicBezTo>
                    <a:pt x="3201" y="4007"/>
                    <a:pt x="3209" y="4008"/>
                    <a:pt x="3216" y="4010"/>
                  </a:cubicBezTo>
                  <a:lnTo>
                    <a:pt x="3216" y="4010"/>
                  </a:lnTo>
                  <a:cubicBezTo>
                    <a:pt x="3189" y="4005"/>
                    <a:pt x="3149" y="3999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98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8" y="1250"/>
                    <a:pt x="2958" y="1250"/>
                    <a:pt x="2969" y="1239"/>
                  </a:cubicBezTo>
                  <a:cubicBezTo>
                    <a:pt x="2969" y="1239"/>
                    <a:pt x="2969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2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388534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7" y="1365"/>
                    <a:pt x="2700" y="1376"/>
                    <a:pt x="2733" y="1398"/>
                  </a:cubicBezTo>
                  <a:cubicBezTo>
                    <a:pt x="3058" y="1690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4" y="3829"/>
                    <a:pt x="3853" y="4087"/>
                    <a:pt x="3696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0" y="4512"/>
                    <a:pt x="3640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8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40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88" y="1398"/>
                    <a:pt x="2621" y="1365"/>
                  </a:cubicBezTo>
                  <a:cubicBezTo>
                    <a:pt x="2621" y="1354"/>
                    <a:pt x="2632" y="1354"/>
                    <a:pt x="2644" y="1342"/>
                  </a:cubicBezTo>
                  <a:close/>
                  <a:moveTo>
                    <a:pt x="3552" y="4625"/>
                  </a:moveTo>
                  <a:cubicBezTo>
                    <a:pt x="3549" y="4626"/>
                    <a:pt x="3546" y="4629"/>
                    <a:pt x="3540" y="4635"/>
                  </a:cubicBezTo>
                  <a:cubicBezTo>
                    <a:pt x="3528" y="4647"/>
                    <a:pt x="3528" y="4647"/>
                    <a:pt x="3517" y="4658"/>
                  </a:cubicBezTo>
                  <a:cubicBezTo>
                    <a:pt x="3527" y="4639"/>
                    <a:pt x="3536" y="4628"/>
                    <a:pt x="3552" y="4625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3" y="4703"/>
                  </a:cubicBezTo>
                  <a:cubicBezTo>
                    <a:pt x="1468" y="5106"/>
                    <a:pt x="2106" y="5330"/>
                    <a:pt x="2744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69" y="749"/>
                    <a:pt x="4559" y="682"/>
                    <a:pt x="4637" y="603"/>
                  </a:cubicBezTo>
                  <a:cubicBezTo>
                    <a:pt x="4895" y="290"/>
                    <a:pt x="4402" y="234"/>
                    <a:pt x="4200" y="234"/>
                  </a:cubicBezTo>
                  <a:cubicBezTo>
                    <a:pt x="3999" y="234"/>
                    <a:pt x="3797" y="256"/>
                    <a:pt x="3596" y="278"/>
                  </a:cubicBezTo>
                  <a:cubicBezTo>
                    <a:pt x="3405" y="189"/>
                    <a:pt x="3215" y="99"/>
                    <a:pt x="3024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68385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11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50114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6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3" y="4010"/>
                  </a:moveTo>
                  <a:lnTo>
                    <a:pt x="3763" y="4010"/>
                  </a:lnTo>
                  <a:cubicBezTo>
                    <a:pt x="3758" y="4019"/>
                    <a:pt x="3738" y="4028"/>
                    <a:pt x="3719" y="4028"/>
                  </a:cubicBezTo>
                  <a:cubicBezTo>
                    <a:pt x="3739" y="4021"/>
                    <a:pt x="3756" y="4014"/>
                    <a:pt x="3763" y="4010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27" y="891"/>
                    <a:pt x="3338" y="903"/>
                  </a:cubicBezTo>
                  <a:cubicBezTo>
                    <a:pt x="3518" y="1015"/>
                    <a:pt x="3674" y="1160"/>
                    <a:pt x="3809" y="1317"/>
                  </a:cubicBezTo>
                  <a:cubicBezTo>
                    <a:pt x="4111" y="1687"/>
                    <a:pt x="4290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90" y="3456"/>
                  </a:cubicBezTo>
                  <a:cubicBezTo>
                    <a:pt x="4178" y="3490"/>
                    <a:pt x="4156" y="3535"/>
                    <a:pt x="4134" y="3580"/>
                  </a:cubicBezTo>
                  <a:cubicBezTo>
                    <a:pt x="4122" y="3602"/>
                    <a:pt x="4089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98" y="3882"/>
                    <a:pt x="3865" y="3904"/>
                  </a:cubicBezTo>
                  <a:cubicBezTo>
                    <a:pt x="3854" y="3927"/>
                    <a:pt x="3831" y="3938"/>
                    <a:pt x="3831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708" y="4028"/>
                    <a:pt x="3686" y="4028"/>
                  </a:cubicBez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8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0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2" y="2471"/>
                    <a:pt x="2678" y="1843"/>
                  </a:cubicBezTo>
                  <a:cubicBezTo>
                    <a:pt x="2745" y="1653"/>
                    <a:pt x="2846" y="1463"/>
                    <a:pt x="2946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47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7127261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1" y="1051"/>
                    <a:pt x="3221" y="1059"/>
                    <a:pt x="3159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70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4" y="2003"/>
                    <a:pt x="3495" y="2373"/>
                  </a:cubicBezTo>
                  <a:cubicBezTo>
                    <a:pt x="3674" y="2720"/>
                    <a:pt x="3797" y="3112"/>
                    <a:pt x="3842" y="3504"/>
                  </a:cubicBezTo>
                  <a:cubicBezTo>
                    <a:pt x="3876" y="3829"/>
                    <a:pt x="3864" y="4087"/>
                    <a:pt x="3708" y="4423"/>
                  </a:cubicBezTo>
                  <a:cubicBezTo>
                    <a:pt x="3685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40" y="4523"/>
                  </a:cubicBezTo>
                  <a:cubicBezTo>
                    <a:pt x="3640" y="4535"/>
                    <a:pt x="3629" y="4535"/>
                    <a:pt x="3629" y="4546"/>
                  </a:cubicBezTo>
                  <a:cubicBezTo>
                    <a:pt x="3607" y="4546"/>
                    <a:pt x="3584" y="4546"/>
                    <a:pt x="3562" y="4535"/>
                  </a:cubicBezTo>
                  <a:cubicBezTo>
                    <a:pt x="3540" y="4535"/>
                    <a:pt x="3495" y="4523"/>
                    <a:pt x="3472" y="4523"/>
                  </a:cubicBezTo>
                  <a:cubicBezTo>
                    <a:pt x="3405" y="4512"/>
                    <a:pt x="3338" y="4490"/>
                    <a:pt x="3282" y="4467"/>
                  </a:cubicBezTo>
                  <a:cubicBezTo>
                    <a:pt x="3170" y="4423"/>
                    <a:pt x="3024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4" y="3011"/>
                    <a:pt x="1904" y="2664"/>
                    <a:pt x="2016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3" y="1925"/>
                    <a:pt x="2196" y="1880"/>
                    <a:pt x="2229" y="1824"/>
                  </a:cubicBezTo>
                  <a:cubicBezTo>
                    <a:pt x="2229" y="1824"/>
                    <a:pt x="2240" y="1802"/>
                    <a:pt x="2240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2" y="1656"/>
                    <a:pt x="2431" y="1555"/>
                    <a:pt x="2509" y="1466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2" y="1354"/>
                    <a:pt x="2632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24"/>
                    <a:pt x="3551" y="4635"/>
                  </a:cubicBezTo>
                  <a:cubicBezTo>
                    <a:pt x="3540" y="4647"/>
                    <a:pt x="3528" y="4647"/>
                    <a:pt x="3517" y="4658"/>
                  </a:cubicBezTo>
                  <a:cubicBezTo>
                    <a:pt x="3528" y="4635"/>
                    <a:pt x="3551" y="4624"/>
                    <a:pt x="3562" y="4624"/>
                  </a:cubicBezTo>
                  <a:close/>
                  <a:moveTo>
                    <a:pt x="2706" y="1"/>
                  </a:moveTo>
                  <a:cubicBezTo>
                    <a:pt x="2395" y="1"/>
                    <a:pt x="2062" y="104"/>
                    <a:pt x="1815" y="245"/>
                  </a:cubicBezTo>
                  <a:cubicBezTo>
                    <a:pt x="1647" y="334"/>
                    <a:pt x="1232" y="659"/>
                    <a:pt x="1624" y="771"/>
                  </a:cubicBezTo>
                  <a:cubicBezTo>
                    <a:pt x="1703" y="794"/>
                    <a:pt x="1770" y="827"/>
                    <a:pt x="1848" y="850"/>
                  </a:cubicBezTo>
                  <a:cubicBezTo>
                    <a:pt x="1311" y="1152"/>
                    <a:pt x="851" y="1555"/>
                    <a:pt x="527" y="2082"/>
                  </a:cubicBezTo>
                  <a:cubicBezTo>
                    <a:pt x="0" y="2955"/>
                    <a:pt x="157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5" y="5355"/>
                    <a:pt x="2875" y="5356"/>
                    <a:pt x="2936" y="5356"/>
                  </a:cubicBezTo>
                  <a:cubicBezTo>
                    <a:pt x="3618" y="5356"/>
                    <a:pt x="4361" y="5180"/>
                    <a:pt x="4906" y="4759"/>
                  </a:cubicBezTo>
                  <a:cubicBezTo>
                    <a:pt x="5634" y="4187"/>
                    <a:pt x="5701" y="3235"/>
                    <a:pt x="5421" y="2406"/>
                  </a:cubicBezTo>
                  <a:cubicBezTo>
                    <a:pt x="5209" y="1790"/>
                    <a:pt x="4839" y="1242"/>
                    <a:pt x="4368" y="805"/>
                  </a:cubicBezTo>
                  <a:cubicBezTo>
                    <a:pt x="4469" y="749"/>
                    <a:pt x="4570" y="682"/>
                    <a:pt x="4637" y="603"/>
                  </a:cubicBezTo>
                  <a:cubicBezTo>
                    <a:pt x="4895" y="290"/>
                    <a:pt x="4413" y="234"/>
                    <a:pt x="4212" y="234"/>
                  </a:cubicBezTo>
                  <a:cubicBezTo>
                    <a:pt x="4010" y="234"/>
                    <a:pt x="3797" y="256"/>
                    <a:pt x="3596" y="278"/>
                  </a:cubicBezTo>
                  <a:cubicBezTo>
                    <a:pt x="3416" y="189"/>
                    <a:pt x="3226" y="99"/>
                    <a:pt x="3024" y="43"/>
                  </a:cubicBezTo>
                  <a:cubicBezTo>
                    <a:pt x="2924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7489213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294" y="880"/>
                    <a:pt x="3316" y="891"/>
                    <a:pt x="3327" y="903"/>
                  </a:cubicBezTo>
                  <a:cubicBezTo>
                    <a:pt x="3507" y="1015"/>
                    <a:pt x="3663" y="1160"/>
                    <a:pt x="3798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3" y="3580"/>
                  </a:cubicBezTo>
                  <a:cubicBezTo>
                    <a:pt x="4111" y="3602"/>
                    <a:pt x="4078" y="3658"/>
                    <a:pt x="406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5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3" y="3927"/>
                    <a:pt x="3820" y="3938"/>
                    <a:pt x="3820" y="3938"/>
                  </a:cubicBezTo>
                  <a:cubicBezTo>
                    <a:pt x="3798" y="3960"/>
                    <a:pt x="3764" y="3983"/>
                    <a:pt x="3731" y="4005"/>
                  </a:cubicBezTo>
                  <a:cubicBezTo>
                    <a:pt x="3719" y="4016"/>
                    <a:pt x="3697" y="4028"/>
                    <a:pt x="3675" y="4028"/>
                  </a:cubicBezTo>
                  <a:cubicBezTo>
                    <a:pt x="3663" y="4039"/>
                    <a:pt x="3641" y="4039"/>
                    <a:pt x="3619" y="4039"/>
                  </a:cubicBezTo>
                  <a:cubicBezTo>
                    <a:pt x="3585" y="4039"/>
                    <a:pt x="3563" y="4039"/>
                    <a:pt x="3540" y="4050"/>
                  </a:cubicBezTo>
                  <a:lnTo>
                    <a:pt x="3484" y="4050"/>
                  </a:lnTo>
                  <a:cubicBezTo>
                    <a:pt x="3406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6"/>
                    <a:pt x="3182" y="4005"/>
                  </a:cubicBezTo>
                  <a:lnTo>
                    <a:pt x="3182" y="4005"/>
                  </a:lnTo>
                  <a:cubicBezTo>
                    <a:pt x="3227" y="4012"/>
                    <a:pt x="3244" y="4015"/>
                    <a:pt x="3245" y="4015"/>
                  </a:cubicBezTo>
                  <a:cubicBezTo>
                    <a:pt x="3246" y="4015"/>
                    <a:pt x="3164" y="4002"/>
                    <a:pt x="3126" y="3994"/>
                  </a:cubicBezTo>
                  <a:cubicBezTo>
                    <a:pt x="3003" y="3960"/>
                    <a:pt x="2891" y="3927"/>
                    <a:pt x="2790" y="3882"/>
                  </a:cubicBezTo>
                  <a:cubicBezTo>
                    <a:pt x="2723" y="3860"/>
                    <a:pt x="2667" y="3826"/>
                    <a:pt x="2611" y="3804"/>
                  </a:cubicBezTo>
                  <a:lnTo>
                    <a:pt x="2599" y="3804"/>
                  </a:lnTo>
                  <a:cubicBezTo>
                    <a:pt x="2577" y="3792"/>
                    <a:pt x="2555" y="3781"/>
                    <a:pt x="2532" y="3759"/>
                  </a:cubicBezTo>
                  <a:cubicBezTo>
                    <a:pt x="2387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58" y="1250"/>
                    <a:pt x="2958" y="1239"/>
                  </a:cubicBezTo>
                  <a:cubicBezTo>
                    <a:pt x="2969" y="1239"/>
                    <a:pt x="2969" y="1227"/>
                    <a:pt x="2980" y="1216"/>
                  </a:cubicBezTo>
                  <a:cubicBezTo>
                    <a:pt x="3014" y="1171"/>
                    <a:pt x="3036" y="1138"/>
                    <a:pt x="3059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7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10" y="5024"/>
                  </a:cubicBezTo>
                  <a:cubicBezTo>
                    <a:pt x="1177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50" y="1687"/>
                    <a:pt x="5579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7607112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8227941" y="1041146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1" y="3888"/>
                  </a:moveTo>
                  <a:cubicBezTo>
                    <a:pt x="3893" y="3888"/>
                    <a:pt x="3895" y="3890"/>
                    <a:pt x="3899" y="3893"/>
                  </a:cubicBezTo>
                  <a:cubicBezTo>
                    <a:pt x="3899" y="3893"/>
                    <a:pt x="3887" y="3893"/>
                    <a:pt x="3876" y="3904"/>
                  </a:cubicBezTo>
                  <a:cubicBezTo>
                    <a:pt x="3884" y="3896"/>
                    <a:pt x="3886" y="3888"/>
                    <a:pt x="3891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83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79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1" y="3860"/>
                    <a:pt x="3887" y="3882"/>
                    <a:pt x="3865" y="3904"/>
                  </a:cubicBezTo>
                  <a:cubicBezTo>
                    <a:pt x="3854" y="3927"/>
                    <a:pt x="3831" y="3938"/>
                    <a:pt x="3820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19" y="4016"/>
                    <a:pt x="3697" y="4028"/>
                    <a:pt x="3686" y="4028"/>
                  </a:cubicBezTo>
                  <a:lnTo>
                    <a:pt x="3675" y="4028"/>
                  </a:lnTo>
                  <a:cubicBezTo>
                    <a:pt x="3663" y="4039"/>
                    <a:pt x="3641" y="4039"/>
                    <a:pt x="3630" y="4039"/>
                  </a:cubicBezTo>
                  <a:cubicBezTo>
                    <a:pt x="3596" y="4039"/>
                    <a:pt x="3563" y="4050"/>
                    <a:pt x="3551" y="4050"/>
                  </a:cubicBezTo>
                  <a:lnTo>
                    <a:pt x="3495" y="4050"/>
                  </a:lnTo>
                  <a:cubicBezTo>
                    <a:pt x="3406" y="4050"/>
                    <a:pt x="3451" y="4039"/>
                    <a:pt x="3495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4" y="4007"/>
                  </a:cubicBezTo>
                  <a:lnTo>
                    <a:pt x="3204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11" y="3804"/>
                  </a:cubicBez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67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1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6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4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8346211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"/>
                  </a:moveTo>
                  <a:cubicBezTo>
                    <a:pt x="12" y="1"/>
                    <a:pt x="12" y="12"/>
                    <a:pt x="23" y="12"/>
                  </a:cubicBezTo>
                  <a:lnTo>
                    <a:pt x="23" y="12"/>
                  </a:lnTo>
                  <a:cubicBezTo>
                    <a:pt x="12" y="12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866360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3" y="1051"/>
                    <a:pt x="3217" y="1060"/>
                    <a:pt x="3148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66" y="1365"/>
                    <a:pt x="2700" y="1376"/>
                    <a:pt x="2733" y="1398"/>
                  </a:cubicBezTo>
                  <a:cubicBezTo>
                    <a:pt x="3047" y="1690"/>
                    <a:pt x="3293" y="2003"/>
                    <a:pt x="3484" y="2373"/>
                  </a:cubicBezTo>
                  <a:cubicBezTo>
                    <a:pt x="3663" y="2720"/>
                    <a:pt x="3786" y="3112"/>
                    <a:pt x="3831" y="3504"/>
                  </a:cubicBezTo>
                  <a:cubicBezTo>
                    <a:pt x="3865" y="3829"/>
                    <a:pt x="3853" y="4087"/>
                    <a:pt x="3697" y="4423"/>
                  </a:cubicBezTo>
                  <a:cubicBezTo>
                    <a:pt x="3685" y="4445"/>
                    <a:pt x="3663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29" y="4535"/>
                    <a:pt x="3629" y="4535"/>
                    <a:pt x="3618" y="4546"/>
                  </a:cubicBezTo>
                  <a:cubicBezTo>
                    <a:pt x="3596" y="4546"/>
                    <a:pt x="3573" y="4546"/>
                    <a:pt x="3551" y="4535"/>
                  </a:cubicBezTo>
                  <a:cubicBezTo>
                    <a:pt x="3529" y="4535"/>
                    <a:pt x="3495" y="4523"/>
                    <a:pt x="3461" y="4523"/>
                  </a:cubicBezTo>
                  <a:cubicBezTo>
                    <a:pt x="3394" y="4512"/>
                    <a:pt x="3338" y="4490"/>
                    <a:pt x="3271" y="4467"/>
                  </a:cubicBezTo>
                  <a:cubicBezTo>
                    <a:pt x="3159" y="4423"/>
                    <a:pt x="3013" y="4367"/>
                    <a:pt x="2935" y="4322"/>
                  </a:cubicBezTo>
                  <a:cubicBezTo>
                    <a:pt x="2543" y="4109"/>
                    <a:pt x="2207" y="3807"/>
                    <a:pt x="2050" y="3403"/>
                  </a:cubicBezTo>
                  <a:cubicBezTo>
                    <a:pt x="1893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40" y="1970"/>
                  </a:cubicBezTo>
                  <a:cubicBezTo>
                    <a:pt x="2162" y="1925"/>
                    <a:pt x="2196" y="1880"/>
                    <a:pt x="2218" y="1824"/>
                  </a:cubicBezTo>
                  <a:cubicBezTo>
                    <a:pt x="2229" y="1824"/>
                    <a:pt x="2229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41" y="1656"/>
                    <a:pt x="2420" y="1555"/>
                    <a:pt x="2509" y="1466"/>
                  </a:cubicBezTo>
                  <a:cubicBezTo>
                    <a:pt x="2543" y="1432"/>
                    <a:pt x="2577" y="1398"/>
                    <a:pt x="2621" y="1365"/>
                  </a:cubicBezTo>
                  <a:cubicBezTo>
                    <a:pt x="2621" y="1354"/>
                    <a:pt x="2633" y="1354"/>
                    <a:pt x="2644" y="1342"/>
                  </a:cubicBezTo>
                  <a:close/>
                  <a:moveTo>
                    <a:pt x="3551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7" y="4658"/>
                  </a:cubicBezTo>
                  <a:cubicBezTo>
                    <a:pt x="3506" y="4669"/>
                    <a:pt x="3506" y="4669"/>
                    <a:pt x="3506" y="4669"/>
                  </a:cubicBezTo>
                  <a:cubicBezTo>
                    <a:pt x="3506" y="4669"/>
                    <a:pt x="3506" y="4658"/>
                    <a:pt x="3517" y="4658"/>
                  </a:cubicBezTo>
                  <a:cubicBezTo>
                    <a:pt x="3529" y="4635"/>
                    <a:pt x="3540" y="4624"/>
                    <a:pt x="3551" y="4613"/>
                  </a:cubicBezTo>
                  <a:close/>
                  <a:moveTo>
                    <a:pt x="2700" y="1"/>
                  </a:moveTo>
                  <a:cubicBezTo>
                    <a:pt x="2390" y="1"/>
                    <a:pt x="2051" y="104"/>
                    <a:pt x="1804" y="245"/>
                  </a:cubicBezTo>
                  <a:cubicBezTo>
                    <a:pt x="1636" y="334"/>
                    <a:pt x="1232" y="659"/>
                    <a:pt x="1625" y="771"/>
                  </a:cubicBezTo>
                  <a:cubicBezTo>
                    <a:pt x="1692" y="794"/>
                    <a:pt x="1770" y="827"/>
                    <a:pt x="1837" y="850"/>
                  </a:cubicBezTo>
                  <a:cubicBezTo>
                    <a:pt x="1311" y="1152"/>
                    <a:pt x="840" y="1555"/>
                    <a:pt x="527" y="2082"/>
                  </a:cubicBezTo>
                  <a:cubicBezTo>
                    <a:pt x="0" y="2955"/>
                    <a:pt x="157" y="4053"/>
                    <a:pt x="964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7" y="5356"/>
                  </a:cubicBezTo>
                  <a:cubicBezTo>
                    <a:pt x="3616" y="5356"/>
                    <a:pt x="4350" y="5180"/>
                    <a:pt x="4895" y="4759"/>
                  </a:cubicBezTo>
                  <a:cubicBezTo>
                    <a:pt x="5634" y="4187"/>
                    <a:pt x="5690" y="3235"/>
                    <a:pt x="5410" y="2406"/>
                  </a:cubicBezTo>
                  <a:cubicBezTo>
                    <a:pt x="5209" y="1790"/>
                    <a:pt x="4839" y="1242"/>
                    <a:pt x="4357" y="805"/>
                  </a:cubicBezTo>
                  <a:cubicBezTo>
                    <a:pt x="4458" y="749"/>
                    <a:pt x="4559" y="682"/>
                    <a:pt x="4637" y="603"/>
                  </a:cubicBezTo>
                  <a:cubicBezTo>
                    <a:pt x="4895" y="290"/>
                    <a:pt x="4402" y="234"/>
                    <a:pt x="4201" y="234"/>
                  </a:cubicBezTo>
                  <a:cubicBezTo>
                    <a:pt x="3999" y="234"/>
                    <a:pt x="3797" y="256"/>
                    <a:pt x="3585" y="278"/>
                  </a:cubicBezTo>
                  <a:cubicBezTo>
                    <a:pt x="3405" y="189"/>
                    <a:pt x="3215" y="99"/>
                    <a:pt x="3013" y="43"/>
                  </a:cubicBezTo>
                  <a:cubicBezTo>
                    <a:pt x="2916" y="14"/>
                    <a:pt x="2810" y="1"/>
                    <a:pt x="2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11369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5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lnTo>
                    <a:pt x="23" y="9"/>
                  </a:ln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6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493504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1" y="4027"/>
                  </a:cubicBezTo>
                  <a:lnTo>
                    <a:pt x="3721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2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1"/>
                    <a:pt x="4144" y="3535"/>
                    <a:pt x="4122" y="3580"/>
                  </a:cubicBezTo>
                  <a:cubicBezTo>
                    <a:pt x="4111" y="3603"/>
                    <a:pt x="4077" y="3659"/>
                    <a:pt x="4066" y="3670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4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7"/>
                    <a:pt x="3181" y="4006"/>
                  </a:cubicBezTo>
                  <a:lnTo>
                    <a:pt x="3181" y="4006"/>
                  </a:lnTo>
                  <a:cubicBezTo>
                    <a:pt x="3226" y="4013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5"/>
                  </a:cubicBezTo>
                  <a:cubicBezTo>
                    <a:pt x="3002" y="3961"/>
                    <a:pt x="2890" y="3927"/>
                    <a:pt x="2789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68" y="1239"/>
                    <a:pt x="2968" y="1228"/>
                    <a:pt x="2979" y="1206"/>
                  </a:cubicBezTo>
                  <a:cubicBezTo>
                    <a:pt x="3013" y="1172"/>
                    <a:pt x="3035" y="1139"/>
                    <a:pt x="3058" y="1105"/>
                  </a:cubicBezTo>
                  <a:cubicBezTo>
                    <a:pt x="3125" y="1027"/>
                    <a:pt x="3192" y="948"/>
                    <a:pt x="3259" y="881"/>
                  </a:cubicBezTo>
                  <a:cubicBezTo>
                    <a:pt x="3259" y="881"/>
                    <a:pt x="3259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19" y="399"/>
                  </a:cubicBezTo>
                  <a:cubicBezTo>
                    <a:pt x="1927" y="657"/>
                    <a:pt x="1535" y="1049"/>
                    <a:pt x="1243" y="1531"/>
                  </a:cubicBezTo>
                  <a:cubicBezTo>
                    <a:pt x="919" y="2057"/>
                    <a:pt x="739" y="2684"/>
                    <a:pt x="728" y="3311"/>
                  </a:cubicBezTo>
                  <a:cubicBezTo>
                    <a:pt x="560" y="3379"/>
                    <a:pt x="0" y="3625"/>
                    <a:pt x="235" y="3860"/>
                  </a:cubicBezTo>
                  <a:cubicBezTo>
                    <a:pt x="426" y="4051"/>
                    <a:pt x="627" y="4196"/>
                    <a:pt x="840" y="4331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4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7" y="27"/>
                    <a:pt x="4120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870245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59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30" y="4534"/>
                    <a:pt x="3630" y="4545"/>
                  </a:cubicBezTo>
                  <a:lnTo>
                    <a:pt x="3562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50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11"/>
                    <a:pt x="1905" y="2664"/>
                    <a:pt x="2028" y="2294"/>
                  </a:cubicBezTo>
                  <a:cubicBezTo>
                    <a:pt x="2061" y="2182"/>
                    <a:pt x="2106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1"/>
                    <a:pt x="2252" y="1801"/>
                  </a:cubicBezTo>
                  <a:cubicBezTo>
                    <a:pt x="2263" y="1779"/>
                    <a:pt x="2274" y="1768"/>
                    <a:pt x="2285" y="1745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8" y="4657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3529" y="4657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7"/>
                    <a:pt x="3529" y="4657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1" y="2955"/>
                    <a:pt x="169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8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1"/>
                    <a:pt x="4369" y="805"/>
                  </a:cubicBezTo>
                  <a:cubicBezTo>
                    <a:pt x="4470" y="749"/>
                    <a:pt x="4570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1232231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6" y="3889"/>
                  </a:moveTo>
                  <a:cubicBezTo>
                    <a:pt x="3887" y="3889"/>
                    <a:pt x="3887" y="3891"/>
                    <a:pt x="3887" y="3894"/>
                  </a:cubicBezTo>
                  <a:cubicBezTo>
                    <a:pt x="3887" y="3894"/>
                    <a:pt x="3885" y="3894"/>
                    <a:pt x="3884" y="3894"/>
                  </a:cubicBezTo>
                  <a:lnTo>
                    <a:pt x="3884" y="3894"/>
                  </a:lnTo>
                  <a:cubicBezTo>
                    <a:pt x="3885" y="3891"/>
                    <a:pt x="3886" y="3889"/>
                    <a:pt x="3886" y="3889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1" y="4027"/>
                  </a:cubicBezTo>
                  <a:lnTo>
                    <a:pt x="3721" y="4027"/>
                  </a:lnTo>
                  <a:cubicBezTo>
                    <a:pt x="3743" y="4016"/>
                    <a:pt x="3763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4" y="881"/>
                    <a:pt x="3315" y="892"/>
                    <a:pt x="3338" y="903"/>
                  </a:cubicBezTo>
                  <a:cubicBezTo>
                    <a:pt x="3517" y="1015"/>
                    <a:pt x="3663" y="1161"/>
                    <a:pt x="3797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6" y="3289"/>
                    <a:pt x="4223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2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27"/>
                    <a:pt x="3831" y="3939"/>
                    <a:pt x="3820" y="3939"/>
                  </a:cubicBezTo>
                  <a:cubicBezTo>
                    <a:pt x="3797" y="3961"/>
                    <a:pt x="3764" y="3983"/>
                    <a:pt x="3741" y="4006"/>
                  </a:cubicBezTo>
                  <a:lnTo>
                    <a:pt x="3730" y="4006"/>
                  </a:lnTo>
                  <a:cubicBezTo>
                    <a:pt x="3719" y="4017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1" y="4039"/>
                  </a:lnTo>
                  <a:cubicBezTo>
                    <a:pt x="3309" y="4029"/>
                    <a:pt x="3256" y="4019"/>
                    <a:pt x="3204" y="4008"/>
                  </a:cubicBezTo>
                  <a:lnTo>
                    <a:pt x="3204" y="4008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3"/>
                    <a:pt x="3192" y="4006"/>
                  </a:cubicBezTo>
                  <a:lnTo>
                    <a:pt x="3192" y="4006"/>
                  </a:lnTo>
                  <a:cubicBezTo>
                    <a:pt x="3196" y="4007"/>
                    <a:pt x="3200" y="4007"/>
                    <a:pt x="3204" y="4008"/>
                  </a:cubicBezTo>
                  <a:lnTo>
                    <a:pt x="3204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10" y="3804"/>
                  </a:cubicBezTo>
                  <a:cubicBezTo>
                    <a:pt x="2587" y="3793"/>
                    <a:pt x="2565" y="3782"/>
                    <a:pt x="2531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68" y="1239"/>
                  </a:cubicBezTo>
                  <a:cubicBezTo>
                    <a:pt x="2968" y="1239"/>
                    <a:pt x="2968" y="1228"/>
                    <a:pt x="2991" y="1217"/>
                  </a:cubicBezTo>
                  <a:cubicBezTo>
                    <a:pt x="3013" y="1172"/>
                    <a:pt x="3035" y="1139"/>
                    <a:pt x="3069" y="1105"/>
                  </a:cubicBezTo>
                  <a:cubicBezTo>
                    <a:pt x="3125" y="1027"/>
                    <a:pt x="3192" y="948"/>
                    <a:pt x="3259" y="881"/>
                  </a:cubicBezTo>
                  <a:cubicBezTo>
                    <a:pt x="3259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8" y="160"/>
                    <a:pt x="2431" y="399"/>
                  </a:cubicBezTo>
                  <a:cubicBezTo>
                    <a:pt x="1927" y="657"/>
                    <a:pt x="1546" y="1049"/>
                    <a:pt x="1243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7" y="4196"/>
                    <a:pt x="840" y="4331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4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0" y="1687"/>
                    <a:pt x="5589" y="388"/>
                    <a:pt x="4536" y="86"/>
                  </a:cubicBezTo>
                  <a:cubicBezTo>
                    <a:pt x="4335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350468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cubicBezTo>
                    <a:pt x="1" y="0"/>
                    <a:pt x="2" y="0"/>
                    <a:pt x="5" y="1"/>
                  </a:cubicBezTo>
                  <a:lnTo>
                    <a:pt x="5" y="1"/>
                  </a:lnTo>
                  <a:cubicBezTo>
                    <a:pt x="3" y="1"/>
                    <a:pt x="2" y="0"/>
                    <a:pt x="1" y="0"/>
                  </a:cubicBezTo>
                  <a:close/>
                  <a:moveTo>
                    <a:pt x="5" y="1"/>
                  </a:moveTo>
                  <a:cubicBezTo>
                    <a:pt x="12" y="3"/>
                    <a:pt x="13" y="12"/>
                    <a:pt x="23" y="12"/>
                  </a:cubicBezTo>
                  <a:cubicBezTo>
                    <a:pt x="16" y="5"/>
                    <a:pt x="9" y="2"/>
                    <a:pt x="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609344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59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6"/>
                    <a:pt x="3697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73" y="4523"/>
                  </a:cubicBezTo>
                  <a:cubicBezTo>
                    <a:pt x="3406" y="4512"/>
                    <a:pt x="3339" y="4489"/>
                    <a:pt x="3271" y="4467"/>
                  </a:cubicBezTo>
                  <a:cubicBezTo>
                    <a:pt x="3159" y="4422"/>
                    <a:pt x="3014" y="4366"/>
                    <a:pt x="2946" y="4321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1"/>
                    <a:pt x="2241" y="1801"/>
                  </a:cubicBezTo>
                  <a:cubicBezTo>
                    <a:pt x="2252" y="1779"/>
                    <a:pt x="2263" y="1768"/>
                    <a:pt x="2274" y="1745"/>
                  </a:cubicBezTo>
                  <a:cubicBezTo>
                    <a:pt x="2353" y="1656"/>
                    <a:pt x="2420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51" y="4635"/>
                  </a:cubicBezTo>
                  <a:cubicBezTo>
                    <a:pt x="3529" y="4646"/>
                    <a:pt x="3529" y="4646"/>
                    <a:pt x="3518" y="4657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3518" y="4657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7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0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1"/>
                    <a:pt x="4358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8"/>
                    <a:pt x="3226" y="99"/>
                    <a:pt x="3025" y="43"/>
                  </a:cubicBezTo>
                  <a:cubicBezTo>
                    <a:pt x="2925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1971331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51" y="4011"/>
                  </a:moveTo>
                  <a:cubicBezTo>
                    <a:pt x="3746" y="4020"/>
                    <a:pt x="3727" y="4028"/>
                    <a:pt x="3708" y="4028"/>
                  </a:cubicBezTo>
                  <a:cubicBezTo>
                    <a:pt x="3728" y="4022"/>
                    <a:pt x="3744" y="4015"/>
                    <a:pt x="3751" y="4011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7" y="3659"/>
                    <a:pt x="4066" y="3670"/>
                  </a:cubicBezTo>
                  <a:cubicBezTo>
                    <a:pt x="4021" y="3726"/>
                    <a:pt x="3977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08" y="4017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4" y="4039"/>
                    <a:pt x="3551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9" y="4029"/>
                    <a:pt x="3247" y="4019"/>
                    <a:pt x="3193" y="4008"/>
                  </a:cubicBezTo>
                  <a:lnTo>
                    <a:pt x="3193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3"/>
                    <a:pt x="3181" y="4006"/>
                  </a:cubicBezTo>
                  <a:lnTo>
                    <a:pt x="3181" y="4006"/>
                  </a:lnTo>
                  <a:cubicBezTo>
                    <a:pt x="3185" y="4007"/>
                    <a:pt x="3189" y="4007"/>
                    <a:pt x="3193" y="4008"/>
                  </a:cubicBezTo>
                  <a:lnTo>
                    <a:pt x="3193" y="4008"/>
                  </a:lnTo>
                  <a:cubicBezTo>
                    <a:pt x="3166" y="4004"/>
                    <a:pt x="3134" y="3999"/>
                    <a:pt x="3114" y="3995"/>
                  </a:cubicBezTo>
                  <a:cubicBezTo>
                    <a:pt x="3002" y="3961"/>
                    <a:pt x="2890" y="3927"/>
                    <a:pt x="2778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2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33" y="1654"/>
                    <a:pt x="2834" y="1463"/>
                    <a:pt x="2935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57" y="1239"/>
                    <a:pt x="2968" y="1228"/>
                    <a:pt x="2980" y="1206"/>
                  </a:cubicBezTo>
                  <a:cubicBezTo>
                    <a:pt x="3002" y="1172"/>
                    <a:pt x="3036" y="1139"/>
                    <a:pt x="3058" y="1105"/>
                  </a:cubicBezTo>
                  <a:cubicBezTo>
                    <a:pt x="3125" y="1027"/>
                    <a:pt x="3181" y="948"/>
                    <a:pt x="3260" y="881"/>
                  </a:cubicBezTo>
                  <a:cubicBezTo>
                    <a:pt x="3260" y="881"/>
                    <a:pt x="3260" y="870"/>
                    <a:pt x="3271" y="870"/>
                  </a:cubicBezTo>
                  <a:close/>
                  <a:moveTo>
                    <a:pt x="3906" y="1"/>
                  </a:moveTo>
                  <a:cubicBezTo>
                    <a:pt x="3390" y="1"/>
                    <a:pt x="2865" y="160"/>
                    <a:pt x="2420" y="399"/>
                  </a:cubicBezTo>
                  <a:cubicBezTo>
                    <a:pt x="1916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17" y="3311"/>
                  </a:cubicBezTo>
                  <a:cubicBezTo>
                    <a:pt x="560" y="3379"/>
                    <a:pt x="0" y="3625"/>
                    <a:pt x="236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9" y="5155"/>
                    <a:pt x="1339" y="5208"/>
                    <a:pt x="1545" y="5208"/>
                  </a:cubicBezTo>
                  <a:cubicBezTo>
                    <a:pt x="1925" y="5208"/>
                    <a:pt x="2431" y="5031"/>
                    <a:pt x="2677" y="4835"/>
                  </a:cubicBezTo>
                  <a:cubicBezTo>
                    <a:pt x="2722" y="4837"/>
                    <a:pt x="2767" y="4838"/>
                    <a:pt x="2812" y="4838"/>
                  </a:cubicBezTo>
                  <a:cubicBezTo>
                    <a:pt x="3036" y="4838"/>
                    <a:pt x="3260" y="4814"/>
                    <a:pt x="3484" y="4768"/>
                  </a:cubicBezTo>
                  <a:cubicBezTo>
                    <a:pt x="4570" y="4555"/>
                    <a:pt x="5858" y="3939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4" y="27"/>
                    <a:pt x="4116" y="1"/>
                    <a:pt x="3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2089195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5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lnTo>
                    <a:pt x="23" y="9"/>
                  </a:ln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0" y="12"/>
                    <a:pt x="27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2348071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4"/>
                    <a:pt x="3630" y="4534"/>
                    <a:pt x="3630" y="4545"/>
                  </a:cubicBezTo>
                  <a:lnTo>
                    <a:pt x="3563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50" y="4489"/>
                    <a:pt x="3282" y="4467"/>
                  </a:cubicBezTo>
                  <a:cubicBezTo>
                    <a:pt x="3170" y="4422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1"/>
                    <a:pt x="2252" y="1801"/>
                  </a:cubicBezTo>
                  <a:cubicBezTo>
                    <a:pt x="2263" y="1779"/>
                    <a:pt x="2263" y="1768"/>
                    <a:pt x="2274" y="1745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7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2" y="827"/>
                    <a:pt x="1849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8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2710058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85" y="3889"/>
                  </a:move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76" y="3905"/>
                  </a:cubicBezTo>
                  <a:lnTo>
                    <a:pt x="3876" y="3905"/>
                  </a:lnTo>
                  <a:cubicBezTo>
                    <a:pt x="3876" y="3897"/>
                    <a:pt x="3881" y="3889"/>
                    <a:pt x="3885" y="3889"/>
                  </a:cubicBezTo>
                  <a:close/>
                  <a:moveTo>
                    <a:pt x="3764" y="4006"/>
                  </a:move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304" y="881"/>
                    <a:pt x="3316" y="892"/>
                    <a:pt x="3338" y="903"/>
                  </a:cubicBezTo>
                  <a:cubicBezTo>
                    <a:pt x="3517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79" y="3199"/>
                  </a:cubicBezTo>
                  <a:cubicBezTo>
                    <a:pt x="4257" y="3289"/>
                    <a:pt x="4223" y="3367"/>
                    <a:pt x="4189" y="3457"/>
                  </a:cubicBezTo>
                  <a:cubicBezTo>
                    <a:pt x="4167" y="3491"/>
                    <a:pt x="4156" y="3535"/>
                    <a:pt x="4133" y="3580"/>
                  </a:cubicBezTo>
                  <a:cubicBezTo>
                    <a:pt x="4122" y="3603"/>
                    <a:pt x="4077" y="3659"/>
                    <a:pt x="4077" y="3670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97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95" y="4039"/>
                  </a:cubicBezTo>
                  <a:lnTo>
                    <a:pt x="3360" y="4039"/>
                  </a:lnTo>
                  <a:cubicBezTo>
                    <a:pt x="3312" y="4030"/>
                    <a:pt x="3264" y="4020"/>
                    <a:pt x="3216" y="4011"/>
                  </a:cubicBezTo>
                  <a:lnTo>
                    <a:pt x="3216" y="4011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3"/>
                    <a:pt x="3192" y="4006"/>
                  </a:cubicBezTo>
                  <a:lnTo>
                    <a:pt x="3192" y="4006"/>
                  </a:lnTo>
                  <a:cubicBezTo>
                    <a:pt x="3200" y="4007"/>
                    <a:pt x="3208" y="4009"/>
                    <a:pt x="3216" y="4011"/>
                  </a:cubicBezTo>
                  <a:lnTo>
                    <a:pt x="3216" y="4011"/>
                  </a:lnTo>
                  <a:cubicBezTo>
                    <a:pt x="3188" y="4006"/>
                    <a:pt x="3149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2"/>
                    <a:pt x="2532" y="3759"/>
                  </a:cubicBezTo>
                  <a:cubicBezTo>
                    <a:pt x="2397" y="3132"/>
                    <a:pt x="2442" y="2471"/>
                    <a:pt x="2666" y="1844"/>
                  </a:cubicBezTo>
                  <a:cubicBezTo>
                    <a:pt x="2744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68" y="1239"/>
                  </a:cubicBezTo>
                  <a:cubicBezTo>
                    <a:pt x="2968" y="1239"/>
                    <a:pt x="2968" y="1228"/>
                    <a:pt x="2991" y="1217"/>
                  </a:cubicBezTo>
                  <a:cubicBezTo>
                    <a:pt x="3013" y="1172"/>
                    <a:pt x="3036" y="1139"/>
                    <a:pt x="3069" y="1105"/>
                  </a:cubicBezTo>
                  <a:cubicBezTo>
                    <a:pt x="3125" y="1027"/>
                    <a:pt x="3192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20" y="399"/>
                  </a:cubicBezTo>
                  <a:cubicBezTo>
                    <a:pt x="1927" y="657"/>
                    <a:pt x="1546" y="1049"/>
                    <a:pt x="1244" y="1531"/>
                  </a:cubicBezTo>
                  <a:cubicBezTo>
                    <a:pt x="919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28" y="4196"/>
                    <a:pt x="840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3" y="5208"/>
                    <a:pt x="1549" y="5208"/>
                  </a:cubicBezTo>
                  <a:cubicBezTo>
                    <a:pt x="1927" y="5208"/>
                    <a:pt x="2435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1" y="1687"/>
                    <a:pt x="5578" y="388"/>
                    <a:pt x="4525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2828295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2" y="12"/>
                    <a:pt x="23" y="12"/>
                  </a:cubicBezTo>
                  <a:cubicBezTo>
                    <a:pt x="1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3087171" y="5400642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59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89"/>
                    <a:pt x="3294" y="2003"/>
                    <a:pt x="3484" y="2373"/>
                  </a:cubicBezTo>
                  <a:cubicBezTo>
                    <a:pt x="3664" y="2720"/>
                    <a:pt x="3787" y="3112"/>
                    <a:pt x="3832" y="3504"/>
                  </a:cubicBezTo>
                  <a:cubicBezTo>
                    <a:pt x="3865" y="3829"/>
                    <a:pt x="3854" y="4086"/>
                    <a:pt x="3697" y="4422"/>
                  </a:cubicBezTo>
                  <a:cubicBezTo>
                    <a:pt x="3686" y="4445"/>
                    <a:pt x="3664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5"/>
                  </a:cubicBezTo>
                  <a:lnTo>
                    <a:pt x="3551" y="4545"/>
                  </a:lnTo>
                  <a:cubicBezTo>
                    <a:pt x="3529" y="4534"/>
                    <a:pt x="3495" y="4523"/>
                    <a:pt x="3462" y="4523"/>
                  </a:cubicBezTo>
                  <a:cubicBezTo>
                    <a:pt x="3406" y="4512"/>
                    <a:pt x="3339" y="4489"/>
                    <a:pt x="3271" y="4467"/>
                  </a:cubicBezTo>
                  <a:cubicBezTo>
                    <a:pt x="3159" y="4422"/>
                    <a:pt x="3014" y="4366"/>
                    <a:pt x="2947" y="4321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40" y="1969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1"/>
                    <a:pt x="2241" y="1801"/>
                  </a:cubicBezTo>
                  <a:cubicBezTo>
                    <a:pt x="2252" y="1779"/>
                    <a:pt x="2263" y="1768"/>
                    <a:pt x="2275" y="1745"/>
                  </a:cubicBezTo>
                  <a:cubicBezTo>
                    <a:pt x="2342" y="1656"/>
                    <a:pt x="2420" y="1555"/>
                    <a:pt x="2510" y="1465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63" y="4613"/>
                  </a:moveTo>
                  <a:lnTo>
                    <a:pt x="3563" y="4613"/>
                  </a:ln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6"/>
                    <a:pt x="3529" y="4646"/>
                    <a:pt x="3518" y="4657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3"/>
                    <a:pt x="1771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55"/>
                    <a:pt x="158" y="4053"/>
                    <a:pt x="964" y="4702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8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1"/>
                    <a:pt x="4358" y="805"/>
                  </a:cubicBezTo>
                  <a:cubicBezTo>
                    <a:pt x="4470" y="749"/>
                    <a:pt x="4560" y="681"/>
                    <a:pt x="4638" y="603"/>
                  </a:cubicBezTo>
                  <a:cubicBezTo>
                    <a:pt x="4896" y="289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8"/>
                    <a:pt x="3215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3448785" y="5406395"/>
              <a:ext cx="208488" cy="176239"/>
            </a:xfrm>
            <a:custGeom>
              <a:avLst/>
              <a:gdLst/>
              <a:ahLst/>
              <a:cxnLst/>
              <a:rect l="l" t="t" r="r" b="b"/>
              <a:pathLst>
                <a:path w="6161" h="5208" extrusionOk="0">
                  <a:moveTo>
                    <a:pt x="3895" y="3889"/>
                  </a:moveTo>
                  <a:cubicBezTo>
                    <a:pt x="3897" y="3889"/>
                    <a:pt x="3898" y="3891"/>
                    <a:pt x="3898" y="3894"/>
                  </a:cubicBezTo>
                  <a:cubicBezTo>
                    <a:pt x="3898" y="3894"/>
                    <a:pt x="3887" y="3894"/>
                    <a:pt x="3876" y="3905"/>
                  </a:cubicBezTo>
                  <a:cubicBezTo>
                    <a:pt x="3884" y="3897"/>
                    <a:pt x="3892" y="3889"/>
                    <a:pt x="3895" y="3889"/>
                  </a:cubicBezTo>
                  <a:close/>
                  <a:moveTo>
                    <a:pt x="3764" y="4006"/>
                  </a:moveTo>
                  <a:cubicBezTo>
                    <a:pt x="3755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93" y="870"/>
                  </a:moveTo>
                  <a:cubicBezTo>
                    <a:pt x="3304" y="881"/>
                    <a:pt x="3327" y="892"/>
                    <a:pt x="3338" y="903"/>
                  </a:cubicBezTo>
                  <a:cubicBezTo>
                    <a:pt x="3517" y="1015"/>
                    <a:pt x="3674" y="1161"/>
                    <a:pt x="3808" y="1318"/>
                  </a:cubicBezTo>
                  <a:cubicBezTo>
                    <a:pt x="4111" y="1687"/>
                    <a:pt x="4279" y="2191"/>
                    <a:pt x="4324" y="2662"/>
                  </a:cubicBezTo>
                  <a:cubicBezTo>
                    <a:pt x="4335" y="2886"/>
                    <a:pt x="4335" y="2998"/>
                    <a:pt x="4279" y="3199"/>
                  </a:cubicBezTo>
                  <a:cubicBezTo>
                    <a:pt x="4257" y="3289"/>
                    <a:pt x="4234" y="3367"/>
                    <a:pt x="4189" y="3457"/>
                  </a:cubicBezTo>
                  <a:cubicBezTo>
                    <a:pt x="4178" y="3491"/>
                    <a:pt x="4156" y="3535"/>
                    <a:pt x="4133" y="3580"/>
                  </a:cubicBezTo>
                  <a:cubicBezTo>
                    <a:pt x="4122" y="3603"/>
                    <a:pt x="4089" y="3659"/>
                    <a:pt x="4077" y="3670"/>
                  </a:cubicBezTo>
                  <a:cubicBezTo>
                    <a:pt x="4033" y="3726"/>
                    <a:pt x="3988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27"/>
                    <a:pt x="3831" y="3939"/>
                    <a:pt x="3831" y="3939"/>
                  </a:cubicBezTo>
                  <a:cubicBezTo>
                    <a:pt x="3797" y="3961"/>
                    <a:pt x="3764" y="3983"/>
                    <a:pt x="3741" y="4006"/>
                  </a:cubicBezTo>
                  <a:cubicBezTo>
                    <a:pt x="3719" y="4017"/>
                    <a:pt x="3696" y="4028"/>
                    <a:pt x="3685" y="4028"/>
                  </a:cubicBezTo>
                  <a:cubicBezTo>
                    <a:pt x="3663" y="4039"/>
                    <a:pt x="3640" y="4039"/>
                    <a:pt x="3629" y="4039"/>
                  </a:cubicBezTo>
                  <a:cubicBezTo>
                    <a:pt x="3596" y="4039"/>
                    <a:pt x="3562" y="4039"/>
                    <a:pt x="3551" y="4051"/>
                  </a:cubicBezTo>
                  <a:lnTo>
                    <a:pt x="3495" y="4051"/>
                  </a:lnTo>
                  <a:cubicBezTo>
                    <a:pt x="3405" y="4051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9"/>
                    <a:pt x="3258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2" y="4006"/>
                  </a:cubicBezTo>
                  <a:lnTo>
                    <a:pt x="3192" y="4006"/>
                  </a:lnTo>
                  <a:cubicBezTo>
                    <a:pt x="3196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4"/>
                    <a:pt x="3145" y="3999"/>
                    <a:pt x="3125" y="3995"/>
                  </a:cubicBezTo>
                  <a:cubicBezTo>
                    <a:pt x="3013" y="3961"/>
                    <a:pt x="2901" y="3927"/>
                    <a:pt x="2789" y="3883"/>
                  </a:cubicBezTo>
                  <a:cubicBezTo>
                    <a:pt x="2733" y="3860"/>
                    <a:pt x="2677" y="3827"/>
                    <a:pt x="2621" y="3804"/>
                  </a:cubicBezTo>
                  <a:lnTo>
                    <a:pt x="2610" y="3804"/>
                  </a:lnTo>
                  <a:cubicBezTo>
                    <a:pt x="2588" y="3793"/>
                    <a:pt x="2565" y="3782"/>
                    <a:pt x="2543" y="3759"/>
                  </a:cubicBezTo>
                  <a:cubicBezTo>
                    <a:pt x="2397" y="3132"/>
                    <a:pt x="2442" y="2471"/>
                    <a:pt x="2677" y="1844"/>
                  </a:cubicBezTo>
                  <a:cubicBezTo>
                    <a:pt x="2744" y="1654"/>
                    <a:pt x="2845" y="1463"/>
                    <a:pt x="2946" y="1273"/>
                  </a:cubicBezTo>
                  <a:cubicBezTo>
                    <a:pt x="2957" y="1251"/>
                    <a:pt x="2968" y="1251"/>
                    <a:pt x="2968" y="1239"/>
                  </a:cubicBezTo>
                  <a:cubicBezTo>
                    <a:pt x="2968" y="1239"/>
                    <a:pt x="2980" y="1228"/>
                    <a:pt x="2991" y="1217"/>
                  </a:cubicBezTo>
                  <a:cubicBezTo>
                    <a:pt x="3013" y="1172"/>
                    <a:pt x="3047" y="1139"/>
                    <a:pt x="3069" y="1105"/>
                  </a:cubicBezTo>
                  <a:cubicBezTo>
                    <a:pt x="3125" y="1027"/>
                    <a:pt x="3192" y="948"/>
                    <a:pt x="3260" y="881"/>
                  </a:cubicBezTo>
                  <a:cubicBezTo>
                    <a:pt x="3271" y="881"/>
                    <a:pt x="3271" y="870"/>
                    <a:pt x="3271" y="870"/>
                  </a:cubicBezTo>
                  <a:close/>
                  <a:moveTo>
                    <a:pt x="3915" y="1"/>
                  </a:moveTo>
                  <a:cubicBezTo>
                    <a:pt x="3397" y="1"/>
                    <a:pt x="2869" y="160"/>
                    <a:pt x="2431" y="399"/>
                  </a:cubicBezTo>
                  <a:cubicBezTo>
                    <a:pt x="1927" y="657"/>
                    <a:pt x="1546" y="1049"/>
                    <a:pt x="1255" y="1531"/>
                  </a:cubicBezTo>
                  <a:cubicBezTo>
                    <a:pt x="930" y="2057"/>
                    <a:pt x="751" y="2684"/>
                    <a:pt x="728" y="3311"/>
                  </a:cubicBezTo>
                  <a:cubicBezTo>
                    <a:pt x="560" y="3379"/>
                    <a:pt x="0" y="3625"/>
                    <a:pt x="247" y="3860"/>
                  </a:cubicBezTo>
                  <a:cubicBezTo>
                    <a:pt x="426" y="4051"/>
                    <a:pt x="639" y="4196"/>
                    <a:pt x="852" y="4331"/>
                  </a:cubicBezTo>
                  <a:cubicBezTo>
                    <a:pt x="908" y="4566"/>
                    <a:pt x="997" y="4801"/>
                    <a:pt x="1109" y="5025"/>
                  </a:cubicBezTo>
                  <a:cubicBezTo>
                    <a:pt x="1180" y="5155"/>
                    <a:pt x="1348" y="5208"/>
                    <a:pt x="1554" y="5208"/>
                  </a:cubicBezTo>
                  <a:cubicBezTo>
                    <a:pt x="1931" y="5208"/>
                    <a:pt x="2435" y="5031"/>
                    <a:pt x="2688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69" y="3939"/>
                    <a:pt x="6026" y="2707"/>
                  </a:cubicBezTo>
                  <a:cubicBezTo>
                    <a:pt x="6161" y="1687"/>
                    <a:pt x="5589" y="388"/>
                    <a:pt x="4537" y="86"/>
                  </a:cubicBezTo>
                  <a:cubicBezTo>
                    <a:pt x="4336" y="27"/>
                    <a:pt x="4126" y="1"/>
                    <a:pt x="3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3567022" y="5543074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0"/>
                  </a:moveTo>
                  <a:cubicBezTo>
                    <a:pt x="12" y="0"/>
                    <a:pt x="23" y="12"/>
                    <a:pt x="23" y="12"/>
                  </a:cubicBez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4187885" y="5406395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9" y="4024"/>
                    <a:pt x="3722" y="4027"/>
                  </a:cubicBezTo>
                  <a:lnTo>
                    <a:pt x="3722" y="4027"/>
                  </a:lnTo>
                  <a:cubicBezTo>
                    <a:pt x="3743" y="4016"/>
                    <a:pt x="3764" y="4006"/>
                    <a:pt x="3764" y="4006"/>
                  </a:cubicBezTo>
                  <a:close/>
                  <a:moveTo>
                    <a:pt x="3282" y="870"/>
                  </a:moveTo>
                  <a:cubicBezTo>
                    <a:pt x="3293" y="881"/>
                    <a:pt x="3316" y="892"/>
                    <a:pt x="3327" y="903"/>
                  </a:cubicBezTo>
                  <a:cubicBezTo>
                    <a:pt x="3506" y="1015"/>
                    <a:pt x="3663" y="1161"/>
                    <a:pt x="3797" y="1318"/>
                  </a:cubicBezTo>
                  <a:cubicBezTo>
                    <a:pt x="4100" y="1687"/>
                    <a:pt x="4279" y="2191"/>
                    <a:pt x="4313" y="2662"/>
                  </a:cubicBezTo>
                  <a:cubicBezTo>
                    <a:pt x="4335" y="2886"/>
                    <a:pt x="4324" y="2998"/>
                    <a:pt x="4268" y="3199"/>
                  </a:cubicBezTo>
                  <a:cubicBezTo>
                    <a:pt x="4246" y="3289"/>
                    <a:pt x="4223" y="3367"/>
                    <a:pt x="4190" y="3457"/>
                  </a:cubicBezTo>
                  <a:cubicBezTo>
                    <a:pt x="4167" y="3491"/>
                    <a:pt x="4145" y="3535"/>
                    <a:pt x="4122" y="3580"/>
                  </a:cubicBezTo>
                  <a:cubicBezTo>
                    <a:pt x="4111" y="3603"/>
                    <a:pt x="4078" y="3659"/>
                    <a:pt x="4066" y="3670"/>
                  </a:cubicBezTo>
                  <a:cubicBezTo>
                    <a:pt x="4022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73" y="3897"/>
                    <a:pt x="3881" y="3889"/>
                    <a:pt x="3884" y="3889"/>
                  </a:cubicBezTo>
                  <a:cubicBezTo>
                    <a:pt x="3886" y="3889"/>
                    <a:pt x="3887" y="3891"/>
                    <a:pt x="3887" y="3894"/>
                  </a:cubicBezTo>
                  <a:cubicBezTo>
                    <a:pt x="3887" y="3894"/>
                    <a:pt x="3876" y="3894"/>
                    <a:pt x="3865" y="3905"/>
                  </a:cubicBezTo>
                  <a:cubicBezTo>
                    <a:pt x="3842" y="3927"/>
                    <a:pt x="3820" y="3939"/>
                    <a:pt x="3820" y="3939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85" y="4039"/>
                    <a:pt x="3562" y="4039"/>
                    <a:pt x="3540" y="4051"/>
                  </a:cubicBezTo>
                  <a:lnTo>
                    <a:pt x="3484" y="4051"/>
                  </a:lnTo>
                  <a:cubicBezTo>
                    <a:pt x="3405" y="4051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7"/>
                    <a:pt x="3181" y="4006"/>
                  </a:cubicBezTo>
                  <a:lnTo>
                    <a:pt x="3181" y="4006"/>
                  </a:lnTo>
                  <a:cubicBezTo>
                    <a:pt x="3227" y="4013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5"/>
                  </a:cubicBezTo>
                  <a:cubicBezTo>
                    <a:pt x="3002" y="3961"/>
                    <a:pt x="2890" y="3927"/>
                    <a:pt x="2789" y="3883"/>
                  </a:cubicBezTo>
                  <a:cubicBezTo>
                    <a:pt x="2722" y="3860"/>
                    <a:pt x="2666" y="3827"/>
                    <a:pt x="2610" y="3804"/>
                  </a:cubicBezTo>
                  <a:lnTo>
                    <a:pt x="2599" y="3804"/>
                  </a:lnTo>
                  <a:cubicBezTo>
                    <a:pt x="2577" y="3793"/>
                    <a:pt x="2554" y="3782"/>
                    <a:pt x="2532" y="3759"/>
                  </a:cubicBezTo>
                  <a:cubicBezTo>
                    <a:pt x="2386" y="3132"/>
                    <a:pt x="2442" y="2471"/>
                    <a:pt x="2666" y="1844"/>
                  </a:cubicBezTo>
                  <a:cubicBezTo>
                    <a:pt x="2745" y="1654"/>
                    <a:pt x="2834" y="1463"/>
                    <a:pt x="2946" y="1273"/>
                  </a:cubicBezTo>
                  <a:cubicBezTo>
                    <a:pt x="2957" y="1251"/>
                    <a:pt x="2957" y="1251"/>
                    <a:pt x="2957" y="1239"/>
                  </a:cubicBezTo>
                  <a:cubicBezTo>
                    <a:pt x="2969" y="1239"/>
                    <a:pt x="2969" y="1228"/>
                    <a:pt x="2980" y="1217"/>
                  </a:cubicBezTo>
                  <a:cubicBezTo>
                    <a:pt x="3013" y="1172"/>
                    <a:pt x="3036" y="1139"/>
                    <a:pt x="3058" y="1105"/>
                  </a:cubicBezTo>
                  <a:cubicBezTo>
                    <a:pt x="3125" y="1027"/>
                    <a:pt x="3193" y="948"/>
                    <a:pt x="3260" y="881"/>
                  </a:cubicBezTo>
                  <a:cubicBezTo>
                    <a:pt x="3260" y="881"/>
                    <a:pt x="3271" y="870"/>
                    <a:pt x="3271" y="870"/>
                  </a:cubicBezTo>
                  <a:close/>
                  <a:moveTo>
                    <a:pt x="3911" y="1"/>
                  </a:moveTo>
                  <a:cubicBezTo>
                    <a:pt x="3396" y="1"/>
                    <a:pt x="2866" y="160"/>
                    <a:pt x="2420" y="399"/>
                  </a:cubicBezTo>
                  <a:cubicBezTo>
                    <a:pt x="1927" y="657"/>
                    <a:pt x="1535" y="1049"/>
                    <a:pt x="1244" y="1531"/>
                  </a:cubicBezTo>
                  <a:cubicBezTo>
                    <a:pt x="919" y="2057"/>
                    <a:pt x="740" y="2684"/>
                    <a:pt x="729" y="3311"/>
                  </a:cubicBezTo>
                  <a:cubicBezTo>
                    <a:pt x="561" y="3379"/>
                    <a:pt x="0" y="3625"/>
                    <a:pt x="236" y="3860"/>
                  </a:cubicBezTo>
                  <a:cubicBezTo>
                    <a:pt x="426" y="4051"/>
                    <a:pt x="628" y="4196"/>
                    <a:pt x="841" y="4331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6" y="5155"/>
                    <a:pt x="1344" y="5208"/>
                    <a:pt x="1549" y="5208"/>
                  </a:cubicBezTo>
                  <a:cubicBezTo>
                    <a:pt x="1927" y="5208"/>
                    <a:pt x="2435" y="5031"/>
                    <a:pt x="2689" y="4835"/>
                  </a:cubicBezTo>
                  <a:cubicBezTo>
                    <a:pt x="2733" y="4837"/>
                    <a:pt x="2778" y="4838"/>
                    <a:pt x="2823" y="4838"/>
                  </a:cubicBezTo>
                  <a:cubicBezTo>
                    <a:pt x="3047" y="4838"/>
                    <a:pt x="3271" y="4814"/>
                    <a:pt x="3495" y="4768"/>
                  </a:cubicBezTo>
                  <a:cubicBezTo>
                    <a:pt x="4570" y="4555"/>
                    <a:pt x="5870" y="3939"/>
                    <a:pt x="6026" y="2707"/>
                  </a:cubicBezTo>
                  <a:cubicBezTo>
                    <a:pt x="6150" y="1687"/>
                    <a:pt x="5578" y="388"/>
                    <a:pt x="4526" y="86"/>
                  </a:cubicBezTo>
                  <a:cubicBezTo>
                    <a:pt x="4328" y="27"/>
                    <a:pt x="4121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4305749" y="5543074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0"/>
                  </a:moveTo>
                  <a:cubicBezTo>
                    <a:pt x="8" y="0"/>
                    <a:pt x="16" y="5"/>
                    <a:pt x="23" y="9"/>
                  </a:cubicBezTo>
                  <a:lnTo>
                    <a:pt x="23" y="9"/>
                  </a:lnTo>
                  <a:cubicBezTo>
                    <a:pt x="21" y="0"/>
                    <a:pt x="11" y="0"/>
                    <a:pt x="1" y="0"/>
                  </a:cubicBezTo>
                  <a:close/>
                  <a:moveTo>
                    <a:pt x="23" y="9"/>
                  </a:moveTo>
                  <a:cubicBezTo>
                    <a:pt x="23" y="10"/>
                    <a:pt x="23" y="11"/>
                    <a:pt x="23" y="12"/>
                  </a:cubicBezTo>
                  <a:lnTo>
                    <a:pt x="34" y="12"/>
                  </a:lnTo>
                  <a:cubicBezTo>
                    <a:pt x="31" y="12"/>
                    <a:pt x="27" y="10"/>
                    <a:pt x="23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3825898" y="5400642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4"/>
                    <a:pt x="3630" y="4534"/>
                    <a:pt x="3619" y="4545"/>
                  </a:cubicBezTo>
                  <a:lnTo>
                    <a:pt x="3563" y="4545"/>
                  </a:lnTo>
                  <a:cubicBezTo>
                    <a:pt x="3540" y="4534"/>
                    <a:pt x="3495" y="4523"/>
                    <a:pt x="3473" y="4523"/>
                  </a:cubicBezTo>
                  <a:cubicBezTo>
                    <a:pt x="3406" y="4512"/>
                    <a:pt x="3339" y="4489"/>
                    <a:pt x="3283" y="4467"/>
                  </a:cubicBezTo>
                  <a:cubicBezTo>
                    <a:pt x="3171" y="4422"/>
                    <a:pt x="3014" y="4366"/>
                    <a:pt x="2947" y="4321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1"/>
                    <a:pt x="2241" y="1801"/>
                  </a:cubicBezTo>
                  <a:cubicBezTo>
                    <a:pt x="2252" y="1779"/>
                    <a:pt x="2263" y="1768"/>
                    <a:pt x="2275" y="1745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7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1" y="827"/>
                    <a:pt x="1849" y="849"/>
                  </a:cubicBezTo>
                  <a:cubicBezTo>
                    <a:pt x="1311" y="1152"/>
                    <a:pt x="852" y="1555"/>
                    <a:pt x="527" y="2081"/>
                  </a:cubicBezTo>
                  <a:cubicBezTo>
                    <a:pt x="1" y="2955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1"/>
                    <a:pt x="4358" y="805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6" y="289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8"/>
                    <a:pt x="3227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63928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346063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lnTo>
                    <a:pt x="3181" y="4005"/>
                  </a:ln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5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7"/>
                    <a:pt x="4223" y="3367"/>
                    <a:pt x="4189" y="3445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76" y="3781"/>
                    <a:pt x="3931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5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1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5"/>
                  </a:cubicBezTo>
                  <a:cubicBezTo>
                    <a:pt x="3002" y="1172"/>
                    <a:pt x="3035" y="1138"/>
                    <a:pt x="3058" y="1093"/>
                  </a:cubicBezTo>
                  <a:cubicBezTo>
                    <a:pt x="3125" y="1015"/>
                    <a:pt x="3181" y="948"/>
                    <a:pt x="3259" y="869"/>
                  </a:cubicBezTo>
                  <a:cubicBezTo>
                    <a:pt x="3259" y="869"/>
                    <a:pt x="3259" y="869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7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5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8" y="5150"/>
                    <a:pt x="1335" y="5200"/>
                    <a:pt x="1538" y="5200"/>
                  </a:cubicBezTo>
                  <a:cubicBezTo>
                    <a:pt x="1919" y="5200"/>
                    <a:pt x="2429" y="5024"/>
                    <a:pt x="2677" y="4834"/>
                  </a:cubicBezTo>
                  <a:cubicBezTo>
                    <a:pt x="2946" y="4834"/>
                    <a:pt x="3215" y="4812"/>
                    <a:pt x="3483" y="4767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22804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7" y="1045"/>
                    <a:pt x="3216" y="1056"/>
                    <a:pt x="3130" y="1067"/>
                  </a:cubicBezTo>
                  <a:lnTo>
                    <a:pt x="3130" y="1067"/>
                  </a:lnTo>
                  <a:cubicBezTo>
                    <a:pt x="3140" y="1065"/>
                    <a:pt x="3149" y="1057"/>
                    <a:pt x="3159" y="1057"/>
                  </a:cubicBezTo>
                  <a:lnTo>
                    <a:pt x="3181" y="1057"/>
                  </a:lnTo>
                  <a:cubicBezTo>
                    <a:pt x="3193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7" y="1359"/>
                    <a:pt x="2711" y="1381"/>
                    <a:pt x="2733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7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97" y="4450"/>
                    <a:pt x="3674" y="4473"/>
                    <a:pt x="3663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29" y="4540"/>
                    <a:pt x="3629" y="4551"/>
                  </a:cubicBezTo>
                  <a:cubicBezTo>
                    <a:pt x="3607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5" y="4506"/>
                    <a:pt x="3349" y="4495"/>
                    <a:pt x="3282" y="4462"/>
                  </a:cubicBezTo>
                  <a:cubicBezTo>
                    <a:pt x="3170" y="4428"/>
                    <a:pt x="3025" y="4361"/>
                    <a:pt x="2946" y="4327"/>
                  </a:cubicBezTo>
                  <a:cubicBezTo>
                    <a:pt x="2554" y="4103"/>
                    <a:pt x="2218" y="3801"/>
                    <a:pt x="2061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3" y="1919"/>
                    <a:pt x="2207" y="1874"/>
                    <a:pt x="2229" y="1829"/>
                  </a:cubicBezTo>
                  <a:cubicBezTo>
                    <a:pt x="2229" y="1818"/>
                    <a:pt x="2241" y="1807"/>
                    <a:pt x="2252" y="1796"/>
                  </a:cubicBezTo>
                  <a:cubicBezTo>
                    <a:pt x="2263" y="1785"/>
                    <a:pt x="2274" y="1762"/>
                    <a:pt x="2274" y="1751"/>
                  </a:cubicBezTo>
                  <a:cubicBezTo>
                    <a:pt x="2353" y="1650"/>
                    <a:pt x="2431" y="1561"/>
                    <a:pt x="2521" y="1471"/>
                  </a:cubicBezTo>
                  <a:cubicBezTo>
                    <a:pt x="2554" y="1426"/>
                    <a:pt x="2588" y="1393"/>
                    <a:pt x="2621" y="1359"/>
                  </a:cubicBezTo>
                  <a:cubicBezTo>
                    <a:pt x="2633" y="1359"/>
                    <a:pt x="2644" y="1348"/>
                    <a:pt x="2655" y="1337"/>
                  </a:cubicBezTo>
                  <a:close/>
                  <a:moveTo>
                    <a:pt x="3819" y="4551"/>
                  </a:moveTo>
                  <a:lnTo>
                    <a:pt x="3819" y="4551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19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7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703" y="1"/>
                  </a:moveTo>
                  <a:cubicBezTo>
                    <a:pt x="2396" y="1"/>
                    <a:pt x="2061" y="108"/>
                    <a:pt x="1815" y="239"/>
                  </a:cubicBezTo>
                  <a:cubicBezTo>
                    <a:pt x="1647" y="340"/>
                    <a:pt x="1244" y="653"/>
                    <a:pt x="1625" y="777"/>
                  </a:cubicBezTo>
                  <a:cubicBezTo>
                    <a:pt x="1703" y="799"/>
                    <a:pt x="1781" y="821"/>
                    <a:pt x="1849" y="855"/>
                  </a:cubicBezTo>
                  <a:cubicBezTo>
                    <a:pt x="1322" y="1146"/>
                    <a:pt x="852" y="1549"/>
                    <a:pt x="538" y="2076"/>
                  </a:cubicBezTo>
                  <a:cubicBezTo>
                    <a:pt x="0" y="2961"/>
                    <a:pt x="157" y="4058"/>
                    <a:pt x="975" y="4708"/>
                  </a:cubicBezTo>
                  <a:cubicBezTo>
                    <a:pt x="1479" y="5100"/>
                    <a:pt x="2117" y="5324"/>
                    <a:pt x="2756" y="5358"/>
                  </a:cubicBezTo>
                  <a:cubicBezTo>
                    <a:pt x="2815" y="5360"/>
                    <a:pt x="2876" y="5362"/>
                    <a:pt x="2936" y="5362"/>
                  </a:cubicBezTo>
                  <a:cubicBezTo>
                    <a:pt x="3618" y="5362"/>
                    <a:pt x="4361" y="5186"/>
                    <a:pt x="4906" y="4764"/>
                  </a:cubicBezTo>
                  <a:cubicBezTo>
                    <a:pt x="5634" y="4193"/>
                    <a:pt x="5702" y="3229"/>
                    <a:pt x="5422" y="2401"/>
                  </a:cubicBezTo>
                  <a:cubicBezTo>
                    <a:pt x="5220" y="1785"/>
                    <a:pt x="4839" y="1236"/>
                    <a:pt x="4369" y="810"/>
                  </a:cubicBezTo>
                  <a:cubicBezTo>
                    <a:pt x="4470" y="754"/>
                    <a:pt x="4570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5" y="238"/>
                    <a:pt x="4212" y="239"/>
                  </a:cubicBezTo>
                  <a:cubicBezTo>
                    <a:pt x="4010" y="239"/>
                    <a:pt x="3809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5" y="15"/>
                    <a:pt x="2816" y="1"/>
                    <a:pt x="2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084790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92" y="4005"/>
                  </a:moveTo>
                  <a:lnTo>
                    <a:pt x="3192" y="4005"/>
                  </a:lnTo>
                  <a:cubicBezTo>
                    <a:pt x="3205" y="4008"/>
                    <a:pt x="3215" y="4009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2" y="4005"/>
                  </a:cubicBezTo>
                  <a:close/>
                  <a:moveTo>
                    <a:pt x="3763" y="4005"/>
                  </a:moveTo>
                  <a:lnTo>
                    <a:pt x="3763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3" y="4005"/>
                    <a:pt x="3763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63" y="1149"/>
                    <a:pt x="3797" y="1317"/>
                  </a:cubicBezTo>
                  <a:cubicBezTo>
                    <a:pt x="4099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67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7" y="3781"/>
                    <a:pt x="3931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97" y="3961"/>
                    <a:pt x="3763" y="3972"/>
                    <a:pt x="3730" y="3994"/>
                  </a:cubicBezTo>
                  <a:cubicBezTo>
                    <a:pt x="3719" y="4005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19" y="4020"/>
                    <a:pt x="3278" y="4017"/>
                    <a:pt x="3236" y="4012"/>
                  </a:cubicBezTo>
                  <a:lnTo>
                    <a:pt x="3236" y="4012"/>
                  </a:lnTo>
                  <a:cubicBezTo>
                    <a:pt x="3212" y="4007"/>
                    <a:pt x="3155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6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6" y="3781"/>
                    <a:pt x="2554" y="3770"/>
                    <a:pt x="2531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69" y="1093"/>
                  </a:cubicBezTo>
                  <a:cubicBezTo>
                    <a:pt x="3125" y="1015"/>
                    <a:pt x="3192" y="948"/>
                    <a:pt x="3259" y="869"/>
                  </a:cubicBezTo>
                  <a:cubicBezTo>
                    <a:pt x="3259" y="869"/>
                    <a:pt x="3271" y="869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7"/>
                    <a:pt x="2419" y="388"/>
                  </a:cubicBezTo>
                  <a:cubicBezTo>
                    <a:pt x="1927" y="657"/>
                    <a:pt x="1546" y="1049"/>
                    <a:pt x="1243" y="1519"/>
                  </a:cubicBezTo>
                  <a:cubicBezTo>
                    <a:pt x="919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5" y="5150"/>
                    <a:pt x="1339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0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1203027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1461903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8" y="1065"/>
                    <a:pt x="3138" y="1057"/>
                    <a:pt x="3148" y="1057"/>
                  </a:cubicBezTo>
                  <a:lnTo>
                    <a:pt x="3170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8" y="1359"/>
                    <a:pt x="2700" y="1381"/>
                    <a:pt x="2734" y="1404"/>
                  </a:cubicBezTo>
                  <a:cubicBezTo>
                    <a:pt x="3058" y="1695"/>
                    <a:pt x="3294" y="2009"/>
                    <a:pt x="3484" y="2378"/>
                  </a:cubicBezTo>
                  <a:cubicBezTo>
                    <a:pt x="3663" y="2725"/>
                    <a:pt x="3786" y="3106"/>
                    <a:pt x="3831" y="3498"/>
                  </a:cubicBezTo>
                  <a:cubicBezTo>
                    <a:pt x="3865" y="3834"/>
                    <a:pt x="3854" y="4092"/>
                    <a:pt x="3697" y="4417"/>
                  </a:cubicBezTo>
                  <a:cubicBezTo>
                    <a:pt x="3686" y="4450"/>
                    <a:pt x="3663" y="4473"/>
                    <a:pt x="3652" y="4506"/>
                  </a:cubicBezTo>
                  <a:cubicBezTo>
                    <a:pt x="3652" y="4506"/>
                    <a:pt x="3641" y="4518"/>
                    <a:pt x="3641" y="4529"/>
                  </a:cubicBezTo>
                  <a:cubicBezTo>
                    <a:pt x="3630" y="4529"/>
                    <a:pt x="3630" y="4540"/>
                    <a:pt x="3618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29" y="4540"/>
                    <a:pt x="3495" y="4529"/>
                    <a:pt x="3462" y="4529"/>
                  </a:cubicBezTo>
                  <a:cubicBezTo>
                    <a:pt x="3406" y="4506"/>
                    <a:pt x="3338" y="4495"/>
                    <a:pt x="3271" y="4462"/>
                  </a:cubicBezTo>
                  <a:cubicBezTo>
                    <a:pt x="3159" y="4428"/>
                    <a:pt x="3014" y="4361"/>
                    <a:pt x="2946" y="4327"/>
                  </a:cubicBezTo>
                  <a:cubicBezTo>
                    <a:pt x="2543" y="4103"/>
                    <a:pt x="2218" y="3801"/>
                    <a:pt x="2050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40" y="1975"/>
                  </a:cubicBezTo>
                  <a:cubicBezTo>
                    <a:pt x="2174" y="1919"/>
                    <a:pt x="2196" y="1874"/>
                    <a:pt x="2218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42" y="1650"/>
                    <a:pt x="2420" y="1561"/>
                    <a:pt x="2510" y="1471"/>
                  </a:cubicBezTo>
                  <a:cubicBezTo>
                    <a:pt x="2543" y="1426"/>
                    <a:pt x="2577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98" y="4562"/>
                    <a:pt x="3764" y="4562"/>
                    <a:pt x="3742" y="4562"/>
                  </a:cubicBezTo>
                  <a:lnTo>
                    <a:pt x="3730" y="4562"/>
                  </a:lnTo>
                  <a:cubicBezTo>
                    <a:pt x="3753" y="4562"/>
                    <a:pt x="3786" y="4551"/>
                    <a:pt x="3820" y="4551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9" y="4641"/>
                    <a:pt x="3529" y="4641"/>
                    <a:pt x="3518" y="4652"/>
                  </a:cubicBezTo>
                  <a:cubicBezTo>
                    <a:pt x="3529" y="4641"/>
                    <a:pt x="3540" y="4618"/>
                    <a:pt x="3562" y="4618"/>
                  </a:cubicBezTo>
                  <a:close/>
                  <a:moveTo>
                    <a:pt x="3518" y="4663"/>
                  </a:moveTo>
                  <a:cubicBezTo>
                    <a:pt x="3510" y="4663"/>
                    <a:pt x="3508" y="4668"/>
                    <a:pt x="3507" y="4668"/>
                  </a:cubicBezTo>
                  <a:cubicBezTo>
                    <a:pt x="3506" y="4668"/>
                    <a:pt x="3506" y="4667"/>
                    <a:pt x="3506" y="4663"/>
                  </a:cubicBezTo>
                  <a:close/>
                  <a:moveTo>
                    <a:pt x="2698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692" y="799"/>
                    <a:pt x="1770" y="821"/>
                    <a:pt x="1849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7" y="4058"/>
                    <a:pt x="964" y="4708"/>
                  </a:cubicBezTo>
                  <a:cubicBezTo>
                    <a:pt x="1468" y="5100"/>
                    <a:pt x="2106" y="5324"/>
                    <a:pt x="2745" y="5358"/>
                  </a:cubicBezTo>
                  <a:cubicBezTo>
                    <a:pt x="2805" y="5360"/>
                    <a:pt x="2866" y="5362"/>
                    <a:pt x="2928" y="5362"/>
                  </a:cubicBezTo>
                  <a:cubicBezTo>
                    <a:pt x="3616" y="5362"/>
                    <a:pt x="4350" y="5186"/>
                    <a:pt x="4895" y="4764"/>
                  </a:cubicBezTo>
                  <a:cubicBezTo>
                    <a:pt x="5635" y="4193"/>
                    <a:pt x="5691" y="3229"/>
                    <a:pt x="5411" y="2401"/>
                  </a:cubicBezTo>
                  <a:cubicBezTo>
                    <a:pt x="5209" y="1785"/>
                    <a:pt x="4839" y="1236"/>
                    <a:pt x="4358" y="810"/>
                  </a:cubicBezTo>
                  <a:cubicBezTo>
                    <a:pt x="4470" y="754"/>
                    <a:pt x="4559" y="687"/>
                    <a:pt x="4638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4" y="238"/>
                    <a:pt x="4201" y="239"/>
                  </a:cubicBezTo>
                  <a:cubicBezTo>
                    <a:pt x="3999" y="239"/>
                    <a:pt x="3798" y="250"/>
                    <a:pt x="3596" y="284"/>
                  </a:cubicBezTo>
                  <a:cubicBezTo>
                    <a:pt x="3406" y="183"/>
                    <a:pt x="3215" y="104"/>
                    <a:pt x="3025" y="48"/>
                  </a:cubicBezTo>
                  <a:cubicBezTo>
                    <a:pt x="2922" y="15"/>
                    <a:pt x="2812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1823518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1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0" y="802"/>
                  </a:cubicBezTo>
                  <a:close/>
                  <a:moveTo>
                    <a:pt x="3192" y="4005"/>
                  </a:moveTo>
                  <a:cubicBezTo>
                    <a:pt x="3210" y="4008"/>
                    <a:pt x="3223" y="4010"/>
                    <a:pt x="3232" y="4012"/>
                  </a:cubicBezTo>
                  <a:lnTo>
                    <a:pt x="3232" y="4012"/>
                  </a:lnTo>
                  <a:cubicBezTo>
                    <a:pt x="3219" y="4010"/>
                    <a:pt x="3205" y="4008"/>
                    <a:pt x="3192" y="4005"/>
                  </a:cubicBezTo>
                  <a:close/>
                  <a:moveTo>
                    <a:pt x="3763" y="4006"/>
                  </a:moveTo>
                  <a:lnTo>
                    <a:pt x="3763" y="4006"/>
                  </a:lnTo>
                  <a:cubicBezTo>
                    <a:pt x="3751" y="4017"/>
                    <a:pt x="3730" y="4017"/>
                    <a:pt x="3719" y="4017"/>
                  </a:cubicBezTo>
                  <a:cubicBezTo>
                    <a:pt x="3739" y="4010"/>
                    <a:pt x="3756" y="4007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93" y="869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74" y="1149"/>
                    <a:pt x="3808" y="1317"/>
                  </a:cubicBezTo>
                  <a:cubicBezTo>
                    <a:pt x="4111" y="1687"/>
                    <a:pt x="4279" y="2180"/>
                    <a:pt x="4323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7"/>
                    <a:pt x="4234" y="3367"/>
                    <a:pt x="4189" y="3445"/>
                  </a:cubicBezTo>
                  <a:cubicBezTo>
                    <a:pt x="4178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7" y="3781"/>
                    <a:pt x="3943" y="3837"/>
                  </a:cubicBezTo>
                  <a:cubicBezTo>
                    <a:pt x="3920" y="3860"/>
                    <a:pt x="3887" y="3882"/>
                    <a:pt x="3864" y="3905"/>
                  </a:cubicBezTo>
                  <a:cubicBezTo>
                    <a:pt x="3853" y="3916"/>
                    <a:pt x="3831" y="3938"/>
                    <a:pt x="3831" y="3938"/>
                  </a:cubicBezTo>
                  <a:cubicBezTo>
                    <a:pt x="3797" y="3961"/>
                    <a:pt x="3763" y="3972"/>
                    <a:pt x="3741" y="3994"/>
                  </a:cubicBezTo>
                  <a:cubicBezTo>
                    <a:pt x="3719" y="4005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1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1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7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4" y="1642"/>
                    <a:pt x="2845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79" y="1228"/>
                    <a:pt x="2991" y="1205"/>
                  </a:cubicBezTo>
                  <a:cubicBezTo>
                    <a:pt x="3013" y="1172"/>
                    <a:pt x="3047" y="1138"/>
                    <a:pt x="3069" y="1093"/>
                  </a:cubicBezTo>
                  <a:cubicBezTo>
                    <a:pt x="3125" y="1015"/>
                    <a:pt x="3192" y="948"/>
                    <a:pt x="3259" y="869"/>
                  </a:cubicBezTo>
                  <a:cubicBezTo>
                    <a:pt x="3271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4" y="0"/>
                    <a:pt x="2867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38" y="4196"/>
                    <a:pt x="851" y="4319"/>
                  </a:cubicBezTo>
                  <a:cubicBezTo>
                    <a:pt x="907" y="4566"/>
                    <a:pt x="997" y="4801"/>
                    <a:pt x="1109" y="5025"/>
                  </a:cubicBezTo>
                  <a:cubicBezTo>
                    <a:pt x="1179" y="5150"/>
                    <a:pt x="1344" y="5200"/>
                    <a:pt x="1547" y="5200"/>
                  </a:cubicBezTo>
                  <a:cubicBezTo>
                    <a:pt x="1925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0" y="1687"/>
                    <a:pt x="5589" y="388"/>
                    <a:pt x="4536" y="85"/>
                  </a:cubicBezTo>
                  <a:cubicBezTo>
                    <a:pt x="4334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1941755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2200631" y="5692681"/>
              <a:ext cx="192956" cy="181450"/>
            </a:xfrm>
            <a:custGeom>
              <a:avLst/>
              <a:gdLst/>
              <a:ahLst/>
              <a:cxnLst/>
              <a:rect l="l" t="t" r="r" b="b"/>
              <a:pathLst>
                <a:path w="5702" h="5362" extrusionOk="0">
                  <a:moveTo>
                    <a:pt x="3204" y="1045"/>
                  </a:moveTo>
                  <a:cubicBezTo>
                    <a:pt x="3235" y="1045"/>
                    <a:pt x="3218" y="1055"/>
                    <a:pt x="3136" y="1065"/>
                  </a:cubicBezTo>
                  <a:lnTo>
                    <a:pt x="3136" y="1065"/>
                  </a:lnTo>
                  <a:cubicBezTo>
                    <a:pt x="3144" y="1062"/>
                    <a:pt x="3151" y="1057"/>
                    <a:pt x="3159" y="1057"/>
                  </a:cubicBezTo>
                  <a:lnTo>
                    <a:pt x="3170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55" y="1337"/>
                  </a:moveTo>
                  <a:cubicBezTo>
                    <a:pt x="2678" y="1359"/>
                    <a:pt x="2711" y="1381"/>
                    <a:pt x="2734" y="1404"/>
                  </a:cubicBezTo>
                  <a:cubicBezTo>
                    <a:pt x="3058" y="1695"/>
                    <a:pt x="3305" y="2009"/>
                    <a:pt x="3495" y="2378"/>
                  </a:cubicBezTo>
                  <a:cubicBezTo>
                    <a:pt x="3674" y="2725"/>
                    <a:pt x="3798" y="3106"/>
                    <a:pt x="3842" y="3498"/>
                  </a:cubicBezTo>
                  <a:cubicBezTo>
                    <a:pt x="3876" y="3834"/>
                    <a:pt x="3865" y="4092"/>
                    <a:pt x="3708" y="4417"/>
                  </a:cubicBezTo>
                  <a:cubicBezTo>
                    <a:pt x="3686" y="4450"/>
                    <a:pt x="3674" y="4473"/>
                    <a:pt x="3652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41" y="4529"/>
                    <a:pt x="3630" y="4540"/>
                    <a:pt x="3618" y="4551"/>
                  </a:cubicBezTo>
                  <a:cubicBezTo>
                    <a:pt x="3596" y="4540"/>
                    <a:pt x="3585" y="4540"/>
                    <a:pt x="3562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6" y="4506"/>
                    <a:pt x="3338" y="4495"/>
                    <a:pt x="3282" y="4462"/>
                  </a:cubicBezTo>
                  <a:cubicBezTo>
                    <a:pt x="3170" y="4428"/>
                    <a:pt x="3014" y="4361"/>
                    <a:pt x="2946" y="4327"/>
                  </a:cubicBezTo>
                  <a:cubicBezTo>
                    <a:pt x="2554" y="4103"/>
                    <a:pt x="2218" y="3801"/>
                    <a:pt x="2062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0" y="2188"/>
                    <a:pt x="2095" y="2076"/>
                    <a:pt x="2151" y="1975"/>
                  </a:cubicBezTo>
                  <a:cubicBezTo>
                    <a:pt x="2174" y="1919"/>
                    <a:pt x="2196" y="1874"/>
                    <a:pt x="2230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4" y="1751"/>
                  </a:cubicBezTo>
                  <a:cubicBezTo>
                    <a:pt x="2353" y="1650"/>
                    <a:pt x="2431" y="1561"/>
                    <a:pt x="2510" y="1471"/>
                  </a:cubicBezTo>
                  <a:cubicBezTo>
                    <a:pt x="2543" y="1426"/>
                    <a:pt x="2588" y="1393"/>
                    <a:pt x="2622" y="1359"/>
                  </a:cubicBezTo>
                  <a:cubicBezTo>
                    <a:pt x="2633" y="1359"/>
                    <a:pt x="2633" y="1348"/>
                    <a:pt x="2655" y="1337"/>
                  </a:cubicBezTo>
                  <a:close/>
                  <a:moveTo>
                    <a:pt x="3820" y="4551"/>
                  </a:moveTo>
                  <a:lnTo>
                    <a:pt x="3820" y="4551"/>
                  </a:ln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62"/>
                    <a:pt x="3782" y="4553"/>
                    <a:pt x="3820" y="4551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8" y="4652"/>
                  </a:cubicBezTo>
                  <a:cubicBezTo>
                    <a:pt x="3529" y="4641"/>
                    <a:pt x="3551" y="4618"/>
                    <a:pt x="3562" y="4618"/>
                  </a:cubicBezTo>
                  <a:close/>
                  <a:moveTo>
                    <a:pt x="2698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703" y="799"/>
                    <a:pt x="1770" y="821"/>
                    <a:pt x="1849" y="855"/>
                  </a:cubicBezTo>
                  <a:cubicBezTo>
                    <a:pt x="1311" y="1146"/>
                    <a:pt x="852" y="1549"/>
                    <a:pt x="527" y="2076"/>
                  </a:cubicBezTo>
                  <a:cubicBezTo>
                    <a:pt x="1" y="2961"/>
                    <a:pt x="157" y="4058"/>
                    <a:pt x="975" y="4708"/>
                  </a:cubicBezTo>
                  <a:cubicBezTo>
                    <a:pt x="1479" y="5100"/>
                    <a:pt x="2118" y="5324"/>
                    <a:pt x="2756" y="5358"/>
                  </a:cubicBezTo>
                  <a:cubicBezTo>
                    <a:pt x="2816" y="5360"/>
                    <a:pt x="2876" y="5362"/>
                    <a:pt x="2937" y="5362"/>
                  </a:cubicBezTo>
                  <a:cubicBezTo>
                    <a:pt x="3618" y="5362"/>
                    <a:pt x="4361" y="5186"/>
                    <a:pt x="4907" y="4764"/>
                  </a:cubicBezTo>
                  <a:cubicBezTo>
                    <a:pt x="5635" y="4193"/>
                    <a:pt x="5702" y="3229"/>
                    <a:pt x="5422" y="2401"/>
                  </a:cubicBezTo>
                  <a:cubicBezTo>
                    <a:pt x="5209" y="1785"/>
                    <a:pt x="4839" y="1236"/>
                    <a:pt x="4358" y="810"/>
                  </a:cubicBezTo>
                  <a:cubicBezTo>
                    <a:pt x="4470" y="754"/>
                    <a:pt x="4571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0" y="238"/>
                    <a:pt x="4226" y="238"/>
                    <a:pt x="4212" y="239"/>
                  </a:cubicBezTo>
                  <a:cubicBezTo>
                    <a:pt x="4010" y="239"/>
                    <a:pt x="3798" y="250"/>
                    <a:pt x="3596" y="284"/>
                  </a:cubicBezTo>
                  <a:cubicBezTo>
                    <a:pt x="3417" y="183"/>
                    <a:pt x="3226" y="104"/>
                    <a:pt x="3025" y="48"/>
                  </a:cubicBezTo>
                  <a:cubicBezTo>
                    <a:pt x="2922" y="15"/>
                    <a:pt x="2812" y="1"/>
                    <a:pt x="2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2562617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0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cubicBezTo>
                    <a:pt x="3188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4" y="4008"/>
                    <a:pt x="3188" y="4007"/>
                    <a:pt x="3181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69"/>
                    <a:pt x="3282" y="869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2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97" y="3961"/>
                    <a:pt x="3764" y="3972"/>
                    <a:pt x="3730" y="3994"/>
                  </a:cubicBezTo>
                  <a:cubicBezTo>
                    <a:pt x="3719" y="4005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21" y="4020"/>
                    <a:pt x="3281" y="4018"/>
                    <a:pt x="3237" y="4013"/>
                  </a:cubicBezTo>
                  <a:lnTo>
                    <a:pt x="3237" y="4013"/>
                  </a:lnTo>
                  <a:cubicBezTo>
                    <a:pt x="3217" y="4008"/>
                    <a:pt x="3157" y="3996"/>
                    <a:pt x="3125" y="3983"/>
                  </a:cubicBezTo>
                  <a:cubicBezTo>
                    <a:pt x="3002" y="3961"/>
                    <a:pt x="2890" y="3916"/>
                    <a:pt x="2789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6" y="3781"/>
                    <a:pt x="2554" y="3770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80" y="1205"/>
                  </a:cubicBezTo>
                  <a:cubicBezTo>
                    <a:pt x="3013" y="1172"/>
                    <a:pt x="3036" y="1138"/>
                    <a:pt x="3058" y="1093"/>
                  </a:cubicBezTo>
                  <a:cubicBezTo>
                    <a:pt x="3125" y="1015"/>
                    <a:pt x="3192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7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5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8" y="4566"/>
                    <a:pt x="986" y="4801"/>
                    <a:pt x="1109" y="5025"/>
                  </a:cubicBezTo>
                  <a:cubicBezTo>
                    <a:pt x="1175" y="5150"/>
                    <a:pt x="1340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2680482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2939730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9" y="1065"/>
                    <a:pt x="3138" y="1057"/>
                    <a:pt x="3148" y="1057"/>
                  </a:cubicBezTo>
                  <a:lnTo>
                    <a:pt x="3171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67" y="1359"/>
                    <a:pt x="2700" y="1381"/>
                    <a:pt x="2723" y="1404"/>
                  </a:cubicBezTo>
                  <a:cubicBezTo>
                    <a:pt x="3047" y="1695"/>
                    <a:pt x="3294" y="2009"/>
                    <a:pt x="3484" y="2378"/>
                  </a:cubicBezTo>
                  <a:cubicBezTo>
                    <a:pt x="3663" y="2725"/>
                    <a:pt x="3787" y="3106"/>
                    <a:pt x="3831" y="3498"/>
                  </a:cubicBezTo>
                  <a:cubicBezTo>
                    <a:pt x="3865" y="3834"/>
                    <a:pt x="3854" y="4092"/>
                    <a:pt x="3697" y="4417"/>
                  </a:cubicBezTo>
                  <a:cubicBezTo>
                    <a:pt x="3686" y="4450"/>
                    <a:pt x="3663" y="4473"/>
                    <a:pt x="3652" y="4506"/>
                  </a:cubicBezTo>
                  <a:cubicBezTo>
                    <a:pt x="3641" y="4506"/>
                    <a:pt x="3641" y="4518"/>
                    <a:pt x="3641" y="4529"/>
                  </a:cubicBezTo>
                  <a:cubicBezTo>
                    <a:pt x="3630" y="4529"/>
                    <a:pt x="3619" y="4540"/>
                    <a:pt x="3619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29" y="4540"/>
                    <a:pt x="3484" y="4529"/>
                    <a:pt x="3462" y="4529"/>
                  </a:cubicBezTo>
                  <a:cubicBezTo>
                    <a:pt x="3395" y="4506"/>
                    <a:pt x="3339" y="4495"/>
                    <a:pt x="3271" y="4462"/>
                  </a:cubicBezTo>
                  <a:cubicBezTo>
                    <a:pt x="3159" y="4428"/>
                    <a:pt x="3014" y="4361"/>
                    <a:pt x="2935" y="4327"/>
                  </a:cubicBezTo>
                  <a:cubicBezTo>
                    <a:pt x="2543" y="4103"/>
                    <a:pt x="2207" y="3801"/>
                    <a:pt x="2051" y="3397"/>
                  </a:cubicBezTo>
                  <a:cubicBezTo>
                    <a:pt x="1894" y="3017"/>
                    <a:pt x="1894" y="2658"/>
                    <a:pt x="2017" y="2289"/>
                  </a:cubicBezTo>
                  <a:cubicBezTo>
                    <a:pt x="2051" y="2188"/>
                    <a:pt x="2095" y="2076"/>
                    <a:pt x="2140" y="1975"/>
                  </a:cubicBezTo>
                  <a:cubicBezTo>
                    <a:pt x="2163" y="1919"/>
                    <a:pt x="2196" y="1874"/>
                    <a:pt x="2219" y="1829"/>
                  </a:cubicBezTo>
                  <a:cubicBezTo>
                    <a:pt x="2230" y="1818"/>
                    <a:pt x="2230" y="1807"/>
                    <a:pt x="2241" y="1796"/>
                  </a:cubicBezTo>
                  <a:cubicBezTo>
                    <a:pt x="2252" y="1785"/>
                    <a:pt x="2263" y="1762"/>
                    <a:pt x="2275" y="1751"/>
                  </a:cubicBezTo>
                  <a:cubicBezTo>
                    <a:pt x="2342" y="1650"/>
                    <a:pt x="2420" y="1561"/>
                    <a:pt x="2510" y="1471"/>
                  </a:cubicBezTo>
                  <a:cubicBezTo>
                    <a:pt x="2543" y="1426"/>
                    <a:pt x="2577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8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3" y="4562"/>
                    <a:pt x="3787" y="4551"/>
                    <a:pt x="3820" y="4551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30"/>
                    <a:pt x="3540" y="4630"/>
                  </a:cubicBezTo>
                  <a:cubicBezTo>
                    <a:pt x="3529" y="4641"/>
                    <a:pt x="3529" y="4641"/>
                    <a:pt x="3507" y="4652"/>
                  </a:cubicBezTo>
                  <a:cubicBezTo>
                    <a:pt x="3518" y="4641"/>
                    <a:pt x="3540" y="4618"/>
                    <a:pt x="3551" y="4618"/>
                  </a:cubicBezTo>
                  <a:close/>
                  <a:moveTo>
                    <a:pt x="3518" y="4663"/>
                  </a:moveTo>
                  <a:cubicBezTo>
                    <a:pt x="3510" y="4663"/>
                    <a:pt x="3508" y="4668"/>
                    <a:pt x="3507" y="4668"/>
                  </a:cubicBezTo>
                  <a:cubicBezTo>
                    <a:pt x="3507" y="4668"/>
                    <a:pt x="3507" y="4667"/>
                    <a:pt x="3507" y="4663"/>
                  </a:cubicBezTo>
                  <a:close/>
                  <a:moveTo>
                    <a:pt x="2692" y="1"/>
                  </a:moveTo>
                  <a:cubicBezTo>
                    <a:pt x="2385" y="1"/>
                    <a:pt x="2050" y="108"/>
                    <a:pt x="1804" y="239"/>
                  </a:cubicBezTo>
                  <a:cubicBezTo>
                    <a:pt x="1636" y="340"/>
                    <a:pt x="1233" y="653"/>
                    <a:pt x="1625" y="777"/>
                  </a:cubicBezTo>
                  <a:cubicBezTo>
                    <a:pt x="1692" y="799"/>
                    <a:pt x="1771" y="821"/>
                    <a:pt x="1838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8" y="4058"/>
                    <a:pt x="964" y="4708"/>
                  </a:cubicBezTo>
                  <a:cubicBezTo>
                    <a:pt x="1468" y="5100"/>
                    <a:pt x="2107" y="5324"/>
                    <a:pt x="2745" y="5358"/>
                  </a:cubicBezTo>
                  <a:cubicBezTo>
                    <a:pt x="2806" y="5360"/>
                    <a:pt x="2867" y="5362"/>
                    <a:pt x="2928" y="5362"/>
                  </a:cubicBezTo>
                  <a:cubicBezTo>
                    <a:pt x="3617" y="5362"/>
                    <a:pt x="4350" y="5186"/>
                    <a:pt x="4896" y="4764"/>
                  </a:cubicBezTo>
                  <a:cubicBezTo>
                    <a:pt x="5635" y="4193"/>
                    <a:pt x="5691" y="3229"/>
                    <a:pt x="5411" y="2401"/>
                  </a:cubicBezTo>
                  <a:cubicBezTo>
                    <a:pt x="5209" y="1785"/>
                    <a:pt x="4840" y="1236"/>
                    <a:pt x="4358" y="810"/>
                  </a:cubicBezTo>
                  <a:cubicBezTo>
                    <a:pt x="4459" y="754"/>
                    <a:pt x="4560" y="687"/>
                    <a:pt x="4627" y="597"/>
                  </a:cubicBezTo>
                  <a:cubicBezTo>
                    <a:pt x="4878" y="315"/>
                    <a:pt x="4465" y="238"/>
                    <a:pt x="4245" y="238"/>
                  </a:cubicBezTo>
                  <a:cubicBezTo>
                    <a:pt x="4229" y="238"/>
                    <a:pt x="4215" y="238"/>
                    <a:pt x="4201" y="239"/>
                  </a:cubicBezTo>
                  <a:cubicBezTo>
                    <a:pt x="3999" y="239"/>
                    <a:pt x="3798" y="250"/>
                    <a:pt x="3585" y="284"/>
                  </a:cubicBezTo>
                  <a:cubicBezTo>
                    <a:pt x="3406" y="183"/>
                    <a:pt x="3215" y="104"/>
                    <a:pt x="3014" y="48"/>
                  </a:cubicBezTo>
                  <a:cubicBezTo>
                    <a:pt x="2914" y="15"/>
                    <a:pt x="2805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3419581" y="5835317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3301344" y="5698637"/>
              <a:ext cx="208488" cy="175968"/>
            </a:xfrm>
            <a:custGeom>
              <a:avLst/>
              <a:gdLst/>
              <a:ahLst/>
              <a:cxnLst/>
              <a:rect l="l" t="t" r="r" b="b"/>
              <a:pathLst>
                <a:path w="6161" h="5200" extrusionOk="0">
                  <a:moveTo>
                    <a:pt x="3092" y="802"/>
                  </a:moveTo>
                  <a:cubicBezTo>
                    <a:pt x="3069" y="808"/>
                    <a:pt x="3058" y="811"/>
                    <a:pt x="3057" y="811"/>
                  </a:cubicBezTo>
                  <a:cubicBezTo>
                    <a:pt x="3055" y="811"/>
                    <a:pt x="3064" y="808"/>
                    <a:pt x="3080" y="802"/>
                  </a:cubicBezTo>
                  <a:close/>
                  <a:moveTo>
                    <a:pt x="3192" y="4005"/>
                  </a:moveTo>
                  <a:cubicBezTo>
                    <a:pt x="3213" y="4009"/>
                    <a:pt x="3228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7" y="4009"/>
                    <a:pt x="3192" y="4005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4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69"/>
                    <a:pt x="3282" y="869"/>
                  </a:cubicBezTo>
                  <a:cubicBezTo>
                    <a:pt x="3304" y="881"/>
                    <a:pt x="3316" y="881"/>
                    <a:pt x="3338" y="892"/>
                  </a:cubicBezTo>
                  <a:cubicBezTo>
                    <a:pt x="3517" y="1004"/>
                    <a:pt x="3674" y="1149"/>
                    <a:pt x="3797" y="1317"/>
                  </a:cubicBezTo>
                  <a:cubicBezTo>
                    <a:pt x="4111" y="1687"/>
                    <a:pt x="4279" y="2180"/>
                    <a:pt x="4324" y="2661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7"/>
                    <a:pt x="4223" y="3367"/>
                    <a:pt x="4189" y="3445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5"/>
                    <a:pt x="3988" y="3781"/>
                    <a:pt x="3943" y="3837"/>
                  </a:cubicBezTo>
                  <a:cubicBezTo>
                    <a:pt x="3920" y="3860"/>
                    <a:pt x="3887" y="3882"/>
                    <a:pt x="3864" y="3905"/>
                  </a:cubicBezTo>
                  <a:cubicBezTo>
                    <a:pt x="3853" y="3916"/>
                    <a:pt x="3831" y="3938"/>
                    <a:pt x="3820" y="3938"/>
                  </a:cubicBezTo>
                  <a:cubicBezTo>
                    <a:pt x="3797" y="3961"/>
                    <a:pt x="3764" y="3972"/>
                    <a:pt x="3741" y="3994"/>
                  </a:cubicBezTo>
                  <a:cubicBezTo>
                    <a:pt x="3719" y="4005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26" y="4020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8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6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1"/>
                    <a:pt x="2565" y="3770"/>
                    <a:pt x="2543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68" y="1228"/>
                    <a:pt x="2991" y="1205"/>
                  </a:cubicBezTo>
                  <a:cubicBezTo>
                    <a:pt x="3013" y="1172"/>
                    <a:pt x="3036" y="1138"/>
                    <a:pt x="3069" y="1093"/>
                  </a:cubicBezTo>
                  <a:cubicBezTo>
                    <a:pt x="3125" y="1015"/>
                    <a:pt x="3192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5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5" y="5150"/>
                    <a:pt x="1340" y="5200"/>
                    <a:pt x="1542" y="5200"/>
                  </a:cubicBezTo>
                  <a:cubicBezTo>
                    <a:pt x="1920" y="5200"/>
                    <a:pt x="2433" y="5024"/>
                    <a:pt x="2688" y="4834"/>
                  </a:cubicBezTo>
                  <a:cubicBezTo>
                    <a:pt x="2957" y="4834"/>
                    <a:pt x="3226" y="4812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61" y="1687"/>
                    <a:pt x="5589" y="388"/>
                    <a:pt x="4536" y="85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040444" y="5698637"/>
              <a:ext cx="208116" cy="175968"/>
            </a:xfrm>
            <a:custGeom>
              <a:avLst/>
              <a:gdLst/>
              <a:ahLst/>
              <a:cxnLst/>
              <a:rect l="l" t="t" r="r" b="b"/>
              <a:pathLst>
                <a:path w="6150" h="5200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5"/>
                  </a:moveTo>
                  <a:lnTo>
                    <a:pt x="3181" y="4005"/>
                  </a:lnTo>
                  <a:cubicBezTo>
                    <a:pt x="3188" y="4007"/>
                    <a:pt x="3194" y="4008"/>
                    <a:pt x="3200" y="4008"/>
                  </a:cubicBezTo>
                  <a:lnTo>
                    <a:pt x="3200" y="4008"/>
                  </a:lnTo>
                  <a:cubicBezTo>
                    <a:pt x="3194" y="4007"/>
                    <a:pt x="3188" y="4007"/>
                    <a:pt x="3181" y="4005"/>
                  </a:cubicBezTo>
                  <a:close/>
                  <a:moveTo>
                    <a:pt x="3753" y="4006"/>
                  </a:moveTo>
                  <a:cubicBezTo>
                    <a:pt x="3752" y="4015"/>
                    <a:pt x="3737" y="4016"/>
                    <a:pt x="3719" y="4017"/>
                  </a:cubicBezTo>
                  <a:lnTo>
                    <a:pt x="3719" y="4017"/>
                  </a:lnTo>
                  <a:cubicBezTo>
                    <a:pt x="3733" y="4010"/>
                    <a:pt x="3747" y="4007"/>
                    <a:pt x="375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49"/>
                    <a:pt x="3797" y="1317"/>
                  </a:cubicBezTo>
                  <a:cubicBezTo>
                    <a:pt x="4100" y="1687"/>
                    <a:pt x="4279" y="2180"/>
                    <a:pt x="4313" y="2661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7"/>
                    <a:pt x="4223" y="3367"/>
                    <a:pt x="4189" y="3445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60"/>
                    <a:pt x="3887" y="3882"/>
                    <a:pt x="3865" y="3905"/>
                  </a:cubicBezTo>
                  <a:cubicBezTo>
                    <a:pt x="3842" y="3916"/>
                    <a:pt x="3820" y="3938"/>
                    <a:pt x="3820" y="3938"/>
                  </a:cubicBezTo>
                  <a:cubicBezTo>
                    <a:pt x="3786" y="3961"/>
                    <a:pt x="3764" y="3972"/>
                    <a:pt x="3730" y="3994"/>
                  </a:cubicBezTo>
                  <a:cubicBezTo>
                    <a:pt x="3708" y="4005"/>
                    <a:pt x="3697" y="4017"/>
                    <a:pt x="3674" y="4028"/>
                  </a:cubicBezTo>
                  <a:cubicBezTo>
                    <a:pt x="3652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39" y="4039"/>
                    <a:pt x="3405" y="4028"/>
                    <a:pt x="3361" y="4028"/>
                  </a:cubicBezTo>
                  <a:cubicBezTo>
                    <a:pt x="3318" y="4019"/>
                    <a:pt x="3275" y="4017"/>
                    <a:pt x="3227" y="4012"/>
                  </a:cubicBezTo>
                  <a:lnTo>
                    <a:pt x="3227" y="4012"/>
                  </a:lnTo>
                  <a:cubicBezTo>
                    <a:pt x="3200" y="4007"/>
                    <a:pt x="3143" y="3995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1"/>
                    <a:pt x="2554" y="3770"/>
                    <a:pt x="2532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9" y="1228"/>
                    <a:pt x="2980" y="1205"/>
                  </a:cubicBezTo>
                  <a:cubicBezTo>
                    <a:pt x="3002" y="1172"/>
                    <a:pt x="3036" y="1138"/>
                    <a:pt x="3058" y="1093"/>
                  </a:cubicBezTo>
                  <a:cubicBezTo>
                    <a:pt x="3125" y="1015"/>
                    <a:pt x="3181" y="948"/>
                    <a:pt x="3260" y="869"/>
                  </a:cubicBezTo>
                  <a:cubicBezTo>
                    <a:pt x="3260" y="869"/>
                    <a:pt x="3260" y="869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7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5"/>
                    <a:pt x="740" y="2673"/>
                    <a:pt x="717" y="3300"/>
                  </a:cubicBezTo>
                  <a:cubicBezTo>
                    <a:pt x="560" y="3367"/>
                    <a:pt x="0" y="3625"/>
                    <a:pt x="236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896" y="4566"/>
                    <a:pt x="986" y="4801"/>
                    <a:pt x="1098" y="5025"/>
                  </a:cubicBezTo>
                  <a:cubicBezTo>
                    <a:pt x="1168" y="5150"/>
                    <a:pt x="1335" y="5200"/>
                    <a:pt x="1538" y="5200"/>
                  </a:cubicBezTo>
                  <a:cubicBezTo>
                    <a:pt x="1919" y="5200"/>
                    <a:pt x="2429" y="5024"/>
                    <a:pt x="2677" y="4834"/>
                  </a:cubicBezTo>
                  <a:cubicBezTo>
                    <a:pt x="2946" y="4834"/>
                    <a:pt x="3226" y="4812"/>
                    <a:pt x="3484" y="4767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50" y="1687"/>
                    <a:pt x="5578" y="388"/>
                    <a:pt x="4525" y="85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4158308" y="583531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3678457" y="5692681"/>
              <a:ext cx="192583" cy="181450"/>
            </a:xfrm>
            <a:custGeom>
              <a:avLst/>
              <a:gdLst/>
              <a:ahLst/>
              <a:cxnLst/>
              <a:rect l="l" t="t" r="r" b="b"/>
              <a:pathLst>
                <a:path w="5691" h="5362" extrusionOk="0">
                  <a:moveTo>
                    <a:pt x="3204" y="1045"/>
                  </a:moveTo>
                  <a:cubicBezTo>
                    <a:pt x="3226" y="1045"/>
                    <a:pt x="3216" y="1056"/>
                    <a:pt x="3119" y="1067"/>
                  </a:cubicBezTo>
                  <a:lnTo>
                    <a:pt x="3119" y="1067"/>
                  </a:lnTo>
                  <a:cubicBezTo>
                    <a:pt x="3129" y="1065"/>
                    <a:pt x="3138" y="1057"/>
                    <a:pt x="3148" y="1057"/>
                  </a:cubicBezTo>
                  <a:lnTo>
                    <a:pt x="3171" y="1057"/>
                  </a:lnTo>
                  <a:cubicBezTo>
                    <a:pt x="3182" y="1057"/>
                    <a:pt x="3193" y="1045"/>
                    <a:pt x="3204" y="1045"/>
                  </a:cubicBezTo>
                  <a:close/>
                  <a:moveTo>
                    <a:pt x="2644" y="1337"/>
                  </a:moveTo>
                  <a:cubicBezTo>
                    <a:pt x="2678" y="1359"/>
                    <a:pt x="2711" y="1381"/>
                    <a:pt x="2734" y="1404"/>
                  </a:cubicBezTo>
                  <a:cubicBezTo>
                    <a:pt x="3059" y="1695"/>
                    <a:pt x="3294" y="2009"/>
                    <a:pt x="3484" y="2378"/>
                  </a:cubicBezTo>
                  <a:cubicBezTo>
                    <a:pt x="3663" y="2725"/>
                    <a:pt x="3798" y="3106"/>
                    <a:pt x="3831" y="3498"/>
                  </a:cubicBezTo>
                  <a:cubicBezTo>
                    <a:pt x="3876" y="3834"/>
                    <a:pt x="3865" y="4092"/>
                    <a:pt x="3697" y="4417"/>
                  </a:cubicBezTo>
                  <a:cubicBezTo>
                    <a:pt x="3686" y="4450"/>
                    <a:pt x="3675" y="4473"/>
                    <a:pt x="3652" y="4506"/>
                  </a:cubicBezTo>
                  <a:cubicBezTo>
                    <a:pt x="3652" y="4506"/>
                    <a:pt x="3652" y="4518"/>
                    <a:pt x="3641" y="4529"/>
                  </a:cubicBezTo>
                  <a:cubicBezTo>
                    <a:pt x="3630" y="4529"/>
                    <a:pt x="3630" y="4540"/>
                    <a:pt x="3619" y="4551"/>
                  </a:cubicBezTo>
                  <a:cubicBezTo>
                    <a:pt x="3596" y="4540"/>
                    <a:pt x="3574" y="4540"/>
                    <a:pt x="3551" y="4540"/>
                  </a:cubicBezTo>
                  <a:cubicBezTo>
                    <a:pt x="3540" y="4540"/>
                    <a:pt x="3495" y="4529"/>
                    <a:pt x="3473" y="4529"/>
                  </a:cubicBezTo>
                  <a:cubicBezTo>
                    <a:pt x="3406" y="4506"/>
                    <a:pt x="3339" y="4495"/>
                    <a:pt x="3271" y="4462"/>
                  </a:cubicBezTo>
                  <a:cubicBezTo>
                    <a:pt x="3159" y="4428"/>
                    <a:pt x="3014" y="4361"/>
                    <a:pt x="2947" y="4327"/>
                  </a:cubicBezTo>
                  <a:cubicBezTo>
                    <a:pt x="2543" y="4103"/>
                    <a:pt x="2219" y="3801"/>
                    <a:pt x="2051" y="3397"/>
                  </a:cubicBezTo>
                  <a:cubicBezTo>
                    <a:pt x="1905" y="3017"/>
                    <a:pt x="1905" y="2658"/>
                    <a:pt x="2017" y="2289"/>
                  </a:cubicBezTo>
                  <a:cubicBezTo>
                    <a:pt x="2051" y="2188"/>
                    <a:pt x="2095" y="2076"/>
                    <a:pt x="2151" y="1975"/>
                  </a:cubicBezTo>
                  <a:cubicBezTo>
                    <a:pt x="2174" y="1919"/>
                    <a:pt x="2196" y="1874"/>
                    <a:pt x="2230" y="1829"/>
                  </a:cubicBezTo>
                  <a:cubicBezTo>
                    <a:pt x="2230" y="1818"/>
                    <a:pt x="2241" y="1807"/>
                    <a:pt x="2241" y="1796"/>
                  </a:cubicBezTo>
                  <a:cubicBezTo>
                    <a:pt x="2252" y="1785"/>
                    <a:pt x="2263" y="1762"/>
                    <a:pt x="2275" y="1751"/>
                  </a:cubicBezTo>
                  <a:cubicBezTo>
                    <a:pt x="2353" y="1650"/>
                    <a:pt x="2431" y="1561"/>
                    <a:pt x="2510" y="1471"/>
                  </a:cubicBezTo>
                  <a:cubicBezTo>
                    <a:pt x="2543" y="1426"/>
                    <a:pt x="2588" y="1393"/>
                    <a:pt x="2622" y="1359"/>
                  </a:cubicBezTo>
                  <a:cubicBezTo>
                    <a:pt x="2622" y="1359"/>
                    <a:pt x="2633" y="1348"/>
                    <a:pt x="2644" y="1337"/>
                  </a:cubicBezTo>
                  <a:close/>
                  <a:moveTo>
                    <a:pt x="3820" y="4551"/>
                  </a:moveTo>
                  <a:cubicBezTo>
                    <a:pt x="379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1" y="4562"/>
                    <a:pt x="3781" y="4553"/>
                    <a:pt x="3820" y="4551"/>
                  </a:cubicBezTo>
                  <a:close/>
                  <a:moveTo>
                    <a:pt x="3556" y="4620"/>
                  </a:moveTo>
                  <a:cubicBezTo>
                    <a:pt x="3551" y="4623"/>
                    <a:pt x="3551" y="4630"/>
                    <a:pt x="3551" y="4630"/>
                  </a:cubicBezTo>
                  <a:cubicBezTo>
                    <a:pt x="3540" y="4641"/>
                    <a:pt x="3529" y="4641"/>
                    <a:pt x="3518" y="4652"/>
                  </a:cubicBezTo>
                  <a:cubicBezTo>
                    <a:pt x="3527" y="4643"/>
                    <a:pt x="3544" y="4625"/>
                    <a:pt x="3556" y="4620"/>
                  </a:cubicBezTo>
                  <a:close/>
                  <a:moveTo>
                    <a:pt x="3518" y="4663"/>
                  </a:moveTo>
                  <a:cubicBezTo>
                    <a:pt x="3518" y="4663"/>
                    <a:pt x="3513" y="4668"/>
                    <a:pt x="3510" y="4668"/>
                  </a:cubicBezTo>
                  <a:cubicBezTo>
                    <a:pt x="3508" y="4668"/>
                    <a:pt x="3507" y="4667"/>
                    <a:pt x="3507" y="4663"/>
                  </a:cubicBezTo>
                  <a:close/>
                  <a:moveTo>
                    <a:pt x="2699" y="1"/>
                  </a:moveTo>
                  <a:cubicBezTo>
                    <a:pt x="2390" y="1"/>
                    <a:pt x="2061" y="108"/>
                    <a:pt x="1815" y="239"/>
                  </a:cubicBezTo>
                  <a:cubicBezTo>
                    <a:pt x="1647" y="340"/>
                    <a:pt x="1233" y="653"/>
                    <a:pt x="1625" y="777"/>
                  </a:cubicBezTo>
                  <a:cubicBezTo>
                    <a:pt x="1703" y="799"/>
                    <a:pt x="1771" y="821"/>
                    <a:pt x="1849" y="855"/>
                  </a:cubicBezTo>
                  <a:cubicBezTo>
                    <a:pt x="1311" y="1146"/>
                    <a:pt x="841" y="1549"/>
                    <a:pt x="527" y="2076"/>
                  </a:cubicBezTo>
                  <a:cubicBezTo>
                    <a:pt x="1" y="2961"/>
                    <a:pt x="158" y="4058"/>
                    <a:pt x="975" y="4708"/>
                  </a:cubicBezTo>
                  <a:cubicBezTo>
                    <a:pt x="1468" y="5100"/>
                    <a:pt x="2107" y="5324"/>
                    <a:pt x="2745" y="5358"/>
                  </a:cubicBezTo>
                  <a:cubicBezTo>
                    <a:pt x="2806" y="5360"/>
                    <a:pt x="2867" y="5362"/>
                    <a:pt x="2928" y="5362"/>
                  </a:cubicBezTo>
                  <a:cubicBezTo>
                    <a:pt x="3618" y="5362"/>
                    <a:pt x="4362" y="5186"/>
                    <a:pt x="4907" y="4764"/>
                  </a:cubicBezTo>
                  <a:cubicBezTo>
                    <a:pt x="5635" y="4193"/>
                    <a:pt x="5691" y="3229"/>
                    <a:pt x="5422" y="2401"/>
                  </a:cubicBezTo>
                  <a:cubicBezTo>
                    <a:pt x="5209" y="1785"/>
                    <a:pt x="4840" y="1236"/>
                    <a:pt x="4358" y="810"/>
                  </a:cubicBezTo>
                  <a:cubicBezTo>
                    <a:pt x="4470" y="754"/>
                    <a:pt x="4571" y="687"/>
                    <a:pt x="4638" y="597"/>
                  </a:cubicBezTo>
                  <a:cubicBezTo>
                    <a:pt x="4878" y="315"/>
                    <a:pt x="4475" y="238"/>
                    <a:pt x="4256" y="238"/>
                  </a:cubicBezTo>
                  <a:cubicBezTo>
                    <a:pt x="4241" y="238"/>
                    <a:pt x="4226" y="238"/>
                    <a:pt x="4212" y="239"/>
                  </a:cubicBezTo>
                  <a:cubicBezTo>
                    <a:pt x="4011" y="239"/>
                    <a:pt x="3798" y="250"/>
                    <a:pt x="3596" y="284"/>
                  </a:cubicBezTo>
                  <a:cubicBezTo>
                    <a:pt x="3406" y="183"/>
                    <a:pt x="3227" y="104"/>
                    <a:pt x="3025" y="48"/>
                  </a:cubicBezTo>
                  <a:cubicBezTo>
                    <a:pt x="2923" y="15"/>
                    <a:pt x="2812" y="1"/>
                    <a:pt x="2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493504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1" y="4020"/>
                  </a:cubicBezTo>
                  <a:lnTo>
                    <a:pt x="3721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5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2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5" y="3282"/>
                    <a:pt x="4223" y="3360"/>
                    <a:pt x="4189" y="3450"/>
                  </a:cubicBezTo>
                  <a:cubicBezTo>
                    <a:pt x="4167" y="3495"/>
                    <a:pt x="4144" y="3528"/>
                    <a:pt x="4122" y="3573"/>
                  </a:cubicBezTo>
                  <a:cubicBezTo>
                    <a:pt x="4111" y="3596"/>
                    <a:pt x="4077" y="3652"/>
                    <a:pt x="4066" y="3663"/>
                  </a:cubicBezTo>
                  <a:cubicBezTo>
                    <a:pt x="4021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4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52" y="4033"/>
                    <a:pt x="3640" y="4033"/>
                    <a:pt x="3618" y="4033"/>
                  </a:cubicBezTo>
                  <a:cubicBezTo>
                    <a:pt x="3584" y="4033"/>
                    <a:pt x="3562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04" y="4021"/>
                    <a:pt x="3248" y="4010"/>
                    <a:pt x="3181" y="3999"/>
                  </a:cubicBezTo>
                  <a:lnTo>
                    <a:pt x="3181" y="3999"/>
                  </a:lnTo>
                  <a:cubicBezTo>
                    <a:pt x="3226" y="4006"/>
                    <a:pt x="3243" y="4009"/>
                    <a:pt x="3244" y="4009"/>
                  </a:cubicBezTo>
                  <a:cubicBezTo>
                    <a:pt x="3245" y="4009"/>
                    <a:pt x="3164" y="3995"/>
                    <a:pt x="3125" y="3988"/>
                  </a:cubicBezTo>
                  <a:cubicBezTo>
                    <a:pt x="3002" y="3954"/>
                    <a:pt x="2890" y="3921"/>
                    <a:pt x="2789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1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8" y="1232"/>
                    <a:pt x="2968" y="1221"/>
                    <a:pt x="2979" y="1210"/>
                  </a:cubicBezTo>
                  <a:cubicBezTo>
                    <a:pt x="3013" y="1165"/>
                    <a:pt x="3035" y="1132"/>
                    <a:pt x="3058" y="1098"/>
                  </a:cubicBezTo>
                  <a:cubicBezTo>
                    <a:pt x="3125" y="1020"/>
                    <a:pt x="3192" y="941"/>
                    <a:pt x="3259" y="874"/>
                  </a:cubicBezTo>
                  <a:cubicBezTo>
                    <a:pt x="3259" y="874"/>
                    <a:pt x="3259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7" y="1"/>
                    <a:pt x="2870" y="159"/>
                    <a:pt x="2419" y="392"/>
                  </a:cubicBezTo>
                  <a:cubicBezTo>
                    <a:pt x="1927" y="650"/>
                    <a:pt x="1535" y="1042"/>
                    <a:pt x="1243" y="1524"/>
                  </a:cubicBezTo>
                  <a:cubicBezTo>
                    <a:pt x="919" y="2050"/>
                    <a:pt x="739" y="2677"/>
                    <a:pt x="728" y="3304"/>
                  </a:cubicBezTo>
                  <a:cubicBezTo>
                    <a:pt x="560" y="3372"/>
                    <a:pt x="0" y="3618"/>
                    <a:pt x="235" y="3865"/>
                  </a:cubicBezTo>
                  <a:cubicBezTo>
                    <a:pt x="426" y="4044"/>
                    <a:pt x="627" y="4189"/>
                    <a:pt x="840" y="4324"/>
                  </a:cubicBezTo>
                  <a:cubicBezTo>
                    <a:pt x="907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4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49" y="1680"/>
                    <a:pt x="5578" y="381"/>
                    <a:pt x="4525" y="79"/>
                  </a:cubicBezTo>
                  <a:cubicBezTo>
                    <a:pt x="4333" y="25"/>
                    <a:pt x="4131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611369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870245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8" y="1051"/>
                    <a:pt x="3226" y="1062"/>
                    <a:pt x="3125" y="1073"/>
                  </a:cubicBezTo>
                  <a:cubicBezTo>
                    <a:pt x="3125" y="1073"/>
                    <a:pt x="3125" y="1062"/>
                    <a:pt x="3125" y="1062"/>
                  </a:cubicBezTo>
                  <a:lnTo>
                    <a:pt x="3159" y="1062"/>
                  </a:lnTo>
                  <a:cubicBezTo>
                    <a:pt x="3170" y="1062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97" y="4445"/>
                    <a:pt x="3674" y="4478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4"/>
                    <a:pt x="3630" y="4534"/>
                    <a:pt x="3630" y="4546"/>
                  </a:cubicBezTo>
                  <a:lnTo>
                    <a:pt x="3562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28" y="2294"/>
                  </a:cubicBezTo>
                  <a:cubicBezTo>
                    <a:pt x="2061" y="2182"/>
                    <a:pt x="2106" y="2081"/>
                    <a:pt x="2151" y="1969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13"/>
                    <a:pt x="2252" y="1801"/>
                  </a:cubicBezTo>
                  <a:cubicBezTo>
                    <a:pt x="2263" y="1779"/>
                    <a:pt x="2274" y="1768"/>
                    <a:pt x="2285" y="1757"/>
                  </a:cubicBezTo>
                  <a:cubicBezTo>
                    <a:pt x="2353" y="1656"/>
                    <a:pt x="2431" y="1555"/>
                    <a:pt x="2521" y="1465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3"/>
                    <a:pt x="2644" y="1353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6"/>
                    <a:pt x="3540" y="4646"/>
                    <a:pt x="3518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1" y="2966"/>
                    <a:pt x="169" y="4053"/>
                    <a:pt x="975" y="4702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8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1"/>
                    <a:pt x="4369" y="816"/>
                  </a:cubicBezTo>
                  <a:cubicBezTo>
                    <a:pt x="4470" y="749"/>
                    <a:pt x="4570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1232231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1" y="4020"/>
                  </a:cubicBezTo>
                  <a:lnTo>
                    <a:pt x="3721" y="4020"/>
                  </a:lnTo>
                  <a:cubicBezTo>
                    <a:pt x="3743" y="4009"/>
                    <a:pt x="3763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4" y="874"/>
                    <a:pt x="3315" y="885"/>
                    <a:pt x="3338" y="896"/>
                  </a:cubicBezTo>
                  <a:cubicBezTo>
                    <a:pt x="3517" y="1008"/>
                    <a:pt x="3663" y="1154"/>
                    <a:pt x="3797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6" y="3282"/>
                    <a:pt x="4223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2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4" y="3898"/>
                  </a:cubicBezTo>
                  <a:cubicBezTo>
                    <a:pt x="3842" y="3921"/>
                    <a:pt x="3831" y="3932"/>
                    <a:pt x="3820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63" y="4033"/>
                    <a:pt x="3640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1" y="4033"/>
                  </a:lnTo>
                  <a:cubicBezTo>
                    <a:pt x="3309" y="4022"/>
                    <a:pt x="3256" y="4012"/>
                    <a:pt x="3204" y="4001"/>
                  </a:cubicBezTo>
                  <a:lnTo>
                    <a:pt x="3204" y="4001"/>
                  </a:lnTo>
                  <a:cubicBezTo>
                    <a:pt x="3230" y="4005"/>
                    <a:pt x="3251" y="4009"/>
                    <a:pt x="3253" y="4009"/>
                  </a:cubicBezTo>
                  <a:cubicBezTo>
                    <a:pt x="3254" y="4009"/>
                    <a:pt x="3237" y="4006"/>
                    <a:pt x="3192" y="3999"/>
                  </a:cubicBezTo>
                  <a:lnTo>
                    <a:pt x="3192" y="3999"/>
                  </a:lnTo>
                  <a:cubicBezTo>
                    <a:pt x="3196" y="4000"/>
                    <a:pt x="3200" y="4000"/>
                    <a:pt x="3204" y="4001"/>
                  </a:cubicBezTo>
                  <a:lnTo>
                    <a:pt x="3204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31"/>
                    <a:pt x="2610" y="3797"/>
                  </a:cubicBezTo>
                  <a:cubicBezTo>
                    <a:pt x="2576" y="3786"/>
                    <a:pt x="2554" y="3775"/>
                    <a:pt x="2531" y="3753"/>
                  </a:cubicBezTo>
                  <a:cubicBezTo>
                    <a:pt x="2397" y="3125"/>
                    <a:pt x="2442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68" y="1232"/>
                  </a:cubicBezTo>
                  <a:cubicBezTo>
                    <a:pt x="2968" y="1232"/>
                    <a:pt x="2968" y="1221"/>
                    <a:pt x="2991" y="1210"/>
                  </a:cubicBezTo>
                  <a:cubicBezTo>
                    <a:pt x="3013" y="1165"/>
                    <a:pt x="3035" y="1132"/>
                    <a:pt x="3069" y="1098"/>
                  </a:cubicBezTo>
                  <a:cubicBezTo>
                    <a:pt x="3125" y="1020"/>
                    <a:pt x="3192" y="941"/>
                    <a:pt x="3259" y="874"/>
                  </a:cubicBezTo>
                  <a:cubicBezTo>
                    <a:pt x="3259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8" y="1"/>
                    <a:pt x="2873" y="159"/>
                    <a:pt x="2431" y="392"/>
                  </a:cubicBezTo>
                  <a:cubicBezTo>
                    <a:pt x="1927" y="650"/>
                    <a:pt x="1546" y="1042"/>
                    <a:pt x="1243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7" y="4189"/>
                    <a:pt x="840" y="4324"/>
                  </a:cubicBezTo>
                  <a:cubicBezTo>
                    <a:pt x="907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4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0" y="1680"/>
                    <a:pt x="5589" y="381"/>
                    <a:pt x="4536" y="79"/>
                  </a:cubicBezTo>
                  <a:cubicBezTo>
                    <a:pt x="4341" y="25"/>
                    <a:pt x="4137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1350468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1609344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6" y="1051"/>
                    <a:pt x="3215" y="1062"/>
                    <a:pt x="3114" y="1073"/>
                  </a:cubicBezTo>
                  <a:cubicBezTo>
                    <a:pt x="3114" y="1073"/>
                    <a:pt x="3114" y="1062"/>
                    <a:pt x="3114" y="1062"/>
                  </a:cubicBezTo>
                  <a:lnTo>
                    <a:pt x="3148" y="1062"/>
                  </a:lnTo>
                  <a:cubicBezTo>
                    <a:pt x="3159" y="1062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6"/>
                    <a:pt x="3697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2"/>
                    <a:pt x="3014" y="4366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13"/>
                    <a:pt x="2241" y="1801"/>
                  </a:cubicBezTo>
                  <a:cubicBezTo>
                    <a:pt x="2252" y="1779"/>
                    <a:pt x="2263" y="1768"/>
                    <a:pt x="2274" y="1757"/>
                  </a:cubicBezTo>
                  <a:cubicBezTo>
                    <a:pt x="2353" y="1656"/>
                    <a:pt x="2420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54" y="4625"/>
                  </a:moveTo>
                  <a:cubicBezTo>
                    <a:pt x="3551" y="4626"/>
                    <a:pt x="3551" y="4628"/>
                    <a:pt x="3551" y="4635"/>
                  </a:cubicBezTo>
                  <a:cubicBezTo>
                    <a:pt x="3529" y="4646"/>
                    <a:pt x="3529" y="4646"/>
                    <a:pt x="3518" y="4658"/>
                  </a:cubicBezTo>
                  <a:cubicBezTo>
                    <a:pt x="3527" y="4638"/>
                    <a:pt x="3537" y="4627"/>
                    <a:pt x="3554" y="4625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0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1"/>
                    <a:pt x="4358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3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2089195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1971331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51" y="4004"/>
                  </a:moveTo>
                  <a:cubicBezTo>
                    <a:pt x="3746" y="4013"/>
                    <a:pt x="3727" y="4021"/>
                    <a:pt x="3708" y="4021"/>
                  </a:cubicBezTo>
                  <a:cubicBezTo>
                    <a:pt x="3728" y="4015"/>
                    <a:pt x="3744" y="4008"/>
                    <a:pt x="3751" y="4004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45" y="3282"/>
                    <a:pt x="4223" y="3360"/>
                    <a:pt x="4189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7" y="3652"/>
                    <a:pt x="4066" y="3663"/>
                  </a:cubicBezTo>
                  <a:cubicBezTo>
                    <a:pt x="4021" y="3719"/>
                    <a:pt x="3977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08" y="4010"/>
                    <a:pt x="3697" y="4021"/>
                    <a:pt x="3674" y="4021"/>
                  </a:cubicBezTo>
                  <a:cubicBezTo>
                    <a:pt x="3652" y="4033"/>
                    <a:pt x="3641" y="4033"/>
                    <a:pt x="3618" y="4033"/>
                  </a:cubicBezTo>
                  <a:cubicBezTo>
                    <a:pt x="3584" y="4033"/>
                    <a:pt x="3551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09" y="4022"/>
                    <a:pt x="3247" y="4012"/>
                    <a:pt x="3193" y="4001"/>
                  </a:cubicBezTo>
                  <a:lnTo>
                    <a:pt x="3193" y="4001"/>
                  </a:lnTo>
                  <a:cubicBezTo>
                    <a:pt x="3219" y="4005"/>
                    <a:pt x="3240" y="4009"/>
                    <a:pt x="3242" y="4009"/>
                  </a:cubicBezTo>
                  <a:cubicBezTo>
                    <a:pt x="3243" y="4009"/>
                    <a:pt x="3226" y="4006"/>
                    <a:pt x="3181" y="3999"/>
                  </a:cubicBezTo>
                  <a:lnTo>
                    <a:pt x="3181" y="3999"/>
                  </a:lnTo>
                  <a:cubicBezTo>
                    <a:pt x="3185" y="4000"/>
                    <a:pt x="3189" y="4001"/>
                    <a:pt x="3193" y="4001"/>
                  </a:cubicBezTo>
                  <a:lnTo>
                    <a:pt x="3193" y="4001"/>
                  </a:lnTo>
                  <a:cubicBezTo>
                    <a:pt x="3166" y="3997"/>
                    <a:pt x="3134" y="3992"/>
                    <a:pt x="3114" y="3988"/>
                  </a:cubicBezTo>
                  <a:cubicBezTo>
                    <a:pt x="3002" y="3954"/>
                    <a:pt x="2890" y="3921"/>
                    <a:pt x="2778" y="3876"/>
                  </a:cubicBezTo>
                  <a:cubicBezTo>
                    <a:pt x="2722" y="3853"/>
                    <a:pt x="2666" y="3820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2" y="3753"/>
                  </a:cubicBezTo>
                  <a:cubicBezTo>
                    <a:pt x="2386" y="3125"/>
                    <a:pt x="2431" y="2464"/>
                    <a:pt x="2666" y="1837"/>
                  </a:cubicBezTo>
                  <a:cubicBezTo>
                    <a:pt x="2733" y="1647"/>
                    <a:pt x="2834" y="1456"/>
                    <a:pt x="2935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57" y="1232"/>
                    <a:pt x="2968" y="1221"/>
                    <a:pt x="2980" y="1210"/>
                  </a:cubicBezTo>
                  <a:cubicBezTo>
                    <a:pt x="3002" y="1165"/>
                    <a:pt x="3036" y="1132"/>
                    <a:pt x="3058" y="1098"/>
                  </a:cubicBezTo>
                  <a:cubicBezTo>
                    <a:pt x="3125" y="1020"/>
                    <a:pt x="3181" y="941"/>
                    <a:pt x="3260" y="874"/>
                  </a:cubicBezTo>
                  <a:cubicBezTo>
                    <a:pt x="3260" y="874"/>
                    <a:pt x="3260" y="863"/>
                    <a:pt x="3260" y="863"/>
                  </a:cubicBezTo>
                  <a:close/>
                  <a:moveTo>
                    <a:pt x="3923" y="1"/>
                  </a:moveTo>
                  <a:cubicBezTo>
                    <a:pt x="3402" y="1"/>
                    <a:pt x="2870" y="159"/>
                    <a:pt x="2420" y="392"/>
                  </a:cubicBezTo>
                  <a:cubicBezTo>
                    <a:pt x="1916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17" y="3304"/>
                  </a:cubicBezTo>
                  <a:cubicBezTo>
                    <a:pt x="560" y="3372"/>
                    <a:pt x="0" y="3618"/>
                    <a:pt x="236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896" y="4559"/>
                    <a:pt x="986" y="4794"/>
                    <a:pt x="1098" y="5018"/>
                  </a:cubicBezTo>
                  <a:cubicBezTo>
                    <a:pt x="1169" y="5148"/>
                    <a:pt x="1339" y="5201"/>
                    <a:pt x="1545" y="5201"/>
                  </a:cubicBezTo>
                  <a:cubicBezTo>
                    <a:pt x="1925" y="5201"/>
                    <a:pt x="2431" y="5024"/>
                    <a:pt x="2677" y="4828"/>
                  </a:cubicBezTo>
                  <a:cubicBezTo>
                    <a:pt x="2722" y="4830"/>
                    <a:pt x="2767" y="4831"/>
                    <a:pt x="2812" y="4831"/>
                  </a:cubicBezTo>
                  <a:cubicBezTo>
                    <a:pt x="3036" y="4831"/>
                    <a:pt x="3260" y="4807"/>
                    <a:pt x="3484" y="4761"/>
                  </a:cubicBezTo>
                  <a:cubicBezTo>
                    <a:pt x="4570" y="4548"/>
                    <a:pt x="5858" y="3932"/>
                    <a:pt x="6015" y="2711"/>
                  </a:cubicBezTo>
                  <a:cubicBezTo>
                    <a:pt x="6149" y="1680"/>
                    <a:pt x="5578" y="381"/>
                    <a:pt x="4525" y="79"/>
                  </a:cubicBezTo>
                  <a:cubicBezTo>
                    <a:pt x="4330" y="25"/>
                    <a:pt x="4127" y="1"/>
                    <a:pt x="3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2348071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8" y="1051"/>
                    <a:pt x="3215" y="1062"/>
                    <a:pt x="3126" y="1073"/>
                  </a:cubicBezTo>
                  <a:cubicBezTo>
                    <a:pt x="3126" y="1062"/>
                    <a:pt x="3126" y="1062"/>
                    <a:pt x="3126" y="1062"/>
                  </a:cubicBezTo>
                  <a:lnTo>
                    <a:pt x="3159" y="1062"/>
                  </a:lnTo>
                  <a:cubicBezTo>
                    <a:pt x="3159" y="1051"/>
                    <a:pt x="3170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89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63" y="4501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30" y="4534"/>
                    <a:pt x="3630" y="4546"/>
                  </a:cubicBezTo>
                  <a:lnTo>
                    <a:pt x="3563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2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69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13"/>
                    <a:pt x="2252" y="1801"/>
                  </a:cubicBezTo>
                  <a:cubicBezTo>
                    <a:pt x="2263" y="1779"/>
                    <a:pt x="2263" y="1768"/>
                    <a:pt x="2274" y="1757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2" y="827"/>
                    <a:pt x="1849" y="849"/>
                  </a:cubicBezTo>
                  <a:cubicBezTo>
                    <a:pt x="1311" y="1152"/>
                    <a:pt x="852" y="1555"/>
                    <a:pt x="538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5" y="289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2828295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2710058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304" y="874"/>
                    <a:pt x="3316" y="885"/>
                    <a:pt x="3338" y="896"/>
                  </a:cubicBezTo>
                  <a:cubicBezTo>
                    <a:pt x="3517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79" y="3192"/>
                  </a:cubicBezTo>
                  <a:cubicBezTo>
                    <a:pt x="4257" y="3282"/>
                    <a:pt x="4223" y="3360"/>
                    <a:pt x="4189" y="3450"/>
                  </a:cubicBezTo>
                  <a:cubicBezTo>
                    <a:pt x="4167" y="3495"/>
                    <a:pt x="4156" y="3528"/>
                    <a:pt x="4133" y="3573"/>
                  </a:cubicBezTo>
                  <a:cubicBezTo>
                    <a:pt x="4122" y="3596"/>
                    <a:pt x="4077" y="3652"/>
                    <a:pt x="4077" y="3663"/>
                  </a:cubicBezTo>
                  <a:cubicBezTo>
                    <a:pt x="4033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97" y="3954"/>
                    <a:pt x="3764" y="3977"/>
                    <a:pt x="3730" y="3999"/>
                  </a:cubicBezTo>
                  <a:cubicBezTo>
                    <a:pt x="3719" y="4010"/>
                    <a:pt x="3696" y="4021"/>
                    <a:pt x="3674" y="4021"/>
                  </a:cubicBezTo>
                  <a:cubicBezTo>
                    <a:pt x="3663" y="4033"/>
                    <a:pt x="3640" y="4033"/>
                    <a:pt x="3618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0" y="4033"/>
                  </a:lnTo>
                  <a:cubicBezTo>
                    <a:pt x="3312" y="4023"/>
                    <a:pt x="3264" y="4013"/>
                    <a:pt x="3216" y="4004"/>
                  </a:cubicBezTo>
                  <a:lnTo>
                    <a:pt x="3216" y="4004"/>
                  </a:lnTo>
                  <a:cubicBezTo>
                    <a:pt x="3234" y="4007"/>
                    <a:pt x="3247" y="4009"/>
                    <a:pt x="3248" y="4009"/>
                  </a:cubicBezTo>
                  <a:cubicBezTo>
                    <a:pt x="3249" y="4009"/>
                    <a:pt x="3234" y="4006"/>
                    <a:pt x="3192" y="3999"/>
                  </a:cubicBezTo>
                  <a:lnTo>
                    <a:pt x="3192" y="3999"/>
                  </a:lnTo>
                  <a:cubicBezTo>
                    <a:pt x="3200" y="4001"/>
                    <a:pt x="3208" y="4002"/>
                    <a:pt x="3216" y="4004"/>
                  </a:cubicBezTo>
                  <a:lnTo>
                    <a:pt x="3216" y="4004"/>
                  </a:lnTo>
                  <a:cubicBezTo>
                    <a:pt x="3188" y="3999"/>
                    <a:pt x="3149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6" y="3786"/>
                    <a:pt x="2554" y="3775"/>
                    <a:pt x="2532" y="3753"/>
                  </a:cubicBezTo>
                  <a:cubicBezTo>
                    <a:pt x="2386" y="3125"/>
                    <a:pt x="2442" y="2464"/>
                    <a:pt x="2666" y="1837"/>
                  </a:cubicBezTo>
                  <a:cubicBezTo>
                    <a:pt x="2744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8" y="1232"/>
                    <a:pt x="2968" y="1221"/>
                    <a:pt x="2980" y="1210"/>
                  </a:cubicBezTo>
                  <a:cubicBezTo>
                    <a:pt x="3013" y="1165"/>
                    <a:pt x="3036" y="1132"/>
                    <a:pt x="3069" y="1098"/>
                  </a:cubicBezTo>
                  <a:cubicBezTo>
                    <a:pt x="3125" y="1020"/>
                    <a:pt x="3192" y="941"/>
                    <a:pt x="3260" y="874"/>
                  </a:cubicBezTo>
                  <a:cubicBezTo>
                    <a:pt x="3260" y="874"/>
                    <a:pt x="3271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0" y="159"/>
                    <a:pt x="2420" y="392"/>
                  </a:cubicBezTo>
                  <a:cubicBezTo>
                    <a:pt x="1927" y="650"/>
                    <a:pt x="1546" y="1042"/>
                    <a:pt x="1244" y="1524"/>
                  </a:cubicBezTo>
                  <a:cubicBezTo>
                    <a:pt x="919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28" y="4189"/>
                    <a:pt x="840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3" y="5201"/>
                    <a:pt x="1549" y="5201"/>
                  </a:cubicBezTo>
                  <a:cubicBezTo>
                    <a:pt x="1927" y="5201"/>
                    <a:pt x="2435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1" y="1680"/>
                    <a:pt x="5578" y="381"/>
                    <a:pt x="4525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3087171" y="5984720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7" y="1051"/>
                    <a:pt x="3215" y="1062"/>
                    <a:pt x="3115" y="1073"/>
                  </a:cubicBezTo>
                  <a:cubicBezTo>
                    <a:pt x="3115" y="1062"/>
                    <a:pt x="3115" y="1062"/>
                    <a:pt x="3115" y="1062"/>
                  </a:cubicBezTo>
                  <a:lnTo>
                    <a:pt x="3148" y="1062"/>
                  </a:lnTo>
                  <a:cubicBezTo>
                    <a:pt x="3159" y="1051"/>
                    <a:pt x="3159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89"/>
                    <a:pt x="3294" y="2003"/>
                    <a:pt x="3484" y="2373"/>
                  </a:cubicBezTo>
                  <a:cubicBezTo>
                    <a:pt x="3664" y="2731"/>
                    <a:pt x="3787" y="3112"/>
                    <a:pt x="3832" y="3504"/>
                  </a:cubicBezTo>
                  <a:cubicBezTo>
                    <a:pt x="3865" y="3829"/>
                    <a:pt x="3854" y="4086"/>
                    <a:pt x="3697" y="4422"/>
                  </a:cubicBezTo>
                  <a:cubicBezTo>
                    <a:pt x="3686" y="4445"/>
                    <a:pt x="3664" y="4478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4"/>
                    <a:pt x="3630" y="4534"/>
                    <a:pt x="3619" y="4546"/>
                  </a:cubicBezTo>
                  <a:lnTo>
                    <a:pt x="3551" y="4546"/>
                  </a:lnTo>
                  <a:cubicBezTo>
                    <a:pt x="3529" y="4534"/>
                    <a:pt x="3495" y="4534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2"/>
                    <a:pt x="3014" y="4366"/>
                    <a:pt x="2947" y="4322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40" y="1969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13"/>
                    <a:pt x="2241" y="1801"/>
                  </a:cubicBezTo>
                  <a:cubicBezTo>
                    <a:pt x="2252" y="1779"/>
                    <a:pt x="2263" y="1768"/>
                    <a:pt x="2275" y="1757"/>
                  </a:cubicBezTo>
                  <a:cubicBezTo>
                    <a:pt x="2342" y="1656"/>
                    <a:pt x="2420" y="1555"/>
                    <a:pt x="2510" y="1465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3"/>
                    <a:pt x="2633" y="1353"/>
                    <a:pt x="2644" y="1342"/>
                  </a:cubicBezTo>
                  <a:close/>
                  <a:moveTo>
                    <a:pt x="3553" y="4625"/>
                  </a:moveTo>
                  <a:cubicBezTo>
                    <a:pt x="3549" y="4626"/>
                    <a:pt x="3547" y="4629"/>
                    <a:pt x="3540" y="4635"/>
                  </a:cubicBezTo>
                  <a:cubicBezTo>
                    <a:pt x="3529" y="4646"/>
                    <a:pt x="3529" y="4646"/>
                    <a:pt x="3518" y="4658"/>
                  </a:cubicBezTo>
                  <a:cubicBezTo>
                    <a:pt x="3527" y="4639"/>
                    <a:pt x="3537" y="4628"/>
                    <a:pt x="3553" y="4625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3"/>
                    <a:pt x="1771" y="827"/>
                    <a:pt x="1849" y="849"/>
                  </a:cubicBezTo>
                  <a:cubicBezTo>
                    <a:pt x="1311" y="1152"/>
                    <a:pt x="841" y="1555"/>
                    <a:pt x="527" y="2081"/>
                  </a:cubicBezTo>
                  <a:cubicBezTo>
                    <a:pt x="1" y="2966"/>
                    <a:pt x="158" y="4053"/>
                    <a:pt x="964" y="4702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8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1"/>
                    <a:pt x="4358" y="816"/>
                  </a:cubicBezTo>
                  <a:cubicBezTo>
                    <a:pt x="4470" y="749"/>
                    <a:pt x="4560" y="681"/>
                    <a:pt x="4638" y="603"/>
                  </a:cubicBezTo>
                  <a:cubicBezTo>
                    <a:pt x="4896" y="289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3448785" y="5990710"/>
              <a:ext cx="208488" cy="176002"/>
            </a:xfrm>
            <a:custGeom>
              <a:avLst/>
              <a:gdLst/>
              <a:ahLst/>
              <a:cxnLst/>
              <a:rect l="l" t="t" r="r" b="b"/>
              <a:pathLst>
                <a:path w="6161" h="5201" extrusionOk="0">
                  <a:moveTo>
                    <a:pt x="3764" y="3999"/>
                  </a:moveTo>
                  <a:cubicBezTo>
                    <a:pt x="3755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93" y="863"/>
                  </a:moveTo>
                  <a:cubicBezTo>
                    <a:pt x="3304" y="874"/>
                    <a:pt x="3327" y="885"/>
                    <a:pt x="3338" y="896"/>
                  </a:cubicBezTo>
                  <a:cubicBezTo>
                    <a:pt x="3517" y="1008"/>
                    <a:pt x="3674" y="1154"/>
                    <a:pt x="3808" y="1311"/>
                  </a:cubicBezTo>
                  <a:cubicBezTo>
                    <a:pt x="4111" y="1680"/>
                    <a:pt x="4279" y="2184"/>
                    <a:pt x="4324" y="2655"/>
                  </a:cubicBezTo>
                  <a:cubicBezTo>
                    <a:pt x="4335" y="2879"/>
                    <a:pt x="4335" y="2991"/>
                    <a:pt x="4279" y="3192"/>
                  </a:cubicBezTo>
                  <a:cubicBezTo>
                    <a:pt x="4257" y="3282"/>
                    <a:pt x="4234" y="3360"/>
                    <a:pt x="4189" y="3450"/>
                  </a:cubicBezTo>
                  <a:cubicBezTo>
                    <a:pt x="4178" y="3495"/>
                    <a:pt x="4156" y="3528"/>
                    <a:pt x="4133" y="3573"/>
                  </a:cubicBezTo>
                  <a:cubicBezTo>
                    <a:pt x="4122" y="3596"/>
                    <a:pt x="4089" y="3652"/>
                    <a:pt x="4077" y="3663"/>
                  </a:cubicBezTo>
                  <a:cubicBezTo>
                    <a:pt x="4033" y="3719"/>
                    <a:pt x="3988" y="3775"/>
                    <a:pt x="3943" y="3831"/>
                  </a:cubicBezTo>
                  <a:cubicBezTo>
                    <a:pt x="3920" y="3853"/>
                    <a:pt x="3887" y="3876"/>
                    <a:pt x="3864" y="3898"/>
                  </a:cubicBezTo>
                  <a:cubicBezTo>
                    <a:pt x="3853" y="3921"/>
                    <a:pt x="3831" y="3932"/>
                    <a:pt x="3831" y="3932"/>
                  </a:cubicBezTo>
                  <a:cubicBezTo>
                    <a:pt x="3797" y="3954"/>
                    <a:pt x="3764" y="3977"/>
                    <a:pt x="3741" y="3999"/>
                  </a:cubicBezTo>
                  <a:cubicBezTo>
                    <a:pt x="3719" y="4010"/>
                    <a:pt x="3696" y="4021"/>
                    <a:pt x="3685" y="4021"/>
                  </a:cubicBezTo>
                  <a:cubicBezTo>
                    <a:pt x="3663" y="4033"/>
                    <a:pt x="3640" y="4033"/>
                    <a:pt x="3629" y="4033"/>
                  </a:cubicBezTo>
                  <a:cubicBezTo>
                    <a:pt x="3596" y="4033"/>
                    <a:pt x="3562" y="4044"/>
                    <a:pt x="3551" y="4044"/>
                  </a:cubicBezTo>
                  <a:lnTo>
                    <a:pt x="3495" y="4044"/>
                  </a:lnTo>
                  <a:cubicBezTo>
                    <a:pt x="3405" y="4044"/>
                    <a:pt x="3450" y="4033"/>
                    <a:pt x="3495" y="4033"/>
                  </a:cubicBezTo>
                  <a:lnTo>
                    <a:pt x="3372" y="4033"/>
                  </a:lnTo>
                  <a:cubicBezTo>
                    <a:pt x="3320" y="4022"/>
                    <a:pt x="3258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2" y="3999"/>
                  </a:cubicBezTo>
                  <a:lnTo>
                    <a:pt x="3192" y="3999"/>
                  </a:lnTo>
                  <a:cubicBezTo>
                    <a:pt x="3196" y="4000"/>
                    <a:pt x="3201" y="4001"/>
                    <a:pt x="3205" y="4001"/>
                  </a:cubicBezTo>
                  <a:lnTo>
                    <a:pt x="3205" y="4001"/>
                  </a:lnTo>
                  <a:cubicBezTo>
                    <a:pt x="3177" y="3997"/>
                    <a:pt x="3145" y="3992"/>
                    <a:pt x="3125" y="3988"/>
                  </a:cubicBezTo>
                  <a:cubicBezTo>
                    <a:pt x="3013" y="3954"/>
                    <a:pt x="2901" y="3921"/>
                    <a:pt x="2789" y="3876"/>
                  </a:cubicBezTo>
                  <a:cubicBezTo>
                    <a:pt x="2733" y="3853"/>
                    <a:pt x="2677" y="3820"/>
                    <a:pt x="2621" y="3797"/>
                  </a:cubicBezTo>
                  <a:lnTo>
                    <a:pt x="2610" y="3797"/>
                  </a:lnTo>
                  <a:cubicBezTo>
                    <a:pt x="2588" y="3786"/>
                    <a:pt x="2565" y="3775"/>
                    <a:pt x="2543" y="3753"/>
                  </a:cubicBezTo>
                  <a:cubicBezTo>
                    <a:pt x="2397" y="3125"/>
                    <a:pt x="2442" y="2464"/>
                    <a:pt x="2677" y="1837"/>
                  </a:cubicBezTo>
                  <a:cubicBezTo>
                    <a:pt x="2744" y="1647"/>
                    <a:pt x="2845" y="1456"/>
                    <a:pt x="2946" y="1266"/>
                  </a:cubicBezTo>
                  <a:cubicBezTo>
                    <a:pt x="2957" y="1244"/>
                    <a:pt x="2968" y="1244"/>
                    <a:pt x="2968" y="1232"/>
                  </a:cubicBezTo>
                  <a:cubicBezTo>
                    <a:pt x="2968" y="1232"/>
                    <a:pt x="2980" y="1221"/>
                    <a:pt x="2991" y="1210"/>
                  </a:cubicBezTo>
                  <a:cubicBezTo>
                    <a:pt x="3013" y="1165"/>
                    <a:pt x="3047" y="1132"/>
                    <a:pt x="3069" y="1098"/>
                  </a:cubicBezTo>
                  <a:cubicBezTo>
                    <a:pt x="3125" y="1020"/>
                    <a:pt x="3192" y="941"/>
                    <a:pt x="3260" y="874"/>
                  </a:cubicBezTo>
                  <a:cubicBezTo>
                    <a:pt x="3271" y="874"/>
                    <a:pt x="3271" y="863"/>
                    <a:pt x="3271" y="863"/>
                  </a:cubicBezTo>
                  <a:close/>
                  <a:moveTo>
                    <a:pt x="3932" y="1"/>
                  </a:moveTo>
                  <a:cubicBezTo>
                    <a:pt x="3408" y="1"/>
                    <a:pt x="2873" y="159"/>
                    <a:pt x="2431" y="392"/>
                  </a:cubicBezTo>
                  <a:cubicBezTo>
                    <a:pt x="1927" y="650"/>
                    <a:pt x="1546" y="1042"/>
                    <a:pt x="1255" y="1524"/>
                  </a:cubicBezTo>
                  <a:cubicBezTo>
                    <a:pt x="930" y="2050"/>
                    <a:pt x="751" y="2677"/>
                    <a:pt x="728" y="3304"/>
                  </a:cubicBezTo>
                  <a:cubicBezTo>
                    <a:pt x="560" y="3372"/>
                    <a:pt x="0" y="3618"/>
                    <a:pt x="247" y="3865"/>
                  </a:cubicBezTo>
                  <a:cubicBezTo>
                    <a:pt x="426" y="4044"/>
                    <a:pt x="639" y="4189"/>
                    <a:pt x="852" y="4324"/>
                  </a:cubicBezTo>
                  <a:cubicBezTo>
                    <a:pt x="908" y="4559"/>
                    <a:pt x="997" y="4794"/>
                    <a:pt x="1109" y="5018"/>
                  </a:cubicBezTo>
                  <a:cubicBezTo>
                    <a:pt x="1180" y="5148"/>
                    <a:pt x="1348" y="5201"/>
                    <a:pt x="1554" y="5201"/>
                  </a:cubicBezTo>
                  <a:cubicBezTo>
                    <a:pt x="1931" y="5201"/>
                    <a:pt x="2435" y="5024"/>
                    <a:pt x="2688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69" y="3932"/>
                    <a:pt x="6026" y="2711"/>
                  </a:cubicBezTo>
                  <a:cubicBezTo>
                    <a:pt x="6161" y="1680"/>
                    <a:pt x="5589" y="381"/>
                    <a:pt x="4537" y="79"/>
                  </a:cubicBezTo>
                  <a:cubicBezTo>
                    <a:pt x="4341" y="25"/>
                    <a:pt x="4137" y="1"/>
                    <a:pt x="3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3567022" y="6173378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4187885" y="5990710"/>
              <a:ext cx="208116" cy="176002"/>
            </a:xfrm>
            <a:custGeom>
              <a:avLst/>
              <a:gdLst/>
              <a:ahLst/>
              <a:cxnLst/>
              <a:rect l="l" t="t" r="r" b="b"/>
              <a:pathLst>
                <a:path w="6150" h="5201" extrusionOk="0">
                  <a:moveTo>
                    <a:pt x="3764" y="3999"/>
                  </a:moveTo>
                  <a:lnTo>
                    <a:pt x="3764" y="3999"/>
                  </a:lnTo>
                  <a:cubicBezTo>
                    <a:pt x="3755" y="4008"/>
                    <a:pt x="3739" y="4017"/>
                    <a:pt x="3722" y="4020"/>
                  </a:cubicBezTo>
                  <a:lnTo>
                    <a:pt x="3722" y="4020"/>
                  </a:lnTo>
                  <a:cubicBezTo>
                    <a:pt x="3743" y="4009"/>
                    <a:pt x="3764" y="3999"/>
                    <a:pt x="3764" y="3999"/>
                  </a:cubicBezTo>
                  <a:close/>
                  <a:moveTo>
                    <a:pt x="3282" y="863"/>
                  </a:moveTo>
                  <a:cubicBezTo>
                    <a:pt x="3293" y="874"/>
                    <a:pt x="3316" y="885"/>
                    <a:pt x="3327" y="896"/>
                  </a:cubicBezTo>
                  <a:cubicBezTo>
                    <a:pt x="3506" y="1008"/>
                    <a:pt x="3663" y="1154"/>
                    <a:pt x="3797" y="1311"/>
                  </a:cubicBezTo>
                  <a:cubicBezTo>
                    <a:pt x="4100" y="1680"/>
                    <a:pt x="4279" y="2184"/>
                    <a:pt x="4313" y="2655"/>
                  </a:cubicBezTo>
                  <a:cubicBezTo>
                    <a:pt x="4335" y="2879"/>
                    <a:pt x="4324" y="2991"/>
                    <a:pt x="4268" y="3192"/>
                  </a:cubicBezTo>
                  <a:cubicBezTo>
                    <a:pt x="4257" y="3282"/>
                    <a:pt x="4223" y="3360"/>
                    <a:pt x="4190" y="3450"/>
                  </a:cubicBezTo>
                  <a:cubicBezTo>
                    <a:pt x="4167" y="3495"/>
                    <a:pt x="4145" y="3528"/>
                    <a:pt x="4122" y="3573"/>
                  </a:cubicBezTo>
                  <a:cubicBezTo>
                    <a:pt x="4111" y="3596"/>
                    <a:pt x="4078" y="3652"/>
                    <a:pt x="4066" y="3663"/>
                  </a:cubicBezTo>
                  <a:cubicBezTo>
                    <a:pt x="4022" y="3719"/>
                    <a:pt x="3988" y="3775"/>
                    <a:pt x="3932" y="3831"/>
                  </a:cubicBezTo>
                  <a:cubicBezTo>
                    <a:pt x="3909" y="3853"/>
                    <a:pt x="3887" y="3876"/>
                    <a:pt x="3865" y="3898"/>
                  </a:cubicBezTo>
                  <a:cubicBezTo>
                    <a:pt x="3842" y="3921"/>
                    <a:pt x="3820" y="3932"/>
                    <a:pt x="3820" y="3932"/>
                  </a:cubicBezTo>
                  <a:cubicBezTo>
                    <a:pt x="3786" y="3954"/>
                    <a:pt x="3764" y="3977"/>
                    <a:pt x="3730" y="3999"/>
                  </a:cubicBezTo>
                  <a:cubicBezTo>
                    <a:pt x="3719" y="4010"/>
                    <a:pt x="3697" y="4021"/>
                    <a:pt x="3674" y="4021"/>
                  </a:cubicBezTo>
                  <a:cubicBezTo>
                    <a:pt x="3663" y="4033"/>
                    <a:pt x="3641" y="4033"/>
                    <a:pt x="3618" y="4033"/>
                  </a:cubicBezTo>
                  <a:cubicBezTo>
                    <a:pt x="3585" y="4033"/>
                    <a:pt x="3562" y="4044"/>
                    <a:pt x="3540" y="4044"/>
                  </a:cubicBezTo>
                  <a:lnTo>
                    <a:pt x="3484" y="4044"/>
                  </a:lnTo>
                  <a:cubicBezTo>
                    <a:pt x="3405" y="4044"/>
                    <a:pt x="3439" y="4033"/>
                    <a:pt x="3484" y="4033"/>
                  </a:cubicBezTo>
                  <a:lnTo>
                    <a:pt x="3361" y="4033"/>
                  </a:lnTo>
                  <a:cubicBezTo>
                    <a:pt x="3305" y="4021"/>
                    <a:pt x="3249" y="4010"/>
                    <a:pt x="3181" y="3999"/>
                  </a:cubicBezTo>
                  <a:lnTo>
                    <a:pt x="3181" y="3999"/>
                  </a:lnTo>
                  <a:cubicBezTo>
                    <a:pt x="3227" y="4006"/>
                    <a:pt x="3244" y="4009"/>
                    <a:pt x="3244" y="4009"/>
                  </a:cubicBezTo>
                  <a:cubicBezTo>
                    <a:pt x="3245" y="4009"/>
                    <a:pt x="3164" y="3995"/>
                    <a:pt x="3125" y="3988"/>
                  </a:cubicBezTo>
                  <a:cubicBezTo>
                    <a:pt x="3002" y="3954"/>
                    <a:pt x="2890" y="3921"/>
                    <a:pt x="2789" y="3876"/>
                  </a:cubicBezTo>
                  <a:cubicBezTo>
                    <a:pt x="2722" y="3853"/>
                    <a:pt x="2666" y="3831"/>
                    <a:pt x="2610" y="3797"/>
                  </a:cubicBezTo>
                  <a:lnTo>
                    <a:pt x="2599" y="3797"/>
                  </a:lnTo>
                  <a:cubicBezTo>
                    <a:pt x="2577" y="3786"/>
                    <a:pt x="2554" y="3775"/>
                    <a:pt x="2532" y="3753"/>
                  </a:cubicBezTo>
                  <a:cubicBezTo>
                    <a:pt x="2386" y="3125"/>
                    <a:pt x="2442" y="2464"/>
                    <a:pt x="2666" y="1837"/>
                  </a:cubicBezTo>
                  <a:cubicBezTo>
                    <a:pt x="2745" y="1647"/>
                    <a:pt x="2834" y="1456"/>
                    <a:pt x="2946" y="1266"/>
                  </a:cubicBezTo>
                  <a:cubicBezTo>
                    <a:pt x="2957" y="1244"/>
                    <a:pt x="2957" y="1244"/>
                    <a:pt x="2957" y="1232"/>
                  </a:cubicBezTo>
                  <a:cubicBezTo>
                    <a:pt x="2969" y="1232"/>
                    <a:pt x="2969" y="1221"/>
                    <a:pt x="2980" y="1210"/>
                  </a:cubicBezTo>
                  <a:cubicBezTo>
                    <a:pt x="3013" y="1165"/>
                    <a:pt x="3036" y="1132"/>
                    <a:pt x="3058" y="1098"/>
                  </a:cubicBezTo>
                  <a:cubicBezTo>
                    <a:pt x="3125" y="1020"/>
                    <a:pt x="3193" y="941"/>
                    <a:pt x="3260" y="874"/>
                  </a:cubicBezTo>
                  <a:cubicBezTo>
                    <a:pt x="3260" y="874"/>
                    <a:pt x="3260" y="863"/>
                    <a:pt x="3271" y="863"/>
                  </a:cubicBezTo>
                  <a:close/>
                  <a:moveTo>
                    <a:pt x="3928" y="1"/>
                  </a:moveTo>
                  <a:cubicBezTo>
                    <a:pt x="3408" y="1"/>
                    <a:pt x="2870" y="159"/>
                    <a:pt x="2420" y="392"/>
                  </a:cubicBezTo>
                  <a:cubicBezTo>
                    <a:pt x="1927" y="650"/>
                    <a:pt x="1535" y="1042"/>
                    <a:pt x="1244" y="1524"/>
                  </a:cubicBezTo>
                  <a:cubicBezTo>
                    <a:pt x="919" y="2050"/>
                    <a:pt x="740" y="2677"/>
                    <a:pt x="729" y="3304"/>
                  </a:cubicBezTo>
                  <a:cubicBezTo>
                    <a:pt x="561" y="3372"/>
                    <a:pt x="0" y="3618"/>
                    <a:pt x="236" y="3865"/>
                  </a:cubicBezTo>
                  <a:cubicBezTo>
                    <a:pt x="426" y="4044"/>
                    <a:pt x="628" y="4189"/>
                    <a:pt x="841" y="4324"/>
                  </a:cubicBezTo>
                  <a:cubicBezTo>
                    <a:pt x="908" y="4559"/>
                    <a:pt x="986" y="4794"/>
                    <a:pt x="1109" y="5018"/>
                  </a:cubicBezTo>
                  <a:cubicBezTo>
                    <a:pt x="1176" y="5148"/>
                    <a:pt x="1344" y="5201"/>
                    <a:pt x="1549" y="5201"/>
                  </a:cubicBezTo>
                  <a:cubicBezTo>
                    <a:pt x="1927" y="5201"/>
                    <a:pt x="2435" y="5024"/>
                    <a:pt x="2689" y="4828"/>
                  </a:cubicBezTo>
                  <a:cubicBezTo>
                    <a:pt x="2733" y="4830"/>
                    <a:pt x="2778" y="4831"/>
                    <a:pt x="2823" y="4831"/>
                  </a:cubicBezTo>
                  <a:cubicBezTo>
                    <a:pt x="3047" y="4831"/>
                    <a:pt x="3271" y="4807"/>
                    <a:pt x="3495" y="4761"/>
                  </a:cubicBezTo>
                  <a:cubicBezTo>
                    <a:pt x="4570" y="4548"/>
                    <a:pt x="5870" y="3932"/>
                    <a:pt x="6026" y="2711"/>
                  </a:cubicBezTo>
                  <a:cubicBezTo>
                    <a:pt x="6150" y="1680"/>
                    <a:pt x="5578" y="381"/>
                    <a:pt x="4526" y="79"/>
                  </a:cubicBezTo>
                  <a:cubicBezTo>
                    <a:pt x="4333" y="25"/>
                    <a:pt x="4132" y="1"/>
                    <a:pt x="39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4305749" y="6173378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3825898" y="5984720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8" y="1051"/>
                    <a:pt x="3215" y="1062"/>
                    <a:pt x="3115" y="1073"/>
                  </a:cubicBezTo>
                  <a:cubicBezTo>
                    <a:pt x="3115" y="1073"/>
                    <a:pt x="3115" y="1062"/>
                    <a:pt x="3126" y="1062"/>
                  </a:cubicBezTo>
                  <a:lnTo>
                    <a:pt x="3159" y="1062"/>
                  </a:lnTo>
                  <a:cubicBezTo>
                    <a:pt x="3159" y="1062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89"/>
                    <a:pt x="3305" y="2003"/>
                    <a:pt x="3495" y="2373"/>
                  </a:cubicBezTo>
                  <a:cubicBezTo>
                    <a:pt x="3675" y="2731"/>
                    <a:pt x="3798" y="3112"/>
                    <a:pt x="3843" y="3504"/>
                  </a:cubicBezTo>
                  <a:cubicBezTo>
                    <a:pt x="3876" y="3829"/>
                    <a:pt x="3865" y="4086"/>
                    <a:pt x="3708" y="4422"/>
                  </a:cubicBezTo>
                  <a:cubicBezTo>
                    <a:pt x="3686" y="4445"/>
                    <a:pt x="3675" y="4478"/>
                    <a:pt x="3652" y="4501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30" y="4534"/>
                    <a:pt x="3619" y="4546"/>
                  </a:cubicBezTo>
                  <a:lnTo>
                    <a:pt x="3563" y="4546"/>
                  </a:lnTo>
                  <a:cubicBezTo>
                    <a:pt x="3540" y="4534"/>
                    <a:pt x="3495" y="4534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2"/>
                    <a:pt x="3014" y="4366"/>
                    <a:pt x="2947" y="4322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1" y="2182"/>
                    <a:pt x="2095" y="2081"/>
                    <a:pt x="2151" y="1969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13"/>
                    <a:pt x="2241" y="1801"/>
                  </a:cubicBezTo>
                  <a:cubicBezTo>
                    <a:pt x="2252" y="1779"/>
                    <a:pt x="2263" y="1768"/>
                    <a:pt x="2275" y="1757"/>
                  </a:cubicBezTo>
                  <a:cubicBezTo>
                    <a:pt x="2353" y="1656"/>
                    <a:pt x="2431" y="1555"/>
                    <a:pt x="2510" y="1465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3"/>
                    <a:pt x="2633" y="1353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6"/>
                    <a:pt x="3529" y="4646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71" y="827"/>
                    <a:pt x="1849" y="849"/>
                  </a:cubicBezTo>
                  <a:cubicBezTo>
                    <a:pt x="1311" y="1152"/>
                    <a:pt x="852" y="1555"/>
                    <a:pt x="527" y="2081"/>
                  </a:cubicBezTo>
                  <a:cubicBezTo>
                    <a:pt x="1" y="2966"/>
                    <a:pt x="158" y="4053"/>
                    <a:pt x="975" y="4702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8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1"/>
                    <a:pt x="4358" y="816"/>
                  </a:cubicBezTo>
                  <a:cubicBezTo>
                    <a:pt x="4470" y="749"/>
                    <a:pt x="4571" y="681"/>
                    <a:pt x="4638" y="603"/>
                  </a:cubicBezTo>
                  <a:cubicBezTo>
                    <a:pt x="4896" y="289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3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463928" y="635533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346063" y="621865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2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69"/>
                    <a:pt x="3282" y="869"/>
                  </a:cubicBezTo>
                  <a:cubicBezTo>
                    <a:pt x="3293" y="869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17" y="3853"/>
                    <a:pt x="3902" y="3868"/>
                    <a:pt x="3887" y="3882"/>
                  </a:cubicBezTo>
                  <a:lnTo>
                    <a:pt x="3887" y="3882"/>
                  </a:lnTo>
                  <a:cubicBezTo>
                    <a:pt x="3887" y="3882"/>
                    <a:pt x="3875" y="3882"/>
                    <a:pt x="3864" y="3894"/>
                  </a:cubicBezTo>
                  <a:cubicBezTo>
                    <a:pt x="3875" y="3894"/>
                    <a:pt x="3887" y="3883"/>
                    <a:pt x="3887" y="3882"/>
                  </a:cubicBezTo>
                  <a:lnTo>
                    <a:pt x="3887" y="3882"/>
                  </a:lnTo>
                  <a:cubicBezTo>
                    <a:pt x="3879" y="3890"/>
                    <a:pt x="3872" y="3897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18" y="4020"/>
                    <a:pt x="3270" y="4011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69"/>
                  </a:cubicBezTo>
                  <a:cubicBezTo>
                    <a:pt x="3259" y="869"/>
                    <a:pt x="3259" y="858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4"/>
                  </a:cubicBezTo>
                  <a:cubicBezTo>
                    <a:pt x="2946" y="4834"/>
                    <a:pt x="3215" y="4812"/>
                    <a:pt x="3483" y="4756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722804" y="6212497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93" y="1063"/>
                    <a:pt x="3193" y="1051"/>
                    <a:pt x="3204" y="1051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97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5" y="3023"/>
                    <a:pt x="1905" y="2664"/>
                    <a:pt x="2017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1" y="1813"/>
                    <a:pt x="2252" y="1802"/>
                  </a:cubicBezTo>
                  <a:cubicBezTo>
                    <a:pt x="2263" y="1791"/>
                    <a:pt x="2274" y="1768"/>
                    <a:pt x="2274" y="1757"/>
                  </a:cubicBezTo>
                  <a:cubicBezTo>
                    <a:pt x="2353" y="1656"/>
                    <a:pt x="2431" y="1567"/>
                    <a:pt x="2521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3" y="1365"/>
                    <a:pt x="2644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46"/>
                    <a:pt x="1233" y="659"/>
                    <a:pt x="1625" y="783"/>
                  </a:cubicBezTo>
                  <a:cubicBezTo>
                    <a:pt x="1703" y="805"/>
                    <a:pt x="1781" y="827"/>
                    <a:pt x="1849" y="861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1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2" y="3236"/>
                    <a:pt x="5422" y="2407"/>
                  </a:cubicBezTo>
                  <a:cubicBezTo>
                    <a:pt x="5220" y="1791"/>
                    <a:pt x="4839" y="1242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809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611369" y="664717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493504" y="651052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19" y="4041"/>
                    <a:pt x="3521" y="4043"/>
                    <a:pt x="3523" y="4044"/>
                  </a:cubicBezTo>
                  <a:lnTo>
                    <a:pt x="3523" y="4044"/>
                  </a:lnTo>
                  <a:cubicBezTo>
                    <a:pt x="3523" y="4044"/>
                    <a:pt x="3523" y="4044"/>
                    <a:pt x="3523" y="4044"/>
                  </a:cubicBezTo>
                  <a:cubicBezTo>
                    <a:pt x="3517" y="4044"/>
                    <a:pt x="3512" y="4044"/>
                    <a:pt x="3506" y="4039"/>
                  </a:cubicBezTo>
                  <a:cubicBezTo>
                    <a:pt x="3506" y="4050"/>
                    <a:pt x="3495" y="4050"/>
                    <a:pt x="3484" y="4050"/>
                  </a:cubicBez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04" y="4027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42"/>
                    <a:pt x="2834" y="1451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05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8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299"/>
                  </a:cubicBezTo>
                  <a:cubicBezTo>
                    <a:pt x="560" y="3378"/>
                    <a:pt x="0" y="3624"/>
                    <a:pt x="235" y="3859"/>
                  </a:cubicBezTo>
                  <a:cubicBezTo>
                    <a:pt x="426" y="4050"/>
                    <a:pt x="627" y="4195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463928" y="6939414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46063" y="6802734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6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70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722804" y="6796812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3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83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97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1" y="1806"/>
                    <a:pt x="2252" y="1795"/>
                  </a:cubicBezTo>
                  <a:cubicBezTo>
                    <a:pt x="2263" y="1784"/>
                    <a:pt x="2274" y="1761"/>
                    <a:pt x="2274" y="1750"/>
                  </a:cubicBezTo>
                  <a:cubicBezTo>
                    <a:pt x="2353" y="1649"/>
                    <a:pt x="2431" y="1560"/>
                    <a:pt x="2521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3" y="1358"/>
                    <a:pt x="2644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1" y="107"/>
                    <a:pt x="1815" y="238"/>
                  </a:cubicBezTo>
                  <a:cubicBezTo>
                    <a:pt x="1647" y="339"/>
                    <a:pt x="1244" y="653"/>
                    <a:pt x="1625" y="776"/>
                  </a:cubicBezTo>
                  <a:cubicBezTo>
                    <a:pt x="1703" y="798"/>
                    <a:pt x="1781" y="821"/>
                    <a:pt x="1849" y="854"/>
                  </a:cubicBezTo>
                  <a:cubicBezTo>
                    <a:pt x="1322" y="1145"/>
                    <a:pt x="852" y="1549"/>
                    <a:pt x="538" y="2075"/>
                  </a:cubicBezTo>
                  <a:cubicBezTo>
                    <a:pt x="0" y="2960"/>
                    <a:pt x="157" y="4057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2" y="3229"/>
                    <a:pt x="5422" y="2400"/>
                  </a:cubicBezTo>
                  <a:cubicBezTo>
                    <a:pt x="5220" y="1784"/>
                    <a:pt x="4839" y="1235"/>
                    <a:pt x="4369" y="809"/>
                  </a:cubicBezTo>
                  <a:cubicBezTo>
                    <a:pt x="4470" y="753"/>
                    <a:pt x="4570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9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493504" y="7094604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39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16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611369" y="727751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63928" y="7459434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346063" y="7322754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07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1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3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8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3"/>
                  </a:cubicBezTo>
                  <a:cubicBezTo>
                    <a:pt x="3002" y="3950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37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7" y="1"/>
                  </a:moveTo>
                  <a:cubicBezTo>
                    <a:pt x="3394" y="1"/>
                    <a:pt x="2864" y="158"/>
                    <a:pt x="2419" y="388"/>
                  </a:cubicBezTo>
                  <a:cubicBezTo>
                    <a:pt x="1915" y="646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7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6" y="27"/>
                    <a:pt x="4118" y="1"/>
                    <a:pt x="3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722804" y="7316629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4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56"/>
                  </a:cubicBezTo>
                  <a:cubicBezTo>
                    <a:pt x="3607" y="4545"/>
                    <a:pt x="3585" y="4545"/>
                    <a:pt x="3562" y="4545"/>
                  </a:cubicBez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8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93"/>
                    <a:pt x="2095" y="2081"/>
                    <a:pt x="2151" y="1980"/>
                  </a:cubicBezTo>
                  <a:cubicBezTo>
                    <a:pt x="2173" y="1924"/>
                    <a:pt x="2207" y="1880"/>
                    <a:pt x="2229" y="1835"/>
                  </a:cubicBezTo>
                  <a:cubicBezTo>
                    <a:pt x="2229" y="1824"/>
                    <a:pt x="2241" y="1812"/>
                    <a:pt x="2252" y="1801"/>
                  </a:cubicBezTo>
                  <a:cubicBezTo>
                    <a:pt x="2263" y="1790"/>
                    <a:pt x="2274" y="1768"/>
                    <a:pt x="2274" y="1756"/>
                  </a:cubicBezTo>
                  <a:cubicBezTo>
                    <a:pt x="2353" y="1656"/>
                    <a:pt x="2431" y="1566"/>
                    <a:pt x="2521" y="1476"/>
                  </a:cubicBezTo>
                  <a:cubicBezTo>
                    <a:pt x="2554" y="1432"/>
                    <a:pt x="2588" y="1398"/>
                    <a:pt x="2621" y="1364"/>
                  </a:cubicBezTo>
                  <a:cubicBezTo>
                    <a:pt x="2633" y="1364"/>
                    <a:pt x="2644" y="1353"/>
                    <a:pt x="2655" y="1342"/>
                  </a:cubicBezTo>
                  <a:close/>
                  <a:moveTo>
                    <a:pt x="3819" y="4556"/>
                  </a:moveTo>
                  <a:lnTo>
                    <a:pt x="3819" y="4556"/>
                  </a:ln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6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45"/>
                    <a:pt x="1233" y="659"/>
                    <a:pt x="1625" y="771"/>
                  </a:cubicBezTo>
                  <a:cubicBezTo>
                    <a:pt x="1703" y="804"/>
                    <a:pt x="1781" y="827"/>
                    <a:pt x="1849" y="860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5"/>
                    <a:pt x="2117" y="5329"/>
                    <a:pt x="2756" y="5363"/>
                  </a:cubicBezTo>
                  <a:cubicBezTo>
                    <a:pt x="2800" y="5364"/>
                    <a:pt x="2845" y="5365"/>
                    <a:pt x="2891" y="5365"/>
                  </a:cubicBezTo>
                  <a:cubicBezTo>
                    <a:pt x="3584" y="5365"/>
                    <a:pt x="4349" y="5200"/>
                    <a:pt x="4906" y="4769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5"/>
                  </a:cubicBezTo>
                  <a:cubicBezTo>
                    <a:pt x="4470" y="759"/>
                    <a:pt x="4570" y="692"/>
                    <a:pt x="4638" y="603"/>
                  </a:cubicBezTo>
                  <a:cubicBezTo>
                    <a:pt x="4895" y="300"/>
                    <a:pt x="4414" y="233"/>
                    <a:pt x="4212" y="233"/>
                  </a:cubicBezTo>
                  <a:cubicBezTo>
                    <a:pt x="4010" y="244"/>
                    <a:pt x="3809" y="255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611369" y="775127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1"/>
                  </a:moveTo>
                  <a:cubicBezTo>
                    <a:pt x="12" y="1"/>
                    <a:pt x="23" y="1"/>
                    <a:pt x="2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493504" y="7614624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10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2"/>
                    <a:pt x="3327" y="903"/>
                  </a:cubicBezTo>
                  <a:cubicBezTo>
                    <a:pt x="3506" y="1004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19" y="4041"/>
                    <a:pt x="3521" y="4043"/>
                    <a:pt x="3523" y="4044"/>
                  </a:cubicBezTo>
                  <a:lnTo>
                    <a:pt x="3523" y="4044"/>
                  </a:lnTo>
                  <a:cubicBezTo>
                    <a:pt x="3523" y="4044"/>
                    <a:pt x="3523" y="4044"/>
                    <a:pt x="3523" y="4044"/>
                  </a:cubicBezTo>
                  <a:cubicBezTo>
                    <a:pt x="3517" y="4044"/>
                    <a:pt x="3512" y="4044"/>
                    <a:pt x="3506" y="4039"/>
                  </a:cubicBezTo>
                  <a:lnTo>
                    <a:pt x="3484" y="4039"/>
                  </a:lnTo>
                  <a:cubicBezTo>
                    <a:pt x="3457" y="4043"/>
                    <a:pt x="3444" y="4044"/>
                    <a:pt x="3439" y="4044"/>
                  </a:cubicBezTo>
                  <a:cubicBezTo>
                    <a:pt x="3429" y="4044"/>
                    <a:pt x="3454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2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4"/>
                  </a:cubicBezTo>
                  <a:cubicBezTo>
                    <a:pt x="3125" y="1026"/>
                    <a:pt x="3192" y="948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72"/>
                    <a:pt x="728" y="3300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463928" y="8043512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346063" y="7906832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1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9"/>
                  </a:cubicBezTo>
                  <a:cubicBezTo>
                    <a:pt x="4021" y="3726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3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40"/>
                  </a:cubicBezTo>
                  <a:lnTo>
                    <a:pt x="3483" y="4040"/>
                  </a:lnTo>
                  <a:cubicBezTo>
                    <a:pt x="3439" y="4040"/>
                    <a:pt x="3394" y="4028"/>
                    <a:pt x="3360" y="4028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4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3" y="1"/>
                  </a:moveTo>
                  <a:cubicBezTo>
                    <a:pt x="3388" y="1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7"/>
                    <a:pt x="6015" y="2707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722804" y="7900741"/>
              <a:ext cx="192956" cy="181552"/>
            </a:xfrm>
            <a:custGeom>
              <a:avLst/>
              <a:gdLst/>
              <a:ahLst/>
              <a:cxnLst/>
              <a:rect l="l" t="t" r="r" b="b"/>
              <a:pathLst>
                <a:path w="5702" h="5365" extrusionOk="0">
                  <a:moveTo>
                    <a:pt x="3204" y="1050"/>
                  </a:moveTo>
                  <a:cubicBezTo>
                    <a:pt x="3237" y="1050"/>
                    <a:pt x="3216" y="1061"/>
                    <a:pt x="3130" y="1072"/>
                  </a:cubicBezTo>
                  <a:lnTo>
                    <a:pt x="3130" y="1072"/>
                  </a:lnTo>
                  <a:cubicBezTo>
                    <a:pt x="3140" y="1069"/>
                    <a:pt x="3149" y="1061"/>
                    <a:pt x="3159" y="1061"/>
                  </a:cubicBezTo>
                  <a:lnTo>
                    <a:pt x="3181" y="1061"/>
                  </a:lnTo>
                  <a:cubicBezTo>
                    <a:pt x="3193" y="1061"/>
                    <a:pt x="3193" y="1050"/>
                    <a:pt x="3204" y="1050"/>
                  </a:cubicBezTo>
                  <a:close/>
                  <a:moveTo>
                    <a:pt x="2655" y="1341"/>
                  </a:moveTo>
                  <a:cubicBezTo>
                    <a:pt x="2677" y="1363"/>
                    <a:pt x="2711" y="1386"/>
                    <a:pt x="2733" y="1408"/>
                  </a:cubicBezTo>
                  <a:cubicBezTo>
                    <a:pt x="3058" y="1688"/>
                    <a:pt x="3305" y="2002"/>
                    <a:pt x="3495" y="2383"/>
                  </a:cubicBezTo>
                  <a:cubicBezTo>
                    <a:pt x="3674" y="2730"/>
                    <a:pt x="3797" y="3111"/>
                    <a:pt x="3842" y="3503"/>
                  </a:cubicBezTo>
                  <a:cubicBezTo>
                    <a:pt x="3876" y="3839"/>
                    <a:pt x="3865" y="4096"/>
                    <a:pt x="3708" y="4421"/>
                  </a:cubicBezTo>
                  <a:cubicBezTo>
                    <a:pt x="3697" y="4455"/>
                    <a:pt x="3674" y="4477"/>
                    <a:pt x="3663" y="4511"/>
                  </a:cubicBezTo>
                  <a:cubicBezTo>
                    <a:pt x="3652" y="4511"/>
                    <a:pt x="3652" y="4522"/>
                    <a:pt x="3641" y="4522"/>
                  </a:cubicBezTo>
                  <a:cubicBezTo>
                    <a:pt x="3641" y="4533"/>
                    <a:pt x="3629" y="4544"/>
                    <a:pt x="3629" y="4556"/>
                  </a:cubicBezTo>
                  <a:cubicBezTo>
                    <a:pt x="3607" y="4544"/>
                    <a:pt x="3585" y="4544"/>
                    <a:pt x="3562" y="4544"/>
                  </a:cubicBezTo>
                  <a:cubicBezTo>
                    <a:pt x="3540" y="4544"/>
                    <a:pt x="3495" y="4533"/>
                    <a:pt x="3473" y="4522"/>
                  </a:cubicBezTo>
                  <a:cubicBezTo>
                    <a:pt x="3405" y="4511"/>
                    <a:pt x="3349" y="4488"/>
                    <a:pt x="3282" y="4466"/>
                  </a:cubicBezTo>
                  <a:cubicBezTo>
                    <a:pt x="3170" y="4432"/>
                    <a:pt x="3025" y="4365"/>
                    <a:pt x="2946" y="4320"/>
                  </a:cubicBezTo>
                  <a:cubicBezTo>
                    <a:pt x="2554" y="4107"/>
                    <a:pt x="2218" y="3805"/>
                    <a:pt x="2061" y="3402"/>
                  </a:cubicBezTo>
                  <a:cubicBezTo>
                    <a:pt x="1905" y="3021"/>
                    <a:pt x="1905" y="2663"/>
                    <a:pt x="2017" y="2293"/>
                  </a:cubicBezTo>
                  <a:cubicBezTo>
                    <a:pt x="2050" y="2192"/>
                    <a:pt x="2095" y="2080"/>
                    <a:pt x="2151" y="1979"/>
                  </a:cubicBezTo>
                  <a:cubicBezTo>
                    <a:pt x="2173" y="1923"/>
                    <a:pt x="2207" y="1879"/>
                    <a:pt x="2229" y="1834"/>
                  </a:cubicBezTo>
                  <a:cubicBezTo>
                    <a:pt x="2229" y="1823"/>
                    <a:pt x="2241" y="1811"/>
                    <a:pt x="2252" y="1800"/>
                  </a:cubicBezTo>
                  <a:cubicBezTo>
                    <a:pt x="2263" y="1789"/>
                    <a:pt x="2274" y="1767"/>
                    <a:pt x="2274" y="1755"/>
                  </a:cubicBezTo>
                  <a:cubicBezTo>
                    <a:pt x="2353" y="1655"/>
                    <a:pt x="2431" y="1565"/>
                    <a:pt x="2521" y="1475"/>
                  </a:cubicBezTo>
                  <a:cubicBezTo>
                    <a:pt x="2554" y="1431"/>
                    <a:pt x="2588" y="1397"/>
                    <a:pt x="2621" y="1363"/>
                  </a:cubicBezTo>
                  <a:cubicBezTo>
                    <a:pt x="2633" y="1363"/>
                    <a:pt x="2644" y="1352"/>
                    <a:pt x="2655" y="1341"/>
                  </a:cubicBezTo>
                  <a:close/>
                  <a:moveTo>
                    <a:pt x="3820" y="4556"/>
                  </a:moveTo>
                  <a:cubicBezTo>
                    <a:pt x="3797" y="4567"/>
                    <a:pt x="3764" y="4567"/>
                    <a:pt x="3753" y="4567"/>
                  </a:cubicBezTo>
                  <a:lnTo>
                    <a:pt x="3730" y="4567"/>
                  </a:lnTo>
                  <a:cubicBezTo>
                    <a:pt x="3761" y="4556"/>
                    <a:pt x="3782" y="4556"/>
                    <a:pt x="3820" y="4556"/>
                  </a:cubicBezTo>
                  <a:close/>
                  <a:moveTo>
                    <a:pt x="3562" y="4623"/>
                  </a:moveTo>
                  <a:cubicBezTo>
                    <a:pt x="3562" y="4623"/>
                    <a:pt x="3551" y="4634"/>
                    <a:pt x="3551" y="4634"/>
                  </a:cubicBezTo>
                  <a:cubicBezTo>
                    <a:pt x="3540" y="4645"/>
                    <a:pt x="3529" y="4645"/>
                    <a:pt x="3517" y="4656"/>
                  </a:cubicBezTo>
                  <a:cubicBezTo>
                    <a:pt x="3529" y="4645"/>
                    <a:pt x="3551" y="4623"/>
                    <a:pt x="3562" y="4623"/>
                  </a:cubicBezTo>
                  <a:close/>
                  <a:moveTo>
                    <a:pt x="2722" y="1"/>
                  </a:moveTo>
                  <a:cubicBezTo>
                    <a:pt x="2410" y="1"/>
                    <a:pt x="2066" y="110"/>
                    <a:pt x="1815" y="243"/>
                  </a:cubicBezTo>
                  <a:cubicBezTo>
                    <a:pt x="1647" y="344"/>
                    <a:pt x="1244" y="658"/>
                    <a:pt x="1625" y="781"/>
                  </a:cubicBezTo>
                  <a:cubicBezTo>
                    <a:pt x="1703" y="803"/>
                    <a:pt x="1781" y="826"/>
                    <a:pt x="1849" y="859"/>
                  </a:cubicBezTo>
                  <a:cubicBezTo>
                    <a:pt x="1322" y="1151"/>
                    <a:pt x="852" y="1554"/>
                    <a:pt x="538" y="2080"/>
                  </a:cubicBezTo>
                  <a:cubicBezTo>
                    <a:pt x="0" y="2965"/>
                    <a:pt x="157" y="4063"/>
                    <a:pt x="975" y="4712"/>
                  </a:cubicBezTo>
                  <a:cubicBezTo>
                    <a:pt x="1479" y="5104"/>
                    <a:pt x="2117" y="5328"/>
                    <a:pt x="2756" y="5362"/>
                  </a:cubicBezTo>
                  <a:cubicBezTo>
                    <a:pt x="2800" y="5363"/>
                    <a:pt x="2845" y="5364"/>
                    <a:pt x="2891" y="5364"/>
                  </a:cubicBezTo>
                  <a:cubicBezTo>
                    <a:pt x="3584" y="5364"/>
                    <a:pt x="4349" y="5199"/>
                    <a:pt x="4906" y="4768"/>
                  </a:cubicBezTo>
                  <a:cubicBezTo>
                    <a:pt x="5634" y="4197"/>
                    <a:pt x="5702" y="3234"/>
                    <a:pt x="5422" y="2405"/>
                  </a:cubicBezTo>
                  <a:cubicBezTo>
                    <a:pt x="5220" y="1789"/>
                    <a:pt x="4839" y="1240"/>
                    <a:pt x="4369" y="815"/>
                  </a:cubicBezTo>
                  <a:cubicBezTo>
                    <a:pt x="4470" y="759"/>
                    <a:pt x="4570" y="691"/>
                    <a:pt x="4638" y="602"/>
                  </a:cubicBezTo>
                  <a:cubicBezTo>
                    <a:pt x="4878" y="320"/>
                    <a:pt x="4475" y="242"/>
                    <a:pt x="4256" y="242"/>
                  </a:cubicBezTo>
                  <a:cubicBezTo>
                    <a:pt x="4240" y="242"/>
                    <a:pt x="4225" y="243"/>
                    <a:pt x="4212" y="243"/>
                  </a:cubicBezTo>
                  <a:cubicBezTo>
                    <a:pt x="4010" y="243"/>
                    <a:pt x="3809" y="255"/>
                    <a:pt x="3596" y="288"/>
                  </a:cubicBezTo>
                  <a:cubicBezTo>
                    <a:pt x="3417" y="187"/>
                    <a:pt x="3226" y="109"/>
                    <a:pt x="3025" y="42"/>
                  </a:cubicBezTo>
                  <a:cubicBezTo>
                    <a:pt x="2931" y="13"/>
                    <a:pt x="282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493504" y="8198702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6"/>
                  </a:cubicBezTo>
                  <a:lnTo>
                    <a:pt x="3743" y="4016"/>
                  </a:lnTo>
                  <a:cubicBezTo>
                    <a:pt x="3755" y="4010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2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72" y="3897"/>
                    <a:pt x="3880" y="3889"/>
                    <a:pt x="3884" y="3889"/>
                  </a:cubicBezTo>
                  <a:cubicBezTo>
                    <a:pt x="3886" y="3889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5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40" y="4039"/>
                  </a:lnTo>
                  <a:cubicBezTo>
                    <a:pt x="3540" y="4050"/>
                    <a:pt x="3528" y="4050"/>
                    <a:pt x="3517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7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81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4"/>
                  </a:cubicBezTo>
                  <a:cubicBezTo>
                    <a:pt x="3125" y="1026"/>
                    <a:pt x="3192" y="948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4"/>
                    <a:pt x="728" y="3311"/>
                  </a:cubicBezTo>
                  <a:cubicBezTo>
                    <a:pt x="560" y="3378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611369" y="838160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463928" y="8563531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34" y="1"/>
                  </a:lnTo>
                  <a:cubicBezTo>
                    <a:pt x="23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346063" y="8426851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07"/>
                  </a:cubicBezTo>
                  <a:cubicBezTo>
                    <a:pt x="4100" y="1688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188"/>
                  </a:cubicBezTo>
                  <a:cubicBezTo>
                    <a:pt x="4245" y="3278"/>
                    <a:pt x="4223" y="3368"/>
                    <a:pt x="4189" y="3446"/>
                  </a:cubicBezTo>
                  <a:cubicBezTo>
                    <a:pt x="4167" y="3491"/>
                    <a:pt x="4144" y="3536"/>
                    <a:pt x="4122" y="3569"/>
                  </a:cubicBezTo>
                  <a:cubicBezTo>
                    <a:pt x="4111" y="3592"/>
                    <a:pt x="4077" y="3648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49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4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8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lnTo>
                    <a:pt x="3618" y="4028"/>
                  </a:lnTo>
                  <a:cubicBezTo>
                    <a:pt x="3584" y="4040"/>
                    <a:pt x="3551" y="4040"/>
                    <a:pt x="3539" y="4040"/>
                  </a:cubicBezTo>
                  <a:lnTo>
                    <a:pt x="3483" y="4040"/>
                  </a:lnTo>
                  <a:cubicBezTo>
                    <a:pt x="3439" y="4028"/>
                    <a:pt x="3394" y="4028"/>
                    <a:pt x="3360" y="4028"/>
                  </a:cubicBezTo>
                  <a:cubicBezTo>
                    <a:pt x="3322" y="4021"/>
                    <a:pt x="3278" y="4013"/>
                    <a:pt x="3237" y="4009"/>
                  </a:cubicBezTo>
                  <a:lnTo>
                    <a:pt x="3237" y="4009"/>
                  </a:lnTo>
                  <a:cubicBezTo>
                    <a:pt x="3264" y="4008"/>
                    <a:pt x="3158" y="3992"/>
                    <a:pt x="3114" y="3984"/>
                  </a:cubicBezTo>
                  <a:cubicBezTo>
                    <a:pt x="3002" y="3950"/>
                    <a:pt x="2890" y="3916"/>
                    <a:pt x="2778" y="3872"/>
                  </a:cubicBezTo>
                  <a:cubicBezTo>
                    <a:pt x="2722" y="3849"/>
                    <a:pt x="2666" y="3827"/>
                    <a:pt x="2610" y="3793"/>
                  </a:cubicBezTo>
                  <a:lnTo>
                    <a:pt x="2599" y="3793"/>
                  </a:lnTo>
                  <a:cubicBezTo>
                    <a:pt x="2576" y="3782"/>
                    <a:pt x="2554" y="3771"/>
                    <a:pt x="2531" y="3760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40"/>
                    <a:pt x="2957" y="1240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8"/>
                    <a:pt x="3058" y="1094"/>
                  </a:cubicBezTo>
                  <a:cubicBezTo>
                    <a:pt x="3125" y="1016"/>
                    <a:pt x="3181" y="937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7" y="1"/>
                  </a:moveTo>
                  <a:cubicBezTo>
                    <a:pt x="3394" y="1"/>
                    <a:pt x="2864" y="158"/>
                    <a:pt x="2419" y="388"/>
                  </a:cubicBezTo>
                  <a:cubicBezTo>
                    <a:pt x="1915" y="646"/>
                    <a:pt x="1535" y="1038"/>
                    <a:pt x="1243" y="1520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8"/>
                    <a:pt x="0" y="3625"/>
                    <a:pt x="235" y="3860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5"/>
                    <a:pt x="5858" y="3928"/>
                    <a:pt x="6015" y="2707"/>
                  </a:cubicBezTo>
                  <a:cubicBezTo>
                    <a:pt x="6149" y="1688"/>
                    <a:pt x="5578" y="388"/>
                    <a:pt x="4525" y="86"/>
                  </a:cubicBezTo>
                  <a:cubicBezTo>
                    <a:pt x="4326" y="27"/>
                    <a:pt x="4118" y="1"/>
                    <a:pt x="3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722804" y="8420726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5" y="1062"/>
                    <a:pt x="3125" y="1073"/>
                  </a:cubicBezTo>
                  <a:cubicBezTo>
                    <a:pt x="3137" y="1062"/>
                    <a:pt x="3148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7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5"/>
                    <a:pt x="3629" y="4545"/>
                  </a:cubicBezTo>
                  <a:lnTo>
                    <a:pt x="3562" y="4545"/>
                  </a:lnTo>
                  <a:cubicBezTo>
                    <a:pt x="3540" y="4545"/>
                    <a:pt x="3495" y="4534"/>
                    <a:pt x="3473" y="4523"/>
                  </a:cubicBezTo>
                  <a:cubicBezTo>
                    <a:pt x="3405" y="4512"/>
                    <a:pt x="3349" y="4489"/>
                    <a:pt x="3282" y="4467"/>
                  </a:cubicBezTo>
                  <a:cubicBezTo>
                    <a:pt x="3170" y="4433"/>
                    <a:pt x="3025" y="4366"/>
                    <a:pt x="2946" y="4321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82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1" y="1813"/>
                    <a:pt x="2252" y="1801"/>
                  </a:cubicBezTo>
                  <a:cubicBezTo>
                    <a:pt x="2263" y="1790"/>
                    <a:pt x="2274" y="1768"/>
                    <a:pt x="2274" y="1757"/>
                  </a:cubicBezTo>
                  <a:cubicBezTo>
                    <a:pt x="2353" y="1656"/>
                    <a:pt x="2431" y="1555"/>
                    <a:pt x="2521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3" y="1365"/>
                    <a:pt x="2644" y="1353"/>
                    <a:pt x="2655" y="1342"/>
                  </a:cubicBezTo>
                  <a:close/>
                  <a:moveTo>
                    <a:pt x="3819" y="4557"/>
                  </a:move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7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4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3"/>
                    <a:pt x="1781" y="827"/>
                    <a:pt x="1849" y="849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4"/>
                    <a:pt x="2845" y="5365"/>
                    <a:pt x="2891" y="5365"/>
                  </a:cubicBezTo>
                  <a:cubicBezTo>
                    <a:pt x="3584" y="5365"/>
                    <a:pt x="4349" y="5201"/>
                    <a:pt x="4906" y="4769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60"/>
                    <a:pt x="4570" y="681"/>
                    <a:pt x="4638" y="603"/>
                  </a:cubicBezTo>
                  <a:cubicBezTo>
                    <a:pt x="4895" y="300"/>
                    <a:pt x="4414" y="233"/>
                    <a:pt x="4212" y="233"/>
                  </a:cubicBezTo>
                  <a:cubicBezTo>
                    <a:pt x="4010" y="244"/>
                    <a:pt x="3809" y="256"/>
                    <a:pt x="3596" y="289"/>
                  </a:cubicBezTo>
                  <a:cubicBezTo>
                    <a:pt x="3417" y="188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611369" y="8855401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493504" y="8718721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2" y="4017"/>
                    <a:pt x="3730" y="4017"/>
                    <a:pt x="3708" y="4028"/>
                  </a:cubicBezTo>
                  <a:cubicBezTo>
                    <a:pt x="3708" y="4028"/>
                    <a:pt x="3708" y="4028"/>
                    <a:pt x="3719" y="4017"/>
                  </a:cubicBezTo>
                  <a:cubicBezTo>
                    <a:pt x="3741" y="4017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04"/>
                    <a:pt x="3663" y="1161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5"/>
                  </a:cubicBezTo>
                  <a:cubicBezTo>
                    <a:pt x="3719" y="4017"/>
                    <a:pt x="3696" y="4017"/>
                    <a:pt x="3674" y="4028"/>
                  </a:cubicBezTo>
                  <a:cubicBezTo>
                    <a:pt x="3652" y="4028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39"/>
                    <a:pt x="3528" y="4039"/>
                    <a:pt x="3540" y="4050"/>
                  </a:cubicBezTo>
                  <a:cubicBezTo>
                    <a:pt x="3534" y="4045"/>
                    <a:pt x="3528" y="4045"/>
                    <a:pt x="3523" y="4045"/>
                  </a:cubicBezTo>
                  <a:cubicBezTo>
                    <a:pt x="3517" y="4045"/>
                    <a:pt x="3512" y="4045"/>
                    <a:pt x="3506" y="4039"/>
                  </a:cubicBezTo>
                  <a:lnTo>
                    <a:pt x="3484" y="4039"/>
                  </a:lnTo>
                  <a:cubicBezTo>
                    <a:pt x="3457" y="4043"/>
                    <a:pt x="3444" y="4044"/>
                    <a:pt x="3439" y="4044"/>
                  </a:cubicBezTo>
                  <a:cubicBezTo>
                    <a:pt x="3429" y="4044"/>
                    <a:pt x="3454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7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5"/>
                  </a:cubicBezTo>
                  <a:cubicBezTo>
                    <a:pt x="3125" y="1026"/>
                    <a:pt x="3192" y="948"/>
                    <a:pt x="3259" y="881"/>
                  </a:cubicBezTo>
                  <a:cubicBezTo>
                    <a:pt x="3259" y="869"/>
                    <a:pt x="3259" y="869"/>
                    <a:pt x="3271" y="869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7"/>
                    <a:pt x="2419" y="388"/>
                  </a:cubicBezTo>
                  <a:cubicBezTo>
                    <a:pt x="1927" y="657"/>
                    <a:pt x="1535" y="1049"/>
                    <a:pt x="1243" y="1530"/>
                  </a:cubicBezTo>
                  <a:cubicBezTo>
                    <a:pt x="919" y="2057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957" y="4834"/>
                    <a:pt x="3226" y="4823"/>
                    <a:pt x="3495" y="4767"/>
                  </a:cubicBezTo>
                  <a:cubicBezTo>
                    <a:pt x="4570" y="4554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463928" y="9147610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1"/>
                  </a:moveTo>
                  <a:cubicBezTo>
                    <a:pt x="23" y="1"/>
                    <a:pt x="12" y="1"/>
                    <a:pt x="0" y="1"/>
                  </a:cubicBezTo>
                  <a:cubicBezTo>
                    <a:pt x="12" y="1"/>
                    <a:pt x="23" y="1"/>
                    <a:pt x="23" y="1"/>
                  </a:cubicBezTo>
                  <a:cubicBezTo>
                    <a:pt x="23" y="1"/>
                    <a:pt x="23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346063" y="9010930"/>
              <a:ext cx="208116" cy="175900"/>
            </a:xfrm>
            <a:custGeom>
              <a:avLst/>
              <a:gdLst/>
              <a:ahLst/>
              <a:cxnLst/>
              <a:rect l="l" t="t" r="r" b="b"/>
              <a:pathLst>
                <a:path w="6150" h="5198" extrusionOk="0">
                  <a:moveTo>
                    <a:pt x="3080" y="803"/>
                  </a:moveTo>
                  <a:cubicBezTo>
                    <a:pt x="3065" y="806"/>
                    <a:pt x="3057" y="808"/>
                    <a:pt x="3052" y="808"/>
                  </a:cubicBezTo>
                  <a:cubicBezTo>
                    <a:pt x="3044" y="808"/>
                    <a:pt x="3054" y="803"/>
                    <a:pt x="3069" y="803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3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71" y="859"/>
                    <a:pt x="3282" y="870"/>
                  </a:cubicBezTo>
                  <a:cubicBezTo>
                    <a:pt x="3293" y="870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8"/>
                    <a:pt x="4279" y="2180"/>
                    <a:pt x="4312" y="2662"/>
                  </a:cubicBezTo>
                  <a:cubicBezTo>
                    <a:pt x="4335" y="2875"/>
                    <a:pt x="4324" y="2987"/>
                    <a:pt x="4268" y="3200"/>
                  </a:cubicBezTo>
                  <a:cubicBezTo>
                    <a:pt x="4245" y="3278"/>
                    <a:pt x="4223" y="3368"/>
                    <a:pt x="4189" y="3446"/>
                  </a:cubicBezTo>
                  <a:cubicBezTo>
                    <a:pt x="4167" y="3491"/>
                    <a:pt x="4144" y="3536"/>
                    <a:pt x="4122" y="3569"/>
                  </a:cubicBezTo>
                  <a:cubicBezTo>
                    <a:pt x="4111" y="3592"/>
                    <a:pt x="4077" y="3648"/>
                    <a:pt x="4066" y="3659"/>
                  </a:cubicBezTo>
                  <a:cubicBezTo>
                    <a:pt x="4021" y="3715"/>
                    <a:pt x="3976" y="3782"/>
                    <a:pt x="3931" y="3827"/>
                  </a:cubicBezTo>
                  <a:cubicBezTo>
                    <a:pt x="3916" y="3850"/>
                    <a:pt x="3901" y="3867"/>
                    <a:pt x="3886" y="3883"/>
                  </a:cubicBezTo>
                  <a:lnTo>
                    <a:pt x="3886" y="3883"/>
                  </a:lnTo>
                  <a:cubicBezTo>
                    <a:pt x="3887" y="3883"/>
                    <a:pt x="3887" y="3883"/>
                    <a:pt x="3887" y="3883"/>
                  </a:cubicBezTo>
                  <a:lnTo>
                    <a:pt x="3887" y="3883"/>
                  </a:lnTo>
                  <a:cubicBezTo>
                    <a:pt x="3887" y="3883"/>
                    <a:pt x="3886" y="3884"/>
                    <a:pt x="3884" y="3885"/>
                  </a:cubicBezTo>
                  <a:lnTo>
                    <a:pt x="3884" y="3885"/>
                  </a:lnTo>
                  <a:cubicBezTo>
                    <a:pt x="3885" y="3884"/>
                    <a:pt x="3886" y="3884"/>
                    <a:pt x="3886" y="3883"/>
                  </a:cubicBezTo>
                  <a:lnTo>
                    <a:pt x="3886" y="3883"/>
                  </a:lnTo>
                  <a:cubicBezTo>
                    <a:pt x="3884" y="3883"/>
                    <a:pt x="3874" y="3884"/>
                    <a:pt x="3864" y="3894"/>
                  </a:cubicBezTo>
                  <a:cubicBezTo>
                    <a:pt x="3872" y="3894"/>
                    <a:pt x="3880" y="3889"/>
                    <a:pt x="3884" y="3885"/>
                  </a:cubicBezTo>
                  <a:lnTo>
                    <a:pt x="3884" y="3885"/>
                  </a:lnTo>
                  <a:cubicBezTo>
                    <a:pt x="3877" y="3892"/>
                    <a:pt x="3871" y="3899"/>
                    <a:pt x="3864" y="3905"/>
                  </a:cubicBezTo>
                  <a:cubicBezTo>
                    <a:pt x="3842" y="3917"/>
                    <a:pt x="3819" y="3939"/>
                    <a:pt x="3819" y="3939"/>
                  </a:cubicBezTo>
                  <a:cubicBezTo>
                    <a:pt x="3786" y="3961"/>
                    <a:pt x="3763" y="3973"/>
                    <a:pt x="3730" y="3995"/>
                  </a:cubicBezTo>
                  <a:cubicBezTo>
                    <a:pt x="3707" y="4006"/>
                    <a:pt x="3696" y="4017"/>
                    <a:pt x="3674" y="4029"/>
                  </a:cubicBezTo>
                  <a:cubicBezTo>
                    <a:pt x="3651" y="4029"/>
                    <a:pt x="3640" y="4029"/>
                    <a:pt x="3618" y="4040"/>
                  </a:cubicBezTo>
                  <a:lnTo>
                    <a:pt x="3483" y="4040"/>
                  </a:lnTo>
                  <a:cubicBezTo>
                    <a:pt x="3439" y="4040"/>
                    <a:pt x="3394" y="4029"/>
                    <a:pt x="3360" y="4029"/>
                  </a:cubicBezTo>
                  <a:cubicBezTo>
                    <a:pt x="3318" y="4020"/>
                    <a:pt x="3270" y="4012"/>
                    <a:pt x="3225" y="4008"/>
                  </a:cubicBezTo>
                  <a:lnTo>
                    <a:pt x="3225" y="4008"/>
                  </a:lnTo>
                  <a:cubicBezTo>
                    <a:pt x="3198" y="4001"/>
                    <a:pt x="3143" y="3989"/>
                    <a:pt x="3114" y="3984"/>
                  </a:cubicBezTo>
                  <a:cubicBezTo>
                    <a:pt x="3002" y="3950"/>
                    <a:pt x="2890" y="3917"/>
                    <a:pt x="2778" y="3872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60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3"/>
                    <a:pt x="2834" y="1452"/>
                    <a:pt x="2935" y="1273"/>
                  </a:cubicBezTo>
                  <a:cubicBezTo>
                    <a:pt x="2957" y="1251"/>
                    <a:pt x="2957" y="1240"/>
                    <a:pt x="2957" y="1240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8"/>
                    <a:pt x="3058" y="1094"/>
                  </a:cubicBezTo>
                  <a:cubicBezTo>
                    <a:pt x="3125" y="1016"/>
                    <a:pt x="3181" y="948"/>
                    <a:pt x="3259" y="870"/>
                  </a:cubicBezTo>
                  <a:cubicBezTo>
                    <a:pt x="3259" y="870"/>
                    <a:pt x="3259" y="859"/>
                    <a:pt x="3271" y="859"/>
                  </a:cubicBezTo>
                  <a:close/>
                  <a:moveTo>
                    <a:pt x="3903" y="1"/>
                  </a:moveTo>
                  <a:cubicBezTo>
                    <a:pt x="3388" y="1"/>
                    <a:pt x="2864" y="158"/>
                    <a:pt x="2419" y="388"/>
                  </a:cubicBezTo>
                  <a:cubicBezTo>
                    <a:pt x="1915" y="646"/>
                    <a:pt x="1535" y="1049"/>
                    <a:pt x="1243" y="1520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8"/>
                    <a:pt x="0" y="3625"/>
                    <a:pt x="235" y="3861"/>
                  </a:cubicBezTo>
                  <a:cubicBezTo>
                    <a:pt x="426" y="4040"/>
                    <a:pt x="627" y="4185"/>
                    <a:pt x="840" y="4320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3"/>
                    <a:pt x="3483" y="4757"/>
                  </a:cubicBezTo>
                  <a:cubicBezTo>
                    <a:pt x="4570" y="4555"/>
                    <a:pt x="5858" y="3928"/>
                    <a:pt x="6015" y="2707"/>
                  </a:cubicBezTo>
                  <a:cubicBezTo>
                    <a:pt x="6149" y="1688"/>
                    <a:pt x="5578" y="388"/>
                    <a:pt x="4525" y="86"/>
                  </a:cubicBezTo>
                  <a:cubicBezTo>
                    <a:pt x="4323" y="27"/>
                    <a:pt x="4114" y="1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722804" y="9004805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1"/>
                  </a:moveTo>
                  <a:cubicBezTo>
                    <a:pt x="3237" y="1051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0"/>
                    <a:pt x="3149" y="1062"/>
                    <a:pt x="3159" y="1062"/>
                  </a:cubicBezTo>
                  <a:lnTo>
                    <a:pt x="3181" y="1062"/>
                  </a:lnTo>
                  <a:cubicBezTo>
                    <a:pt x="3193" y="1051"/>
                    <a:pt x="3193" y="1051"/>
                    <a:pt x="3204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87"/>
                    <a:pt x="2733" y="1409"/>
                  </a:cubicBezTo>
                  <a:cubicBezTo>
                    <a:pt x="3058" y="1689"/>
                    <a:pt x="3305" y="2003"/>
                    <a:pt x="3495" y="2384"/>
                  </a:cubicBezTo>
                  <a:cubicBezTo>
                    <a:pt x="3674" y="2731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2"/>
                  </a:cubicBezTo>
                  <a:cubicBezTo>
                    <a:pt x="3697" y="4456"/>
                    <a:pt x="3674" y="4478"/>
                    <a:pt x="3663" y="4512"/>
                  </a:cubicBezTo>
                  <a:cubicBezTo>
                    <a:pt x="3652" y="4512"/>
                    <a:pt x="3652" y="4523"/>
                    <a:pt x="3641" y="4523"/>
                  </a:cubicBezTo>
                  <a:cubicBezTo>
                    <a:pt x="3641" y="4534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4"/>
                    <a:pt x="3473" y="4523"/>
                  </a:cubicBezTo>
                  <a:cubicBezTo>
                    <a:pt x="3405" y="4512"/>
                    <a:pt x="3349" y="4490"/>
                    <a:pt x="3282" y="4467"/>
                  </a:cubicBezTo>
                  <a:cubicBezTo>
                    <a:pt x="3170" y="4434"/>
                    <a:pt x="3025" y="4366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22"/>
                    <a:pt x="1905" y="2664"/>
                    <a:pt x="2017" y="2294"/>
                  </a:cubicBezTo>
                  <a:cubicBezTo>
                    <a:pt x="2050" y="2193"/>
                    <a:pt x="2095" y="2081"/>
                    <a:pt x="2151" y="1981"/>
                  </a:cubicBezTo>
                  <a:cubicBezTo>
                    <a:pt x="2173" y="1925"/>
                    <a:pt x="2207" y="1880"/>
                    <a:pt x="2229" y="1835"/>
                  </a:cubicBezTo>
                  <a:cubicBezTo>
                    <a:pt x="2229" y="1824"/>
                    <a:pt x="2241" y="1813"/>
                    <a:pt x="2252" y="1801"/>
                  </a:cubicBezTo>
                  <a:cubicBezTo>
                    <a:pt x="2263" y="1790"/>
                    <a:pt x="2274" y="1768"/>
                    <a:pt x="2274" y="1757"/>
                  </a:cubicBezTo>
                  <a:cubicBezTo>
                    <a:pt x="2353" y="1656"/>
                    <a:pt x="2431" y="1566"/>
                    <a:pt x="2521" y="1477"/>
                  </a:cubicBezTo>
                  <a:cubicBezTo>
                    <a:pt x="2554" y="1432"/>
                    <a:pt x="2588" y="1398"/>
                    <a:pt x="2621" y="1365"/>
                  </a:cubicBezTo>
                  <a:cubicBezTo>
                    <a:pt x="2633" y="1365"/>
                    <a:pt x="2644" y="1353"/>
                    <a:pt x="2655" y="1342"/>
                  </a:cubicBezTo>
                  <a:close/>
                  <a:moveTo>
                    <a:pt x="3819" y="4557"/>
                  </a:moveTo>
                  <a:cubicBezTo>
                    <a:pt x="3796" y="4557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19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5"/>
                    <a:pt x="3551" y="4635"/>
                  </a:cubicBezTo>
                  <a:cubicBezTo>
                    <a:pt x="3540" y="4646"/>
                    <a:pt x="3529" y="4646"/>
                    <a:pt x="3517" y="4658"/>
                  </a:cubicBezTo>
                  <a:cubicBezTo>
                    <a:pt x="3529" y="4646"/>
                    <a:pt x="3551" y="4624"/>
                    <a:pt x="3562" y="4624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45"/>
                    <a:pt x="1244" y="659"/>
                    <a:pt x="1625" y="771"/>
                  </a:cubicBezTo>
                  <a:cubicBezTo>
                    <a:pt x="1703" y="805"/>
                    <a:pt x="1781" y="827"/>
                    <a:pt x="1849" y="861"/>
                  </a:cubicBezTo>
                  <a:cubicBezTo>
                    <a:pt x="1322" y="1152"/>
                    <a:pt x="852" y="1555"/>
                    <a:pt x="538" y="2081"/>
                  </a:cubicBezTo>
                  <a:cubicBezTo>
                    <a:pt x="0" y="2966"/>
                    <a:pt x="157" y="4064"/>
                    <a:pt x="975" y="4702"/>
                  </a:cubicBezTo>
                  <a:cubicBezTo>
                    <a:pt x="1479" y="5106"/>
                    <a:pt x="2117" y="5330"/>
                    <a:pt x="2756" y="5363"/>
                  </a:cubicBezTo>
                  <a:cubicBezTo>
                    <a:pt x="2800" y="5365"/>
                    <a:pt x="2845" y="5365"/>
                    <a:pt x="2891" y="5365"/>
                  </a:cubicBezTo>
                  <a:cubicBezTo>
                    <a:pt x="3584" y="5365"/>
                    <a:pt x="4349" y="5201"/>
                    <a:pt x="4906" y="4770"/>
                  </a:cubicBezTo>
                  <a:cubicBezTo>
                    <a:pt x="5634" y="4198"/>
                    <a:pt x="5702" y="3235"/>
                    <a:pt x="5422" y="2406"/>
                  </a:cubicBezTo>
                  <a:cubicBezTo>
                    <a:pt x="5220" y="1790"/>
                    <a:pt x="4839" y="1241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95" y="301"/>
                    <a:pt x="4414" y="233"/>
                    <a:pt x="4212" y="233"/>
                  </a:cubicBezTo>
                  <a:cubicBezTo>
                    <a:pt x="4010" y="245"/>
                    <a:pt x="3809" y="256"/>
                    <a:pt x="3596" y="289"/>
                  </a:cubicBezTo>
                  <a:cubicBezTo>
                    <a:pt x="3417" y="189"/>
                    <a:pt x="3226" y="110"/>
                    <a:pt x="3025" y="43"/>
                  </a:cubicBezTo>
                  <a:cubicBezTo>
                    <a:pt x="2928" y="13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493504" y="9302800"/>
              <a:ext cx="208116" cy="176239"/>
            </a:xfrm>
            <a:custGeom>
              <a:avLst/>
              <a:gdLst/>
              <a:ahLst/>
              <a:cxnLst/>
              <a:rect l="l" t="t" r="r" b="b"/>
              <a:pathLst>
                <a:path w="6150" h="5208" extrusionOk="0">
                  <a:moveTo>
                    <a:pt x="3764" y="4006"/>
                  </a:moveTo>
                  <a:lnTo>
                    <a:pt x="3764" y="4006"/>
                  </a:lnTo>
                  <a:cubicBezTo>
                    <a:pt x="3759" y="4010"/>
                    <a:pt x="3751" y="4013"/>
                    <a:pt x="3743" y="4016"/>
                  </a:cubicBezTo>
                  <a:lnTo>
                    <a:pt x="3743" y="4016"/>
                  </a:lnTo>
                  <a:cubicBezTo>
                    <a:pt x="3755" y="4010"/>
                    <a:pt x="3764" y="4006"/>
                    <a:pt x="3764" y="4006"/>
                  </a:cubicBezTo>
                  <a:close/>
                  <a:moveTo>
                    <a:pt x="3282" y="869"/>
                  </a:moveTo>
                  <a:cubicBezTo>
                    <a:pt x="3293" y="881"/>
                    <a:pt x="3315" y="892"/>
                    <a:pt x="3327" y="903"/>
                  </a:cubicBezTo>
                  <a:cubicBezTo>
                    <a:pt x="3506" y="1004"/>
                    <a:pt x="3663" y="1161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9"/>
                    <a:pt x="4223" y="3367"/>
                    <a:pt x="4189" y="3457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70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1"/>
                    <a:pt x="3764" y="3983"/>
                    <a:pt x="3730" y="4006"/>
                  </a:cubicBezTo>
                  <a:cubicBezTo>
                    <a:pt x="3719" y="4017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28" y="4050"/>
                    <a:pt x="3540" y="4050"/>
                  </a:cubicBezTo>
                  <a:cubicBezTo>
                    <a:pt x="3528" y="4050"/>
                    <a:pt x="3517" y="4050"/>
                    <a:pt x="3506" y="4039"/>
                  </a:cubicBezTo>
                  <a:cubicBezTo>
                    <a:pt x="3506" y="4050"/>
                    <a:pt x="3495" y="4050"/>
                    <a:pt x="3484" y="4050"/>
                  </a:cubicBez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8"/>
                  </a:cubicBezTo>
                  <a:cubicBezTo>
                    <a:pt x="3304" y="4028"/>
                    <a:pt x="3248" y="4017"/>
                    <a:pt x="3181" y="4006"/>
                  </a:cubicBezTo>
                  <a:lnTo>
                    <a:pt x="3181" y="4006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1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3"/>
                    <a:pt x="2554" y="3770"/>
                    <a:pt x="2531" y="3759"/>
                  </a:cubicBezTo>
                  <a:cubicBezTo>
                    <a:pt x="2386" y="3132"/>
                    <a:pt x="2431" y="2471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8"/>
                    <a:pt x="2979" y="1205"/>
                  </a:cubicBezTo>
                  <a:cubicBezTo>
                    <a:pt x="3013" y="1172"/>
                    <a:pt x="3035" y="1138"/>
                    <a:pt x="3058" y="1105"/>
                  </a:cubicBezTo>
                  <a:cubicBezTo>
                    <a:pt x="3125" y="1026"/>
                    <a:pt x="3192" y="948"/>
                    <a:pt x="3259" y="881"/>
                  </a:cubicBezTo>
                  <a:cubicBezTo>
                    <a:pt x="3259" y="881"/>
                    <a:pt x="3259" y="869"/>
                    <a:pt x="3271" y="869"/>
                  </a:cubicBezTo>
                  <a:close/>
                  <a:moveTo>
                    <a:pt x="3911" y="1"/>
                  </a:moveTo>
                  <a:cubicBezTo>
                    <a:pt x="3396" y="1"/>
                    <a:pt x="2865" y="160"/>
                    <a:pt x="2419" y="399"/>
                  </a:cubicBezTo>
                  <a:cubicBezTo>
                    <a:pt x="1927" y="657"/>
                    <a:pt x="1535" y="1049"/>
                    <a:pt x="1243" y="1530"/>
                  </a:cubicBezTo>
                  <a:cubicBezTo>
                    <a:pt x="919" y="2057"/>
                    <a:pt x="739" y="2673"/>
                    <a:pt x="728" y="3300"/>
                  </a:cubicBezTo>
                  <a:cubicBezTo>
                    <a:pt x="560" y="3378"/>
                    <a:pt x="0" y="3625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6"/>
                    <a:pt x="986" y="4801"/>
                    <a:pt x="1109" y="5025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4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7" y="27"/>
                    <a:pt x="4120" y="1"/>
                    <a:pt x="39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611369" y="9490273"/>
              <a:ext cx="1184" cy="0"/>
            </a:xfrm>
            <a:custGeom>
              <a:avLst/>
              <a:gdLst/>
              <a:ahLst/>
              <a:cxnLst/>
              <a:rect l="l" t="t" r="r" b="b"/>
              <a:pathLst>
                <a:path w="35" extrusionOk="0">
                  <a:moveTo>
                    <a:pt x="1" y="0"/>
                  </a:moveTo>
                  <a:cubicBezTo>
                    <a:pt x="12" y="0"/>
                    <a:pt x="23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463928" y="9672197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0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34" y="0"/>
                  </a:ln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346063" y="9535518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65" y="806"/>
                    <a:pt x="3057" y="807"/>
                    <a:pt x="3052" y="807"/>
                  </a:cubicBezTo>
                  <a:cubicBezTo>
                    <a:pt x="3044" y="807"/>
                    <a:pt x="3054" y="802"/>
                    <a:pt x="3069" y="802"/>
                  </a:cubicBezTo>
                  <a:close/>
                  <a:moveTo>
                    <a:pt x="3754" y="4001"/>
                  </a:moveTo>
                  <a:cubicBezTo>
                    <a:pt x="3756" y="4001"/>
                    <a:pt x="3756" y="4002"/>
                    <a:pt x="3752" y="4006"/>
                  </a:cubicBezTo>
                  <a:cubicBezTo>
                    <a:pt x="3752" y="4006"/>
                    <a:pt x="3730" y="4017"/>
                    <a:pt x="3707" y="4017"/>
                  </a:cubicBezTo>
                  <a:cubicBezTo>
                    <a:pt x="3731" y="4009"/>
                    <a:pt x="3749" y="4001"/>
                    <a:pt x="3754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2"/>
                    <a:pt x="3864" y="3905"/>
                  </a:cubicBezTo>
                  <a:cubicBezTo>
                    <a:pt x="3842" y="3916"/>
                    <a:pt x="3819" y="3938"/>
                    <a:pt x="3819" y="3938"/>
                  </a:cubicBezTo>
                  <a:cubicBezTo>
                    <a:pt x="3786" y="3961"/>
                    <a:pt x="3763" y="3972"/>
                    <a:pt x="3730" y="3994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04" y="4017"/>
                    <a:pt x="3237" y="4017"/>
                    <a:pt x="3181" y="4006"/>
                  </a:cubicBezTo>
                  <a:lnTo>
                    <a:pt x="3181" y="4006"/>
                  </a:lnTo>
                  <a:cubicBezTo>
                    <a:pt x="3216" y="4011"/>
                    <a:pt x="3234" y="4013"/>
                    <a:pt x="3239" y="4013"/>
                  </a:cubicBezTo>
                  <a:cubicBezTo>
                    <a:pt x="3257" y="4013"/>
                    <a:pt x="3156" y="3992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6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0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58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85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56"/>
                  </a:cubicBezTo>
                  <a:cubicBezTo>
                    <a:pt x="4570" y="4554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5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722804" y="9529359"/>
              <a:ext cx="192956" cy="181585"/>
            </a:xfrm>
            <a:custGeom>
              <a:avLst/>
              <a:gdLst/>
              <a:ahLst/>
              <a:cxnLst/>
              <a:rect l="l" t="t" r="r" b="b"/>
              <a:pathLst>
                <a:path w="5702" h="5366" extrusionOk="0">
                  <a:moveTo>
                    <a:pt x="3204" y="1052"/>
                  </a:moveTo>
                  <a:cubicBezTo>
                    <a:pt x="3237" y="1052"/>
                    <a:pt x="3216" y="1062"/>
                    <a:pt x="3130" y="1073"/>
                  </a:cubicBezTo>
                  <a:lnTo>
                    <a:pt x="3130" y="1073"/>
                  </a:lnTo>
                  <a:cubicBezTo>
                    <a:pt x="3140" y="1071"/>
                    <a:pt x="3149" y="1063"/>
                    <a:pt x="3159" y="1063"/>
                  </a:cubicBezTo>
                  <a:lnTo>
                    <a:pt x="3181" y="1063"/>
                  </a:lnTo>
                  <a:cubicBezTo>
                    <a:pt x="3193" y="1063"/>
                    <a:pt x="3193" y="1052"/>
                    <a:pt x="3204" y="1052"/>
                  </a:cubicBezTo>
                  <a:close/>
                  <a:moveTo>
                    <a:pt x="2655" y="1343"/>
                  </a:moveTo>
                  <a:cubicBezTo>
                    <a:pt x="2677" y="1365"/>
                    <a:pt x="2711" y="1388"/>
                    <a:pt x="2733" y="1410"/>
                  </a:cubicBezTo>
                  <a:cubicBezTo>
                    <a:pt x="3058" y="1690"/>
                    <a:pt x="3305" y="2004"/>
                    <a:pt x="3495" y="2384"/>
                  </a:cubicBezTo>
                  <a:cubicBezTo>
                    <a:pt x="3674" y="2732"/>
                    <a:pt x="3797" y="3112"/>
                    <a:pt x="3842" y="3504"/>
                  </a:cubicBezTo>
                  <a:cubicBezTo>
                    <a:pt x="3876" y="3840"/>
                    <a:pt x="3865" y="4098"/>
                    <a:pt x="3708" y="4423"/>
                  </a:cubicBezTo>
                  <a:cubicBezTo>
                    <a:pt x="3697" y="4456"/>
                    <a:pt x="3674" y="4479"/>
                    <a:pt x="3663" y="4512"/>
                  </a:cubicBezTo>
                  <a:cubicBezTo>
                    <a:pt x="3652" y="4512"/>
                    <a:pt x="3652" y="4524"/>
                    <a:pt x="3641" y="4524"/>
                  </a:cubicBezTo>
                  <a:cubicBezTo>
                    <a:pt x="3641" y="4535"/>
                    <a:pt x="3629" y="4546"/>
                    <a:pt x="3629" y="4557"/>
                  </a:cubicBezTo>
                  <a:cubicBezTo>
                    <a:pt x="3607" y="4546"/>
                    <a:pt x="3585" y="4546"/>
                    <a:pt x="3562" y="4546"/>
                  </a:cubicBezTo>
                  <a:cubicBezTo>
                    <a:pt x="3540" y="4546"/>
                    <a:pt x="3495" y="4535"/>
                    <a:pt x="3473" y="4524"/>
                  </a:cubicBezTo>
                  <a:cubicBezTo>
                    <a:pt x="3405" y="4512"/>
                    <a:pt x="3349" y="4490"/>
                    <a:pt x="3282" y="4468"/>
                  </a:cubicBezTo>
                  <a:cubicBezTo>
                    <a:pt x="3170" y="4434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4"/>
                  </a:cubicBezTo>
                  <a:cubicBezTo>
                    <a:pt x="1905" y="3023"/>
                    <a:pt x="1905" y="2664"/>
                    <a:pt x="2017" y="2295"/>
                  </a:cubicBezTo>
                  <a:cubicBezTo>
                    <a:pt x="2050" y="2194"/>
                    <a:pt x="2095" y="2082"/>
                    <a:pt x="2151" y="1981"/>
                  </a:cubicBezTo>
                  <a:cubicBezTo>
                    <a:pt x="2173" y="1925"/>
                    <a:pt x="2207" y="1880"/>
                    <a:pt x="2229" y="1836"/>
                  </a:cubicBezTo>
                  <a:cubicBezTo>
                    <a:pt x="2229" y="1824"/>
                    <a:pt x="2241" y="1813"/>
                    <a:pt x="2252" y="1802"/>
                  </a:cubicBezTo>
                  <a:cubicBezTo>
                    <a:pt x="2263" y="1791"/>
                    <a:pt x="2274" y="1768"/>
                    <a:pt x="2274" y="1757"/>
                  </a:cubicBezTo>
                  <a:cubicBezTo>
                    <a:pt x="2353" y="1656"/>
                    <a:pt x="2431" y="1567"/>
                    <a:pt x="2521" y="1477"/>
                  </a:cubicBezTo>
                  <a:cubicBezTo>
                    <a:pt x="2554" y="1432"/>
                    <a:pt x="2588" y="1399"/>
                    <a:pt x="2621" y="1365"/>
                  </a:cubicBezTo>
                  <a:cubicBezTo>
                    <a:pt x="2633" y="1365"/>
                    <a:pt x="2644" y="1354"/>
                    <a:pt x="2655" y="1343"/>
                  </a:cubicBezTo>
                  <a:close/>
                  <a:moveTo>
                    <a:pt x="3820" y="4557"/>
                  </a:moveTo>
                  <a:cubicBezTo>
                    <a:pt x="3797" y="4568"/>
                    <a:pt x="3764" y="4568"/>
                    <a:pt x="3753" y="4568"/>
                  </a:cubicBezTo>
                  <a:lnTo>
                    <a:pt x="3730" y="4568"/>
                  </a:lnTo>
                  <a:cubicBezTo>
                    <a:pt x="3761" y="4558"/>
                    <a:pt x="3782" y="4557"/>
                    <a:pt x="3820" y="4557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51" y="4636"/>
                    <a:pt x="3551" y="4636"/>
                  </a:cubicBezTo>
                  <a:cubicBezTo>
                    <a:pt x="3540" y="4647"/>
                    <a:pt x="3529" y="4647"/>
                    <a:pt x="3517" y="4658"/>
                  </a:cubicBezTo>
                  <a:cubicBezTo>
                    <a:pt x="3529" y="4647"/>
                    <a:pt x="3551" y="4624"/>
                    <a:pt x="3562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5"/>
                    <a:pt x="1815" y="245"/>
                  </a:cubicBezTo>
                  <a:cubicBezTo>
                    <a:pt x="1647" y="346"/>
                    <a:pt x="1233" y="659"/>
                    <a:pt x="1625" y="783"/>
                  </a:cubicBezTo>
                  <a:cubicBezTo>
                    <a:pt x="1703" y="805"/>
                    <a:pt x="1781" y="828"/>
                    <a:pt x="1849" y="861"/>
                  </a:cubicBezTo>
                  <a:cubicBezTo>
                    <a:pt x="1322" y="1152"/>
                    <a:pt x="852" y="1556"/>
                    <a:pt x="538" y="2082"/>
                  </a:cubicBezTo>
                  <a:cubicBezTo>
                    <a:pt x="0" y="2967"/>
                    <a:pt x="157" y="4064"/>
                    <a:pt x="975" y="4714"/>
                  </a:cubicBezTo>
                  <a:cubicBezTo>
                    <a:pt x="1479" y="5106"/>
                    <a:pt x="2117" y="5330"/>
                    <a:pt x="2756" y="5364"/>
                  </a:cubicBezTo>
                  <a:cubicBezTo>
                    <a:pt x="2800" y="5365"/>
                    <a:pt x="2845" y="5366"/>
                    <a:pt x="2891" y="5366"/>
                  </a:cubicBezTo>
                  <a:cubicBezTo>
                    <a:pt x="3584" y="5366"/>
                    <a:pt x="4349" y="5201"/>
                    <a:pt x="4906" y="4770"/>
                  </a:cubicBezTo>
                  <a:cubicBezTo>
                    <a:pt x="5634" y="4199"/>
                    <a:pt x="5702" y="3236"/>
                    <a:pt x="5422" y="2407"/>
                  </a:cubicBezTo>
                  <a:cubicBezTo>
                    <a:pt x="5220" y="1791"/>
                    <a:pt x="4839" y="1242"/>
                    <a:pt x="4369" y="816"/>
                  </a:cubicBezTo>
                  <a:cubicBezTo>
                    <a:pt x="4470" y="760"/>
                    <a:pt x="4570" y="693"/>
                    <a:pt x="4638" y="603"/>
                  </a:cubicBezTo>
                  <a:cubicBezTo>
                    <a:pt x="4878" y="321"/>
                    <a:pt x="4475" y="244"/>
                    <a:pt x="4256" y="244"/>
                  </a:cubicBezTo>
                  <a:cubicBezTo>
                    <a:pt x="4240" y="244"/>
                    <a:pt x="4225" y="244"/>
                    <a:pt x="4212" y="245"/>
                  </a:cubicBezTo>
                  <a:cubicBezTo>
                    <a:pt x="4010" y="245"/>
                    <a:pt x="3809" y="256"/>
                    <a:pt x="3596" y="290"/>
                  </a:cubicBezTo>
                  <a:cubicBezTo>
                    <a:pt x="3417" y="189"/>
                    <a:pt x="3226" y="111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611369" y="9964033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93504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64" y="3904"/>
                    <a:pt x="3864" y="3904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52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28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04" y="4027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51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05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59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870245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60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8" y="3101"/>
                    <a:pt x="3842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1" y="3403"/>
                  </a:cubicBezTo>
                  <a:cubicBezTo>
                    <a:pt x="1905" y="3011"/>
                    <a:pt x="1905" y="2653"/>
                    <a:pt x="2028" y="2294"/>
                  </a:cubicBezTo>
                  <a:cubicBezTo>
                    <a:pt x="2061" y="2182"/>
                    <a:pt x="2106" y="2070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13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8" y="4658"/>
                  </a:cubicBezTo>
                  <a:cubicBezTo>
                    <a:pt x="3529" y="4635"/>
                    <a:pt x="3551" y="4624"/>
                    <a:pt x="3562" y="4613"/>
                  </a:cubicBezTo>
                  <a:close/>
                  <a:moveTo>
                    <a:pt x="3529" y="4658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8"/>
                    <a:pt x="3529" y="4658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4"/>
                    <a:pt x="1781" y="827"/>
                    <a:pt x="1849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1" y="2955"/>
                    <a:pt x="169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9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2"/>
                    <a:pt x="4369" y="805"/>
                  </a:cubicBezTo>
                  <a:cubicBezTo>
                    <a:pt x="4470" y="749"/>
                    <a:pt x="4570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4010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1232231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6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5" y="3893"/>
                    <a:pt x="3884" y="3894"/>
                  </a:cubicBezTo>
                  <a:lnTo>
                    <a:pt x="3884" y="3894"/>
                  </a:lnTo>
                  <a:cubicBezTo>
                    <a:pt x="3885" y="3890"/>
                    <a:pt x="3886" y="3888"/>
                    <a:pt x="388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1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5" y="891"/>
                    <a:pt x="3338" y="903"/>
                  </a:cubicBezTo>
                  <a:cubicBezTo>
                    <a:pt x="3517" y="1003"/>
                    <a:pt x="3663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6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2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4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lnTo>
                    <a:pt x="3730" y="4005"/>
                  </a:lnTo>
                  <a:cubicBezTo>
                    <a:pt x="3719" y="4016"/>
                    <a:pt x="3696" y="4027"/>
                    <a:pt x="3674" y="4027"/>
                  </a:cubicBezTo>
                  <a:cubicBezTo>
                    <a:pt x="3663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40" y="4050"/>
                    <a:pt x="3540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1" y="4027"/>
                  </a:cubicBezTo>
                  <a:cubicBezTo>
                    <a:pt x="3309" y="4027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10" y="3803"/>
                  </a:cubicBezTo>
                  <a:cubicBezTo>
                    <a:pt x="2587" y="3792"/>
                    <a:pt x="2565" y="3781"/>
                    <a:pt x="2531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05"/>
                  </a:cubicBezTo>
                  <a:cubicBezTo>
                    <a:pt x="3013" y="1171"/>
                    <a:pt x="3035" y="1138"/>
                    <a:pt x="3069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8" y="160"/>
                    <a:pt x="2431" y="399"/>
                  </a:cubicBezTo>
                  <a:cubicBezTo>
                    <a:pt x="1927" y="656"/>
                    <a:pt x="1546" y="1048"/>
                    <a:pt x="1243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0" y="1687"/>
                    <a:pt x="5589" y="387"/>
                    <a:pt x="4536" y="85"/>
                  </a:cubicBezTo>
                  <a:cubicBezTo>
                    <a:pt x="4335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1350468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"/>
                    <a:pt x="23" y="12"/>
                  </a:cubicBez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1609344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294" y="2003"/>
                    <a:pt x="3484" y="2373"/>
                  </a:cubicBezTo>
                  <a:cubicBezTo>
                    <a:pt x="3663" y="2720"/>
                    <a:pt x="3798" y="3101"/>
                    <a:pt x="3831" y="3493"/>
                  </a:cubicBezTo>
                  <a:cubicBezTo>
                    <a:pt x="3876" y="3829"/>
                    <a:pt x="3865" y="4086"/>
                    <a:pt x="3697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6" y="4322"/>
                  </a:cubicBezTo>
                  <a:cubicBezTo>
                    <a:pt x="2543" y="4109"/>
                    <a:pt x="2218" y="3806"/>
                    <a:pt x="2050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3" y="1656"/>
                    <a:pt x="2420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51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3518" y="4658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8"/>
                  </a:cubicBezTo>
                  <a:close/>
                  <a:moveTo>
                    <a:pt x="2706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0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3999" y="233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4"/>
                    <a:pt x="2817" y="0"/>
                    <a:pt x="27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1971331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0" y="4010"/>
                  </a:moveTo>
                  <a:cubicBezTo>
                    <a:pt x="3748" y="4013"/>
                    <a:pt x="3742" y="4015"/>
                    <a:pt x="3735" y="4017"/>
                  </a:cubicBezTo>
                  <a:lnTo>
                    <a:pt x="3735" y="4017"/>
                  </a:lnTo>
                  <a:cubicBezTo>
                    <a:pt x="3742" y="4015"/>
                    <a:pt x="3747" y="4012"/>
                    <a:pt x="3750" y="4010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7"/>
                    <a:pt x="3674" y="4027"/>
                  </a:cubicBezTo>
                  <a:cubicBezTo>
                    <a:pt x="3652" y="4039"/>
                    <a:pt x="3641" y="4039"/>
                    <a:pt x="3618" y="4039"/>
                  </a:cubicBezTo>
                  <a:lnTo>
                    <a:pt x="3540" y="4039"/>
                  </a:lnTo>
                  <a:cubicBezTo>
                    <a:pt x="3528" y="4039"/>
                    <a:pt x="3517" y="4039"/>
                    <a:pt x="3517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39" y="4039"/>
                    <a:pt x="3394" y="4039"/>
                    <a:pt x="3360" y="4027"/>
                  </a:cubicBezTo>
                  <a:cubicBezTo>
                    <a:pt x="3309" y="4027"/>
                    <a:pt x="3247" y="4018"/>
                    <a:pt x="3194" y="4008"/>
                  </a:cubicBezTo>
                  <a:lnTo>
                    <a:pt x="3194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2"/>
                    <a:pt x="3181" y="4005"/>
                  </a:cubicBezTo>
                  <a:lnTo>
                    <a:pt x="3181" y="4005"/>
                  </a:lnTo>
                  <a:cubicBezTo>
                    <a:pt x="3185" y="4006"/>
                    <a:pt x="3189" y="4007"/>
                    <a:pt x="3194" y="4008"/>
                  </a:cubicBezTo>
                  <a:lnTo>
                    <a:pt x="3194" y="4008"/>
                  </a:lnTo>
                  <a:cubicBezTo>
                    <a:pt x="3166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3" y="1653"/>
                    <a:pt x="2834" y="1451"/>
                    <a:pt x="2935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57" y="1239"/>
                    <a:pt x="2968" y="1227"/>
                    <a:pt x="2980" y="1205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5" y="1026"/>
                    <a:pt x="3181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06" y="0"/>
                  </a:moveTo>
                  <a:cubicBezTo>
                    <a:pt x="3390" y="0"/>
                    <a:pt x="2865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0" y="3378"/>
                    <a:pt x="0" y="3624"/>
                    <a:pt x="236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896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5" y="5207"/>
                  </a:cubicBezTo>
                  <a:cubicBezTo>
                    <a:pt x="1925" y="5207"/>
                    <a:pt x="2431" y="5030"/>
                    <a:pt x="2677" y="4834"/>
                  </a:cubicBezTo>
                  <a:cubicBezTo>
                    <a:pt x="2722" y="4836"/>
                    <a:pt x="2767" y="4837"/>
                    <a:pt x="2812" y="4837"/>
                  </a:cubicBezTo>
                  <a:cubicBezTo>
                    <a:pt x="3036" y="4837"/>
                    <a:pt x="3260" y="4813"/>
                    <a:pt x="3484" y="4767"/>
                  </a:cubicBezTo>
                  <a:cubicBezTo>
                    <a:pt x="4570" y="4554"/>
                    <a:pt x="5858" y="3938"/>
                    <a:pt x="6015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4" y="27"/>
                    <a:pt x="4116" y="0"/>
                    <a:pt x="3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2089195" y="9964033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"/>
                    <a:pt x="23" y="12"/>
                  </a:cubicBezTo>
                  <a:lnTo>
                    <a:pt x="34" y="12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2348071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5" y="2720"/>
                    <a:pt x="3798" y="3101"/>
                    <a:pt x="3843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86" y="4445"/>
                    <a:pt x="3675" y="4479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6"/>
                    <a:pt x="2062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0" y="2182"/>
                    <a:pt x="2095" y="2070"/>
                    <a:pt x="2151" y="1970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2"/>
                    <a:pt x="2252" y="1802"/>
                  </a:cubicBezTo>
                  <a:cubicBezTo>
                    <a:pt x="2263" y="1779"/>
                    <a:pt x="2263" y="1768"/>
                    <a:pt x="2274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11" y="0"/>
                  </a:moveTo>
                  <a:cubicBezTo>
                    <a:pt x="2402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82" y="827"/>
                    <a:pt x="1849" y="850"/>
                  </a:cubicBezTo>
                  <a:cubicBezTo>
                    <a:pt x="1311" y="1152"/>
                    <a:pt x="852" y="1555"/>
                    <a:pt x="538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3"/>
                    <a:pt x="4212" y="233"/>
                  </a:cubicBezTo>
                  <a:cubicBezTo>
                    <a:pt x="4011" y="233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0"/>
                    <a:pt x="2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2710058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5" y="3888"/>
                  </a:move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76" y="3904"/>
                  </a:cubicBezTo>
                  <a:lnTo>
                    <a:pt x="3876" y="3904"/>
                  </a:lnTo>
                  <a:cubicBezTo>
                    <a:pt x="3876" y="3896"/>
                    <a:pt x="3881" y="3888"/>
                    <a:pt x="3885" y="3888"/>
                  </a:cubicBezTo>
                  <a:close/>
                  <a:moveTo>
                    <a:pt x="3764" y="4005"/>
                  </a:move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6" y="891"/>
                    <a:pt x="3338" y="903"/>
                  </a:cubicBezTo>
                  <a:cubicBezTo>
                    <a:pt x="3517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67" y="3490"/>
                    <a:pt x="4156" y="3535"/>
                    <a:pt x="4133" y="3579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7" y="3960"/>
                    <a:pt x="3764" y="3983"/>
                    <a:pt x="3730" y="4005"/>
                  </a:cubicBezTo>
                  <a:cubicBezTo>
                    <a:pt x="3719" y="4016"/>
                    <a:pt x="3696" y="4027"/>
                    <a:pt x="3674" y="4027"/>
                  </a:cubicBezTo>
                  <a:cubicBezTo>
                    <a:pt x="3663" y="4039"/>
                    <a:pt x="3640" y="4039"/>
                    <a:pt x="3618" y="4039"/>
                  </a:cubicBezTo>
                  <a:lnTo>
                    <a:pt x="3517" y="4039"/>
                  </a:lnTo>
                  <a:cubicBezTo>
                    <a:pt x="3528" y="4050"/>
                    <a:pt x="3540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95" y="4039"/>
                  </a:cubicBezTo>
                  <a:cubicBezTo>
                    <a:pt x="3450" y="4039"/>
                    <a:pt x="3405" y="4039"/>
                    <a:pt x="3360" y="4027"/>
                  </a:cubicBezTo>
                  <a:cubicBezTo>
                    <a:pt x="3313" y="4027"/>
                    <a:pt x="3265" y="4019"/>
                    <a:pt x="3217" y="4010"/>
                  </a:cubicBezTo>
                  <a:lnTo>
                    <a:pt x="3217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2" y="4005"/>
                  </a:cubicBezTo>
                  <a:lnTo>
                    <a:pt x="3192" y="4005"/>
                  </a:lnTo>
                  <a:cubicBezTo>
                    <a:pt x="3201" y="4007"/>
                    <a:pt x="3209" y="4008"/>
                    <a:pt x="3217" y="4010"/>
                  </a:cubicBezTo>
                  <a:lnTo>
                    <a:pt x="3217" y="4010"/>
                  </a:lnTo>
                  <a:cubicBezTo>
                    <a:pt x="3189" y="4005"/>
                    <a:pt x="3149" y="3999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05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20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78" y="387"/>
                    <a:pt x="4525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2828295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"/>
                    <a:pt x="23" y="12"/>
                  </a:cubicBezTo>
                  <a:lnTo>
                    <a:pt x="23" y="12"/>
                  </a:lnTo>
                  <a:cubicBezTo>
                    <a:pt x="1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3087171" y="9821601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90"/>
                    <a:pt x="3294" y="2003"/>
                    <a:pt x="3484" y="2373"/>
                  </a:cubicBezTo>
                  <a:cubicBezTo>
                    <a:pt x="3664" y="2720"/>
                    <a:pt x="3787" y="3101"/>
                    <a:pt x="3832" y="3493"/>
                  </a:cubicBezTo>
                  <a:cubicBezTo>
                    <a:pt x="3865" y="3829"/>
                    <a:pt x="3854" y="4086"/>
                    <a:pt x="3697" y="4423"/>
                  </a:cubicBezTo>
                  <a:cubicBezTo>
                    <a:pt x="3686" y="4445"/>
                    <a:pt x="3664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7" y="4322"/>
                  </a:cubicBezTo>
                  <a:cubicBezTo>
                    <a:pt x="2543" y="4109"/>
                    <a:pt x="2219" y="3806"/>
                    <a:pt x="2051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1" y="2182"/>
                    <a:pt x="2095" y="2070"/>
                    <a:pt x="2140" y="1970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42" y="1656"/>
                    <a:pt x="2420" y="1555"/>
                    <a:pt x="2510" y="1466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63" y="4613"/>
                  </a:moveTo>
                  <a:cubicBezTo>
                    <a:pt x="3551" y="4624"/>
                    <a:pt x="3551" y="4624"/>
                    <a:pt x="3540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9" y="4635"/>
                    <a:pt x="3540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4"/>
                    <a:pt x="1771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64" y="4703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9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60" y="682"/>
                    <a:pt x="4638" y="603"/>
                  </a:cubicBezTo>
                  <a:cubicBezTo>
                    <a:pt x="4896" y="290"/>
                    <a:pt x="4403" y="233"/>
                    <a:pt x="4201" y="233"/>
                  </a:cubicBezTo>
                  <a:cubicBezTo>
                    <a:pt x="4000" y="233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4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448785" y="9827388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5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5" y="3888"/>
                  </a:cubicBezTo>
                  <a:close/>
                  <a:moveTo>
                    <a:pt x="3764" y="4005"/>
                  </a:moveTo>
                  <a:cubicBezTo>
                    <a:pt x="3762" y="4007"/>
                    <a:pt x="3761" y="4008"/>
                    <a:pt x="3759" y="4009"/>
                  </a:cubicBezTo>
                  <a:lnTo>
                    <a:pt x="3759" y="4009"/>
                  </a:lnTo>
                  <a:cubicBezTo>
                    <a:pt x="3762" y="4007"/>
                    <a:pt x="3764" y="4005"/>
                    <a:pt x="3764" y="4005"/>
                  </a:cubicBezTo>
                  <a:close/>
                  <a:moveTo>
                    <a:pt x="3293" y="869"/>
                  </a:moveTo>
                  <a:cubicBezTo>
                    <a:pt x="3304" y="880"/>
                    <a:pt x="3327" y="891"/>
                    <a:pt x="3338" y="903"/>
                  </a:cubicBezTo>
                  <a:cubicBezTo>
                    <a:pt x="3517" y="1003"/>
                    <a:pt x="3674" y="1160"/>
                    <a:pt x="380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89" y="3456"/>
                  </a:cubicBezTo>
                  <a:cubicBezTo>
                    <a:pt x="4178" y="3490"/>
                    <a:pt x="4156" y="3535"/>
                    <a:pt x="4133" y="3579"/>
                  </a:cubicBezTo>
                  <a:cubicBezTo>
                    <a:pt x="4122" y="3602"/>
                    <a:pt x="4089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0" y="3859"/>
                    <a:pt x="3887" y="3882"/>
                    <a:pt x="3864" y="3904"/>
                  </a:cubicBezTo>
                  <a:cubicBezTo>
                    <a:pt x="3853" y="3927"/>
                    <a:pt x="3831" y="3938"/>
                    <a:pt x="3831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7"/>
                    <a:pt x="3685" y="4027"/>
                  </a:cubicBezTo>
                  <a:cubicBezTo>
                    <a:pt x="3663" y="4039"/>
                    <a:pt x="3640" y="4039"/>
                    <a:pt x="3629" y="4039"/>
                  </a:cubicBezTo>
                  <a:lnTo>
                    <a:pt x="3551" y="4039"/>
                  </a:lnTo>
                  <a:cubicBezTo>
                    <a:pt x="3540" y="4039"/>
                    <a:pt x="3528" y="4039"/>
                    <a:pt x="3517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cubicBezTo>
                    <a:pt x="3450" y="4039"/>
                    <a:pt x="3405" y="4039"/>
                    <a:pt x="3372" y="4027"/>
                  </a:cubicBezTo>
                  <a:cubicBezTo>
                    <a:pt x="3320" y="4027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2" y="4005"/>
                  </a:cubicBezTo>
                  <a:lnTo>
                    <a:pt x="3192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59"/>
                    <a:pt x="2677" y="3826"/>
                    <a:pt x="2621" y="3803"/>
                  </a:cubicBezTo>
                  <a:lnTo>
                    <a:pt x="2610" y="3803"/>
                  </a:ln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77" y="1843"/>
                  </a:cubicBezTo>
                  <a:cubicBezTo>
                    <a:pt x="2744" y="1653"/>
                    <a:pt x="2845" y="1463"/>
                    <a:pt x="2946" y="1272"/>
                  </a:cubicBezTo>
                  <a:cubicBezTo>
                    <a:pt x="2957" y="1250"/>
                    <a:pt x="2968" y="1250"/>
                    <a:pt x="2968" y="1239"/>
                  </a:cubicBezTo>
                  <a:cubicBezTo>
                    <a:pt x="2968" y="1239"/>
                    <a:pt x="2980" y="1227"/>
                    <a:pt x="2991" y="1205"/>
                  </a:cubicBezTo>
                  <a:cubicBezTo>
                    <a:pt x="3013" y="1171"/>
                    <a:pt x="3047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59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8" y="5207"/>
                    <a:pt x="1554" y="5207"/>
                  </a:cubicBezTo>
                  <a:cubicBezTo>
                    <a:pt x="1931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89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567022" y="9964033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4187885" y="9827388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9" y="4010"/>
                    <a:pt x="3752" y="4013"/>
                    <a:pt x="3743" y="4015"/>
                  </a:cubicBezTo>
                  <a:lnTo>
                    <a:pt x="3743" y="4015"/>
                  </a:lnTo>
                  <a:cubicBezTo>
                    <a:pt x="3755" y="4009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03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6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79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88" y="3781"/>
                    <a:pt x="3932" y="3837"/>
                  </a:cubicBezTo>
                  <a:cubicBezTo>
                    <a:pt x="3909" y="3859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7" y="4027"/>
                    <a:pt x="3674" y="4027"/>
                  </a:cubicBezTo>
                  <a:cubicBezTo>
                    <a:pt x="3663" y="4039"/>
                    <a:pt x="3641" y="4039"/>
                    <a:pt x="3618" y="4039"/>
                  </a:cubicBezTo>
                  <a:lnTo>
                    <a:pt x="3517" y="4039"/>
                  </a:lnTo>
                  <a:cubicBezTo>
                    <a:pt x="3529" y="4050"/>
                    <a:pt x="3529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cubicBezTo>
                    <a:pt x="3450" y="4039"/>
                    <a:pt x="3405" y="4039"/>
                    <a:pt x="3361" y="4027"/>
                  </a:cubicBezTo>
                  <a:cubicBezTo>
                    <a:pt x="3305" y="4027"/>
                    <a:pt x="3249" y="4016"/>
                    <a:pt x="3181" y="4005"/>
                  </a:cubicBezTo>
                  <a:lnTo>
                    <a:pt x="3181" y="4005"/>
                  </a:lnTo>
                  <a:cubicBezTo>
                    <a:pt x="3227" y="4012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59"/>
                    <a:pt x="2666" y="3826"/>
                    <a:pt x="2610" y="3803"/>
                  </a:cubicBezTo>
                  <a:lnTo>
                    <a:pt x="2599" y="3803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9" y="1239"/>
                    <a:pt x="2969" y="1227"/>
                    <a:pt x="2980" y="1205"/>
                  </a:cubicBezTo>
                  <a:cubicBezTo>
                    <a:pt x="3013" y="1171"/>
                    <a:pt x="3036" y="1138"/>
                    <a:pt x="3058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0" y="3624"/>
                    <a:pt x="236" y="3859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50" y="1687"/>
                    <a:pt x="5578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305783" y="9964033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cubicBezTo>
                    <a:pt x="11" y="1"/>
                    <a:pt x="22" y="1"/>
                    <a:pt x="22" y="12"/>
                  </a:cubicBezTo>
                  <a:lnTo>
                    <a:pt x="33" y="12"/>
                  </a:lnTo>
                  <a:cubicBezTo>
                    <a:pt x="22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3825898" y="9821601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1"/>
                  </a:cubicBezTo>
                  <a:lnTo>
                    <a:pt x="3159" y="1061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90"/>
                    <a:pt x="3305" y="2003"/>
                    <a:pt x="3495" y="2373"/>
                  </a:cubicBezTo>
                  <a:cubicBezTo>
                    <a:pt x="3675" y="2720"/>
                    <a:pt x="3798" y="3101"/>
                    <a:pt x="3843" y="3493"/>
                  </a:cubicBezTo>
                  <a:cubicBezTo>
                    <a:pt x="3876" y="3829"/>
                    <a:pt x="3865" y="4086"/>
                    <a:pt x="3708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19" y="4546"/>
                  </a:cubicBezTo>
                  <a:cubicBezTo>
                    <a:pt x="3596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3"/>
                    <a:pt x="3014" y="4367"/>
                    <a:pt x="2947" y="4322"/>
                  </a:cubicBezTo>
                  <a:cubicBezTo>
                    <a:pt x="2555" y="4109"/>
                    <a:pt x="2219" y="3806"/>
                    <a:pt x="2062" y="3403"/>
                  </a:cubicBezTo>
                  <a:cubicBezTo>
                    <a:pt x="1905" y="3011"/>
                    <a:pt x="1905" y="2653"/>
                    <a:pt x="2017" y="2294"/>
                  </a:cubicBezTo>
                  <a:cubicBezTo>
                    <a:pt x="2051" y="2182"/>
                    <a:pt x="2095" y="2070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0"/>
                  </a:moveTo>
                  <a:cubicBezTo>
                    <a:pt x="2396" y="0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1" y="827"/>
                    <a:pt x="1849" y="850"/>
                  </a:cubicBezTo>
                  <a:cubicBezTo>
                    <a:pt x="1311" y="1152"/>
                    <a:pt x="852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6" y="290"/>
                    <a:pt x="4414" y="233"/>
                    <a:pt x="4212" y="233"/>
                  </a:cubicBezTo>
                  <a:cubicBezTo>
                    <a:pt x="4011" y="233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4"/>
                    <a:pt x="2817" y="0"/>
                    <a:pt x="2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63928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23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346063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99" y="4008"/>
                    <a:pt x="3212" y="4010"/>
                    <a:pt x="3221" y="4012"/>
                  </a:cubicBezTo>
                  <a:lnTo>
                    <a:pt x="3221" y="4012"/>
                  </a:lnTo>
                  <a:cubicBezTo>
                    <a:pt x="3207" y="4010"/>
                    <a:pt x="3194" y="4008"/>
                    <a:pt x="3181" y="4006"/>
                  </a:cubicBezTo>
                  <a:close/>
                  <a:moveTo>
                    <a:pt x="3752" y="4006"/>
                  </a:moveTo>
                  <a:cubicBezTo>
                    <a:pt x="3752" y="4017"/>
                    <a:pt x="3730" y="4017"/>
                    <a:pt x="3707" y="4017"/>
                  </a:cubicBezTo>
                  <a:cubicBezTo>
                    <a:pt x="3729" y="4010"/>
                    <a:pt x="3746" y="4007"/>
                    <a:pt x="3752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5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6" y="3782"/>
                    <a:pt x="3931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86" y="3961"/>
                    <a:pt x="3763" y="3972"/>
                    <a:pt x="3730" y="3995"/>
                  </a:cubicBezTo>
                  <a:cubicBezTo>
                    <a:pt x="3707" y="4006"/>
                    <a:pt x="3696" y="4017"/>
                    <a:pt x="3674" y="4028"/>
                  </a:cubicBezTo>
                  <a:cubicBezTo>
                    <a:pt x="3651" y="4028"/>
                    <a:pt x="3640" y="4028"/>
                    <a:pt x="3618" y="4039"/>
                  </a:cubicBezTo>
                  <a:lnTo>
                    <a:pt x="3483" y="4039"/>
                  </a:lnTo>
                  <a:cubicBezTo>
                    <a:pt x="3439" y="4039"/>
                    <a:pt x="3394" y="4028"/>
                    <a:pt x="3360" y="4028"/>
                  </a:cubicBezTo>
                  <a:cubicBezTo>
                    <a:pt x="3321" y="4020"/>
                    <a:pt x="3276" y="4018"/>
                    <a:pt x="3233" y="4013"/>
                  </a:cubicBezTo>
                  <a:lnTo>
                    <a:pt x="3233" y="4013"/>
                  </a:lnTo>
                  <a:cubicBezTo>
                    <a:pt x="3210" y="4009"/>
                    <a:pt x="3146" y="3996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8" y="1228"/>
                    <a:pt x="2979" y="1206"/>
                  </a:cubicBezTo>
                  <a:cubicBezTo>
                    <a:pt x="3002" y="1172"/>
                    <a:pt x="3035" y="1127"/>
                    <a:pt x="3058" y="1094"/>
                  </a:cubicBezTo>
                  <a:cubicBezTo>
                    <a:pt x="3125" y="1015"/>
                    <a:pt x="3181" y="948"/>
                    <a:pt x="3259" y="870"/>
                  </a:cubicBezTo>
                  <a:cubicBezTo>
                    <a:pt x="3259" y="870"/>
                    <a:pt x="3259" y="870"/>
                    <a:pt x="3271" y="858"/>
                  </a:cubicBezTo>
                  <a:close/>
                  <a:moveTo>
                    <a:pt x="3903" y="0"/>
                  </a:moveTo>
                  <a:cubicBezTo>
                    <a:pt x="3388" y="0"/>
                    <a:pt x="2864" y="158"/>
                    <a:pt x="2419" y="388"/>
                  </a:cubicBezTo>
                  <a:cubicBezTo>
                    <a:pt x="1915" y="657"/>
                    <a:pt x="1535" y="1049"/>
                    <a:pt x="1243" y="1519"/>
                  </a:cubicBezTo>
                  <a:cubicBezTo>
                    <a:pt x="919" y="2046"/>
                    <a:pt x="739" y="2673"/>
                    <a:pt x="717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15" y="4812"/>
                    <a:pt x="3483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3" y="27"/>
                    <a:pt x="4114" y="0"/>
                    <a:pt x="3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722804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7" y="1045"/>
                    <a:pt x="3216" y="1055"/>
                    <a:pt x="3130" y="1066"/>
                  </a:cubicBezTo>
                  <a:lnTo>
                    <a:pt x="3130" y="1066"/>
                  </a:lnTo>
                  <a:cubicBezTo>
                    <a:pt x="3140" y="1064"/>
                    <a:pt x="3149" y="1056"/>
                    <a:pt x="3159" y="1056"/>
                  </a:cubicBezTo>
                  <a:lnTo>
                    <a:pt x="3181" y="1056"/>
                  </a:lnTo>
                  <a:cubicBezTo>
                    <a:pt x="3193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7" y="1358"/>
                    <a:pt x="2711" y="1381"/>
                    <a:pt x="2733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7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97" y="4450"/>
                    <a:pt x="3674" y="4472"/>
                    <a:pt x="3663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29" y="4539"/>
                    <a:pt x="3629" y="4550"/>
                  </a:cubicBezTo>
                  <a:cubicBezTo>
                    <a:pt x="3607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5" y="4506"/>
                    <a:pt x="3349" y="4494"/>
                    <a:pt x="3282" y="4461"/>
                  </a:cubicBezTo>
                  <a:cubicBezTo>
                    <a:pt x="3170" y="4427"/>
                    <a:pt x="3025" y="4360"/>
                    <a:pt x="2946" y="4326"/>
                  </a:cubicBezTo>
                  <a:cubicBezTo>
                    <a:pt x="2554" y="4102"/>
                    <a:pt x="2218" y="3800"/>
                    <a:pt x="206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3" y="1918"/>
                    <a:pt x="2207" y="1873"/>
                    <a:pt x="2229" y="1829"/>
                  </a:cubicBezTo>
                  <a:cubicBezTo>
                    <a:pt x="2229" y="1817"/>
                    <a:pt x="2241" y="1806"/>
                    <a:pt x="2252" y="1795"/>
                  </a:cubicBezTo>
                  <a:cubicBezTo>
                    <a:pt x="2263" y="1784"/>
                    <a:pt x="2274" y="1761"/>
                    <a:pt x="2274" y="1750"/>
                  </a:cubicBezTo>
                  <a:cubicBezTo>
                    <a:pt x="2353" y="1649"/>
                    <a:pt x="2431" y="1560"/>
                    <a:pt x="2521" y="1470"/>
                  </a:cubicBezTo>
                  <a:cubicBezTo>
                    <a:pt x="2554" y="1425"/>
                    <a:pt x="2588" y="1392"/>
                    <a:pt x="2621" y="1358"/>
                  </a:cubicBezTo>
                  <a:cubicBezTo>
                    <a:pt x="2633" y="1358"/>
                    <a:pt x="2644" y="1347"/>
                    <a:pt x="2655" y="1336"/>
                  </a:cubicBezTo>
                  <a:close/>
                  <a:moveTo>
                    <a:pt x="3820" y="4550"/>
                  </a:moveTo>
                  <a:cubicBezTo>
                    <a:pt x="3797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7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703" y="0"/>
                  </a:moveTo>
                  <a:cubicBezTo>
                    <a:pt x="2396" y="0"/>
                    <a:pt x="2061" y="107"/>
                    <a:pt x="1815" y="238"/>
                  </a:cubicBezTo>
                  <a:cubicBezTo>
                    <a:pt x="1647" y="339"/>
                    <a:pt x="1244" y="653"/>
                    <a:pt x="1625" y="776"/>
                  </a:cubicBezTo>
                  <a:cubicBezTo>
                    <a:pt x="1703" y="798"/>
                    <a:pt x="1781" y="821"/>
                    <a:pt x="1849" y="854"/>
                  </a:cubicBezTo>
                  <a:cubicBezTo>
                    <a:pt x="1322" y="1145"/>
                    <a:pt x="852" y="1549"/>
                    <a:pt x="538" y="2075"/>
                  </a:cubicBezTo>
                  <a:cubicBezTo>
                    <a:pt x="0" y="2960"/>
                    <a:pt x="157" y="4058"/>
                    <a:pt x="975" y="4707"/>
                  </a:cubicBezTo>
                  <a:cubicBezTo>
                    <a:pt x="1479" y="5099"/>
                    <a:pt x="2117" y="5323"/>
                    <a:pt x="2756" y="5357"/>
                  </a:cubicBezTo>
                  <a:cubicBezTo>
                    <a:pt x="2815" y="5360"/>
                    <a:pt x="2876" y="5361"/>
                    <a:pt x="2936" y="5361"/>
                  </a:cubicBezTo>
                  <a:cubicBezTo>
                    <a:pt x="3618" y="5361"/>
                    <a:pt x="4361" y="5185"/>
                    <a:pt x="4906" y="4763"/>
                  </a:cubicBezTo>
                  <a:cubicBezTo>
                    <a:pt x="5634" y="4192"/>
                    <a:pt x="5702" y="3229"/>
                    <a:pt x="5422" y="2400"/>
                  </a:cubicBezTo>
                  <a:cubicBezTo>
                    <a:pt x="5220" y="1784"/>
                    <a:pt x="4839" y="1235"/>
                    <a:pt x="4369" y="809"/>
                  </a:cubicBezTo>
                  <a:cubicBezTo>
                    <a:pt x="4470" y="753"/>
                    <a:pt x="4570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5" y="237"/>
                    <a:pt x="4212" y="238"/>
                  </a:cubicBezTo>
                  <a:cubicBezTo>
                    <a:pt x="4010" y="238"/>
                    <a:pt x="3809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5" y="15"/>
                    <a:pt x="2816" y="0"/>
                    <a:pt x="2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1084790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80" y="802"/>
                  </a:moveTo>
                  <a:cubicBezTo>
                    <a:pt x="3058" y="808"/>
                    <a:pt x="3049" y="811"/>
                    <a:pt x="3049" y="811"/>
                  </a:cubicBezTo>
                  <a:cubicBezTo>
                    <a:pt x="3049" y="811"/>
                    <a:pt x="3058" y="808"/>
                    <a:pt x="3069" y="802"/>
                  </a:cubicBezTo>
                  <a:close/>
                  <a:moveTo>
                    <a:pt x="3192" y="4006"/>
                  </a:moveTo>
                  <a:lnTo>
                    <a:pt x="3192" y="4006"/>
                  </a:lnTo>
                  <a:cubicBezTo>
                    <a:pt x="3205" y="4008"/>
                    <a:pt x="3215" y="4010"/>
                    <a:pt x="3223" y="4011"/>
                  </a:cubicBezTo>
                  <a:lnTo>
                    <a:pt x="3223" y="4011"/>
                  </a:lnTo>
                  <a:cubicBezTo>
                    <a:pt x="3213" y="4009"/>
                    <a:pt x="3203" y="4008"/>
                    <a:pt x="3192" y="4006"/>
                  </a:cubicBezTo>
                  <a:close/>
                  <a:moveTo>
                    <a:pt x="3763" y="4006"/>
                  </a:moveTo>
                  <a:lnTo>
                    <a:pt x="3763" y="4006"/>
                  </a:ln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3" y="4006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63" y="1150"/>
                    <a:pt x="3797" y="1318"/>
                  </a:cubicBezTo>
                  <a:cubicBezTo>
                    <a:pt x="4099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79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67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7" y="3782"/>
                    <a:pt x="3931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19" y="3939"/>
                    <a:pt x="3819" y="3939"/>
                  </a:cubicBezTo>
                  <a:cubicBezTo>
                    <a:pt x="3797" y="3961"/>
                    <a:pt x="3763" y="3972"/>
                    <a:pt x="3730" y="3995"/>
                  </a:cubicBezTo>
                  <a:cubicBezTo>
                    <a:pt x="3719" y="4006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19" y="4020"/>
                    <a:pt x="3278" y="4018"/>
                    <a:pt x="3236" y="4013"/>
                  </a:cubicBezTo>
                  <a:lnTo>
                    <a:pt x="3236" y="4013"/>
                  </a:lnTo>
                  <a:cubicBezTo>
                    <a:pt x="3212" y="4008"/>
                    <a:pt x="3155" y="3995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66" y="3827"/>
                    <a:pt x="2610" y="3804"/>
                  </a:cubicBezTo>
                  <a:cubicBezTo>
                    <a:pt x="2610" y="3793"/>
                    <a:pt x="2610" y="3793"/>
                    <a:pt x="2599" y="3793"/>
                  </a:cubicBezTo>
                  <a:cubicBezTo>
                    <a:pt x="2576" y="3782"/>
                    <a:pt x="2554" y="3771"/>
                    <a:pt x="2531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79" y="1206"/>
                  </a:cubicBezTo>
                  <a:cubicBezTo>
                    <a:pt x="3013" y="1172"/>
                    <a:pt x="3035" y="1127"/>
                    <a:pt x="3069" y="1094"/>
                  </a:cubicBezTo>
                  <a:cubicBezTo>
                    <a:pt x="3125" y="1015"/>
                    <a:pt x="3192" y="948"/>
                    <a:pt x="3259" y="870"/>
                  </a:cubicBezTo>
                  <a:cubicBezTo>
                    <a:pt x="3259" y="870"/>
                    <a:pt x="3271" y="870"/>
                    <a:pt x="3271" y="858"/>
                  </a:cubicBezTo>
                  <a:close/>
                  <a:moveTo>
                    <a:pt x="3907" y="0"/>
                  </a:moveTo>
                  <a:cubicBezTo>
                    <a:pt x="3394" y="0"/>
                    <a:pt x="2864" y="158"/>
                    <a:pt x="2419" y="388"/>
                  </a:cubicBezTo>
                  <a:cubicBezTo>
                    <a:pt x="1927" y="657"/>
                    <a:pt x="1546" y="1049"/>
                    <a:pt x="1243" y="1519"/>
                  </a:cubicBezTo>
                  <a:cubicBezTo>
                    <a:pt x="919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14"/>
                  </a:cubicBezTo>
                  <a:cubicBezTo>
                    <a:pt x="1176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0" y="1687"/>
                    <a:pt x="5578" y="388"/>
                    <a:pt x="4525" y="86"/>
                  </a:cubicBezTo>
                  <a:cubicBezTo>
                    <a:pt x="4326" y="27"/>
                    <a:pt x="4118" y="0"/>
                    <a:pt x="3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1203027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1461903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8" y="1064"/>
                    <a:pt x="3138" y="1056"/>
                    <a:pt x="3148" y="1056"/>
                  </a:cubicBezTo>
                  <a:lnTo>
                    <a:pt x="3170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8" y="1358"/>
                    <a:pt x="2700" y="1381"/>
                    <a:pt x="2734" y="1403"/>
                  </a:cubicBezTo>
                  <a:cubicBezTo>
                    <a:pt x="3058" y="1694"/>
                    <a:pt x="3294" y="2008"/>
                    <a:pt x="3484" y="2377"/>
                  </a:cubicBezTo>
                  <a:cubicBezTo>
                    <a:pt x="3663" y="2725"/>
                    <a:pt x="3786" y="3105"/>
                    <a:pt x="3831" y="3497"/>
                  </a:cubicBezTo>
                  <a:cubicBezTo>
                    <a:pt x="3865" y="3833"/>
                    <a:pt x="3854" y="4091"/>
                    <a:pt x="3697" y="4416"/>
                  </a:cubicBezTo>
                  <a:cubicBezTo>
                    <a:pt x="3686" y="4450"/>
                    <a:pt x="3663" y="4472"/>
                    <a:pt x="3652" y="4506"/>
                  </a:cubicBezTo>
                  <a:cubicBezTo>
                    <a:pt x="3652" y="4506"/>
                    <a:pt x="3641" y="4517"/>
                    <a:pt x="3641" y="4517"/>
                  </a:cubicBezTo>
                  <a:cubicBezTo>
                    <a:pt x="3630" y="4528"/>
                    <a:pt x="3630" y="4539"/>
                    <a:pt x="3618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29" y="4539"/>
                    <a:pt x="3495" y="4528"/>
                    <a:pt x="3462" y="4528"/>
                  </a:cubicBezTo>
                  <a:cubicBezTo>
                    <a:pt x="3406" y="4506"/>
                    <a:pt x="3338" y="4494"/>
                    <a:pt x="3271" y="4461"/>
                  </a:cubicBezTo>
                  <a:cubicBezTo>
                    <a:pt x="3159" y="4427"/>
                    <a:pt x="3014" y="4360"/>
                    <a:pt x="2946" y="4326"/>
                  </a:cubicBezTo>
                  <a:cubicBezTo>
                    <a:pt x="2543" y="4102"/>
                    <a:pt x="2218" y="3800"/>
                    <a:pt x="2050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40" y="1974"/>
                  </a:cubicBezTo>
                  <a:cubicBezTo>
                    <a:pt x="2174" y="1918"/>
                    <a:pt x="2196" y="1873"/>
                    <a:pt x="2218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42" y="1649"/>
                    <a:pt x="2420" y="1560"/>
                    <a:pt x="2510" y="1470"/>
                  </a:cubicBezTo>
                  <a:cubicBezTo>
                    <a:pt x="2543" y="1425"/>
                    <a:pt x="2577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98" y="4562"/>
                    <a:pt x="3764" y="4562"/>
                    <a:pt x="3742" y="4562"/>
                  </a:cubicBezTo>
                  <a:lnTo>
                    <a:pt x="3730" y="4562"/>
                  </a:lnTo>
                  <a:cubicBezTo>
                    <a:pt x="3753" y="4550"/>
                    <a:pt x="3786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9" y="4640"/>
                    <a:pt x="3529" y="4640"/>
                    <a:pt x="3518" y="4651"/>
                  </a:cubicBezTo>
                  <a:cubicBezTo>
                    <a:pt x="3529" y="4640"/>
                    <a:pt x="3540" y="4618"/>
                    <a:pt x="3562" y="4618"/>
                  </a:cubicBezTo>
                  <a:close/>
                  <a:moveTo>
                    <a:pt x="3518" y="4662"/>
                  </a:moveTo>
                  <a:cubicBezTo>
                    <a:pt x="3510" y="4662"/>
                    <a:pt x="3508" y="4667"/>
                    <a:pt x="3507" y="4667"/>
                  </a:cubicBezTo>
                  <a:cubicBezTo>
                    <a:pt x="3506" y="4667"/>
                    <a:pt x="3506" y="4666"/>
                    <a:pt x="3506" y="4662"/>
                  </a:cubicBezTo>
                  <a:close/>
                  <a:moveTo>
                    <a:pt x="2698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692" y="798"/>
                    <a:pt x="1770" y="821"/>
                    <a:pt x="1849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7" y="4058"/>
                    <a:pt x="964" y="4707"/>
                  </a:cubicBezTo>
                  <a:cubicBezTo>
                    <a:pt x="1468" y="5099"/>
                    <a:pt x="2106" y="5323"/>
                    <a:pt x="2745" y="5357"/>
                  </a:cubicBezTo>
                  <a:cubicBezTo>
                    <a:pt x="2805" y="5360"/>
                    <a:pt x="2866" y="5361"/>
                    <a:pt x="2928" y="5361"/>
                  </a:cubicBezTo>
                  <a:cubicBezTo>
                    <a:pt x="3616" y="5361"/>
                    <a:pt x="4350" y="5185"/>
                    <a:pt x="4895" y="4763"/>
                  </a:cubicBezTo>
                  <a:cubicBezTo>
                    <a:pt x="5635" y="4192"/>
                    <a:pt x="5691" y="3229"/>
                    <a:pt x="5411" y="2400"/>
                  </a:cubicBezTo>
                  <a:cubicBezTo>
                    <a:pt x="5209" y="1784"/>
                    <a:pt x="4839" y="1235"/>
                    <a:pt x="4358" y="809"/>
                  </a:cubicBezTo>
                  <a:cubicBezTo>
                    <a:pt x="4470" y="753"/>
                    <a:pt x="4559" y="686"/>
                    <a:pt x="4638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4" y="237"/>
                    <a:pt x="4201" y="238"/>
                  </a:cubicBezTo>
                  <a:cubicBezTo>
                    <a:pt x="3999" y="238"/>
                    <a:pt x="3798" y="249"/>
                    <a:pt x="3596" y="283"/>
                  </a:cubicBezTo>
                  <a:cubicBezTo>
                    <a:pt x="3406" y="182"/>
                    <a:pt x="3215" y="104"/>
                    <a:pt x="3025" y="48"/>
                  </a:cubicBezTo>
                  <a:cubicBezTo>
                    <a:pt x="2922" y="15"/>
                    <a:pt x="2812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1823518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1" y="802"/>
                  </a:moveTo>
                  <a:cubicBezTo>
                    <a:pt x="3069" y="808"/>
                    <a:pt x="3061" y="811"/>
                    <a:pt x="3061" y="811"/>
                  </a:cubicBezTo>
                  <a:cubicBezTo>
                    <a:pt x="3061" y="811"/>
                    <a:pt x="3069" y="808"/>
                    <a:pt x="3080" y="802"/>
                  </a:cubicBezTo>
                  <a:close/>
                  <a:moveTo>
                    <a:pt x="3192" y="4006"/>
                  </a:moveTo>
                  <a:cubicBezTo>
                    <a:pt x="3210" y="4008"/>
                    <a:pt x="3223" y="4010"/>
                    <a:pt x="3232" y="4012"/>
                  </a:cubicBezTo>
                  <a:lnTo>
                    <a:pt x="3232" y="4012"/>
                  </a:lnTo>
                  <a:cubicBezTo>
                    <a:pt x="3219" y="4010"/>
                    <a:pt x="3205" y="4008"/>
                    <a:pt x="3192" y="4006"/>
                  </a:cubicBezTo>
                  <a:close/>
                  <a:moveTo>
                    <a:pt x="3763" y="4006"/>
                  </a:moveTo>
                  <a:cubicBezTo>
                    <a:pt x="3751" y="4017"/>
                    <a:pt x="3730" y="4017"/>
                    <a:pt x="3719" y="4017"/>
                  </a:cubicBezTo>
                  <a:cubicBezTo>
                    <a:pt x="3739" y="4010"/>
                    <a:pt x="3756" y="4007"/>
                    <a:pt x="3763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93" y="870"/>
                  </a:cubicBezTo>
                  <a:cubicBezTo>
                    <a:pt x="3304" y="881"/>
                    <a:pt x="3315" y="881"/>
                    <a:pt x="3338" y="892"/>
                  </a:cubicBezTo>
                  <a:cubicBezTo>
                    <a:pt x="3517" y="1004"/>
                    <a:pt x="3674" y="1150"/>
                    <a:pt x="3808" y="1318"/>
                  </a:cubicBezTo>
                  <a:cubicBezTo>
                    <a:pt x="4111" y="1687"/>
                    <a:pt x="4279" y="2180"/>
                    <a:pt x="4323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8"/>
                    <a:pt x="4234" y="3367"/>
                    <a:pt x="4189" y="3446"/>
                  </a:cubicBezTo>
                  <a:cubicBezTo>
                    <a:pt x="4178" y="3490"/>
                    <a:pt x="4155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7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16"/>
                    <a:pt x="3831" y="3939"/>
                    <a:pt x="3831" y="3939"/>
                  </a:cubicBezTo>
                  <a:cubicBezTo>
                    <a:pt x="3797" y="3961"/>
                    <a:pt x="3763" y="3972"/>
                    <a:pt x="3741" y="3995"/>
                  </a:cubicBezTo>
                  <a:cubicBezTo>
                    <a:pt x="3719" y="4006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1" y="4028"/>
                  </a:cubicBezTo>
                  <a:cubicBezTo>
                    <a:pt x="3332" y="4020"/>
                    <a:pt x="3287" y="4018"/>
                    <a:pt x="3244" y="4013"/>
                  </a:cubicBezTo>
                  <a:lnTo>
                    <a:pt x="3244" y="4013"/>
                  </a:lnTo>
                  <a:cubicBezTo>
                    <a:pt x="3221" y="4009"/>
                    <a:pt x="3157" y="3996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21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7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77" y="1844"/>
                  </a:cubicBezTo>
                  <a:cubicBezTo>
                    <a:pt x="2744" y="1642"/>
                    <a:pt x="2845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79" y="1228"/>
                    <a:pt x="2991" y="1206"/>
                  </a:cubicBezTo>
                  <a:cubicBezTo>
                    <a:pt x="3013" y="1172"/>
                    <a:pt x="3047" y="1127"/>
                    <a:pt x="3069" y="1094"/>
                  </a:cubicBezTo>
                  <a:cubicBezTo>
                    <a:pt x="3125" y="1015"/>
                    <a:pt x="3192" y="948"/>
                    <a:pt x="3259" y="870"/>
                  </a:cubicBezTo>
                  <a:cubicBezTo>
                    <a:pt x="3271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4" y="0"/>
                    <a:pt x="2867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6" y="3860"/>
                  </a:cubicBezTo>
                  <a:cubicBezTo>
                    <a:pt x="426" y="4039"/>
                    <a:pt x="638" y="4196"/>
                    <a:pt x="851" y="4319"/>
                  </a:cubicBezTo>
                  <a:cubicBezTo>
                    <a:pt x="907" y="4566"/>
                    <a:pt x="997" y="4801"/>
                    <a:pt x="1109" y="5014"/>
                  </a:cubicBezTo>
                  <a:cubicBezTo>
                    <a:pt x="1180" y="5145"/>
                    <a:pt x="1350" y="5197"/>
                    <a:pt x="1557" y="5197"/>
                  </a:cubicBezTo>
                  <a:cubicBezTo>
                    <a:pt x="1934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0" y="1687"/>
                    <a:pt x="5589" y="388"/>
                    <a:pt x="4536" y="86"/>
                  </a:cubicBezTo>
                  <a:cubicBezTo>
                    <a:pt x="4334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1941755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2200631" y="10113674"/>
              <a:ext cx="192956" cy="181416"/>
            </a:xfrm>
            <a:custGeom>
              <a:avLst/>
              <a:gdLst/>
              <a:ahLst/>
              <a:cxnLst/>
              <a:rect l="l" t="t" r="r" b="b"/>
              <a:pathLst>
                <a:path w="5702" h="5361" extrusionOk="0">
                  <a:moveTo>
                    <a:pt x="3204" y="1045"/>
                  </a:moveTo>
                  <a:cubicBezTo>
                    <a:pt x="3235" y="1045"/>
                    <a:pt x="3218" y="1054"/>
                    <a:pt x="3136" y="1064"/>
                  </a:cubicBezTo>
                  <a:lnTo>
                    <a:pt x="3136" y="1064"/>
                  </a:lnTo>
                  <a:cubicBezTo>
                    <a:pt x="3144" y="1061"/>
                    <a:pt x="3151" y="1056"/>
                    <a:pt x="3159" y="1056"/>
                  </a:cubicBezTo>
                  <a:lnTo>
                    <a:pt x="3170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55" y="1336"/>
                  </a:moveTo>
                  <a:cubicBezTo>
                    <a:pt x="2678" y="1358"/>
                    <a:pt x="2711" y="1381"/>
                    <a:pt x="2734" y="1403"/>
                  </a:cubicBezTo>
                  <a:cubicBezTo>
                    <a:pt x="3058" y="1694"/>
                    <a:pt x="3305" y="2008"/>
                    <a:pt x="3495" y="2377"/>
                  </a:cubicBezTo>
                  <a:cubicBezTo>
                    <a:pt x="3674" y="2725"/>
                    <a:pt x="3798" y="3105"/>
                    <a:pt x="3842" y="3497"/>
                  </a:cubicBezTo>
                  <a:cubicBezTo>
                    <a:pt x="3876" y="3833"/>
                    <a:pt x="3865" y="4091"/>
                    <a:pt x="3708" y="4416"/>
                  </a:cubicBezTo>
                  <a:cubicBezTo>
                    <a:pt x="3686" y="4450"/>
                    <a:pt x="3674" y="4472"/>
                    <a:pt x="3652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41" y="4528"/>
                    <a:pt x="3630" y="4539"/>
                    <a:pt x="3618" y="4550"/>
                  </a:cubicBezTo>
                  <a:cubicBezTo>
                    <a:pt x="3596" y="4539"/>
                    <a:pt x="3585" y="4539"/>
                    <a:pt x="3562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6" y="4506"/>
                    <a:pt x="3338" y="4494"/>
                    <a:pt x="3282" y="4461"/>
                  </a:cubicBezTo>
                  <a:cubicBezTo>
                    <a:pt x="3170" y="4427"/>
                    <a:pt x="3014" y="4360"/>
                    <a:pt x="2946" y="4326"/>
                  </a:cubicBezTo>
                  <a:cubicBezTo>
                    <a:pt x="2554" y="4102"/>
                    <a:pt x="2218" y="3800"/>
                    <a:pt x="2062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0" y="2187"/>
                    <a:pt x="2095" y="2075"/>
                    <a:pt x="2151" y="1974"/>
                  </a:cubicBezTo>
                  <a:cubicBezTo>
                    <a:pt x="2174" y="1918"/>
                    <a:pt x="2196" y="1873"/>
                    <a:pt x="2230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4" y="1750"/>
                  </a:cubicBezTo>
                  <a:cubicBezTo>
                    <a:pt x="2353" y="1649"/>
                    <a:pt x="2431" y="1560"/>
                    <a:pt x="2510" y="1470"/>
                  </a:cubicBezTo>
                  <a:cubicBezTo>
                    <a:pt x="2543" y="1425"/>
                    <a:pt x="2588" y="1392"/>
                    <a:pt x="2622" y="1358"/>
                  </a:cubicBezTo>
                  <a:cubicBezTo>
                    <a:pt x="2633" y="1358"/>
                    <a:pt x="2633" y="1347"/>
                    <a:pt x="2655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8" y="4562"/>
                    <a:pt x="3764" y="4562"/>
                    <a:pt x="3753" y="4562"/>
                  </a:cubicBezTo>
                  <a:lnTo>
                    <a:pt x="3730" y="4562"/>
                  </a:lnTo>
                  <a:cubicBezTo>
                    <a:pt x="3761" y="4551"/>
                    <a:pt x="3782" y="4550"/>
                    <a:pt x="3820" y="4550"/>
                  </a:cubicBezTo>
                  <a:close/>
                  <a:moveTo>
                    <a:pt x="3562" y="4618"/>
                  </a:moveTo>
                  <a:cubicBezTo>
                    <a:pt x="3562" y="4618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8" y="4651"/>
                  </a:cubicBezTo>
                  <a:cubicBezTo>
                    <a:pt x="3529" y="4640"/>
                    <a:pt x="3551" y="4618"/>
                    <a:pt x="3562" y="4618"/>
                  </a:cubicBezTo>
                  <a:close/>
                  <a:moveTo>
                    <a:pt x="2698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703" y="798"/>
                    <a:pt x="1770" y="821"/>
                    <a:pt x="1849" y="854"/>
                  </a:cubicBezTo>
                  <a:cubicBezTo>
                    <a:pt x="1311" y="1145"/>
                    <a:pt x="852" y="1549"/>
                    <a:pt x="527" y="2075"/>
                  </a:cubicBezTo>
                  <a:cubicBezTo>
                    <a:pt x="1" y="2960"/>
                    <a:pt x="157" y="4058"/>
                    <a:pt x="975" y="4707"/>
                  </a:cubicBezTo>
                  <a:cubicBezTo>
                    <a:pt x="1479" y="5099"/>
                    <a:pt x="2118" y="5323"/>
                    <a:pt x="2756" y="5357"/>
                  </a:cubicBezTo>
                  <a:cubicBezTo>
                    <a:pt x="2816" y="5360"/>
                    <a:pt x="2876" y="5361"/>
                    <a:pt x="2937" y="5361"/>
                  </a:cubicBezTo>
                  <a:cubicBezTo>
                    <a:pt x="3618" y="5361"/>
                    <a:pt x="4361" y="5185"/>
                    <a:pt x="4907" y="4763"/>
                  </a:cubicBezTo>
                  <a:cubicBezTo>
                    <a:pt x="5635" y="4192"/>
                    <a:pt x="5702" y="3229"/>
                    <a:pt x="5422" y="2400"/>
                  </a:cubicBezTo>
                  <a:cubicBezTo>
                    <a:pt x="5209" y="1784"/>
                    <a:pt x="4839" y="1235"/>
                    <a:pt x="4358" y="809"/>
                  </a:cubicBezTo>
                  <a:cubicBezTo>
                    <a:pt x="4470" y="753"/>
                    <a:pt x="4571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0" y="237"/>
                    <a:pt x="4226" y="237"/>
                    <a:pt x="4212" y="238"/>
                  </a:cubicBezTo>
                  <a:cubicBezTo>
                    <a:pt x="4010" y="238"/>
                    <a:pt x="3798" y="249"/>
                    <a:pt x="3596" y="283"/>
                  </a:cubicBezTo>
                  <a:cubicBezTo>
                    <a:pt x="3417" y="182"/>
                    <a:pt x="3226" y="104"/>
                    <a:pt x="3025" y="48"/>
                  </a:cubicBezTo>
                  <a:cubicBezTo>
                    <a:pt x="2922" y="15"/>
                    <a:pt x="2812" y="0"/>
                    <a:pt x="2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2562617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0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88" y="4007"/>
                    <a:pt x="3195" y="4008"/>
                    <a:pt x="3201" y="4009"/>
                  </a:cubicBezTo>
                  <a:lnTo>
                    <a:pt x="3201" y="4009"/>
                  </a:lnTo>
                  <a:cubicBezTo>
                    <a:pt x="3194" y="4008"/>
                    <a:pt x="3188" y="4007"/>
                    <a:pt x="3181" y="4006"/>
                  </a:cubicBezTo>
                  <a:close/>
                  <a:moveTo>
                    <a:pt x="3764" y="4006"/>
                  </a:move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2" y="870"/>
                    <a:pt x="3282" y="870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2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67" y="3490"/>
                    <a:pt x="4144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88" y="3782"/>
                    <a:pt x="3932" y="3838"/>
                  </a:cubicBezTo>
                  <a:cubicBezTo>
                    <a:pt x="3909" y="3860"/>
                    <a:pt x="3887" y="3883"/>
                    <a:pt x="3864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97" y="3961"/>
                    <a:pt x="3764" y="3972"/>
                    <a:pt x="3730" y="3995"/>
                  </a:cubicBezTo>
                  <a:cubicBezTo>
                    <a:pt x="3719" y="4006"/>
                    <a:pt x="3696" y="4017"/>
                    <a:pt x="3674" y="4028"/>
                  </a:cubicBezTo>
                  <a:cubicBezTo>
                    <a:pt x="3663" y="4028"/>
                    <a:pt x="3640" y="4028"/>
                    <a:pt x="3618" y="4039"/>
                  </a:cubicBezTo>
                  <a:lnTo>
                    <a:pt x="3484" y="4039"/>
                  </a:lnTo>
                  <a:cubicBezTo>
                    <a:pt x="3450" y="4039"/>
                    <a:pt x="3405" y="4028"/>
                    <a:pt x="3360" y="4028"/>
                  </a:cubicBezTo>
                  <a:cubicBezTo>
                    <a:pt x="3321" y="4020"/>
                    <a:pt x="3281" y="4018"/>
                    <a:pt x="3237" y="4013"/>
                  </a:cubicBezTo>
                  <a:lnTo>
                    <a:pt x="3237" y="4013"/>
                  </a:lnTo>
                  <a:cubicBezTo>
                    <a:pt x="3217" y="4009"/>
                    <a:pt x="3157" y="3996"/>
                    <a:pt x="3125" y="3983"/>
                  </a:cubicBezTo>
                  <a:cubicBezTo>
                    <a:pt x="3002" y="3961"/>
                    <a:pt x="2890" y="3916"/>
                    <a:pt x="2789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610" y="3793"/>
                    <a:pt x="2599" y="3793"/>
                  </a:cubicBezTo>
                  <a:cubicBezTo>
                    <a:pt x="2576" y="3782"/>
                    <a:pt x="2554" y="3771"/>
                    <a:pt x="2532" y="3759"/>
                  </a:cubicBezTo>
                  <a:cubicBezTo>
                    <a:pt x="2386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68" y="1228"/>
                    <a:pt x="2968" y="1228"/>
                    <a:pt x="2980" y="1206"/>
                  </a:cubicBezTo>
                  <a:cubicBezTo>
                    <a:pt x="3013" y="1172"/>
                    <a:pt x="3036" y="1127"/>
                    <a:pt x="3058" y="1094"/>
                  </a:cubicBezTo>
                  <a:cubicBezTo>
                    <a:pt x="3125" y="1015"/>
                    <a:pt x="3192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4" y="158"/>
                    <a:pt x="2420" y="388"/>
                  </a:cubicBezTo>
                  <a:cubicBezTo>
                    <a:pt x="1927" y="657"/>
                    <a:pt x="1535" y="1049"/>
                    <a:pt x="1244" y="1519"/>
                  </a:cubicBezTo>
                  <a:cubicBezTo>
                    <a:pt x="919" y="2046"/>
                    <a:pt x="739" y="2673"/>
                    <a:pt x="728" y="3300"/>
                  </a:cubicBezTo>
                  <a:cubicBezTo>
                    <a:pt x="560" y="3367"/>
                    <a:pt x="0" y="3625"/>
                    <a:pt x="235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8" y="4566"/>
                    <a:pt x="986" y="4801"/>
                    <a:pt x="1109" y="5014"/>
                  </a:cubicBezTo>
                  <a:cubicBezTo>
                    <a:pt x="1177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49" y="1687"/>
                    <a:pt x="5578" y="388"/>
                    <a:pt x="4525" y="86"/>
                  </a:cubicBezTo>
                  <a:cubicBezTo>
                    <a:pt x="4327" y="27"/>
                    <a:pt x="4118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2680482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2939730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9" y="1064"/>
                    <a:pt x="3138" y="1056"/>
                    <a:pt x="3148" y="1056"/>
                  </a:cubicBezTo>
                  <a:lnTo>
                    <a:pt x="3171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67" y="1358"/>
                    <a:pt x="2700" y="1381"/>
                    <a:pt x="2723" y="1403"/>
                  </a:cubicBezTo>
                  <a:cubicBezTo>
                    <a:pt x="3047" y="1694"/>
                    <a:pt x="3294" y="2008"/>
                    <a:pt x="3484" y="2377"/>
                  </a:cubicBezTo>
                  <a:cubicBezTo>
                    <a:pt x="3663" y="2725"/>
                    <a:pt x="3787" y="3105"/>
                    <a:pt x="3831" y="3497"/>
                  </a:cubicBezTo>
                  <a:cubicBezTo>
                    <a:pt x="3865" y="3833"/>
                    <a:pt x="3854" y="4091"/>
                    <a:pt x="3697" y="4416"/>
                  </a:cubicBezTo>
                  <a:cubicBezTo>
                    <a:pt x="3686" y="4450"/>
                    <a:pt x="3663" y="4472"/>
                    <a:pt x="3652" y="4506"/>
                  </a:cubicBezTo>
                  <a:cubicBezTo>
                    <a:pt x="3641" y="4506"/>
                    <a:pt x="3641" y="4517"/>
                    <a:pt x="3641" y="4517"/>
                  </a:cubicBezTo>
                  <a:cubicBezTo>
                    <a:pt x="3630" y="4528"/>
                    <a:pt x="3619" y="4539"/>
                    <a:pt x="3619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29" y="4539"/>
                    <a:pt x="3484" y="4528"/>
                    <a:pt x="3462" y="4528"/>
                  </a:cubicBezTo>
                  <a:cubicBezTo>
                    <a:pt x="3395" y="4506"/>
                    <a:pt x="3339" y="4494"/>
                    <a:pt x="3271" y="4461"/>
                  </a:cubicBezTo>
                  <a:cubicBezTo>
                    <a:pt x="3159" y="4427"/>
                    <a:pt x="3014" y="4360"/>
                    <a:pt x="2935" y="4326"/>
                  </a:cubicBezTo>
                  <a:cubicBezTo>
                    <a:pt x="2543" y="4102"/>
                    <a:pt x="2207" y="3800"/>
                    <a:pt x="2051" y="3397"/>
                  </a:cubicBezTo>
                  <a:cubicBezTo>
                    <a:pt x="1894" y="3016"/>
                    <a:pt x="1894" y="2657"/>
                    <a:pt x="2017" y="2288"/>
                  </a:cubicBezTo>
                  <a:cubicBezTo>
                    <a:pt x="2051" y="2187"/>
                    <a:pt x="2095" y="2075"/>
                    <a:pt x="2140" y="1974"/>
                  </a:cubicBezTo>
                  <a:cubicBezTo>
                    <a:pt x="2163" y="1918"/>
                    <a:pt x="2196" y="1873"/>
                    <a:pt x="2219" y="1829"/>
                  </a:cubicBezTo>
                  <a:cubicBezTo>
                    <a:pt x="2230" y="1817"/>
                    <a:pt x="2230" y="1806"/>
                    <a:pt x="2241" y="1795"/>
                  </a:cubicBezTo>
                  <a:cubicBezTo>
                    <a:pt x="2252" y="1784"/>
                    <a:pt x="2263" y="1761"/>
                    <a:pt x="2275" y="1750"/>
                  </a:cubicBezTo>
                  <a:cubicBezTo>
                    <a:pt x="2342" y="1649"/>
                    <a:pt x="2420" y="1560"/>
                    <a:pt x="2510" y="1470"/>
                  </a:cubicBezTo>
                  <a:cubicBezTo>
                    <a:pt x="2543" y="1425"/>
                    <a:pt x="2577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cubicBezTo>
                    <a:pt x="3787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3" y="4550"/>
                    <a:pt x="3787" y="4550"/>
                    <a:pt x="3820" y="4550"/>
                  </a:cubicBezTo>
                  <a:close/>
                  <a:moveTo>
                    <a:pt x="3551" y="4618"/>
                  </a:moveTo>
                  <a:cubicBezTo>
                    <a:pt x="3551" y="4618"/>
                    <a:pt x="3551" y="4629"/>
                    <a:pt x="3540" y="4629"/>
                  </a:cubicBezTo>
                  <a:cubicBezTo>
                    <a:pt x="3529" y="4640"/>
                    <a:pt x="3529" y="4640"/>
                    <a:pt x="3507" y="4651"/>
                  </a:cubicBezTo>
                  <a:cubicBezTo>
                    <a:pt x="3518" y="4640"/>
                    <a:pt x="3540" y="4618"/>
                    <a:pt x="3551" y="4618"/>
                  </a:cubicBezTo>
                  <a:close/>
                  <a:moveTo>
                    <a:pt x="3518" y="4662"/>
                  </a:moveTo>
                  <a:cubicBezTo>
                    <a:pt x="3510" y="4662"/>
                    <a:pt x="3508" y="4667"/>
                    <a:pt x="3507" y="4667"/>
                  </a:cubicBezTo>
                  <a:cubicBezTo>
                    <a:pt x="3507" y="4667"/>
                    <a:pt x="3507" y="4666"/>
                    <a:pt x="3507" y="4662"/>
                  </a:cubicBezTo>
                  <a:close/>
                  <a:moveTo>
                    <a:pt x="2692" y="0"/>
                  </a:moveTo>
                  <a:cubicBezTo>
                    <a:pt x="2385" y="0"/>
                    <a:pt x="2050" y="107"/>
                    <a:pt x="1804" y="238"/>
                  </a:cubicBezTo>
                  <a:cubicBezTo>
                    <a:pt x="1636" y="339"/>
                    <a:pt x="1233" y="653"/>
                    <a:pt x="1625" y="776"/>
                  </a:cubicBezTo>
                  <a:cubicBezTo>
                    <a:pt x="1692" y="798"/>
                    <a:pt x="1771" y="821"/>
                    <a:pt x="1838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8" y="4058"/>
                    <a:pt x="964" y="4707"/>
                  </a:cubicBezTo>
                  <a:cubicBezTo>
                    <a:pt x="1468" y="5099"/>
                    <a:pt x="2107" y="5323"/>
                    <a:pt x="2745" y="5357"/>
                  </a:cubicBezTo>
                  <a:cubicBezTo>
                    <a:pt x="2806" y="5360"/>
                    <a:pt x="2867" y="5361"/>
                    <a:pt x="2928" y="5361"/>
                  </a:cubicBezTo>
                  <a:cubicBezTo>
                    <a:pt x="3617" y="5361"/>
                    <a:pt x="4350" y="5185"/>
                    <a:pt x="4896" y="4763"/>
                  </a:cubicBezTo>
                  <a:cubicBezTo>
                    <a:pt x="5635" y="4192"/>
                    <a:pt x="5691" y="3229"/>
                    <a:pt x="5411" y="2400"/>
                  </a:cubicBezTo>
                  <a:cubicBezTo>
                    <a:pt x="5209" y="1784"/>
                    <a:pt x="4840" y="1235"/>
                    <a:pt x="4358" y="809"/>
                  </a:cubicBezTo>
                  <a:cubicBezTo>
                    <a:pt x="4459" y="753"/>
                    <a:pt x="4560" y="686"/>
                    <a:pt x="4627" y="597"/>
                  </a:cubicBezTo>
                  <a:cubicBezTo>
                    <a:pt x="4878" y="314"/>
                    <a:pt x="4465" y="237"/>
                    <a:pt x="4245" y="237"/>
                  </a:cubicBezTo>
                  <a:cubicBezTo>
                    <a:pt x="4229" y="237"/>
                    <a:pt x="4215" y="237"/>
                    <a:pt x="4201" y="238"/>
                  </a:cubicBezTo>
                  <a:cubicBezTo>
                    <a:pt x="3999" y="238"/>
                    <a:pt x="3798" y="249"/>
                    <a:pt x="3585" y="283"/>
                  </a:cubicBezTo>
                  <a:cubicBezTo>
                    <a:pt x="3406" y="182"/>
                    <a:pt x="3215" y="104"/>
                    <a:pt x="3014" y="48"/>
                  </a:cubicBezTo>
                  <a:cubicBezTo>
                    <a:pt x="2914" y="15"/>
                    <a:pt x="2805" y="0"/>
                    <a:pt x="2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3419581" y="10256276"/>
              <a:ext cx="812" cy="34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3301344" y="10119596"/>
              <a:ext cx="208488" cy="175866"/>
            </a:xfrm>
            <a:custGeom>
              <a:avLst/>
              <a:gdLst/>
              <a:ahLst/>
              <a:cxnLst/>
              <a:rect l="l" t="t" r="r" b="b"/>
              <a:pathLst>
                <a:path w="6161" h="5197" extrusionOk="0">
                  <a:moveTo>
                    <a:pt x="3092" y="802"/>
                  </a:moveTo>
                  <a:cubicBezTo>
                    <a:pt x="3069" y="808"/>
                    <a:pt x="3058" y="811"/>
                    <a:pt x="3057" y="811"/>
                  </a:cubicBezTo>
                  <a:cubicBezTo>
                    <a:pt x="3055" y="811"/>
                    <a:pt x="3064" y="808"/>
                    <a:pt x="3080" y="802"/>
                  </a:cubicBezTo>
                  <a:close/>
                  <a:moveTo>
                    <a:pt x="3192" y="4006"/>
                  </a:moveTo>
                  <a:cubicBezTo>
                    <a:pt x="3213" y="4009"/>
                    <a:pt x="3228" y="4011"/>
                    <a:pt x="3238" y="4013"/>
                  </a:cubicBezTo>
                  <a:lnTo>
                    <a:pt x="3238" y="4013"/>
                  </a:lnTo>
                  <a:cubicBezTo>
                    <a:pt x="3223" y="4011"/>
                    <a:pt x="3207" y="4009"/>
                    <a:pt x="3192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4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41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82" y="858"/>
                    <a:pt x="3282" y="870"/>
                    <a:pt x="3282" y="870"/>
                  </a:cubicBezTo>
                  <a:cubicBezTo>
                    <a:pt x="3304" y="881"/>
                    <a:pt x="3316" y="881"/>
                    <a:pt x="3338" y="892"/>
                  </a:cubicBezTo>
                  <a:cubicBezTo>
                    <a:pt x="3517" y="1004"/>
                    <a:pt x="3674" y="1150"/>
                    <a:pt x="3797" y="1318"/>
                  </a:cubicBezTo>
                  <a:cubicBezTo>
                    <a:pt x="4111" y="1687"/>
                    <a:pt x="4279" y="2180"/>
                    <a:pt x="4324" y="2662"/>
                  </a:cubicBezTo>
                  <a:cubicBezTo>
                    <a:pt x="4335" y="2874"/>
                    <a:pt x="4335" y="2986"/>
                    <a:pt x="4279" y="3199"/>
                  </a:cubicBezTo>
                  <a:cubicBezTo>
                    <a:pt x="4256" y="3278"/>
                    <a:pt x="4223" y="3367"/>
                    <a:pt x="4189" y="3446"/>
                  </a:cubicBezTo>
                  <a:cubicBezTo>
                    <a:pt x="4178" y="3490"/>
                    <a:pt x="4156" y="3535"/>
                    <a:pt x="4133" y="3569"/>
                  </a:cubicBezTo>
                  <a:cubicBezTo>
                    <a:pt x="4122" y="3591"/>
                    <a:pt x="4077" y="3647"/>
                    <a:pt x="4077" y="3658"/>
                  </a:cubicBezTo>
                  <a:cubicBezTo>
                    <a:pt x="4032" y="3726"/>
                    <a:pt x="3988" y="3782"/>
                    <a:pt x="3943" y="3838"/>
                  </a:cubicBezTo>
                  <a:cubicBezTo>
                    <a:pt x="3920" y="3860"/>
                    <a:pt x="3887" y="3883"/>
                    <a:pt x="3864" y="3905"/>
                  </a:cubicBezTo>
                  <a:cubicBezTo>
                    <a:pt x="3853" y="3916"/>
                    <a:pt x="3831" y="3939"/>
                    <a:pt x="3820" y="3939"/>
                  </a:cubicBezTo>
                  <a:cubicBezTo>
                    <a:pt x="3797" y="3961"/>
                    <a:pt x="3764" y="3972"/>
                    <a:pt x="3741" y="3995"/>
                  </a:cubicBezTo>
                  <a:cubicBezTo>
                    <a:pt x="3719" y="4006"/>
                    <a:pt x="3696" y="4017"/>
                    <a:pt x="3685" y="4028"/>
                  </a:cubicBezTo>
                  <a:cubicBezTo>
                    <a:pt x="3663" y="4028"/>
                    <a:pt x="3640" y="4028"/>
                    <a:pt x="3629" y="4039"/>
                  </a:cubicBezTo>
                  <a:lnTo>
                    <a:pt x="3495" y="4039"/>
                  </a:lnTo>
                  <a:cubicBezTo>
                    <a:pt x="3450" y="4039"/>
                    <a:pt x="3405" y="4028"/>
                    <a:pt x="3372" y="4028"/>
                  </a:cubicBezTo>
                  <a:cubicBezTo>
                    <a:pt x="3326" y="4021"/>
                    <a:pt x="3286" y="4018"/>
                    <a:pt x="3247" y="4014"/>
                  </a:cubicBezTo>
                  <a:lnTo>
                    <a:pt x="3247" y="4014"/>
                  </a:lnTo>
                  <a:cubicBezTo>
                    <a:pt x="3227" y="4010"/>
                    <a:pt x="3158" y="3997"/>
                    <a:pt x="3125" y="3983"/>
                  </a:cubicBezTo>
                  <a:cubicBezTo>
                    <a:pt x="3013" y="3961"/>
                    <a:pt x="2901" y="3916"/>
                    <a:pt x="2789" y="3871"/>
                  </a:cubicBezTo>
                  <a:cubicBezTo>
                    <a:pt x="2733" y="3849"/>
                    <a:pt x="2677" y="3827"/>
                    <a:pt x="2610" y="3804"/>
                  </a:cubicBezTo>
                  <a:cubicBezTo>
                    <a:pt x="2610" y="3793"/>
                    <a:pt x="2610" y="3793"/>
                    <a:pt x="2610" y="3793"/>
                  </a:cubicBezTo>
                  <a:cubicBezTo>
                    <a:pt x="2588" y="3782"/>
                    <a:pt x="2565" y="3771"/>
                    <a:pt x="2543" y="3759"/>
                  </a:cubicBezTo>
                  <a:cubicBezTo>
                    <a:pt x="2397" y="3121"/>
                    <a:pt x="2442" y="2460"/>
                    <a:pt x="2666" y="1844"/>
                  </a:cubicBezTo>
                  <a:cubicBezTo>
                    <a:pt x="2744" y="1642"/>
                    <a:pt x="2834" y="1452"/>
                    <a:pt x="2946" y="1273"/>
                  </a:cubicBezTo>
                  <a:cubicBezTo>
                    <a:pt x="2957" y="1250"/>
                    <a:pt x="2968" y="1239"/>
                    <a:pt x="2968" y="1239"/>
                  </a:cubicBezTo>
                  <a:cubicBezTo>
                    <a:pt x="2968" y="1228"/>
                    <a:pt x="2968" y="1228"/>
                    <a:pt x="2991" y="1206"/>
                  </a:cubicBezTo>
                  <a:cubicBezTo>
                    <a:pt x="3013" y="1172"/>
                    <a:pt x="3036" y="1127"/>
                    <a:pt x="3069" y="1094"/>
                  </a:cubicBezTo>
                  <a:cubicBezTo>
                    <a:pt x="3125" y="1015"/>
                    <a:pt x="3192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2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6" y="1049"/>
                    <a:pt x="1255" y="1519"/>
                  </a:cubicBezTo>
                  <a:cubicBezTo>
                    <a:pt x="930" y="2046"/>
                    <a:pt x="751" y="2673"/>
                    <a:pt x="728" y="3300"/>
                  </a:cubicBezTo>
                  <a:cubicBezTo>
                    <a:pt x="560" y="3367"/>
                    <a:pt x="0" y="3625"/>
                    <a:pt x="247" y="3860"/>
                  </a:cubicBezTo>
                  <a:cubicBezTo>
                    <a:pt x="426" y="4039"/>
                    <a:pt x="627" y="4196"/>
                    <a:pt x="840" y="4319"/>
                  </a:cubicBezTo>
                  <a:cubicBezTo>
                    <a:pt x="907" y="4566"/>
                    <a:pt x="986" y="4801"/>
                    <a:pt x="1109" y="5014"/>
                  </a:cubicBezTo>
                  <a:cubicBezTo>
                    <a:pt x="1176" y="5145"/>
                    <a:pt x="1345" y="5197"/>
                    <a:pt x="1552" y="5197"/>
                  </a:cubicBezTo>
                  <a:cubicBezTo>
                    <a:pt x="1929" y="5197"/>
                    <a:pt x="2435" y="5023"/>
                    <a:pt x="2688" y="4835"/>
                  </a:cubicBezTo>
                  <a:cubicBezTo>
                    <a:pt x="2957" y="4835"/>
                    <a:pt x="3226" y="4812"/>
                    <a:pt x="3495" y="4767"/>
                  </a:cubicBezTo>
                  <a:cubicBezTo>
                    <a:pt x="4570" y="4555"/>
                    <a:pt x="5869" y="3927"/>
                    <a:pt x="6026" y="2706"/>
                  </a:cubicBezTo>
                  <a:cubicBezTo>
                    <a:pt x="6161" y="1687"/>
                    <a:pt x="5589" y="388"/>
                    <a:pt x="4536" y="86"/>
                  </a:cubicBezTo>
                  <a:cubicBezTo>
                    <a:pt x="4335" y="27"/>
                    <a:pt x="4124" y="0"/>
                    <a:pt x="3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4040444" y="10119596"/>
              <a:ext cx="208116" cy="175866"/>
            </a:xfrm>
            <a:custGeom>
              <a:avLst/>
              <a:gdLst/>
              <a:ahLst/>
              <a:cxnLst/>
              <a:rect l="l" t="t" r="r" b="b"/>
              <a:pathLst>
                <a:path w="6150" h="5197" extrusionOk="0">
                  <a:moveTo>
                    <a:pt x="3081" y="802"/>
                  </a:moveTo>
                  <a:cubicBezTo>
                    <a:pt x="3058" y="808"/>
                    <a:pt x="3050" y="811"/>
                    <a:pt x="3050" y="811"/>
                  </a:cubicBezTo>
                  <a:cubicBezTo>
                    <a:pt x="3050" y="811"/>
                    <a:pt x="3058" y="808"/>
                    <a:pt x="3069" y="802"/>
                  </a:cubicBezTo>
                  <a:close/>
                  <a:moveTo>
                    <a:pt x="3181" y="4006"/>
                  </a:moveTo>
                  <a:cubicBezTo>
                    <a:pt x="3188" y="4007"/>
                    <a:pt x="3194" y="4008"/>
                    <a:pt x="3200" y="4009"/>
                  </a:cubicBezTo>
                  <a:lnTo>
                    <a:pt x="3200" y="4009"/>
                  </a:lnTo>
                  <a:cubicBezTo>
                    <a:pt x="3194" y="4008"/>
                    <a:pt x="3188" y="4007"/>
                    <a:pt x="3181" y="4006"/>
                  </a:cubicBezTo>
                  <a:close/>
                  <a:moveTo>
                    <a:pt x="3753" y="4006"/>
                  </a:moveTo>
                  <a:cubicBezTo>
                    <a:pt x="3752" y="4015"/>
                    <a:pt x="3737" y="4017"/>
                    <a:pt x="3719" y="4017"/>
                  </a:cubicBezTo>
                  <a:lnTo>
                    <a:pt x="3719" y="4017"/>
                  </a:lnTo>
                  <a:cubicBezTo>
                    <a:pt x="3733" y="4010"/>
                    <a:pt x="3747" y="4007"/>
                    <a:pt x="3753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71" y="870"/>
                    <a:pt x="3282" y="870"/>
                  </a:cubicBezTo>
                  <a:cubicBezTo>
                    <a:pt x="3293" y="881"/>
                    <a:pt x="3316" y="881"/>
                    <a:pt x="3327" y="892"/>
                  </a:cubicBezTo>
                  <a:cubicBezTo>
                    <a:pt x="3506" y="1004"/>
                    <a:pt x="3663" y="1150"/>
                    <a:pt x="3797" y="1318"/>
                  </a:cubicBezTo>
                  <a:cubicBezTo>
                    <a:pt x="4100" y="1687"/>
                    <a:pt x="4279" y="2180"/>
                    <a:pt x="4313" y="2662"/>
                  </a:cubicBezTo>
                  <a:cubicBezTo>
                    <a:pt x="4335" y="2874"/>
                    <a:pt x="4324" y="2986"/>
                    <a:pt x="4268" y="3199"/>
                  </a:cubicBezTo>
                  <a:cubicBezTo>
                    <a:pt x="4245" y="3278"/>
                    <a:pt x="4223" y="3367"/>
                    <a:pt x="4189" y="3446"/>
                  </a:cubicBezTo>
                  <a:cubicBezTo>
                    <a:pt x="4167" y="3490"/>
                    <a:pt x="4145" y="3535"/>
                    <a:pt x="4122" y="3569"/>
                  </a:cubicBezTo>
                  <a:cubicBezTo>
                    <a:pt x="4111" y="3591"/>
                    <a:pt x="4077" y="3647"/>
                    <a:pt x="4066" y="3658"/>
                  </a:cubicBezTo>
                  <a:cubicBezTo>
                    <a:pt x="4021" y="3726"/>
                    <a:pt x="3977" y="3782"/>
                    <a:pt x="3932" y="3838"/>
                  </a:cubicBezTo>
                  <a:cubicBezTo>
                    <a:pt x="3909" y="3860"/>
                    <a:pt x="3887" y="3883"/>
                    <a:pt x="3865" y="3905"/>
                  </a:cubicBezTo>
                  <a:cubicBezTo>
                    <a:pt x="3842" y="3916"/>
                    <a:pt x="3820" y="3939"/>
                    <a:pt x="3820" y="3939"/>
                  </a:cubicBezTo>
                  <a:cubicBezTo>
                    <a:pt x="3786" y="3961"/>
                    <a:pt x="3764" y="3972"/>
                    <a:pt x="3730" y="3995"/>
                  </a:cubicBezTo>
                  <a:cubicBezTo>
                    <a:pt x="3708" y="4006"/>
                    <a:pt x="3697" y="4017"/>
                    <a:pt x="3674" y="4028"/>
                  </a:cubicBezTo>
                  <a:cubicBezTo>
                    <a:pt x="3652" y="4028"/>
                    <a:pt x="3641" y="4028"/>
                    <a:pt x="3618" y="4039"/>
                  </a:cubicBezTo>
                  <a:lnTo>
                    <a:pt x="3484" y="4039"/>
                  </a:lnTo>
                  <a:cubicBezTo>
                    <a:pt x="3439" y="4039"/>
                    <a:pt x="3405" y="4028"/>
                    <a:pt x="3361" y="4028"/>
                  </a:cubicBezTo>
                  <a:cubicBezTo>
                    <a:pt x="3318" y="4020"/>
                    <a:pt x="3275" y="4018"/>
                    <a:pt x="3227" y="4012"/>
                  </a:cubicBezTo>
                  <a:lnTo>
                    <a:pt x="3227" y="4012"/>
                  </a:lnTo>
                  <a:cubicBezTo>
                    <a:pt x="3200" y="4007"/>
                    <a:pt x="3143" y="3995"/>
                    <a:pt x="3114" y="3983"/>
                  </a:cubicBezTo>
                  <a:cubicBezTo>
                    <a:pt x="3002" y="3961"/>
                    <a:pt x="2890" y="3916"/>
                    <a:pt x="2778" y="3871"/>
                  </a:cubicBezTo>
                  <a:cubicBezTo>
                    <a:pt x="2722" y="3849"/>
                    <a:pt x="2666" y="3827"/>
                    <a:pt x="2610" y="3804"/>
                  </a:cubicBezTo>
                  <a:cubicBezTo>
                    <a:pt x="2599" y="3793"/>
                    <a:pt x="2599" y="3793"/>
                    <a:pt x="2599" y="3793"/>
                  </a:cubicBezTo>
                  <a:cubicBezTo>
                    <a:pt x="2577" y="3782"/>
                    <a:pt x="2554" y="3771"/>
                    <a:pt x="2532" y="3759"/>
                  </a:cubicBezTo>
                  <a:cubicBezTo>
                    <a:pt x="2386" y="3121"/>
                    <a:pt x="2431" y="2460"/>
                    <a:pt x="2666" y="1844"/>
                  </a:cubicBezTo>
                  <a:cubicBezTo>
                    <a:pt x="2733" y="1642"/>
                    <a:pt x="2834" y="1452"/>
                    <a:pt x="2935" y="1273"/>
                  </a:cubicBezTo>
                  <a:cubicBezTo>
                    <a:pt x="2957" y="1250"/>
                    <a:pt x="2957" y="1239"/>
                    <a:pt x="2957" y="1239"/>
                  </a:cubicBezTo>
                  <a:cubicBezTo>
                    <a:pt x="2957" y="1228"/>
                    <a:pt x="2969" y="1228"/>
                    <a:pt x="2980" y="1206"/>
                  </a:cubicBezTo>
                  <a:cubicBezTo>
                    <a:pt x="3002" y="1172"/>
                    <a:pt x="3036" y="1127"/>
                    <a:pt x="3058" y="1094"/>
                  </a:cubicBezTo>
                  <a:cubicBezTo>
                    <a:pt x="3125" y="1015"/>
                    <a:pt x="3181" y="948"/>
                    <a:pt x="3260" y="870"/>
                  </a:cubicBezTo>
                  <a:cubicBezTo>
                    <a:pt x="3260" y="870"/>
                    <a:pt x="3260" y="870"/>
                    <a:pt x="3271" y="858"/>
                  </a:cubicBezTo>
                  <a:close/>
                  <a:moveTo>
                    <a:pt x="3908" y="0"/>
                  </a:moveTo>
                  <a:cubicBezTo>
                    <a:pt x="3394" y="0"/>
                    <a:pt x="2865" y="158"/>
                    <a:pt x="2420" y="388"/>
                  </a:cubicBezTo>
                  <a:cubicBezTo>
                    <a:pt x="1916" y="657"/>
                    <a:pt x="1535" y="1049"/>
                    <a:pt x="1244" y="1519"/>
                  </a:cubicBezTo>
                  <a:cubicBezTo>
                    <a:pt x="919" y="2046"/>
                    <a:pt x="740" y="2673"/>
                    <a:pt x="717" y="3300"/>
                  </a:cubicBezTo>
                  <a:cubicBezTo>
                    <a:pt x="560" y="3367"/>
                    <a:pt x="0" y="3625"/>
                    <a:pt x="236" y="3860"/>
                  </a:cubicBezTo>
                  <a:cubicBezTo>
                    <a:pt x="426" y="4039"/>
                    <a:pt x="628" y="4196"/>
                    <a:pt x="840" y="4319"/>
                  </a:cubicBezTo>
                  <a:cubicBezTo>
                    <a:pt x="896" y="4566"/>
                    <a:pt x="986" y="4801"/>
                    <a:pt x="1098" y="5014"/>
                  </a:cubicBezTo>
                  <a:cubicBezTo>
                    <a:pt x="1169" y="5145"/>
                    <a:pt x="1340" y="5197"/>
                    <a:pt x="1548" y="5197"/>
                  </a:cubicBezTo>
                  <a:cubicBezTo>
                    <a:pt x="1928" y="5197"/>
                    <a:pt x="2431" y="5023"/>
                    <a:pt x="2677" y="4835"/>
                  </a:cubicBezTo>
                  <a:cubicBezTo>
                    <a:pt x="2946" y="4835"/>
                    <a:pt x="3226" y="4812"/>
                    <a:pt x="3484" y="4767"/>
                  </a:cubicBezTo>
                  <a:cubicBezTo>
                    <a:pt x="4570" y="4555"/>
                    <a:pt x="5858" y="3927"/>
                    <a:pt x="6015" y="2706"/>
                  </a:cubicBezTo>
                  <a:cubicBezTo>
                    <a:pt x="6150" y="1687"/>
                    <a:pt x="5578" y="388"/>
                    <a:pt x="4525" y="86"/>
                  </a:cubicBezTo>
                  <a:cubicBezTo>
                    <a:pt x="4327" y="27"/>
                    <a:pt x="4119" y="0"/>
                    <a:pt x="3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4158308" y="10256276"/>
              <a:ext cx="1184" cy="34"/>
            </a:xfrm>
            <a:custGeom>
              <a:avLst/>
              <a:gdLst/>
              <a:ahLst/>
              <a:cxnLst/>
              <a:rect l="l" t="t" r="r" b="b"/>
              <a:pathLst>
                <a:path w="35" h="1" extrusionOk="0">
                  <a:moveTo>
                    <a:pt x="34" y="0"/>
                  </a:moveTo>
                  <a:cubicBezTo>
                    <a:pt x="23" y="0"/>
                    <a:pt x="12" y="0"/>
                    <a:pt x="1" y="0"/>
                  </a:cubicBezTo>
                  <a:cubicBezTo>
                    <a:pt x="12" y="0"/>
                    <a:pt x="23" y="0"/>
                    <a:pt x="23" y="0"/>
                  </a:cubicBezTo>
                  <a:cubicBezTo>
                    <a:pt x="23" y="0"/>
                    <a:pt x="34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3678457" y="10113674"/>
              <a:ext cx="192583" cy="181416"/>
            </a:xfrm>
            <a:custGeom>
              <a:avLst/>
              <a:gdLst/>
              <a:ahLst/>
              <a:cxnLst/>
              <a:rect l="l" t="t" r="r" b="b"/>
              <a:pathLst>
                <a:path w="5691" h="5361" extrusionOk="0">
                  <a:moveTo>
                    <a:pt x="3204" y="1045"/>
                  </a:moveTo>
                  <a:cubicBezTo>
                    <a:pt x="3226" y="1045"/>
                    <a:pt x="3216" y="1055"/>
                    <a:pt x="3119" y="1067"/>
                  </a:cubicBezTo>
                  <a:lnTo>
                    <a:pt x="3119" y="1067"/>
                  </a:lnTo>
                  <a:cubicBezTo>
                    <a:pt x="3129" y="1064"/>
                    <a:pt x="3138" y="1056"/>
                    <a:pt x="3148" y="1056"/>
                  </a:cubicBezTo>
                  <a:lnTo>
                    <a:pt x="3171" y="1056"/>
                  </a:lnTo>
                  <a:cubicBezTo>
                    <a:pt x="3182" y="1056"/>
                    <a:pt x="3193" y="1045"/>
                    <a:pt x="3204" y="1045"/>
                  </a:cubicBezTo>
                  <a:close/>
                  <a:moveTo>
                    <a:pt x="2644" y="1336"/>
                  </a:moveTo>
                  <a:cubicBezTo>
                    <a:pt x="2678" y="1358"/>
                    <a:pt x="2711" y="1381"/>
                    <a:pt x="2734" y="1403"/>
                  </a:cubicBezTo>
                  <a:cubicBezTo>
                    <a:pt x="3059" y="1694"/>
                    <a:pt x="3294" y="2008"/>
                    <a:pt x="3484" y="2377"/>
                  </a:cubicBezTo>
                  <a:cubicBezTo>
                    <a:pt x="3663" y="2725"/>
                    <a:pt x="3798" y="3105"/>
                    <a:pt x="3831" y="3497"/>
                  </a:cubicBezTo>
                  <a:cubicBezTo>
                    <a:pt x="3876" y="3833"/>
                    <a:pt x="3865" y="4091"/>
                    <a:pt x="3697" y="4416"/>
                  </a:cubicBezTo>
                  <a:cubicBezTo>
                    <a:pt x="3686" y="4450"/>
                    <a:pt x="3675" y="4472"/>
                    <a:pt x="3652" y="4506"/>
                  </a:cubicBezTo>
                  <a:cubicBezTo>
                    <a:pt x="3652" y="4506"/>
                    <a:pt x="3652" y="4517"/>
                    <a:pt x="3641" y="4517"/>
                  </a:cubicBezTo>
                  <a:cubicBezTo>
                    <a:pt x="3630" y="4528"/>
                    <a:pt x="3630" y="4539"/>
                    <a:pt x="3619" y="4550"/>
                  </a:cubicBezTo>
                  <a:cubicBezTo>
                    <a:pt x="3596" y="4539"/>
                    <a:pt x="3574" y="4539"/>
                    <a:pt x="3551" y="4539"/>
                  </a:cubicBezTo>
                  <a:cubicBezTo>
                    <a:pt x="3540" y="4539"/>
                    <a:pt x="3495" y="4528"/>
                    <a:pt x="3473" y="4528"/>
                  </a:cubicBezTo>
                  <a:cubicBezTo>
                    <a:pt x="3406" y="4506"/>
                    <a:pt x="3339" y="4494"/>
                    <a:pt x="3271" y="4461"/>
                  </a:cubicBezTo>
                  <a:cubicBezTo>
                    <a:pt x="3159" y="4427"/>
                    <a:pt x="3014" y="4360"/>
                    <a:pt x="2947" y="4326"/>
                  </a:cubicBezTo>
                  <a:cubicBezTo>
                    <a:pt x="2543" y="4102"/>
                    <a:pt x="2219" y="3800"/>
                    <a:pt x="2051" y="3397"/>
                  </a:cubicBezTo>
                  <a:cubicBezTo>
                    <a:pt x="1905" y="3016"/>
                    <a:pt x="1905" y="2657"/>
                    <a:pt x="2017" y="2288"/>
                  </a:cubicBezTo>
                  <a:cubicBezTo>
                    <a:pt x="2051" y="2187"/>
                    <a:pt x="2095" y="2075"/>
                    <a:pt x="2151" y="1974"/>
                  </a:cubicBezTo>
                  <a:cubicBezTo>
                    <a:pt x="2174" y="1918"/>
                    <a:pt x="2196" y="1873"/>
                    <a:pt x="2230" y="1829"/>
                  </a:cubicBezTo>
                  <a:cubicBezTo>
                    <a:pt x="2230" y="1817"/>
                    <a:pt x="2241" y="1806"/>
                    <a:pt x="2241" y="1795"/>
                  </a:cubicBezTo>
                  <a:cubicBezTo>
                    <a:pt x="2252" y="1784"/>
                    <a:pt x="2263" y="1761"/>
                    <a:pt x="2275" y="1750"/>
                  </a:cubicBezTo>
                  <a:cubicBezTo>
                    <a:pt x="2353" y="1649"/>
                    <a:pt x="2431" y="1560"/>
                    <a:pt x="2510" y="1470"/>
                  </a:cubicBezTo>
                  <a:cubicBezTo>
                    <a:pt x="2543" y="1425"/>
                    <a:pt x="2588" y="1392"/>
                    <a:pt x="2622" y="1358"/>
                  </a:cubicBezTo>
                  <a:cubicBezTo>
                    <a:pt x="2622" y="1358"/>
                    <a:pt x="2633" y="1347"/>
                    <a:pt x="2644" y="1336"/>
                  </a:cubicBezTo>
                  <a:close/>
                  <a:moveTo>
                    <a:pt x="3820" y="4550"/>
                  </a:moveTo>
                  <a:lnTo>
                    <a:pt x="3820" y="4550"/>
                  </a:lnTo>
                  <a:cubicBezTo>
                    <a:pt x="3798" y="4562"/>
                    <a:pt x="3764" y="4562"/>
                    <a:pt x="3742" y="4562"/>
                  </a:cubicBezTo>
                  <a:lnTo>
                    <a:pt x="3731" y="4562"/>
                  </a:lnTo>
                  <a:cubicBezTo>
                    <a:pt x="3751" y="4551"/>
                    <a:pt x="3781" y="4550"/>
                    <a:pt x="3820" y="4550"/>
                  </a:cubicBezTo>
                  <a:close/>
                  <a:moveTo>
                    <a:pt x="3556" y="4619"/>
                  </a:moveTo>
                  <a:lnTo>
                    <a:pt x="3556" y="4619"/>
                  </a:lnTo>
                  <a:cubicBezTo>
                    <a:pt x="3551" y="4622"/>
                    <a:pt x="3551" y="4629"/>
                    <a:pt x="3551" y="4629"/>
                  </a:cubicBezTo>
                  <a:cubicBezTo>
                    <a:pt x="3540" y="4640"/>
                    <a:pt x="3529" y="4640"/>
                    <a:pt x="3518" y="4651"/>
                  </a:cubicBezTo>
                  <a:cubicBezTo>
                    <a:pt x="3527" y="4642"/>
                    <a:pt x="3544" y="4625"/>
                    <a:pt x="3556" y="4619"/>
                  </a:cubicBezTo>
                  <a:close/>
                  <a:moveTo>
                    <a:pt x="3518" y="4662"/>
                  </a:moveTo>
                  <a:cubicBezTo>
                    <a:pt x="3518" y="4662"/>
                    <a:pt x="3513" y="4667"/>
                    <a:pt x="3510" y="4667"/>
                  </a:cubicBezTo>
                  <a:cubicBezTo>
                    <a:pt x="3508" y="4667"/>
                    <a:pt x="3507" y="4666"/>
                    <a:pt x="3507" y="4662"/>
                  </a:cubicBezTo>
                  <a:close/>
                  <a:moveTo>
                    <a:pt x="2699" y="0"/>
                  </a:moveTo>
                  <a:cubicBezTo>
                    <a:pt x="2390" y="0"/>
                    <a:pt x="2061" y="107"/>
                    <a:pt x="1815" y="238"/>
                  </a:cubicBezTo>
                  <a:cubicBezTo>
                    <a:pt x="1647" y="339"/>
                    <a:pt x="1233" y="653"/>
                    <a:pt x="1625" y="776"/>
                  </a:cubicBezTo>
                  <a:cubicBezTo>
                    <a:pt x="1703" y="798"/>
                    <a:pt x="1771" y="821"/>
                    <a:pt x="1849" y="854"/>
                  </a:cubicBezTo>
                  <a:cubicBezTo>
                    <a:pt x="1311" y="1145"/>
                    <a:pt x="841" y="1549"/>
                    <a:pt x="527" y="2075"/>
                  </a:cubicBezTo>
                  <a:cubicBezTo>
                    <a:pt x="1" y="2960"/>
                    <a:pt x="158" y="4058"/>
                    <a:pt x="975" y="4707"/>
                  </a:cubicBezTo>
                  <a:cubicBezTo>
                    <a:pt x="1468" y="5099"/>
                    <a:pt x="2107" y="5323"/>
                    <a:pt x="2745" y="5357"/>
                  </a:cubicBezTo>
                  <a:cubicBezTo>
                    <a:pt x="2806" y="5360"/>
                    <a:pt x="2867" y="5361"/>
                    <a:pt x="2928" y="5361"/>
                  </a:cubicBezTo>
                  <a:cubicBezTo>
                    <a:pt x="3618" y="5361"/>
                    <a:pt x="4362" y="5185"/>
                    <a:pt x="4907" y="4763"/>
                  </a:cubicBezTo>
                  <a:cubicBezTo>
                    <a:pt x="5635" y="4192"/>
                    <a:pt x="5691" y="3229"/>
                    <a:pt x="5422" y="2400"/>
                  </a:cubicBezTo>
                  <a:cubicBezTo>
                    <a:pt x="5209" y="1784"/>
                    <a:pt x="4840" y="1235"/>
                    <a:pt x="4358" y="809"/>
                  </a:cubicBezTo>
                  <a:cubicBezTo>
                    <a:pt x="4470" y="753"/>
                    <a:pt x="4571" y="686"/>
                    <a:pt x="4638" y="597"/>
                  </a:cubicBezTo>
                  <a:cubicBezTo>
                    <a:pt x="4878" y="314"/>
                    <a:pt x="4475" y="237"/>
                    <a:pt x="4256" y="237"/>
                  </a:cubicBezTo>
                  <a:cubicBezTo>
                    <a:pt x="4241" y="237"/>
                    <a:pt x="4226" y="237"/>
                    <a:pt x="4212" y="238"/>
                  </a:cubicBezTo>
                  <a:cubicBezTo>
                    <a:pt x="4011" y="238"/>
                    <a:pt x="3798" y="249"/>
                    <a:pt x="3596" y="283"/>
                  </a:cubicBezTo>
                  <a:cubicBezTo>
                    <a:pt x="3406" y="182"/>
                    <a:pt x="3227" y="104"/>
                    <a:pt x="3025" y="48"/>
                  </a:cubicBezTo>
                  <a:cubicBezTo>
                    <a:pt x="2923" y="15"/>
                    <a:pt x="2812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493504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5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2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4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4" y="3904"/>
                  </a:cubicBezTo>
                  <a:cubicBezTo>
                    <a:pt x="3864" y="3904"/>
                    <a:pt x="3864" y="3904"/>
                    <a:pt x="3864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52" y="4039"/>
                    <a:pt x="3640" y="4039"/>
                    <a:pt x="3618" y="4039"/>
                  </a:cubicBezTo>
                  <a:cubicBezTo>
                    <a:pt x="3584" y="4039"/>
                    <a:pt x="3562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4" y="4028"/>
                    <a:pt x="3248" y="4016"/>
                    <a:pt x="3181" y="4005"/>
                  </a:cubicBezTo>
                  <a:lnTo>
                    <a:pt x="3181" y="4005"/>
                  </a:lnTo>
                  <a:cubicBezTo>
                    <a:pt x="3226" y="4012"/>
                    <a:pt x="3243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1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79" y="1216"/>
                  </a:cubicBezTo>
                  <a:cubicBezTo>
                    <a:pt x="3013" y="1171"/>
                    <a:pt x="3035" y="1138"/>
                    <a:pt x="3058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59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19" y="399"/>
                  </a:cubicBezTo>
                  <a:cubicBezTo>
                    <a:pt x="1927" y="656"/>
                    <a:pt x="1535" y="1048"/>
                    <a:pt x="1243" y="1530"/>
                  </a:cubicBezTo>
                  <a:cubicBezTo>
                    <a:pt x="919" y="2056"/>
                    <a:pt x="739" y="2683"/>
                    <a:pt x="728" y="3311"/>
                  </a:cubicBezTo>
                  <a:cubicBezTo>
                    <a:pt x="560" y="3378"/>
                    <a:pt x="0" y="3624"/>
                    <a:pt x="235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7" y="27"/>
                    <a:pt x="4120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611369" y="1054811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870245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15" y="1051"/>
                  </a:moveTo>
                  <a:cubicBezTo>
                    <a:pt x="3235" y="1051"/>
                    <a:pt x="3229" y="1060"/>
                    <a:pt x="3160" y="1062"/>
                  </a:cubicBezTo>
                  <a:lnTo>
                    <a:pt x="3160" y="1062"/>
                  </a:lnTo>
                  <a:cubicBezTo>
                    <a:pt x="3170" y="1051"/>
                    <a:pt x="3170" y="1051"/>
                    <a:pt x="3181" y="1051"/>
                  </a:cubicBezTo>
                  <a:close/>
                  <a:moveTo>
                    <a:pt x="2655" y="1342"/>
                  </a:moveTo>
                  <a:cubicBezTo>
                    <a:pt x="2677" y="1365"/>
                    <a:pt x="2711" y="1376"/>
                    <a:pt x="2733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4" y="2720"/>
                    <a:pt x="3798" y="3112"/>
                    <a:pt x="3842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97" y="4445"/>
                    <a:pt x="3674" y="4479"/>
                    <a:pt x="3663" y="4501"/>
                  </a:cubicBezTo>
                  <a:cubicBezTo>
                    <a:pt x="3652" y="4512"/>
                    <a:pt x="3652" y="4512"/>
                    <a:pt x="3652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2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1" y="3403"/>
                  </a:cubicBezTo>
                  <a:cubicBezTo>
                    <a:pt x="1905" y="3011"/>
                    <a:pt x="1905" y="2664"/>
                    <a:pt x="2028" y="2294"/>
                  </a:cubicBezTo>
                  <a:cubicBezTo>
                    <a:pt x="2061" y="2182"/>
                    <a:pt x="2106" y="2082"/>
                    <a:pt x="2151" y="1970"/>
                  </a:cubicBezTo>
                  <a:cubicBezTo>
                    <a:pt x="2173" y="1925"/>
                    <a:pt x="2207" y="1880"/>
                    <a:pt x="2229" y="1824"/>
                  </a:cubicBezTo>
                  <a:cubicBezTo>
                    <a:pt x="2241" y="1824"/>
                    <a:pt x="2241" y="1802"/>
                    <a:pt x="2252" y="1802"/>
                  </a:cubicBezTo>
                  <a:cubicBezTo>
                    <a:pt x="2263" y="1779"/>
                    <a:pt x="2274" y="1768"/>
                    <a:pt x="2285" y="1746"/>
                  </a:cubicBezTo>
                  <a:cubicBezTo>
                    <a:pt x="2353" y="1656"/>
                    <a:pt x="2431" y="1555"/>
                    <a:pt x="2521" y="1466"/>
                  </a:cubicBezTo>
                  <a:cubicBezTo>
                    <a:pt x="2554" y="1432"/>
                    <a:pt x="2588" y="1398"/>
                    <a:pt x="2633" y="1365"/>
                  </a:cubicBezTo>
                  <a:cubicBezTo>
                    <a:pt x="2633" y="1354"/>
                    <a:pt x="2644" y="1354"/>
                    <a:pt x="2655" y="1342"/>
                  </a:cubicBezTo>
                  <a:close/>
                  <a:moveTo>
                    <a:pt x="3562" y="4624"/>
                  </a:moveTo>
                  <a:cubicBezTo>
                    <a:pt x="3562" y="4624"/>
                    <a:pt x="3562" y="4624"/>
                    <a:pt x="3551" y="4635"/>
                  </a:cubicBezTo>
                  <a:cubicBezTo>
                    <a:pt x="3540" y="4647"/>
                    <a:pt x="3540" y="4647"/>
                    <a:pt x="3518" y="4658"/>
                  </a:cubicBezTo>
                  <a:cubicBezTo>
                    <a:pt x="3529" y="4635"/>
                    <a:pt x="3551" y="4624"/>
                    <a:pt x="3562" y="4624"/>
                  </a:cubicBezTo>
                  <a:close/>
                  <a:moveTo>
                    <a:pt x="3529" y="4658"/>
                  </a:moveTo>
                  <a:cubicBezTo>
                    <a:pt x="3518" y="4669"/>
                    <a:pt x="3518" y="4669"/>
                    <a:pt x="3518" y="4669"/>
                  </a:cubicBezTo>
                  <a:cubicBezTo>
                    <a:pt x="3518" y="4669"/>
                    <a:pt x="3518" y="4658"/>
                    <a:pt x="3529" y="4658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44" y="659"/>
                    <a:pt x="1625" y="771"/>
                  </a:cubicBezTo>
                  <a:cubicBezTo>
                    <a:pt x="1703" y="794"/>
                    <a:pt x="1781" y="827"/>
                    <a:pt x="1849" y="850"/>
                  </a:cubicBezTo>
                  <a:cubicBezTo>
                    <a:pt x="1322" y="1152"/>
                    <a:pt x="852" y="1555"/>
                    <a:pt x="538" y="2082"/>
                  </a:cubicBezTo>
                  <a:cubicBezTo>
                    <a:pt x="1" y="2955"/>
                    <a:pt x="169" y="4053"/>
                    <a:pt x="975" y="4703"/>
                  </a:cubicBezTo>
                  <a:cubicBezTo>
                    <a:pt x="1479" y="5106"/>
                    <a:pt x="2117" y="5330"/>
                    <a:pt x="2756" y="5352"/>
                  </a:cubicBezTo>
                  <a:cubicBezTo>
                    <a:pt x="2816" y="5355"/>
                    <a:pt x="2877" y="5356"/>
                    <a:pt x="2939" y="5356"/>
                  </a:cubicBezTo>
                  <a:cubicBezTo>
                    <a:pt x="3627" y="5356"/>
                    <a:pt x="4361" y="5180"/>
                    <a:pt x="4906" y="4759"/>
                  </a:cubicBezTo>
                  <a:cubicBezTo>
                    <a:pt x="5646" y="4187"/>
                    <a:pt x="5702" y="3235"/>
                    <a:pt x="5422" y="2406"/>
                  </a:cubicBezTo>
                  <a:cubicBezTo>
                    <a:pt x="5220" y="1790"/>
                    <a:pt x="4850" y="1242"/>
                    <a:pt x="4369" y="805"/>
                  </a:cubicBezTo>
                  <a:cubicBezTo>
                    <a:pt x="4470" y="749"/>
                    <a:pt x="4570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4010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1232231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6" y="3888"/>
                  </a:moveTo>
                  <a:cubicBezTo>
                    <a:pt x="3887" y="3888"/>
                    <a:pt x="3887" y="3890"/>
                    <a:pt x="3887" y="3893"/>
                  </a:cubicBezTo>
                  <a:cubicBezTo>
                    <a:pt x="3887" y="3893"/>
                    <a:pt x="3885" y="3893"/>
                    <a:pt x="3884" y="3894"/>
                  </a:cubicBezTo>
                  <a:lnTo>
                    <a:pt x="3884" y="3894"/>
                  </a:lnTo>
                  <a:cubicBezTo>
                    <a:pt x="3885" y="3891"/>
                    <a:pt x="3886" y="3888"/>
                    <a:pt x="388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1" y="4026"/>
                  </a:cubicBezTo>
                  <a:lnTo>
                    <a:pt x="3721" y="4026"/>
                  </a:lnTo>
                  <a:cubicBezTo>
                    <a:pt x="3743" y="4015"/>
                    <a:pt x="3763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5" y="891"/>
                    <a:pt x="3338" y="903"/>
                  </a:cubicBezTo>
                  <a:cubicBezTo>
                    <a:pt x="3517" y="1015"/>
                    <a:pt x="3663" y="1160"/>
                    <a:pt x="3797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6" y="3288"/>
                    <a:pt x="4223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2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4" y="3904"/>
                  </a:cubicBezTo>
                  <a:cubicBezTo>
                    <a:pt x="3842" y="3927"/>
                    <a:pt x="3831" y="3938"/>
                    <a:pt x="3820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1" y="4039"/>
                  </a:lnTo>
                  <a:cubicBezTo>
                    <a:pt x="3309" y="4028"/>
                    <a:pt x="3256" y="4018"/>
                    <a:pt x="3204" y="4007"/>
                  </a:cubicBezTo>
                  <a:lnTo>
                    <a:pt x="3204" y="4007"/>
                  </a:lnTo>
                  <a:cubicBezTo>
                    <a:pt x="3230" y="4012"/>
                    <a:pt x="3251" y="4015"/>
                    <a:pt x="3253" y="4015"/>
                  </a:cubicBezTo>
                  <a:cubicBezTo>
                    <a:pt x="3254" y="4015"/>
                    <a:pt x="3237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0" y="4007"/>
                    <a:pt x="3204" y="4007"/>
                  </a:cubicBezTo>
                  <a:lnTo>
                    <a:pt x="3204" y="4007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10" y="3804"/>
                  </a:cubicBezTo>
                  <a:cubicBezTo>
                    <a:pt x="2576" y="3792"/>
                    <a:pt x="2554" y="3781"/>
                    <a:pt x="2531" y="3759"/>
                  </a:cubicBezTo>
                  <a:cubicBezTo>
                    <a:pt x="2397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68" y="1239"/>
                  </a:cubicBezTo>
                  <a:cubicBezTo>
                    <a:pt x="2968" y="1239"/>
                    <a:pt x="2968" y="1227"/>
                    <a:pt x="2991" y="1216"/>
                  </a:cubicBezTo>
                  <a:cubicBezTo>
                    <a:pt x="3013" y="1171"/>
                    <a:pt x="3035" y="1138"/>
                    <a:pt x="3069" y="1104"/>
                  </a:cubicBezTo>
                  <a:cubicBezTo>
                    <a:pt x="3125" y="1026"/>
                    <a:pt x="3192" y="947"/>
                    <a:pt x="3259" y="880"/>
                  </a:cubicBezTo>
                  <a:cubicBezTo>
                    <a:pt x="3259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8" y="160"/>
                    <a:pt x="2431" y="399"/>
                  </a:cubicBezTo>
                  <a:cubicBezTo>
                    <a:pt x="1927" y="656"/>
                    <a:pt x="1546" y="1048"/>
                    <a:pt x="1243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7" y="4196"/>
                    <a:pt x="840" y="4330"/>
                  </a:cubicBezTo>
                  <a:cubicBezTo>
                    <a:pt x="907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4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0" y="1687"/>
                    <a:pt x="5589" y="387"/>
                    <a:pt x="4536" y="85"/>
                  </a:cubicBezTo>
                  <a:cubicBezTo>
                    <a:pt x="4335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1350468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2"/>
                    <a:pt x="23" y="12"/>
                  </a:cubicBezTo>
                  <a:cubicBezTo>
                    <a:pt x="12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609344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60" y="1051"/>
                    <a:pt x="3170" y="1051"/>
                    <a:pt x="3170" y="1051"/>
                  </a:cubicBezTo>
                  <a:close/>
                  <a:moveTo>
                    <a:pt x="2644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294" y="2003"/>
                    <a:pt x="3484" y="2373"/>
                  </a:cubicBezTo>
                  <a:cubicBezTo>
                    <a:pt x="3663" y="2720"/>
                    <a:pt x="3798" y="3112"/>
                    <a:pt x="3831" y="3504"/>
                  </a:cubicBezTo>
                  <a:cubicBezTo>
                    <a:pt x="3876" y="3829"/>
                    <a:pt x="3865" y="4087"/>
                    <a:pt x="3697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6" y="4322"/>
                  </a:cubicBezTo>
                  <a:cubicBezTo>
                    <a:pt x="2543" y="4109"/>
                    <a:pt x="2218" y="3807"/>
                    <a:pt x="2050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4" y="1746"/>
                  </a:cubicBezTo>
                  <a:cubicBezTo>
                    <a:pt x="2353" y="1656"/>
                    <a:pt x="2420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54" y="4625"/>
                  </a:moveTo>
                  <a:cubicBezTo>
                    <a:pt x="3551" y="4626"/>
                    <a:pt x="3551" y="4628"/>
                    <a:pt x="3551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7" y="4638"/>
                    <a:pt x="3537" y="4627"/>
                    <a:pt x="3554" y="4625"/>
                  </a:cubicBezTo>
                  <a:close/>
                  <a:moveTo>
                    <a:pt x="3518" y="4658"/>
                  </a:moveTo>
                  <a:cubicBezTo>
                    <a:pt x="3518" y="4669"/>
                    <a:pt x="3507" y="4669"/>
                    <a:pt x="3507" y="4669"/>
                  </a:cubicBezTo>
                  <a:cubicBezTo>
                    <a:pt x="3507" y="4669"/>
                    <a:pt x="3518" y="4658"/>
                    <a:pt x="3518" y="4658"/>
                  </a:cubicBezTo>
                  <a:close/>
                  <a:moveTo>
                    <a:pt x="2706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0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68" y="5106"/>
                    <a:pt x="2106" y="5330"/>
                    <a:pt x="2745" y="5352"/>
                  </a:cubicBezTo>
                  <a:cubicBezTo>
                    <a:pt x="2805" y="5355"/>
                    <a:pt x="2866" y="5356"/>
                    <a:pt x="2928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691" y="3235"/>
                    <a:pt x="5422" y="2406"/>
                  </a:cubicBezTo>
                  <a:cubicBezTo>
                    <a:pt x="5209" y="1790"/>
                    <a:pt x="4839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3999" y="234"/>
                    <a:pt x="3798" y="256"/>
                    <a:pt x="3596" y="278"/>
                  </a:cubicBezTo>
                  <a:cubicBezTo>
                    <a:pt x="3406" y="189"/>
                    <a:pt x="3226" y="99"/>
                    <a:pt x="3025" y="43"/>
                  </a:cubicBezTo>
                  <a:cubicBezTo>
                    <a:pt x="2925" y="14"/>
                    <a:pt x="2817" y="1"/>
                    <a:pt x="2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2089195" y="10548112"/>
              <a:ext cx="1184" cy="406"/>
            </a:xfrm>
            <a:custGeom>
              <a:avLst/>
              <a:gdLst/>
              <a:ahLst/>
              <a:cxnLst/>
              <a:rect l="l" t="t" r="r" b="b"/>
              <a:pathLst>
                <a:path w="35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23" y="12"/>
                    <a:pt x="23" y="12"/>
                  </a:cubicBezTo>
                  <a:lnTo>
                    <a:pt x="34" y="12"/>
                  </a:ln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1971331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51" y="4010"/>
                  </a:moveTo>
                  <a:cubicBezTo>
                    <a:pt x="3746" y="4019"/>
                    <a:pt x="3727" y="4028"/>
                    <a:pt x="3708" y="4028"/>
                  </a:cubicBezTo>
                  <a:cubicBezTo>
                    <a:pt x="3728" y="4021"/>
                    <a:pt x="3744" y="4014"/>
                    <a:pt x="3751" y="4010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45" y="3288"/>
                    <a:pt x="4223" y="3367"/>
                    <a:pt x="4189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7" y="3658"/>
                    <a:pt x="4066" y="3669"/>
                  </a:cubicBezTo>
                  <a:cubicBezTo>
                    <a:pt x="4021" y="3725"/>
                    <a:pt x="3977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72" y="3896"/>
                    <a:pt x="3880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08" y="4016"/>
                    <a:pt x="3697" y="4028"/>
                    <a:pt x="3674" y="4028"/>
                  </a:cubicBezTo>
                  <a:cubicBezTo>
                    <a:pt x="3652" y="4039"/>
                    <a:pt x="3641" y="4039"/>
                    <a:pt x="3618" y="4039"/>
                  </a:cubicBezTo>
                  <a:cubicBezTo>
                    <a:pt x="3584" y="4039"/>
                    <a:pt x="3551" y="4039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09" y="4028"/>
                    <a:pt x="3247" y="4018"/>
                    <a:pt x="3193" y="4008"/>
                  </a:cubicBezTo>
                  <a:lnTo>
                    <a:pt x="3193" y="4008"/>
                  </a:lnTo>
                  <a:cubicBezTo>
                    <a:pt x="3219" y="4012"/>
                    <a:pt x="3240" y="4015"/>
                    <a:pt x="3242" y="4015"/>
                  </a:cubicBezTo>
                  <a:cubicBezTo>
                    <a:pt x="3243" y="4015"/>
                    <a:pt x="3226" y="4012"/>
                    <a:pt x="3181" y="4005"/>
                  </a:cubicBezTo>
                  <a:lnTo>
                    <a:pt x="3181" y="4005"/>
                  </a:lnTo>
                  <a:cubicBezTo>
                    <a:pt x="3185" y="4006"/>
                    <a:pt x="3189" y="4007"/>
                    <a:pt x="3193" y="4008"/>
                  </a:cubicBezTo>
                  <a:lnTo>
                    <a:pt x="3193" y="4008"/>
                  </a:lnTo>
                  <a:cubicBezTo>
                    <a:pt x="3166" y="4003"/>
                    <a:pt x="3134" y="3998"/>
                    <a:pt x="3114" y="3994"/>
                  </a:cubicBezTo>
                  <a:cubicBezTo>
                    <a:pt x="3002" y="3960"/>
                    <a:pt x="2890" y="3927"/>
                    <a:pt x="2778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31" y="2471"/>
                    <a:pt x="2666" y="1843"/>
                  </a:cubicBezTo>
                  <a:cubicBezTo>
                    <a:pt x="2733" y="1653"/>
                    <a:pt x="2834" y="1463"/>
                    <a:pt x="2935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57" y="1239"/>
                    <a:pt x="2968" y="1227"/>
                    <a:pt x="2980" y="1216"/>
                  </a:cubicBezTo>
                  <a:cubicBezTo>
                    <a:pt x="3002" y="1171"/>
                    <a:pt x="3036" y="1138"/>
                    <a:pt x="3058" y="1104"/>
                  </a:cubicBezTo>
                  <a:cubicBezTo>
                    <a:pt x="3125" y="1026"/>
                    <a:pt x="3181" y="947"/>
                    <a:pt x="3260" y="880"/>
                  </a:cubicBezTo>
                  <a:cubicBezTo>
                    <a:pt x="3260" y="880"/>
                    <a:pt x="3260" y="869"/>
                    <a:pt x="3260" y="869"/>
                  </a:cubicBezTo>
                  <a:close/>
                  <a:moveTo>
                    <a:pt x="3906" y="0"/>
                  </a:moveTo>
                  <a:cubicBezTo>
                    <a:pt x="3390" y="0"/>
                    <a:pt x="2865" y="160"/>
                    <a:pt x="2420" y="399"/>
                  </a:cubicBezTo>
                  <a:cubicBezTo>
                    <a:pt x="1916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17" y="3311"/>
                  </a:cubicBezTo>
                  <a:cubicBezTo>
                    <a:pt x="560" y="3378"/>
                    <a:pt x="0" y="3624"/>
                    <a:pt x="236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896" y="4565"/>
                    <a:pt x="986" y="4800"/>
                    <a:pt x="1098" y="5024"/>
                  </a:cubicBezTo>
                  <a:cubicBezTo>
                    <a:pt x="1169" y="5155"/>
                    <a:pt x="1339" y="5207"/>
                    <a:pt x="1545" y="5207"/>
                  </a:cubicBezTo>
                  <a:cubicBezTo>
                    <a:pt x="1925" y="5207"/>
                    <a:pt x="2431" y="5030"/>
                    <a:pt x="2677" y="4834"/>
                  </a:cubicBezTo>
                  <a:cubicBezTo>
                    <a:pt x="2722" y="4836"/>
                    <a:pt x="2767" y="4837"/>
                    <a:pt x="2812" y="4837"/>
                  </a:cubicBezTo>
                  <a:cubicBezTo>
                    <a:pt x="3036" y="4837"/>
                    <a:pt x="3260" y="4813"/>
                    <a:pt x="3484" y="4767"/>
                  </a:cubicBezTo>
                  <a:cubicBezTo>
                    <a:pt x="4570" y="4554"/>
                    <a:pt x="5858" y="3938"/>
                    <a:pt x="6015" y="2706"/>
                  </a:cubicBezTo>
                  <a:cubicBezTo>
                    <a:pt x="6149" y="1687"/>
                    <a:pt x="5578" y="387"/>
                    <a:pt x="4525" y="85"/>
                  </a:cubicBezTo>
                  <a:cubicBezTo>
                    <a:pt x="4324" y="27"/>
                    <a:pt x="4116" y="0"/>
                    <a:pt x="3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2348071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3" y="1051"/>
                    <a:pt x="3220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82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8" y="1690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86" y="4445"/>
                    <a:pt x="3675" y="4479"/>
                    <a:pt x="3663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30" y="4546"/>
                  </a:cubicBezTo>
                  <a:cubicBezTo>
                    <a:pt x="3607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50" y="4490"/>
                    <a:pt x="3282" y="4467"/>
                  </a:cubicBezTo>
                  <a:cubicBezTo>
                    <a:pt x="3170" y="4423"/>
                    <a:pt x="3025" y="4367"/>
                    <a:pt x="2946" y="4322"/>
                  </a:cubicBezTo>
                  <a:cubicBezTo>
                    <a:pt x="2554" y="4109"/>
                    <a:pt x="2218" y="3807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0" y="2182"/>
                    <a:pt x="2095" y="2082"/>
                    <a:pt x="2151" y="1970"/>
                  </a:cubicBezTo>
                  <a:cubicBezTo>
                    <a:pt x="2174" y="1925"/>
                    <a:pt x="2207" y="1880"/>
                    <a:pt x="2230" y="1824"/>
                  </a:cubicBezTo>
                  <a:cubicBezTo>
                    <a:pt x="2230" y="1824"/>
                    <a:pt x="2241" y="1802"/>
                    <a:pt x="2252" y="1802"/>
                  </a:cubicBezTo>
                  <a:cubicBezTo>
                    <a:pt x="2263" y="1779"/>
                    <a:pt x="2263" y="1768"/>
                    <a:pt x="2274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54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24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24"/>
                  </a:cubicBezTo>
                  <a:close/>
                  <a:moveTo>
                    <a:pt x="2711" y="1"/>
                  </a:moveTo>
                  <a:cubicBezTo>
                    <a:pt x="2402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82" y="827"/>
                    <a:pt x="1849" y="850"/>
                  </a:cubicBezTo>
                  <a:cubicBezTo>
                    <a:pt x="1311" y="1152"/>
                    <a:pt x="852" y="1555"/>
                    <a:pt x="538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20" y="1790"/>
                    <a:pt x="4839" y="1242"/>
                    <a:pt x="4369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5" y="290"/>
                    <a:pt x="4414" y="234"/>
                    <a:pt x="4212" y="234"/>
                  </a:cubicBezTo>
                  <a:cubicBezTo>
                    <a:pt x="4011" y="234"/>
                    <a:pt x="3809" y="256"/>
                    <a:pt x="3596" y="278"/>
                  </a:cubicBezTo>
                  <a:cubicBezTo>
                    <a:pt x="3417" y="189"/>
                    <a:pt x="3226" y="99"/>
                    <a:pt x="3025" y="43"/>
                  </a:cubicBezTo>
                  <a:cubicBezTo>
                    <a:pt x="2928" y="14"/>
                    <a:pt x="2821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828295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" y="1"/>
                    <a:pt x="12" y="12"/>
                    <a:pt x="23" y="12"/>
                  </a:cubicBezTo>
                  <a:lnTo>
                    <a:pt x="23" y="12"/>
                  </a:lnTo>
                  <a:cubicBezTo>
                    <a:pt x="12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710058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85" y="3888"/>
                  </a:move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76" y="3904"/>
                  </a:cubicBezTo>
                  <a:lnTo>
                    <a:pt x="3876" y="3904"/>
                  </a:lnTo>
                  <a:cubicBezTo>
                    <a:pt x="3876" y="3896"/>
                    <a:pt x="3881" y="3888"/>
                    <a:pt x="3885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304" y="880"/>
                    <a:pt x="3316" y="891"/>
                    <a:pt x="3338" y="903"/>
                  </a:cubicBezTo>
                  <a:cubicBezTo>
                    <a:pt x="3517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79" y="3199"/>
                  </a:cubicBezTo>
                  <a:cubicBezTo>
                    <a:pt x="4257" y="3288"/>
                    <a:pt x="4223" y="3367"/>
                    <a:pt x="4189" y="3456"/>
                  </a:cubicBezTo>
                  <a:cubicBezTo>
                    <a:pt x="4167" y="3490"/>
                    <a:pt x="4156" y="3535"/>
                    <a:pt x="4133" y="3580"/>
                  </a:cubicBezTo>
                  <a:cubicBezTo>
                    <a:pt x="4122" y="3602"/>
                    <a:pt x="4077" y="3658"/>
                    <a:pt x="4077" y="3669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97" y="3960"/>
                    <a:pt x="3764" y="3983"/>
                    <a:pt x="3730" y="4005"/>
                  </a:cubicBezTo>
                  <a:cubicBezTo>
                    <a:pt x="3719" y="4016"/>
                    <a:pt x="3696" y="4028"/>
                    <a:pt x="3674" y="4028"/>
                  </a:cubicBezTo>
                  <a:cubicBezTo>
                    <a:pt x="3663" y="4039"/>
                    <a:pt x="3640" y="4039"/>
                    <a:pt x="3618" y="4039"/>
                  </a:cubicBezTo>
                  <a:cubicBezTo>
                    <a:pt x="3596" y="4039"/>
                    <a:pt x="3562" y="4050"/>
                    <a:pt x="3551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0" y="4039"/>
                  </a:lnTo>
                  <a:cubicBezTo>
                    <a:pt x="3312" y="4029"/>
                    <a:pt x="3264" y="4019"/>
                    <a:pt x="3216" y="4010"/>
                  </a:cubicBezTo>
                  <a:lnTo>
                    <a:pt x="3216" y="4010"/>
                  </a:lnTo>
                  <a:cubicBezTo>
                    <a:pt x="3234" y="4013"/>
                    <a:pt x="3247" y="4015"/>
                    <a:pt x="3248" y="4015"/>
                  </a:cubicBezTo>
                  <a:cubicBezTo>
                    <a:pt x="3249" y="4015"/>
                    <a:pt x="3234" y="4012"/>
                    <a:pt x="3192" y="4005"/>
                  </a:cubicBezTo>
                  <a:lnTo>
                    <a:pt x="3192" y="4005"/>
                  </a:lnTo>
                  <a:cubicBezTo>
                    <a:pt x="3200" y="4007"/>
                    <a:pt x="3208" y="4008"/>
                    <a:pt x="3216" y="4010"/>
                  </a:cubicBezTo>
                  <a:lnTo>
                    <a:pt x="3216" y="4010"/>
                  </a:lnTo>
                  <a:cubicBezTo>
                    <a:pt x="3188" y="4005"/>
                    <a:pt x="3149" y="3999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6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4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8" y="1239"/>
                    <a:pt x="2968" y="1227"/>
                    <a:pt x="2980" y="1216"/>
                  </a:cubicBezTo>
                  <a:cubicBezTo>
                    <a:pt x="3013" y="1171"/>
                    <a:pt x="3036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60" y="880"/>
                    <a:pt x="3271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5" y="160"/>
                    <a:pt x="2420" y="399"/>
                  </a:cubicBezTo>
                  <a:cubicBezTo>
                    <a:pt x="1927" y="656"/>
                    <a:pt x="1546" y="1048"/>
                    <a:pt x="1244" y="1530"/>
                  </a:cubicBezTo>
                  <a:cubicBezTo>
                    <a:pt x="919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28" y="4196"/>
                    <a:pt x="840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3" y="5207"/>
                    <a:pt x="1549" y="5207"/>
                  </a:cubicBezTo>
                  <a:cubicBezTo>
                    <a:pt x="1927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78" y="387"/>
                    <a:pt x="4525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3087171" y="10405679"/>
              <a:ext cx="192583" cy="181281"/>
            </a:xfrm>
            <a:custGeom>
              <a:avLst/>
              <a:gdLst/>
              <a:ahLst/>
              <a:cxnLst/>
              <a:rect l="l" t="t" r="r" b="b"/>
              <a:pathLst>
                <a:path w="5691" h="5357" extrusionOk="0">
                  <a:moveTo>
                    <a:pt x="3204" y="1051"/>
                  </a:moveTo>
                  <a:cubicBezTo>
                    <a:pt x="3224" y="1051"/>
                    <a:pt x="3218" y="1060"/>
                    <a:pt x="3149" y="1062"/>
                  </a:cubicBezTo>
                  <a:lnTo>
                    <a:pt x="3149" y="1062"/>
                  </a:lnTo>
                  <a:cubicBezTo>
                    <a:pt x="3159" y="1051"/>
                    <a:pt x="3160" y="1051"/>
                    <a:pt x="3171" y="1051"/>
                  </a:cubicBezTo>
                  <a:close/>
                  <a:moveTo>
                    <a:pt x="2644" y="1342"/>
                  </a:moveTo>
                  <a:cubicBezTo>
                    <a:pt x="2667" y="1365"/>
                    <a:pt x="2700" y="1376"/>
                    <a:pt x="2734" y="1398"/>
                  </a:cubicBezTo>
                  <a:cubicBezTo>
                    <a:pt x="3047" y="1690"/>
                    <a:pt x="3294" y="2003"/>
                    <a:pt x="3484" y="2373"/>
                  </a:cubicBezTo>
                  <a:cubicBezTo>
                    <a:pt x="3664" y="2720"/>
                    <a:pt x="3787" y="3112"/>
                    <a:pt x="3832" y="3504"/>
                  </a:cubicBezTo>
                  <a:cubicBezTo>
                    <a:pt x="3865" y="3829"/>
                    <a:pt x="3854" y="4087"/>
                    <a:pt x="3697" y="4423"/>
                  </a:cubicBezTo>
                  <a:cubicBezTo>
                    <a:pt x="3686" y="4445"/>
                    <a:pt x="3664" y="4479"/>
                    <a:pt x="3652" y="4501"/>
                  </a:cubicBezTo>
                  <a:cubicBezTo>
                    <a:pt x="3652" y="4512"/>
                    <a:pt x="3641" y="4512"/>
                    <a:pt x="3641" y="4523"/>
                  </a:cubicBezTo>
                  <a:cubicBezTo>
                    <a:pt x="3630" y="4535"/>
                    <a:pt x="3630" y="4535"/>
                    <a:pt x="3619" y="4546"/>
                  </a:cubicBezTo>
                  <a:cubicBezTo>
                    <a:pt x="3596" y="4546"/>
                    <a:pt x="3574" y="4546"/>
                    <a:pt x="3551" y="4535"/>
                  </a:cubicBezTo>
                  <a:cubicBezTo>
                    <a:pt x="3529" y="4535"/>
                    <a:pt x="3495" y="4523"/>
                    <a:pt x="3462" y="4523"/>
                  </a:cubicBezTo>
                  <a:cubicBezTo>
                    <a:pt x="3406" y="4512"/>
                    <a:pt x="3339" y="4490"/>
                    <a:pt x="3271" y="4467"/>
                  </a:cubicBezTo>
                  <a:cubicBezTo>
                    <a:pt x="3159" y="4423"/>
                    <a:pt x="3014" y="4367"/>
                    <a:pt x="2947" y="4322"/>
                  </a:cubicBezTo>
                  <a:cubicBezTo>
                    <a:pt x="2543" y="4109"/>
                    <a:pt x="2219" y="3807"/>
                    <a:pt x="2051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2"/>
                    <a:pt x="2140" y="1970"/>
                  </a:cubicBezTo>
                  <a:cubicBezTo>
                    <a:pt x="2174" y="1925"/>
                    <a:pt x="2196" y="1880"/>
                    <a:pt x="2219" y="1824"/>
                  </a:cubicBezTo>
                  <a:cubicBezTo>
                    <a:pt x="2230" y="1824"/>
                    <a:pt x="2230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42" y="1656"/>
                    <a:pt x="2420" y="1555"/>
                    <a:pt x="2510" y="1466"/>
                  </a:cubicBezTo>
                  <a:cubicBezTo>
                    <a:pt x="2543" y="1432"/>
                    <a:pt x="2577" y="1398"/>
                    <a:pt x="2622" y="1365"/>
                  </a:cubicBezTo>
                  <a:cubicBezTo>
                    <a:pt x="2622" y="1354"/>
                    <a:pt x="2633" y="1354"/>
                    <a:pt x="2644" y="1342"/>
                  </a:cubicBezTo>
                  <a:close/>
                  <a:moveTo>
                    <a:pt x="3553" y="4625"/>
                  </a:moveTo>
                  <a:lnTo>
                    <a:pt x="3553" y="4625"/>
                  </a:lnTo>
                  <a:cubicBezTo>
                    <a:pt x="3549" y="4626"/>
                    <a:pt x="3547" y="4629"/>
                    <a:pt x="3540" y="4635"/>
                  </a:cubicBezTo>
                  <a:cubicBezTo>
                    <a:pt x="3529" y="4647"/>
                    <a:pt x="3529" y="4647"/>
                    <a:pt x="3518" y="4658"/>
                  </a:cubicBezTo>
                  <a:cubicBezTo>
                    <a:pt x="3527" y="4639"/>
                    <a:pt x="3537" y="4628"/>
                    <a:pt x="3553" y="4625"/>
                  </a:cubicBezTo>
                  <a:close/>
                  <a:moveTo>
                    <a:pt x="2707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692" y="794"/>
                    <a:pt x="1771" y="827"/>
                    <a:pt x="1849" y="850"/>
                  </a:cubicBezTo>
                  <a:cubicBezTo>
                    <a:pt x="1311" y="1152"/>
                    <a:pt x="841" y="1555"/>
                    <a:pt x="527" y="2082"/>
                  </a:cubicBezTo>
                  <a:cubicBezTo>
                    <a:pt x="1" y="2955"/>
                    <a:pt x="158" y="4053"/>
                    <a:pt x="964" y="4703"/>
                  </a:cubicBezTo>
                  <a:cubicBezTo>
                    <a:pt x="1468" y="5106"/>
                    <a:pt x="2107" y="5330"/>
                    <a:pt x="2745" y="5352"/>
                  </a:cubicBezTo>
                  <a:cubicBezTo>
                    <a:pt x="2806" y="5355"/>
                    <a:pt x="2867" y="5356"/>
                    <a:pt x="2928" y="5356"/>
                  </a:cubicBezTo>
                  <a:cubicBezTo>
                    <a:pt x="3617" y="5356"/>
                    <a:pt x="4351" y="5180"/>
                    <a:pt x="4896" y="4759"/>
                  </a:cubicBezTo>
                  <a:cubicBezTo>
                    <a:pt x="5635" y="4187"/>
                    <a:pt x="5691" y="3235"/>
                    <a:pt x="5411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60" y="682"/>
                    <a:pt x="4638" y="603"/>
                  </a:cubicBezTo>
                  <a:cubicBezTo>
                    <a:pt x="4896" y="290"/>
                    <a:pt x="4403" y="234"/>
                    <a:pt x="4201" y="234"/>
                  </a:cubicBezTo>
                  <a:cubicBezTo>
                    <a:pt x="4000" y="234"/>
                    <a:pt x="3798" y="256"/>
                    <a:pt x="3585" y="278"/>
                  </a:cubicBezTo>
                  <a:cubicBezTo>
                    <a:pt x="3406" y="189"/>
                    <a:pt x="3215" y="99"/>
                    <a:pt x="3025" y="43"/>
                  </a:cubicBezTo>
                  <a:cubicBezTo>
                    <a:pt x="2925" y="14"/>
                    <a:pt x="2817" y="1"/>
                    <a:pt x="2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448785" y="10411466"/>
              <a:ext cx="208488" cy="176205"/>
            </a:xfrm>
            <a:custGeom>
              <a:avLst/>
              <a:gdLst/>
              <a:ahLst/>
              <a:cxnLst/>
              <a:rect l="l" t="t" r="r" b="b"/>
              <a:pathLst>
                <a:path w="6161" h="5207" extrusionOk="0">
                  <a:moveTo>
                    <a:pt x="3895" y="3888"/>
                  </a:moveTo>
                  <a:cubicBezTo>
                    <a:pt x="3897" y="3888"/>
                    <a:pt x="3898" y="3890"/>
                    <a:pt x="3898" y="3893"/>
                  </a:cubicBezTo>
                  <a:cubicBezTo>
                    <a:pt x="3898" y="3893"/>
                    <a:pt x="3887" y="3893"/>
                    <a:pt x="3876" y="3904"/>
                  </a:cubicBezTo>
                  <a:cubicBezTo>
                    <a:pt x="3884" y="3896"/>
                    <a:pt x="3892" y="3888"/>
                    <a:pt x="3895" y="3888"/>
                  </a:cubicBezTo>
                  <a:close/>
                  <a:moveTo>
                    <a:pt x="3764" y="4005"/>
                  </a:moveTo>
                  <a:cubicBezTo>
                    <a:pt x="3755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3" y="869"/>
                  </a:moveTo>
                  <a:cubicBezTo>
                    <a:pt x="3304" y="880"/>
                    <a:pt x="3327" y="891"/>
                    <a:pt x="3338" y="903"/>
                  </a:cubicBezTo>
                  <a:cubicBezTo>
                    <a:pt x="3517" y="1015"/>
                    <a:pt x="3674" y="1160"/>
                    <a:pt x="3808" y="1317"/>
                  </a:cubicBezTo>
                  <a:cubicBezTo>
                    <a:pt x="4111" y="1687"/>
                    <a:pt x="4279" y="2191"/>
                    <a:pt x="4324" y="2661"/>
                  </a:cubicBezTo>
                  <a:cubicBezTo>
                    <a:pt x="4335" y="2885"/>
                    <a:pt x="4335" y="2997"/>
                    <a:pt x="4279" y="3199"/>
                  </a:cubicBezTo>
                  <a:cubicBezTo>
                    <a:pt x="4257" y="3288"/>
                    <a:pt x="4234" y="3367"/>
                    <a:pt x="4189" y="3456"/>
                  </a:cubicBezTo>
                  <a:cubicBezTo>
                    <a:pt x="4178" y="3490"/>
                    <a:pt x="4156" y="3535"/>
                    <a:pt x="4133" y="3580"/>
                  </a:cubicBezTo>
                  <a:cubicBezTo>
                    <a:pt x="4122" y="3602"/>
                    <a:pt x="4089" y="3658"/>
                    <a:pt x="4077" y="3669"/>
                  </a:cubicBezTo>
                  <a:cubicBezTo>
                    <a:pt x="4033" y="3725"/>
                    <a:pt x="3988" y="3781"/>
                    <a:pt x="3943" y="3837"/>
                  </a:cubicBezTo>
                  <a:cubicBezTo>
                    <a:pt x="3920" y="3860"/>
                    <a:pt x="3887" y="3882"/>
                    <a:pt x="3864" y="3904"/>
                  </a:cubicBezTo>
                  <a:cubicBezTo>
                    <a:pt x="3853" y="3927"/>
                    <a:pt x="3831" y="3938"/>
                    <a:pt x="3831" y="3938"/>
                  </a:cubicBezTo>
                  <a:cubicBezTo>
                    <a:pt x="3797" y="3960"/>
                    <a:pt x="3764" y="3983"/>
                    <a:pt x="3741" y="4005"/>
                  </a:cubicBezTo>
                  <a:cubicBezTo>
                    <a:pt x="3719" y="4016"/>
                    <a:pt x="3696" y="4028"/>
                    <a:pt x="3685" y="4028"/>
                  </a:cubicBezTo>
                  <a:cubicBezTo>
                    <a:pt x="3663" y="4039"/>
                    <a:pt x="3640" y="4039"/>
                    <a:pt x="3629" y="4039"/>
                  </a:cubicBezTo>
                  <a:cubicBezTo>
                    <a:pt x="3596" y="4039"/>
                    <a:pt x="3562" y="4039"/>
                    <a:pt x="3551" y="4050"/>
                  </a:cubicBezTo>
                  <a:lnTo>
                    <a:pt x="3495" y="4050"/>
                  </a:lnTo>
                  <a:cubicBezTo>
                    <a:pt x="3405" y="4050"/>
                    <a:pt x="3450" y="4039"/>
                    <a:pt x="3495" y="4039"/>
                  </a:cubicBezTo>
                  <a:lnTo>
                    <a:pt x="3372" y="4039"/>
                  </a:lnTo>
                  <a:cubicBezTo>
                    <a:pt x="3320" y="4028"/>
                    <a:pt x="3258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2" y="4005"/>
                  </a:cubicBezTo>
                  <a:lnTo>
                    <a:pt x="3192" y="4005"/>
                  </a:lnTo>
                  <a:cubicBezTo>
                    <a:pt x="3196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7" y="4003"/>
                    <a:pt x="3145" y="3998"/>
                    <a:pt x="3125" y="3994"/>
                  </a:cubicBezTo>
                  <a:cubicBezTo>
                    <a:pt x="3013" y="3960"/>
                    <a:pt x="2901" y="3927"/>
                    <a:pt x="2789" y="3882"/>
                  </a:cubicBezTo>
                  <a:cubicBezTo>
                    <a:pt x="2733" y="3860"/>
                    <a:pt x="2677" y="3826"/>
                    <a:pt x="2621" y="3804"/>
                  </a:cubicBezTo>
                  <a:lnTo>
                    <a:pt x="2610" y="3804"/>
                  </a:lnTo>
                  <a:cubicBezTo>
                    <a:pt x="2588" y="3792"/>
                    <a:pt x="2565" y="3781"/>
                    <a:pt x="2543" y="3759"/>
                  </a:cubicBezTo>
                  <a:cubicBezTo>
                    <a:pt x="2397" y="3131"/>
                    <a:pt x="2442" y="2471"/>
                    <a:pt x="2677" y="1843"/>
                  </a:cubicBezTo>
                  <a:cubicBezTo>
                    <a:pt x="2744" y="1653"/>
                    <a:pt x="2845" y="1463"/>
                    <a:pt x="2946" y="1272"/>
                  </a:cubicBezTo>
                  <a:cubicBezTo>
                    <a:pt x="2957" y="1250"/>
                    <a:pt x="2968" y="1250"/>
                    <a:pt x="2968" y="1239"/>
                  </a:cubicBezTo>
                  <a:cubicBezTo>
                    <a:pt x="2968" y="1239"/>
                    <a:pt x="2980" y="1227"/>
                    <a:pt x="2991" y="1216"/>
                  </a:cubicBezTo>
                  <a:cubicBezTo>
                    <a:pt x="3013" y="1171"/>
                    <a:pt x="3047" y="1138"/>
                    <a:pt x="3069" y="1104"/>
                  </a:cubicBezTo>
                  <a:cubicBezTo>
                    <a:pt x="3125" y="1026"/>
                    <a:pt x="3192" y="947"/>
                    <a:pt x="3260" y="880"/>
                  </a:cubicBezTo>
                  <a:cubicBezTo>
                    <a:pt x="3271" y="880"/>
                    <a:pt x="3271" y="869"/>
                    <a:pt x="3271" y="869"/>
                  </a:cubicBezTo>
                  <a:close/>
                  <a:moveTo>
                    <a:pt x="3915" y="0"/>
                  </a:moveTo>
                  <a:cubicBezTo>
                    <a:pt x="3397" y="0"/>
                    <a:pt x="2869" y="160"/>
                    <a:pt x="2431" y="399"/>
                  </a:cubicBezTo>
                  <a:cubicBezTo>
                    <a:pt x="1927" y="656"/>
                    <a:pt x="1546" y="1048"/>
                    <a:pt x="1255" y="1530"/>
                  </a:cubicBezTo>
                  <a:cubicBezTo>
                    <a:pt x="930" y="2056"/>
                    <a:pt x="751" y="2683"/>
                    <a:pt x="728" y="3311"/>
                  </a:cubicBezTo>
                  <a:cubicBezTo>
                    <a:pt x="560" y="3378"/>
                    <a:pt x="0" y="3624"/>
                    <a:pt x="247" y="3860"/>
                  </a:cubicBezTo>
                  <a:cubicBezTo>
                    <a:pt x="426" y="4050"/>
                    <a:pt x="639" y="4196"/>
                    <a:pt x="852" y="4330"/>
                  </a:cubicBezTo>
                  <a:cubicBezTo>
                    <a:pt x="908" y="4565"/>
                    <a:pt x="997" y="4800"/>
                    <a:pt x="1109" y="5024"/>
                  </a:cubicBezTo>
                  <a:cubicBezTo>
                    <a:pt x="1180" y="5155"/>
                    <a:pt x="1348" y="5207"/>
                    <a:pt x="1554" y="5207"/>
                  </a:cubicBezTo>
                  <a:cubicBezTo>
                    <a:pt x="1931" y="5207"/>
                    <a:pt x="2435" y="5030"/>
                    <a:pt x="2688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69" y="3938"/>
                    <a:pt x="6026" y="2706"/>
                  </a:cubicBezTo>
                  <a:cubicBezTo>
                    <a:pt x="6161" y="1687"/>
                    <a:pt x="5589" y="387"/>
                    <a:pt x="4537" y="85"/>
                  </a:cubicBezTo>
                  <a:cubicBezTo>
                    <a:pt x="4336" y="27"/>
                    <a:pt x="4126" y="0"/>
                    <a:pt x="3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3567022" y="10548112"/>
              <a:ext cx="812" cy="406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1" y="1"/>
                  </a:moveTo>
                  <a:cubicBezTo>
                    <a:pt x="12" y="1"/>
                    <a:pt x="12" y="12"/>
                    <a:pt x="23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4187885" y="10411466"/>
              <a:ext cx="208116" cy="176205"/>
            </a:xfrm>
            <a:custGeom>
              <a:avLst/>
              <a:gdLst/>
              <a:ahLst/>
              <a:cxnLst/>
              <a:rect l="l" t="t" r="r" b="b"/>
              <a:pathLst>
                <a:path w="6150" h="5207" extrusionOk="0">
                  <a:moveTo>
                    <a:pt x="3764" y="4005"/>
                  </a:moveTo>
                  <a:lnTo>
                    <a:pt x="3764" y="4005"/>
                  </a:lnTo>
                  <a:cubicBezTo>
                    <a:pt x="3755" y="4014"/>
                    <a:pt x="3739" y="4023"/>
                    <a:pt x="3722" y="4026"/>
                  </a:cubicBezTo>
                  <a:lnTo>
                    <a:pt x="3722" y="4026"/>
                  </a:lnTo>
                  <a:cubicBezTo>
                    <a:pt x="3743" y="4015"/>
                    <a:pt x="3764" y="4005"/>
                    <a:pt x="3764" y="4005"/>
                  </a:cubicBezTo>
                  <a:close/>
                  <a:moveTo>
                    <a:pt x="3282" y="869"/>
                  </a:moveTo>
                  <a:cubicBezTo>
                    <a:pt x="3293" y="880"/>
                    <a:pt x="3316" y="891"/>
                    <a:pt x="3327" y="903"/>
                  </a:cubicBezTo>
                  <a:cubicBezTo>
                    <a:pt x="3506" y="1015"/>
                    <a:pt x="3663" y="1160"/>
                    <a:pt x="3797" y="1317"/>
                  </a:cubicBezTo>
                  <a:cubicBezTo>
                    <a:pt x="4100" y="1687"/>
                    <a:pt x="4279" y="2191"/>
                    <a:pt x="4313" y="2661"/>
                  </a:cubicBezTo>
                  <a:cubicBezTo>
                    <a:pt x="4335" y="2885"/>
                    <a:pt x="4324" y="2997"/>
                    <a:pt x="4268" y="3199"/>
                  </a:cubicBezTo>
                  <a:cubicBezTo>
                    <a:pt x="4257" y="3288"/>
                    <a:pt x="4223" y="3367"/>
                    <a:pt x="4190" y="3456"/>
                  </a:cubicBezTo>
                  <a:cubicBezTo>
                    <a:pt x="4167" y="3490"/>
                    <a:pt x="4145" y="3535"/>
                    <a:pt x="4122" y="3580"/>
                  </a:cubicBezTo>
                  <a:cubicBezTo>
                    <a:pt x="4111" y="3602"/>
                    <a:pt x="4078" y="3658"/>
                    <a:pt x="4066" y="3669"/>
                  </a:cubicBezTo>
                  <a:cubicBezTo>
                    <a:pt x="4022" y="3725"/>
                    <a:pt x="3988" y="3781"/>
                    <a:pt x="3932" y="3837"/>
                  </a:cubicBezTo>
                  <a:cubicBezTo>
                    <a:pt x="3909" y="3860"/>
                    <a:pt x="3887" y="3882"/>
                    <a:pt x="3865" y="3904"/>
                  </a:cubicBezTo>
                  <a:cubicBezTo>
                    <a:pt x="3873" y="3896"/>
                    <a:pt x="3881" y="3888"/>
                    <a:pt x="3884" y="3888"/>
                  </a:cubicBezTo>
                  <a:cubicBezTo>
                    <a:pt x="3886" y="3888"/>
                    <a:pt x="3887" y="3890"/>
                    <a:pt x="3887" y="3893"/>
                  </a:cubicBezTo>
                  <a:cubicBezTo>
                    <a:pt x="3887" y="3893"/>
                    <a:pt x="3876" y="3893"/>
                    <a:pt x="3865" y="3904"/>
                  </a:cubicBezTo>
                  <a:cubicBezTo>
                    <a:pt x="3865" y="3904"/>
                    <a:pt x="3865" y="3904"/>
                    <a:pt x="3865" y="3904"/>
                  </a:cubicBezTo>
                  <a:cubicBezTo>
                    <a:pt x="3842" y="3927"/>
                    <a:pt x="3820" y="3938"/>
                    <a:pt x="3820" y="3938"/>
                  </a:cubicBezTo>
                  <a:cubicBezTo>
                    <a:pt x="3786" y="3960"/>
                    <a:pt x="3764" y="3983"/>
                    <a:pt x="3730" y="4005"/>
                  </a:cubicBezTo>
                  <a:cubicBezTo>
                    <a:pt x="3719" y="4016"/>
                    <a:pt x="3697" y="4028"/>
                    <a:pt x="3674" y="4028"/>
                  </a:cubicBezTo>
                  <a:cubicBezTo>
                    <a:pt x="3663" y="4039"/>
                    <a:pt x="3641" y="4039"/>
                    <a:pt x="3618" y="4039"/>
                  </a:cubicBezTo>
                  <a:cubicBezTo>
                    <a:pt x="3585" y="4039"/>
                    <a:pt x="3562" y="4050"/>
                    <a:pt x="3540" y="4050"/>
                  </a:cubicBezTo>
                  <a:lnTo>
                    <a:pt x="3484" y="4050"/>
                  </a:lnTo>
                  <a:cubicBezTo>
                    <a:pt x="3405" y="4050"/>
                    <a:pt x="3439" y="4039"/>
                    <a:pt x="3484" y="4039"/>
                  </a:cubicBezTo>
                  <a:lnTo>
                    <a:pt x="3361" y="4039"/>
                  </a:lnTo>
                  <a:cubicBezTo>
                    <a:pt x="3305" y="4028"/>
                    <a:pt x="3249" y="4016"/>
                    <a:pt x="3181" y="4005"/>
                  </a:cubicBezTo>
                  <a:lnTo>
                    <a:pt x="3181" y="4005"/>
                  </a:lnTo>
                  <a:cubicBezTo>
                    <a:pt x="3227" y="4012"/>
                    <a:pt x="3244" y="4015"/>
                    <a:pt x="3244" y="4015"/>
                  </a:cubicBezTo>
                  <a:cubicBezTo>
                    <a:pt x="3245" y="4015"/>
                    <a:pt x="3164" y="4002"/>
                    <a:pt x="3125" y="3994"/>
                  </a:cubicBezTo>
                  <a:cubicBezTo>
                    <a:pt x="3002" y="3960"/>
                    <a:pt x="2890" y="3927"/>
                    <a:pt x="2789" y="3882"/>
                  </a:cubicBezTo>
                  <a:cubicBezTo>
                    <a:pt x="2722" y="3860"/>
                    <a:pt x="2666" y="3826"/>
                    <a:pt x="2610" y="3804"/>
                  </a:cubicBezTo>
                  <a:lnTo>
                    <a:pt x="2599" y="3804"/>
                  </a:lnTo>
                  <a:cubicBezTo>
                    <a:pt x="2577" y="3792"/>
                    <a:pt x="2554" y="3781"/>
                    <a:pt x="2532" y="3759"/>
                  </a:cubicBezTo>
                  <a:cubicBezTo>
                    <a:pt x="2386" y="3131"/>
                    <a:pt x="2442" y="2471"/>
                    <a:pt x="2666" y="1843"/>
                  </a:cubicBezTo>
                  <a:cubicBezTo>
                    <a:pt x="2745" y="1653"/>
                    <a:pt x="2834" y="1463"/>
                    <a:pt x="2946" y="1272"/>
                  </a:cubicBezTo>
                  <a:cubicBezTo>
                    <a:pt x="2957" y="1250"/>
                    <a:pt x="2957" y="1250"/>
                    <a:pt x="2957" y="1239"/>
                  </a:cubicBezTo>
                  <a:cubicBezTo>
                    <a:pt x="2969" y="1239"/>
                    <a:pt x="2969" y="1227"/>
                    <a:pt x="2980" y="1216"/>
                  </a:cubicBezTo>
                  <a:cubicBezTo>
                    <a:pt x="3013" y="1171"/>
                    <a:pt x="3036" y="1138"/>
                    <a:pt x="3058" y="1104"/>
                  </a:cubicBezTo>
                  <a:cubicBezTo>
                    <a:pt x="3125" y="1026"/>
                    <a:pt x="3193" y="947"/>
                    <a:pt x="3260" y="880"/>
                  </a:cubicBezTo>
                  <a:cubicBezTo>
                    <a:pt x="3260" y="880"/>
                    <a:pt x="3260" y="869"/>
                    <a:pt x="3271" y="869"/>
                  </a:cubicBezTo>
                  <a:close/>
                  <a:moveTo>
                    <a:pt x="3911" y="0"/>
                  </a:moveTo>
                  <a:cubicBezTo>
                    <a:pt x="3396" y="0"/>
                    <a:pt x="2866" y="160"/>
                    <a:pt x="2420" y="399"/>
                  </a:cubicBezTo>
                  <a:cubicBezTo>
                    <a:pt x="1927" y="656"/>
                    <a:pt x="1535" y="1048"/>
                    <a:pt x="1244" y="1530"/>
                  </a:cubicBezTo>
                  <a:cubicBezTo>
                    <a:pt x="919" y="2056"/>
                    <a:pt x="740" y="2683"/>
                    <a:pt x="729" y="3311"/>
                  </a:cubicBezTo>
                  <a:cubicBezTo>
                    <a:pt x="561" y="3378"/>
                    <a:pt x="0" y="3624"/>
                    <a:pt x="236" y="3860"/>
                  </a:cubicBezTo>
                  <a:cubicBezTo>
                    <a:pt x="426" y="4050"/>
                    <a:pt x="628" y="4196"/>
                    <a:pt x="841" y="4330"/>
                  </a:cubicBezTo>
                  <a:cubicBezTo>
                    <a:pt x="908" y="4565"/>
                    <a:pt x="986" y="4800"/>
                    <a:pt x="1109" y="5024"/>
                  </a:cubicBezTo>
                  <a:cubicBezTo>
                    <a:pt x="1176" y="5155"/>
                    <a:pt x="1344" y="5207"/>
                    <a:pt x="1549" y="5207"/>
                  </a:cubicBezTo>
                  <a:cubicBezTo>
                    <a:pt x="1927" y="5207"/>
                    <a:pt x="2435" y="5030"/>
                    <a:pt x="2689" y="4834"/>
                  </a:cubicBezTo>
                  <a:cubicBezTo>
                    <a:pt x="2733" y="4836"/>
                    <a:pt x="2778" y="4837"/>
                    <a:pt x="2823" y="4837"/>
                  </a:cubicBezTo>
                  <a:cubicBezTo>
                    <a:pt x="3047" y="4837"/>
                    <a:pt x="3271" y="4813"/>
                    <a:pt x="3495" y="4767"/>
                  </a:cubicBezTo>
                  <a:cubicBezTo>
                    <a:pt x="4570" y="4554"/>
                    <a:pt x="5870" y="3938"/>
                    <a:pt x="6026" y="2706"/>
                  </a:cubicBezTo>
                  <a:cubicBezTo>
                    <a:pt x="6150" y="1687"/>
                    <a:pt x="5578" y="387"/>
                    <a:pt x="4526" y="85"/>
                  </a:cubicBezTo>
                  <a:cubicBezTo>
                    <a:pt x="4328" y="27"/>
                    <a:pt x="4121" y="0"/>
                    <a:pt x="3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305783" y="10548112"/>
              <a:ext cx="1151" cy="4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"/>
                    <a:pt x="22" y="12"/>
                    <a:pt x="22" y="12"/>
                  </a:cubicBezTo>
                  <a:lnTo>
                    <a:pt x="33" y="12"/>
                  </a:lnTo>
                  <a:cubicBezTo>
                    <a:pt x="22" y="12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3825898" y="10405679"/>
              <a:ext cx="192956" cy="181281"/>
            </a:xfrm>
            <a:custGeom>
              <a:avLst/>
              <a:gdLst/>
              <a:ahLst/>
              <a:cxnLst/>
              <a:rect l="l" t="t" r="r" b="b"/>
              <a:pathLst>
                <a:path w="5702" h="5357" extrusionOk="0">
                  <a:moveTo>
                    <a:pt x="3204" y="1051"/>
                  </a:moveTo>
                  <a:cubicBezTo>
                    <a:pt x="3232" y="1051"/>
                    <a:pt x="3221" y="1059"/>
                    <a:pt x="3159" y="1062"/>
                  </a:cubicBezTo>
                  <a:lnTo>
                    <a:pt x="3159" y="1062"/>
                  </a:lnTo>
                  <a:cubicBezTo>
                    <a:pt x="3160" y="1051"/>
                    <a:pt x="3171" y="1051"/>
                    <a:pt x="3171" y="1051"/>
                  </a:cubicBezTo>
                  <a:close/>
                  <a:moveTo>
                    <a:pt x="2655" y="1342"/>
                  </a:moveTo>
                  <a:cubicBezTo>
                    <a:pt x="2678" y="1365"/>
                    <a:pt x="2711" y="1376"/>
                    <a:pt x="2734" y="1398"/>
                  </a:cubicBezTo>
                  <a:cubicBezTo>
                    <a:pt x="3059" y="1690"/>
                    <a:pt x="3305" y="2003"/>
                    <a:pt x="3495" y="2373"/>
                  </a:cubicBezTo>
                  <a:cubicBezTo>
                    <a:pt x="3675" y="2720"/>
                    <a:pt x="3798" y="3112"/>
                    <a:pt x="3843" y="3504"/>
                  </a:cubicBezTo>
                  <a:cubicBezTo>
                    <a:pt x="3876" y="3829"/>
                    <a:pt x="3865" y="4087"/>
                    <a:pt x="3708" y="4423"/>
                  </a:cubicBezTo>
                  <a:cubicBezTo>
                    <a:pt x="3686" y="4445"/>
                    <a:pt x="3675" y="4479"/>
                    <a:pt x="3652" y="4501"/>
                  </a:cubicBezTo>
                  <a:cubicBezTo>
                    <a:pt x="3652" y="4512"/>
                    <a:pt x="3652" y="4512"/>
                    <a:pt x="3641" y="4523"/>
                  </a:cubicBezTo>
                  <a:cubicBezTo>
                    <a:pt x="3641" y="4535"/>
                    <a:pt x="3630" y="4535"/>
                    <a:pt x="3619" y="4546"/>
                  </a:cubicBezTo>
                  <a:cubicBezTo>
                    <a:pt x="3596" y="4546"/>
                    <a:pt x="3585" y="4546"/>
                    <a:pt x="3563" y="4535"/>
                  </a:cubicBezTo>
                  <a:cubicBezTo>
                    <a:pt x="3540" y="4535"/>
                    <a:pt x="3495" y="4523"/>
                    <a:pt x="3473" y="4523"/>
                  </a:cubicBezTo>
                  <a:cubicBezTo>
                    <a:pt x="3406" y="4512"/>
                    <a:pt x="3339" y="4490"/>
                    <a:pt x="3283" y="4467"/>
                  </a:cubicBezTo>
                  <a:cubicBezTo>
                    <a:pt x="3171" y="4423"/>
                    <a:pt x="3014" y="4367"/>
                    <a:pt x="2947" y="4322"/>
                  </a:cubicBezTo>
                  <a:cubicBezTo>
                    <a:pt x="2555" y="4109"/>
                    <a:pt x="2219" y="3807"/>
                    <a:pt x="2062" y="3403"/>
                  </a:cubicBezTo>
                  <a:cubicBezTo>
                    <a:pt x="1905" y="3011"/>
                    <a:pt x="1905" y="2664"/>
                    <a:pt x="2017" y="2294"/>
                  </a:cubicBezTo>
                  <a:cubicBezTo>
                    <a:pt x="2051" y="2182"/>
                    <a:pt x="2095" y="2082"/>
                    <a:pt x="2151" y="1970"/>
                  </a:cubicBezTo>
                  <a:cubicBezTo>
                    <a:pt x="2174" y="1925"/>
                    <a:pt x="2196" y="1880"/>
                    <a:pt x="2230" y="1824"/>
                  </a:cubicBezTo>
                  <a:cubicBezTo>
                    <a:pt x="2230" y="1824"/>
                    <a:pt x="2241" y="1802"/>
                    <a:pt x="2241" y="1802"/>
                  </a:cubicBezTo>
                  <a:cubicBezTo>
                    <a:pt x="2252" y="1779"/>
                    <a:pt x="2263" y="1768"/>
                    <a:pt x="2275" y="1746"/>
                  </a:cubicBezTo>
                  <a:cubicBezTo>
                    <a:pt x="2353" y="1656"/>
                    <a:pt x="2431" y="1555"/>
                    <a:pt x="2510" y="1466"/>
                  </a:cubicBezTo>
                  <a:cubicBezTo>
                    <a:pt x="2543" y="1432"/>
                    <a:pt x="2588" y="1398"/>
                    <a:pt x="2622" y="1365"/>
                  </a:cubicBezTo>
                  <a:cubicBezTo>
                    <a:pt x="2633" y="1354"/>
                    <a:pt x="2633" y="1354"/>
                    <a:pt x="2655" y="1342"/>
                  </a:cubicBezTo>
                  <a:close/>
                  <a:moveTo>
                    <a:pt x="3563" y="4613"/>
                  </a:moveTo>
                  <a:cubicBezTo>
                    <a:pt x="3563" y="4624"/>
                    <a:pt x="3551" y="4624"/>
                    <a:pt x="3551" y="4635"/>
                  </a:cubicBezTo>
                  <a:cubicBezTo>
                    <a:pt x="3540" y="4647"/>
                    <a:pt x="3529" y="4647"/>
                    <a:pt x="3518" y="4658"/>
                  </a:cubicBezTo>
                  <a:cubicBezTo>
                    <a:pt x="3529" y="4635"/>
                    <a:pt x="3551" y="4624"/>
                    <a:pt x="3563" y="4613"/>
                  </a:cubicBezTo>
                  <a:close/>
                  <a:moveTo>
                    <a:pt x="2707" y="1"/>
                  </a:moveTo>
                  <a:cubicBezTo>
                    <a:pt x="2396" y="1"/>
                    <a:pt x="2063" y="104"/>
                    <a:pt x="1815" y="245"/>
                  </a:cubicBezTo>
                  <a:cubicBezTo>
                    <a:pt x="1647" y="334"/>
                    <a:pt x="1233" y="659"/>
                    <a:pt x="1625" y="771"/>
                  </a:cubicBezTo>
                  <a:cubicBezTo>
                    <a:pt x="1703" y="794"/>
                    <a:pt x="1771" y="827"/>
                    <a:pt x="1849" y="850"/>
                  </a:cubicBezTo>
                  <a:cubicBezTo>
                    <a:pt x="1311" y="1152"/>
                    <a:pt x="852" y="1555"/>
                    <a:pt x="527" y="2082"/>
                  </a:cubicBezTo>
                  <a:cubicBezTo>
                    <a:pt x="1" y="2955"/>
                    <a:pt x="158" y="4053"/>
                    <a:pt x="975" y="4703"/>
                  </a:cubicBezTo>
                  <a:cubicBezTo>
                    <a:pt x="1479" y="5106"/>
                    <a:pt x="2118" y="5330"/>
                    <a:pt x="2756" y="5352"/>
                  </a:cubicBezTo>
                  <a:cubicBezTo>
                    <a:pt x="2816" y="5355"/>
                    <a:pt x="2876" y="5356"/>
                    <a:pt x="2937" y="5356"/>
                  </a:cubicBezTo>
                  <a:cubicBezTo>
                    <a:pt x="3618" y="5356"/>
                    <a:pt x="4362" y="5180"/>
                    <a:pt x="4907" y="4759"/>
                  </a:cubicBezTo>
                  <a:cubicBezTo>
                    <a:pt x="5635" y="4187"/>
                    <a:pt x="5702" y="3235"/>
                    <a:pt x="5422" y="2406"/>
                  </a:cubicBezTo>
                  <a:cubicBezTo>
                    <a:pt x="5209" y="1790"/>
                    <a:pt x="4840" y="1242"/>
                    <a:pt x="4358" y="805"/>
                  </a:cubicBezTo>
                  <a:cubicBezTo>
                    <a:pt x="4470" y="749"/>
                    <a:pt x="4571" y="682"/>
                    <a:pt x="4638" y="603"/>
                  </a:cubicBezTo>
                  <a:cubicBezTo>
                    <a:pt x="4896" y="290"/>
                    <a:pt x="4414" y="234"/>
                    <a:pt x="4212" y="234"/>
                  </a:cubicBezTo>
                  <a:cubicBezTo>
                    <a:pt x="4011" y="234"/>
                    <a:pt x="3798" y="256"/>
                    <a:pt x="3596" y="278"/>
                  </a:cubicBezTo>
                  <a:cubicBezTo>
                    <a:pt x="3417" y="189"/>
                    <a:pt x="3227" y="99"/>
                    <a:pt x="3025" y="43"/>
                  </a:cubicBezTo>
                  <a:cubicBezTo>
                    <a:pt x="2925" y="14"/>
                    <a:pt x="2817" y="1"/>
                    <a:pt x="2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147422" y="5406395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6" y="3889"/>
                  </a:moveTo>
                  <a:cubicBezTo>
                    <a:pt x="3898" y="3889"/>
                    <a:pt x="3899" y="3891"/>
                    <a:pt x="3899" y="3894"/>
                  </a:cubicBezTo>
                  <a:cubicBezTo>
                    <a:pt x="3899" y="3894"/>
                    <a:pt x="3888" y="3894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4" y="4006"/>
                  </a:moveTo>
                  <a:cubicBezTo>
                    <a:pt x="3756" y="4014"/>
                    <a:pt x="3741" y="4023"/>
                    <a:pt x="3725" y="4026"/>
                  </a:cubicBezTo>
                  <a:lnTo>
                    <a:pt x="3725" y="4026"/>
                  </a:lnTo>
                  <a:cubicBezTo>
                    <a:pt x="3754" y="4016"/>
                    <a:pt x="3764" y="4006"/>
                    <a:pt x="3764" y="4006"/>
                  </a:cubicBezTo>
                  <a:close/>
                  <a:moveTo>
                    <a:pt x="3294" y="870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15"/>
                    <a:pt x="3675" y="1161"/>
                    <a:pt x="3809" y="1318"/>
                  </a:cubicBezTo>
                  <a:cubicBezTo>
                    <a:pt x="4112" y="1687"/>
                    <a:pt x="4280" y="2191"/>
                    <a:pt x="4324" y="2662"/>
                  </a:cubicBezTo>
                  <a:cubicBezTo>
                    <a:pt x="4336" y="2886"/>
                    <a:pt x="4336" y="2998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1"/>
                    <a:pt x="4156" y="3535"/>
                    <a:pt x="4134" y="3580"/>
                  </a:cubicBezTo>
                  <a:cubicBezTo>
                    <a:pt x="4123" y="3603"/>
                    <a:pt x="4078" y="3659"/>
                    <a:pt x="4078" y="3670"/>
                  </a:cubicBezTo>
                  <a:cubicBezTo>
                    <a:pt x="4033" y="3726"/>
                    <a:pt x="3988" y="3782"/>
                    <a:pt x="3944" y="3838"/>
                  </a:cubicBezTo>
                  <a:cubicBezTo>
                    <a:pt x="3921" y="3860"/>
                    <a:pt x="3888" y="3883"/>
                    <a:pt x="3865" y="3905"/>
                  </a:cubicBezTo>
                  <a:cubicBezTo>
                    <a:pt x="3854" y="3927"/>
                    <a:pt x="3832" y="3939"/>
                    <a:pt x="3832" y="3939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2" y="4051"/>
                  </a:cubicBezTo>
                  <a:lnTo>
                    <a:pt x="3496" y="4051"/>
                  </a:lnTo>
                  <a:cubicBezTo>
                    <a:pt x="3406" y="4051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9"/>
                    <a:pt x="3257" y="4019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3"/>
                    <a:pt x="3193" y="4006"/>
                  </a:cubicBezTo>
                  <a:lnTo>
                    <a:pt x="3193" y="4006"/>
                  </a:lnTo>
                  <a:cubicBezTo>
                    <a:pt x="3197" y="4007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9"/>
                    <a:pt x="3126" y="3995"/>
                  </a:cubicBezTo>
                  <a:cubicBezTo>
                    <a:pt x="3014" y="3961"/>
                    <a:pt x="2902" y="3927"/>
                    <a:pt x="2790" y="3883"/>
                  </a:cubicBezTo>
                  <a:cubicBezTo>
                    <a:pt x="2734" y="3860"/>
                    <a:pt x="2678" y="3827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82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54"/>
                    <a:pt x="2835" y="1463"/>
                    <a:pt x="2947" y="1273"/>
                  </a:cubicBezTo>
                  <a:cubicBezTo>
                    <a:pt x="2958" y="1251"/>
                    <a:pt x="2969" y="1251"/>
                    <a:pt x="2969" y="1239"/>
                  </a:cubicBezTo>
                  <a:cubicBezTo>
                    <a:pt x="2969" y="1239"/>
                    <a:pt x="2980" y="1228"/>
                    <a:pt x="2992" y="1217"/>
                  </a:cubicBezTo>
                  <a:cubicBezTo>
                    <a:pt x="3014" y="1172"/>
                    <a:pt x="3036" y="1139"/>
                    <a:pt x="3070" y="1105"/>
                  </a:cubicBezTo>
                  <a:cubicBezTo>
                    <a:pt x="3126" y="1027"/>
                    <a:pt x="3193" y="948"/>
                    <a:pt x="3260" y="881"/>
                  </a:cubicBezTo>
                  <a:cubicBezTo>
                    <a:pt x="3272" y="881"/>
                    <a:pt x="3272" y="870"/>
                    <a:pt x="3272" y="870"/>
                  </a:cubicBezTo>
                  <a:close/>
                  <a:moveTo>
                    <a:pt x="3916" y="1"/>
                  </a:moveTo>
                  <a:cubicBezTo>
                    <a:pt x="3398" y="1"/>
                    <a:pt x="2869" y="160"/>
                    <a:pt x="2431" y="399"/>
                  </a:cubicBezTo>
                  <a:cubicBezTo>
                    <a:pt x="1927" y="657"/>
                    <a:pt x="1547" y="1049"/>
                    <a:pt x="1255" y="1531"/>
                  </a:cubicBezTo>
                  <a:cubicBezTo>
                    <a:pt x="931" y="2057"/>
                    <a:pt x="751" y="2684"/>
                    <a:pt x="729" y="3311"/>
                  </a:cubicBezTo>
                  <a:cubicBezTo>
                    <a:pt x="561" y="3379"/>
                    <a:pt x="1" y="3625"/>
                    <a:pt x="247" y="3860"/>
                  </a:cubicBezTo>
                  <a:cubicBezTo>
                    <a:pt x="427" y="4051"/>
                    <a:pt x="628" y="4196"/>
                    <a:pt x="841" y="4331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8"/>
                    <a:pt x="1555" y="5208"/>
                  </a:cubicBezTo>
                  <a:cubicBezTo>
                    <a:pt x="1932" y="5208"/>
                    <a:pt x="2435" y="5031"/>
                    <a:pt x="2689" y="4835"/>
                  </a:cubicBezTo>
                  <a:cubicBezTo>
                    <a:pt x="2734" y="4837"/>
                    <a:pt x="2779" y="4838"/>
                    <a:pt x="2824" y="4838"/>
                  </a:cubicBezTo>
                  <a:cubicBezTo>
                    <a:pt x="3048" y="4838"/>
                    <a:pt x="3272" y="4814"/>
                    <a:pt x="3496" y="4768"/>
                  </a:cubicBezTo>
                  <a:cubicBezTo>
                    <a:pt x="4571" y="4555"/>
                    <a:pt x="5870" y="3939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265693" y="5543074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0"/>
                  </a:moveTo>
                  <a:cubicBezTo>
                    <a:pt x="12" y="0"/>
                    <a:pt x="23" y="12"/>
                    <a:pt x="23" y="12"/>
                  </a:cubicBez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-18" y="5698637"/>
              <a:ext cx="208522" cy="175968"/>
            </a:xfrm>
            <a:custGeom>
              <a:avLst/>
              <a:gdLst/>
              <a:ahLst/>
              <a:cxnLst/>
              <a:rect l="l" t="t" r="r" b="b"/>
              <a:pathLst>
                <a:path w="6162" h="5200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5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5"/>
                  </a:cubicBezTo>
                  <a:close/>
                  <a:moveTo>
                    <a:pt x="3764" y="4005"/>
                  </a:moveTo>
                  <a:cubicBezTo>
                    <a:pt x="3755" y="4015"/>
                    <a:pt x="3738" y="4016"/>
                    <a:pt x="3720" y="4017"/>
                  </a:cubicBezTo>
                  <a:lnTo>
                    <a:pt x="3720" y="4017"/>
                  </a:lnTo>
                  <a:cubicBezTo>
                    <a:pt x="3742" y="4005"/>
                    <a:pt x="3764" y="4005"/>
                    <a:pt x="3764" y="4005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49"/>
                    <a:pt x="3798" y="1317"/>
                  </a:cubicBezTo>
                  <a:cubicBezTo>
                    <a:pt x="4112" y="1687"/>
                    <a:pt x="4280" y="2180"/>
                    <a:pt x="4324" y="2661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7"/>
                    <a:pt x="4224" y="3367"/>
                    <a:pt x="4190" y="3445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5"/>
                    <a:pt x="3988" y="3781"/>
                    <a:pt x="3932" y="3837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5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0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6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1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5"/>
                  </a:cubicBezTo>
                  <a:cubicBezTo>
                    <a:pt x="3014" y="1172"/>
                    <a:pt x="3036" y="1138"/>
                    <a:pt x="3070" y="1093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69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5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25"/>
                  </a:cubicBezTo>
                  <a:cubicBezTo>
                    <a:pt x="1176" y="5150"/>
                    <a:pt x="1340" y="5200"/>
                    <a:pt x="1542" y="5200"/>
                  </a:cubicBezTo>
                  <a:cubicBezTo>
                    <a:pt x="1921" y="5200"/>
                    <a:pt x="2434" y="5024"/>
                    <a:pt x="2689" y="4834"/>
                  </a:cubicBezTo>
                  <a:cubicBezTo>
                    <a:pt x="2958" y="4834"/>
                    <a:pt x="3227" y="4812"/>
                    <a:pt x="3496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118252" y="583531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47422" y="5990710"/>
              <a:ext cx="208522" cy="176002"/>
            </a:xfrm>
            <a:custGeom>
              <a:avLst/>
              <a:gdLst/>
              <a:ahLst/>
              <a:cxnLst/>
              <a:rect l="l" t="t" r="r" b="b"/>
              <a:pathLst>
                <a:path w="6162" h="5201" extrusionOk="0">
                  <a:moveTo>
                    <a:pt x="3764" y="3999"/>
                  </a:moveTo>
                  <a:cubicBezTo>
                    <a:pt x="3756" y="4007"/>
                    <a:pt x="3741" y="4016"/>
                    <a:pt x="3725" y="4019"/>
                  </a:cubicBezTo>
                  <a:lnTo>
                    <a:pt x="3725" y="4019"/>
                  </a:lnTo>
                  <a:cubicBezTo>
                    <a:pt x="3754" y="4009"/>
                    <a:pt x="3764" y="3999"/>
                    <a:pt x="3764" y="3999"/>
                  </a:cubicBezTo>
                  <a:close/>
                  <a:moveTo>
                    <a:pt x="3294" y="863"/>
                  </a:moveTo>
                  <a:cubicBezTo>
                    <a:pt x="3305" y="874"/>
                    <a:pt x="3316" y="885"/>
                    <a:pt x="3339" y="896"/>
                  </a:cubicBezTo>
                  <a:cubicBezTo>
                    <a:pt x="3518" y="1008"/>
                    <a:pt x="3675" y="1154"/>
                    <a:pt x="3809" y="1311"/>
                  </a:cubicBezTo>
                  <a:cubicBezTo>
                    <a:pt x="4112" y="1680"/>
                    <a:pt x="4280" y="2184"/>
                    <a:pt x="4324" y="2655"/>
                  </a:cubicBezTo>
                  <a:cubicBezTo>
                    <a:pt x="4336" y="2879"/>
                    <a:pt x="4336" y="2991"/>
                    <a:pt x="4280" y="3192"/>
                  </a:cubicBezTo>
                  <a:cubicBezTo>
                    <a:pt x="4257" y="3282"/>
                    <a:pt x="4224" y="3360"/>
                    <a:pt x="4190" y="3450"/>
                  </a:cubicBezTo>
                  <a:cubicBezTo>
                    <a:pt x="4179" y="3495"/>
                    <a:pt x="4156" y="3528"/>
                    <a:pt x="4134" y="3573"/>
                  </a:cubicBezTo>
                  <a:cubicBezTo>
                    <a:pt x="4123" y="3596"/>
                    <a:pt x="4078" y="3652"/>
                    <a:pt x="4078" y="3663"/>
                  </a:cubicBezTo>
                  <a:cubicBezTo>
                    <a:pt x="4033" y="3719"/>
                    <a:pt x="3988" y="3775"/>
                    <a:pt x="3944" y="3831"/>
                  </a:cubicBezTo>
                  <a:cubicBezTo>
                    <a:pt x="3921" y="3853"/>
                    <a:pt x="3888" y="3876"/>
                    <a:pt x="3865" y="3898"/>
                  </a:cubicBezTo>
                  <a:cubicBezTo>
                    <a:pt x="3854" y="3921"/>
                    <a:pt x="3832" y="3932"/>
                    <a:pt x="3832" y="3932"/>
                  </a:cubicBezTo>
                  <a:cubicBezTo>
                    <a:pt x="3798" y="3954"/>
                    <a:pt x="3764" y="3977"/>
                    <a:pt x="3742" y="3999"/>
                  </a:cubicBezTo>
                  <a:cubicBezTo>
                    <a:pt x="3720" y="4010"/>
                    <a:pt x="3697" y="4021"/>
                    <a:pt x="3686" y="4021"/>
                  </a:cubicBezTo>
                  <a:cubicBezTo>
                    <a:pt x="3664" y="4033"/>
                    <a:pt x="3641" y="4033"/>
                    <a:pt x="3630" y="4033"/>
                  </a:cubicBezTo>
                  <a:cubicBezTo>
                    <a:pt x="3596" y="4033"/>
                    <a:pt x="3563" y="4044"/>
                    <a:pt x="3552" y="4044"/>
                  </a:cubicBezTo>
                  <a:lnTo>
                    <a:pt x="3496" y="4044"/>
                  </a:lnTo>
                  <a:cubicBezTo>
                    <a:pt x="3406" y="4044"/>
                    <a:pt x="3451" y="4033"/>
                    <a:pt x="3496" y="4033"/>
                  </a:cubicBezTo>
                  <a:lnTo>
                    <a:pt x="3372" y="4033"/>
                  </a:lnTo>
                  <a:cubicBezTo>
                    <a:pt x="3310" y="4022"/>
                    <a:pt x="3257" y="4012"/>
                    <a:pt x="3205" y="4001"/>
                  </a:cubicBezTo>
                  <a:lnTo>
                    <a:pt x="3205" y="4001"/>
                  </a:lnTo>
                  <a:cubicBezTo>
                    <a:pt x="3231" y="4005"/>
                    <a:pt x="3252" y="4009"/>
                    <a:pt x="3253" y="4009"/>
                  </a:cubicBezTo>
                  <a:cubicBezTo>
                    <a:pt x="3254" y="4009"/>
                    <a:pt x="3238" y="4006"/>
                    <a:pt x="3193" y="3999"/>
                  </a:cubicBezTo>
                  <a:lnTo>
                    <a:pt x="3193" y="3999"/>
                  </a:lnTo>
                  <a:cubicBezTo>
                    <a:pt x="3197" y="4000"/>
                    <a:pt x="3201" y="4000"/>
                    <a:pt x="3205" y="4001"/>
                  </a:cubicBezTo>
                  <a:lnTo>
                    <a:pt x="3205" y="4001"/>
                  </a:lnTo>
                  <a:cubicBezTo>
                    <a:pt x="3178" y="3997"/>
                    <a:pt x="3146" y="3992"/>
                    <a:pt x="3126" y="3988"/>
                  </a:cubicBezTo>
                  <a:cubicBezTo>
                    <a:pt x="3014" y="3954"/>
                    <a:pt x="2902" y="3921"/>
                    <a:pt x="2790" y="3876"/>
                  </a:cubicBezTo>
                  <a:cubicBezTo>
                    <a:pt x="2734" y="3853"/>
                    <a:pt x="2678" y="3831"/>
                    <a:pt x="2622" y="3797"/>
                  </a:cubicBezTo>
                  <a:lnTo>
                    <a:pt x="2611" y="3797"/>
                  </a:lnTo>
                  <a:cubicBezTo>
                    <a:pt x="2588" y="3786"/>
                    <a:pt x="2566" y="3775"/>
                    <a:pt x="2543" y="3753"/>
                  </a:cubicBezTo>
                  <a:cubicBezTo>
                    <a:pt x="2398" y="3125"/>
                    <a:pt x="2443" y="2464"/>
                    <a:pt x="2678" y="1837"/>
                  </a:cubicBezTo>
                  <a:cubicBezTo>
                    <a:pt x="2745" y="1647"/>
                    <a:pt x="2835" y="1456"/>
                    <a:pt x="2947" y="1266"/>
                  </a:cubicBezTo>
                  <a:cubicBezTo>
                    <a:pt x="2958" y="1244"/>
                    <a:pt x="2969" y="1244"/>
                    <a:pt x="2969" y="1232"/>
                  </a:cubicBezTo>
                  <a:cubicBezTo>
                    <a:pt x="2969" y="1232"/>
                    <a:pt x="2980" y="1221"/>
                    <a:pt x="2992" y="1210"/>
                  </a:cubicBezTo>
                  <a:cubicBezTo>
                    <a:pt x="3014" y="1165"/>
                    <a:pt x="3036" y="1132"/>
                    <a:pt x="3070" y="1098"/>
                  </a:cubicBezTo>
                  <a:cubicBezTo>
                    <a:pt x="3126" y="1020"/>
                    <a:pt x="3193" y="941"/>
                    <a:pt x="3260" y="874"/>
                  </a:cubicBezTo>
                  <a:cubicBezTo>
                    <a:pt x="3272" y="874"/>
                    <a:pt x="3272" y="863"/>
                    <a:pt x="3272" y="863"/>
                  </a:cubicBezTo>
                  <a:close/>
                  <a:moveTo>
                    <a:pt x="3933" y="1"/>
                  </a:moveTo>
                  <a:cubicBezTo>
                    <a:pt x="3409" y="1"/>
                    <a:pt x="2874" y="159"/>
                    <a:pt x="2431" y="392"/>
                  </a:cubicBezTo>
                  <a:cubicBezTo>
                    <a:pt x="1927" y="650"/>
                    <a:pt x="1547" y="1042"/>
                    <a:pt x="1255" y="1524"/>
                  </a:cubicBezTo>
                  <a:cubicBezTo>
                    <a:pt x="931" y="2050"/>
                    <a:pt x="751" y="2677"/>
                    <a:pt x="729" y="3304"/>
                  </a:cubicBezTo>
                  <a:cubicBezTo>
                    <a:pt x="561" y="3372"/>
                    <a:pt x="1" y="3618"/>
                    <a:pt x="247" y="3865"/>
                  </a:cubicBezTo>
                  <a:cubicBezTo>
                    <a:pt x="427" y="4044"/>
                    <a:pt x="628" y="4189"/>
                    <a:pt x="841" y="4324"/>
                  </a:cubicBezTo>
                  <a:cubicBezTo>
                    <a:pt x="908" y="4559"/>
                    <a:pt x="998" y="4794"/>
                    <a:pt x="1110" y="5018"/>
                  </a:cubicBezTo>
                  <a:cubicBezTo>
                    <a:pt x="1181" y="5148"/>
                    <a:pt x="1349" y="5201"/>
                    <a:pt x="1555" y="5201"/>
                  </a:cubicBezTo>
                  <a:cubicBezTo>
                    <a:pt x="1932" y="5201"/>
                    <a:pt x="2435" y="5024"/>
                    <a:pt x="2689" y="4828"/>
                  </a:cubicBezTo>
                  <a:cubicBezTo>
                    <a:pt x="2734" y="4830"/>
                    <a:pt x="2779" y="4831"/>
                    <a:pt x="2824" y="4831"/>
                  </a:cubicBezTo>
                  <a:cubicBezTo>
                    <a:pt x="3048" y="4831"/>
                    <a:pt x="3272" y="4807"/>
                    <a:pt x="3496" y="4761"/>
                  </a:cubicBezTo>
                  <a:cubicBezTo>
                    <a:pt x="4571" y="4548"/>
                    <a:pt x="5870" y="3932"/>
                    <a:pt x="6027" y="2711"/>
                  </a:cubicBezTo>
                  <a:cubicBezTo>
                    <a:pt x="6161" y="1680"/>
                    <a:pt x="5590" y="381"/>
                    <a:pt x="4537" y="79"/>
                  </a:cubicBezTo>
                  <a:cubicBezTo>
                    <a:pt x="4342" y="25"/>
                    <a:pt x="4138" y="1"/>
                    <a:pt x="39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265693" y="6173378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-18" y="621865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2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69"/>
                    <a:pt x="3283" y="869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69"/>
                  </a:cubicBezTo>
                  <a:cubicBezTo>
                    <a:pt x="3260" y="869"/>
                    <a:pt x="3271" y="858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4"/>
                  </a:cubicBezTo>
                  <a:cubicBezTo>
                    <a:pt x="2958" y="4834"/>
                    <a:pt x="3227" y="4812"/>
                    <a:pt x="3496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118252" y="635533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47422" y="651052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59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7"/>
                    <a:pt x="3686" y="4027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52" y="4039"/>
                  </a:lnTo>
                  <a:cubicBezTo>
                    <a:pt x="3540" y="4039"/>
                    <a:pt x="3529" y="4039"/>
                    <a:pt x="3518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1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8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7" y="4050"/>
                    <a:pt x="628" y="4195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265693" y="664717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-18" y="680273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20" y="4017"/>
                  </a:cubicBezTo>
                  <a:lnTo>
                    <a:pt x="3720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1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118252" y="693941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147422" y="7094604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39"/>
                    <a:pt x="3552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265693" y="72775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-18" y="7322754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3"/>
                  </a:cubicBezTo>
                  <a:cubicBezTo>
                    <a:pt x="3014" y="3950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118252" y="7459434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147422" y="7614624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04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496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72"/>
                    <a:pt x="729" y="3300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265693" y="775127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2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-18" y="7906832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8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1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9"/>
                  </a:cubicBezTo>
                  <a:cubicBezTo>
                    <a:pt x="4033" y="3726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40"/>
                  </a:cubicBezTo>
                  <a:lnTo>
                    <a:pt x="3496" y="4040"/>
                  </a:lnTo>
                  <a:cubicBezTo>
                    <a:pt x="3451" y="4040"/>
                    <a:pt x="3406" y="4028"/>
                    <a:pt x="3372" y="4028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89"/>
                    <a:pt x="3126" y="3984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7"/>
                    <a:pt x="6027" y="2707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118252" y="8043512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147422" y="8198702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896" y="3889"/>
                  </a:moveTo>
                  <a:cubicBezTo>
                    <a:pt x="3898" y="3889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5"/>
                  </a:cubicBezTo>
                  <a:cubicBezTo>
                    <a:pt x="3884" y="3897"/>
                    <a:pt x="3892" y="3889"/>
                    <a:pt x="3896" y="3889"/>
                  </a:cubicBezTo>
                  <a:close/>
                  <a:moveTo>
                    <a:pt x="3764" y="4005"/>
                  </a:move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2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52" y="4039"/>
                  </a:lnTo>
                  <a:cubicBezTo>
                    <a:pt x="3540" y="4050"/>
                    <a:pt x="3529" y="4050"/>
                    <a:pt x="3518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81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4"/>
                  </a:cubicBezTo>
                  <a:cubicBezTo>
                    <a:pt x="3126" y="1026"/>
                    <a:pt x="3193" y="948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4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265693" y="838160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-18" y="8426851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07"/>
                  </a:cubicBezTo>
                  <a:cubicBezTo>
                    <a:pt x="4112" y="1688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188"/>
                  </a:cubicBezTo>
                  <a:cubicBezTo>
                    <a:pt x="4257" y="3278"/>
                    <a:pt x="4224" y="3368"/>
                    <a:pt x="4190" y="3446"/>
                  </a:cubicBezTo>
                  <a:cubicBezTo>
                    <a:pt x="4179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lnTo>
                    <a:pt x="3630" y="4028"/>
                  </a:lnTo>
                  <a:cubicBezTo>
                    <a:pt x="3596" y="4040"/>
                    <a:pt x="3563" y="4040"/>
                    <a:pt x="3552" y="4040"/>
                  </a:cubicBezTo>
                  <a:lnTo>
                    <a:pt x="3496" y="4040"/>
                  </a:lnTo>
                  <a:cubicBezTo>
                    <a:pt x="3451" y="4028"/>
                    <a:pt x="3406" y="4028"/>
                    <a:pt x="3372" y="4028"/>
                  </a:cubicBezTo>
                  <a:cubicBezTo>
                    <a:pt x="3327" y="4021"/>
                    <a:pt x="3286" y="4013"/>
                    <a:pt x="3247" y="4009"/>
                  </a:cubicBezTo>
                  <a:lnTo>
                    <a:pt x="3247" y="4009"/>
                  </a:lnTo>
                  <a:cubicBezTo>
                    <a:pt x="3281" y="4009"/>
                    <a:pt x="3171" y="3993"/>
                    <a:pt x="3126" y="3984"/>
                  </a:cubicBezTo>
                  <a:cubicBezTo>
                    <a:pt x="3014" y="3950"/>
                    <a:pt x="2902" y="3916"/>
                    <a:pt x="2790" y="3872"/>
                  </a:cubicBezTo>
                  <a:cubicBezTo>
                    <a:pt x="2734" y="3849"/>
                    <a:pt x="2678" y="3827"/>
                    <a:pt x="2611" y="3793"/>
                  </a:cubicBezTo>
                  <a:cubicBezTo>
                    <a:pt x="2588" y="3782"/>
                    <a:pt x="2566" y="3771"/>
                    <a:pt x="2543" y="3760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37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38"/>
                    <a:pt x="1244" y="1520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0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118252" y="856353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12" y="1"/>
                    <a:pt x="23" y="1"/>
                  </a:cubicBezTo>
                  <a:lnTo>
                    <a:pt x="23" y="1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147422" y="8718721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5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20" y="4022"/>
                    <a:pt x="3720" y="4019"/>
                    <a:pt x="3720" y="4017"/>
                  </a:cubicBezTo>
                  <a:cubicBezTo>
                    <a:pt x="3753" y="4017"/>
                    <a:pt x="3764" y="4006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5"/>
                  </a:cubicBezTo>
                  <a:cubicBezTo>
                    <a:pt x="3720" y="4017"/>
                    <a:pt x="3697" y="4017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39"/>
                    <a:pt x="3540" y="4039"/>
                    <a:pt x="3540" y="4050"/>
                  </a:cubicBezTo>
                  <a:lnTo>
                    <a:pt x="3540" y="4050"/>
                  </a:lnTo>
                  <a:cubicBezTo>
                    <a:pt x="3540" y="4045"/>
                    <a:pt x="3538" y="4045"/>
                    <a:pt x="3533" y="4045"/>
                  </a:cubicBezTo>
                  <a:cubicBezTo>
                    <a:pt x="3529" y="4045"/>
                    <a:pt x="3524" y="4045"/>
                    <a:pt x="3518" y="4039"/>
                  </a:cubicBezTo>
                  <a:lnTo>
                    <a:pt x="3496" y="4039"/>
                  </a:lnTo>
                  <a:cubicBezTo>
                    <a:pt x="3466" y="4043"/>
                    <a:pt x="3451" y="4044"/>
                    <a:pt x="3446" y="4044"/>
                  </a:cubicBezTo>
                  <a:cubicBezTo>
                    <a:pt x="3436" y="4044"/>
                    <a:pt x="3466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39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72" y="869"/>
                    <a:pt x="3272" y="869"/>
                    <a:pt x="3272" y="869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7"/>
                    <a:pt x="2431" y="388"/>
                  </a:cubicBezTo>
                  <a:cubicBezTo>
                    <a:pt x="1927" y="657"/>
                    <a:pt x="1547" y="1049"/>
                    <a:pt x="1255" y="1530"/>
                  </a:cubicBezTo>
                  <a:cubicBezTo>
                    <a:pt x="931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265693" y="8855401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-18" y="9010930"/>
              <a:ext cx="208522" cy="175900"/>
            </a:xfrm>
            <a:custGeom>
              <a:avLst/>
              <a:gdLst/>
              <a:ahLst/>
              <a:cxnLst/>
              <a:rect l="l" t="t" r="r" b="b"/>
              <a:pathLst>
                <a:path w="6162" h="5198" extrusionOk="0">
                  <a:moveTo>
                    <a:pt x="3092" y="803"/>
                  </a:moveTo>
                  <a:cubicBezTo>
                    <a:pt x="3074" y="806"/>
                    <a:pt x="3062" y="808"/>
                    <a:pt x="3057" y="808"/>
                  </a:cubicBezTo>
                  <a:cubicBezTo>
                    <a:pt x="3046" y="808"/>
                    <a:pt x="3059" y="803"/>
                    <a:pt x="3081" y="803"/>
                  </a:cubicBezTo>
                  <a:close/>
                  <a:moveTo>
                    <a:pt x="3759" y="4001"/>
                  </a:moveTo>
                  <a:cubicBezTo>
                    <a:pt x="3762" y="4001"/>
                    <a:pt x="3764" y="4003"/>
                    <a:pt x="3764" y="4006"/>
                  </a:cubicBez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37" y="4009"/>
                    <a:pt x="3752" y="4001"/>
                    <a:pt x="3759" y="4001"/>
                  </a:cubicBezTo>
                  <a:close/>
                  <a:moveTo>
                    <a:pt x="3271" y="859"/>
                  </a:moveTo>
                  <a:cubicBezTo>
                    <a:pt x="3271" y="859"/>
                    <a:pt x="3283" y="859"/>
                    <a:pt x="3283" y="870"/>
                  </a:cubicBezTo>
                  <a:cubicBezTo>
                    <a:pt x="3305" y="870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8"/>
                    <a:pt x="4280" y="2180"/>
                    <a:pt x="4324" y="2662"/>
                  </a:cubicBezTo>
                  <a:cubicBezTo>
                    <a:pt x="4336" y="2875"/>
                    <a:pt x="4336" y="2987"/>
                    <a:pt x="4280" y="3200"/>
                  </a:cubicBezTo>
                  <a:cubicBezTo>
                    <a:pt x="4257" y="3278"/>
                    <a:pt x="4224" y="3368"/>
                    <a:pt x="4190" y="3446"/>
                  </a:cubicBezTo>
                  <a:cubicBezTo>
                    <a:pt x="4179" y="3491"/>
                    <a:pt x="4156" y="3536"/>
                    <a:pt x="4134" y="3569"/>
                  </a:cubicBezTo>
                  <a:cubicBezTo>
                    <a:pt x="4123" y="3592"/>
                    <a:pt x="4078" y="3648"/>
                    <a:pt x="4078" y="3659"/>
                  </a:cubicBezTo>
                  <a:cubicBezTo>
                    <a:pt x="4033" y="3715"/>
                    <a:pt x="3988" y="3782"/>
                    <a:pt x="3932" y="3827"/>
                  </a:cubicBezTo>
                  <a:cubicBezTo>
                    <a:pt x="3910" y="3861"/>
                    <a:pt x="3888" y="3883"/>
                    <a:pt x="3865" y="3905"/>
                  </a:cubicBezTo>
                  <a:cubicBezTo>
                    <a:pt x="3843" y="3917"/>
                    <a:pt x="3832" y="3939"/>
                    <a:pt x="3820" y="3939"/>
                  </a:cubicBezTo>
                  <a:cubicBezTo>
                    <a:pt x="3798" y="3961"/>
                    <a:pt x="3764" y="3973"/>
                    <a:pt x="3742" y="3995"/>
                  </a:cubicBezTo>
                  <a:cubicBezTo>
                    <a:pt x="3720" y="4006"/>
                    <a:pt x="3697" y="4017"/>
                    <a:pt x="3675" y="4029"/>
                  </a:cubicBezTo>
                  <a:cubicBezTo>
                    <a:pt x="3664" y="4029"/>
                    <a:pt x="3641" y="4029"/>
                    <a:pt x="3630" y="4040"/>
                  </a:cubicBezTo>
                  <a:lnTo>
                    <a:pt x="3496" y="4040"/>
                  </a:lnTo>
                  <a:cubicBezTo>
                    <a:pt x="3451" y="4040"/>
                    <a:pt x="3406" y="4029"/>
                    <a:pt x="3372" y="4029"/>
                  </a:cubicBezTo>
                  <a:cubicBezTo>
                    <a:pt x="3323" y="4020"/>
                    <a:pt x="3280" y="4012"/>
                    <a:pt x="3238" y="4008"/>
                  </a:cubicBezTo>
                  <a:lnTo>
                    <a:pt x="3238" y="4008"/>
                  </a:lnTo>
                  <a:cubicBezTo>
                    <a:pt x="3211" y="4001"/>
                    <a:pt x="3155" y="3990"/>
                    <a:pt x="3126" y="3984"/>
                  </a:cubicBezTo>
                  <a:cubicBezTo>
                    <a:pt x="3014" y="3950"/>
                    <a:pt x="2902" y="3917"/>
                    <a:pt x="2790" y="3872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60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3"/>
                    <a:pt x="2835" y="1452"/>
                    <a:pt x="2947" y="1273"/>
                  </a:cubicBezTo>
                  <a:cubicBezTo>
                    <a:pt x="2958" y="1251"/>
                    <a:pt x="2958" y="1240"/>
                    <a:pt x="2969" y="1240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8"/>
                    <a:pt x="3070" y="1094"/>
                  </a:cubicBezTo>
                  <a:cubicBezTo>
                    <a:pt x="3126" y="1016"/>
                    <a:pt x="3193" y="948"/>
                    <a:pt x="3260" y="870"/>
                  </a:cubicBezTo>
                  <a:cubicBezTo>
                    <a:pt x="3260" y="870"/>
                    <a:pt x="3271" y="859"/>
                    <a:pt x="3271" y="859"/>
                  </a:cubicBezTo>
                  <a:close/>
                  <a:moveTo>
                    <a:pt x="3913" y="1"/>
                  </a:moveTo>
                  <a:cubicBezTo>
                    <a:pt x="3395" y="1"/>
                    <a:pt x="2868" y="158"/>
                    <a:pt x="2431" y="388"/>
                  </a:cubicBezTo>
                  <a:cubicBezTo>
                    <a:pt x="1927" y="646"/>
                    <a:pt x="1547" y="1049"/>
                    <a:pt x="1244" y="1520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8"/>
                    <a:pt x="1" y="3625"/>
                    <a:pt x="247" y="3861"/>
                  </a:cubicBezTo>
                  <a:cubicBezTo>
                    <a:pt x="427" y="4040"/>
                    <a:pt x="628" y="4185"/>
                    <a:pt x="841" y="4320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3"/>
                    <a:pt x="3496" y="4757"/>
                  </a:cubicBezTo>
                  <a:cubicBezTo>
                    <a:pt x="4571" y="4555"/>
                    <a:pt x="5870" y="3928"/>
                    <a:pt x="6027" y="2707"/>
                  </a:cubicBezTo>
                  <a:cubicBezTo>
                    <a:pt x="6161" y="1688"/>
                    <a:pt x="5590" y="388"/>
                    <a:pt x="4537" y="86"/>
                  </a:cubicBezTo>
                  <a:cubicBezTo>
                    <a:pt x="4335" y="27"/>
                    <a:pt x="4125" y="1"/>
                    <a:pt x="3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118252" y="9147610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12" y="1"/>
                    <a:pt x="12" y="1"/>
                    <a:pt x="1" y="1"/>
                  </a:cubicBezTo>
                  <a:cubicBezTo>
                    <a:pt x="1" y="1"/>
                    <a:pt x="1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147422" y="9302800"/>
              <a:ext cx="208522" cy="176239"/>
            </a:xfrm>
            <a:custGeom>
              <a:avLst/>
              <a:gdLst/>
              <a:ahLst/>
              <a:cxnLst/>
              <a:rect l="l" t="t" r="r" b="b"/>
              <a:pathLst>
                <a:path w="6162" h="5208" extrusionOk="0">
                  <a:moveTo>
                    <a:pt x="3764" y="4006"/>
                  </a:moveTo>
                  <a:cubicBezTo>
                    <a:pt x="3755" y="4015"/>
                    <a:pt x="3738" y="4016"/>
                    <a:pt x="3719" y="4023"/>
                  </a:cubicBezTo>
                  <a:lnTo>
                    <a:pt x="3719" y="4023"/>
                  </a:lnTo>
                  <a:cubicBezTo>
                    <a:pt x="3720" y="4022"/>
                    <a:pt x="3720" y="4020"/>
                    <a:pt x="3720" y="4017"/>
                  </a:cubicBezTo>
                  <a:cubicBezTo>
                    <a:pt x="3753" y="4017"/>
                    <a:pt x="3764" y="4006"/>
                    <a:pt x="3764" y="4006"/>
                  </a:cubicBezTo>
                  <a:close/>
                  <a:moveTo>
                    <a:pt x="3294" y="869"/>
                  </a:moveTo>
                  <a:cubicBezTo>
                    <a:pt x="3305" y="881"/>
                    <a:pt x="3316" y="892"/>
                    <a:pt x="3339" y="903"/>
                  </a:cubicBezTo>
                  <a:cubicBezTo>
                    <a:pt x="3518" y="1004"/>
                    <a:pt x="3675" y="1161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9"/>
                    <a:pt x="4224" y="3367"/>
                    <a:pt x="4190" y="3457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70"/>
                  </a:cubicBezTo>
                  <a:cubicBezTo>
                    <a:pt x="4033" y="3726"/>
                    <a:pt x="3988" y="3782"/>
                    <a:pt x="3944" y="3838"/>
                  </a:cubicBezTo>
                  <a:cubicBezTo>
                    <a:pt x="3921" y="3860"/>
                    <a:pt x="3888" y="3882"/>
                    <a:pt x="3865" y="3905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1"/>
                    <a:pt x="3764" y="3983"/>
                    <a:pt x="3742" y="4006"/>
                  </a:cubicBezTo>
                  <a:cubicBezTo>
                    <a:pt x="3720" y="4017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07" y="4050"/>
                    <a:pt x="3507" y="4050"/>
                    <a:pt x="3496" y="4050"/>
                  </a:cubicBez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8"/>
                  </a:cubicBezTo>
                  <a:cubicBezTo>
                    <a:pt x="3310" y="4028"/>
                    <a:pt x="3257" y="4018"/>
                    <a:pt x="3205" y="4008"/>
                  </a:cubicBezTo>
                  <a:lnTo>
                    <a:pt x="3205" y="4008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6"/>
                  </a:cubicBezTo>
                  <a:lnTo>
                    <a:pt x="3193" y="4006"/>
                  </a:lnTo>
                  <a:cubicBezTo>
                    <a:pt x="3197" y="4006"/>
                    <a:pt x="3201" y="4007"/>
                    <a:pt x="3205" y="4008"/>
                  </a:cubicBezTo>
                  <a:lnTo>
                    <a:pt x="3205" y="4008"/>
                  </a:lnTo>
                  <a:cubicBezTo>
                    <a:pt x="3178" y="4004"/>
                    <a:pt x="3146" y="3998"/>
                    <a:pt x="3126" y="3994"/>
                  </a:cubicBezTo>
                  <a:cubicBezTo>
                    <a:pt x="3014" y="3961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3"/>
                    <a:pt x="2566" y="3770"/>
                    <a:pt x="2543" y="3759"/>
                  </a:cubicBezTo>
                  <a:cubicBezTo>
                    <a:pt x="2398" y="3132"/>
                    <a:pt x="2443" y="2471"/>
                    <a:pt x="2678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8"/>
                    <a:pt x="2992" y="1205"/>
                  </a:cubicBezTo>
                  <a:cubicBezTo>
                    <a:pt x="3014" y="1172"/>
                    <a:pt x="3036" y="1138"/>
                    <a:pt x="3070" y="1105"/>
                  </a:cubicBezTo>
                  <a:cubicBezTo>
                    <a:pt x="3126" y="1026"/>
                    <a:pt x="3193" y="948"/>
                    <a:pt x="3260" y="881"/>
                  </a:cubicBezTo>
                  <a:cubicBezTo>
                    <a:pt x="3272" y="881"/>
                    <a:pt x="3272" y="869"/>
                    <a:pt x="3272" y="869"/>
                  </a:cubicBezTo>
                  <a:close/>
                  <a:moveTo>
                    <a:pt x="3916" y="1"/>
                  </a:moveTo>
                  <a:cubicBezTo>
                    <a:pt x="3398" y="1"/>
                    <a:pt x="2869" y="160"/>
                    <a:pt x="2431" y="399"/>
                  </a:cubicBezTo>
                  <a:cubicBezTo>
                    <a:pt x="1927" y="657"/>
                    <a:pt x="1547" y="1049"/>
                    <a:pt x="1255" y="1530"/>
                  </a:cubicBezTo>
                  <a:cubicBezTo>
                    <a:pt x="931" y="2057"/>
                    <a:pt x="751" y="2673"/>
                    <a:pt x="729" y="3300"/>
                  </a:cubicBezTo>
                  <a:cubicBezTo>
                    <a:pt x="561" y="3378"/>
                    <a:pt x="1" y="3625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6"/>
                    <a:pt x="998" y="4801"/>
                    <a:pt x="1110" y="5025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4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6" y="27"/>
                    <a:pt x="4127" y="1"/>
                    <a:pt x="3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265693" y="9490273"/>
              <a:ext cx="778" cy="0"/>
            </a:xfrm>
            <a:custGeom>
              <a:avLst/>
              <a:gdLst/>
              <a:ahLst/>
              <a:cxnLst/>
              <a:rect l="l" t="t" r="r" b="b"/>
              <a:pathLst>
                <a:path w="23" extrusionOk="0">
                  <a:moveTo>
                    <a:pt x="1" y="0"/>
                  </a:moveTo>
                  <a:cubicBezTo>
                    <a:pt x="12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-18" y="9535518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74" y="806"/>
                    <a:pt x="3062" y="807"/>
                    <a:pt x="3057" y="807"/>
                  </a:cubicBezTo>
                  <a:cubicBezTo>
                    <a:pt x="3046" y="807"/>
                    <a:pt x="3059" y="802"/>
                    <a:pt x="3081" y="802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06"/>
                    <a:pt x="3739" y="4013"/>
                    <a:pt x="3722" y="4016"/>
                  </a:cubicBezTo>
                  <a:lnTo>
                    <a:pt x="3722" y="4016"/>
                  </a:lnTo>
                  <a:cubicBezTo>
                    <a:pt x="3742" y="4007"/>
                    <a:pt x="3760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2"/>
                    <a:pt x="3865" y="3905"/>
                  </a:cubicBezTo>
                  <a:cubicBezTo>
                    <a:pt x="3843" y="3916"/>
                    <a:pt x="3832" y="3938"/>
                    <a:pt x="3820" y="3938"/>
                  </a:cubicBezTo>
                  <a:cubicBezTo>
                    <a:pt x="3798" y="3961"/>
                    <a:pt x="3764" y="3972"/>
                    <a:pt x="3742" y="3994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05" y="4017"/>
                    <a:pt x="3249" y="4017"/>
                    <a:pt x="3193" y="4006"/>
                  </a:cubicBezTo>
                  <a:lnTo>
                    <a:pt x="3193" y="4006"/>
                  </a:lnTo>
                  <a:cubicBezTo>
                    <a:pt x="3228" y="4011"/>
                    <a:pt x="3246" y="4013"/>
                    <a:pt x="3251" y="4013"/>
                  </a:cubicBezTo>
                  <a:cubicBezTo>
                    <a:pt x="3269" y="4013"/>
                    <a:pt x="3168" y="3992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6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0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58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85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56"/>
                  </a:cubicBezTo>
                  <a:cubicBezTo>
                    <a:pt x="4571" y="4554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5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118252" y="9672197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2" y="0"/>
                    <a:pt x="23" y="0"/>
                  </a:cubicBezTo>
                  <a:lnTo>
                    <a:pt x="23" y="0"/>
                  </a:lnTo>
                  <a:cubicBezTo>
                    <a:pt x="12" y="0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147422" y="9827388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lnTo>
                    <a:pt x="3764" y="4005"/>
                  </a:lnTo>
                  <a:cubicBezTo>
                    <a:pt x="3763" y="4007"/>
                    <a:pt x="3761" y="4008"/>
                    <a:pt x="3760" y="4009"/>
                  </a:cubicBezTo>
                  <a:lnTo>
                    <a:pt x="3760" y="4009"/>
                  </a:lnTo>
                  <a:cubicBezTo>
                    <a:pt x="3763" y="4007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03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79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59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7"/>
                    <a:pt x="3686" y="4027"/>
                  </a:cubicBezTo>
                  <a:cubicBezTo>
                    <a:pt x="3664" y="4039"/>
                    <a:pt x="3641" y="4039"/>
                    <a:pt x="3630" y="4039"/>
                  </a:cubicBezTo>
                  <a:lnTo>
                    <a:pt x="3518" y="4039"/>
                  </a:lnTo>
                  <a:cubicBezTo>
                    <a:pt x="3529" y="4050"/>
                    <a:pt x="3540" y="4050"/>
                    <a:pt x="3540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cubicBezTo>
                    <a:pt x="3451" y="4039"/>
                    <a:pt x="3406" y="4039"/>
                    <a:pt x="3372" y="4027"/>
                  </a:cubicBezTo>
                  <a:cubicBezTo>
                    <a:pt x="3310" y="4027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59"/>
                    <a:pt x="2678" y="3826"/>
                    <a:pt x="2622" y="3803"/>
                  </a:cubicBezTo>
                  <a:lnTo>
                    <a:pt x="2611" y="3803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05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59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265693" y="9964033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"/>
                    <a:pt x="23" y="12"/>
                  </a:cubicBezTo>
                  <a:cubicBezTo>
                    <a:pt x="23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-18" y="10119596"/>
              <a:ext cx="208522" cy="175866"/>
            </a:xfrm>
            <a:custGeom>
              <a:avLst/>
              <a:gdLst/>
              <a:ahLst/>
              <a:cxnLst/>
              <a:rect l="l" t="t" r="r" b="b"/>
              <a:pathLst>
                <a:path w="6162" h="5197" extrusionOk="0">
                  <a:moveTo>
                    <a:pt x="3092" y="802"/>
                  </a:moveTo>
                  <a:cubicBezTo>
                    <a:pt x="3064" y="808"/>
                    <a:pt x="3053" y="811"/>
                    <a:pt x="3053" y="811"/>
                  </a:cubicBezTo>
                  <a:cubicBezTo>
                    <a:pt x="3053" y="811"/>
                    <a:pt x="3064" y="808"/>
                    <a:pt x="3081" y="802"/>
                  </a:cubicBezTo>
                  <a:close/>
                  <a:moveTo>
                    <a:pt x="3193" y="4006"/>
                  </a:moveTo>
                  <a:cubicBezTo>
                    <a:pt x="3214" y="4009"/>
                    <a:pt x="3229" y="4011"/>
                    <a:pt x="3239" y="4013"/>
                  </a:cubicBezTo>
                  <a:lnTo>
                    <a:pt x="3239" y="4013"/>
                  </a:lnTo>
                  <a:cubicBezTo>
                    <a:pt x="3223" y="4011"/>
                    <a:pt x="3208" y="4009"/>
                    <a:pt x="3193" y="4006"/>
                  </a:cubicBezTo>
                  <a:close/>
                  <a:moveTo>
                    <a:pt x="3764" y="4006"/>
                  </a:moveTo>
                  <a:lnTo>
                    <a:pt x="3764" y="4006"/>
                  </a:lnTo>
                  <a:cubicBezTo>
                    <a:pt x="3755" y="4015"/>
                    <a:pt x="3738" y="4017"/>
                    <a:pt x="3720" y="4017"/>
                  </a:cubicBezTo>
                  <a:lnTo>
                    <a:pt x="3720" y="4017"/>
                  </a:lnTo>
                  <a:cubicBezTo>
                    <a:pt x="3742" y="4006"/>
                    <a:pt x="3764" y="4006"/>
                    <a:pt x="3764" y="4006"/>
                  </a:cubicBezTo>
                  <a:close/>
                  <a:moveTo>
                    <a:pt x="3271" y="858"/>
                  </a:moveTo>
                  <a:cubicBezTo>
                    <a:pt x="3271" y="858"/>
                    <a:pt x="3283" y="870"/>
                    <a:pt x="3283" y="870"/>
                  </a:cubicBezTo>
                  <a:cubicBezTo>
                    <a:pt x="3305" y="881"/>
                    <a:pt x="3316" y="881"/>
                    <a:pt x="3339" y="892"/>
                  </a:cubicBezTo>
                  <a:cubicBezTo>
                    <a:pt x="3518" y="1004"/>
                    <a:pt x="3664" y="1150"/>
                    <a:pt x="3798" y="1318"/>
                  </a:cubicBezTo>
                  <a:cubicBezTo>
                    <a:pt x="4112" y="1687"/>
                    <a:pt x="4280" y="2180"/>
                    <a:pt x="4324" y="2662"/>
                  </a:cubicBezTo>
                  <a:cubicBezTo>
                    <a:pt x="4336" y="2874"/>
                    <a:pt x="4336" y="2986"/>
                    <a:pt x="4280" y="3199"/>
                  </a:cubicBezTo>
                  <a:cubicBezTo>
                    <a:pt x="4257" y="3278"/>
                    <a:pt x="4224" y="3367"/>
                    <a:pt x="4190" y="3446"/>
                  </a:cubicBezTo>
                  <a:cubicBezTo>
                    <a:pt x="4179" y="3490"/>
                    <a:pt x="4156" y="3535"/>
                    <a:pt x="4134" y="3569"/>
                  </a:cubicBezTo>
                  <a:cubicBezTo>
                    <a:pt x="4123" y="3591"/>
                    <a:pt x="4078" y="3647"/>
                    <a:pt x="4078" y="3658"/>
                  </a:cubicBezTo>
                  <a:cubicBezTo>
                    <a:pt x="4033" y="3726"/>
                    <a:pt x="3988" y="3782"/>
                    <a:pt x="3932" y="3838"/>
                  </a:cubicBezTo>
                  <a:cubicBezTo>
                    <a:pt x="3910" y="3860"/>
                    <a:pt x="3888" y="3883"/>
                    <a:pt x="3865" y="3905"/>
                  </a:cubicBezTo>
                  <a:cubicBezTo>
                    <a:pt x="3843" y="3916"/>
                    <a:pt x="3832" y="3939"/>
                    <a:pt x="3820" y="3939"/>
                  </a:cubicBezTo>
                  <a:cubicBezTo>
                    <a:pt x="3798" y="3961"/>
                    <a:pt x="3764" y="3972"/>
                    <a:pt x="3742" y="3995"/>
                  </a:cubicBezTo>
                  <a:cubicBezTo>
                    <a:pt x="3720" y="4006"/>
                    <a:pt x="3697" y="4017"/>
                    <a:pt x="3675" y="4028"/>
                  </a:cubicBezTo>
                  <a:cubicBezTo>
                    <a:pt x="3664" y="4028"/>
                    <a:pt x="3641" y="4028"/>
                    <a:pt x="3630" y="4039"/>
                  </a:cubicBezTo>
                  <a:lnTo>
                    <a:pt x="3496" y="4039"/>
                  </a:lnTo>
                  <a:cubicBezTo>
                    <a:pt x="3451" y="4039"/>
                    <a:pt x="3406" y="4028"/>
                    <a:pt x="3372" y="4028"/>
                  </a:cubicBezTo>
                  <a:cubicBezTo>
                    <a:pt x="3327" y="4021"/>
                    <a:pt x="3286" y="4018"/>
                    <a:pt x="3248" y="4014"/>
                  </a:cubicBezTo>
                  <a:lnTo>
                    <a:pt x="3248" y="4014"/>
                  </a:lnTo>
                  <a:cubicBezTo>
                    <a:pt x="3228" y="4010"/>
                    <a:pt x="3159" y="3997"/>
                    <a:pt x="3126" y="3983"/>
                  </a:cubicBezTo>
                  <a:cubicBezTo>
                    <a:pt x="3014" y="3961"/>
                    <a:pt x="2902" y="3916"/>
                    <a:pt x="2790" y="3871"/>
                  </a:cubicBezTo>
                  <a:cubicBezTo>
                    <a:pt x="2734" y="3849"/>
                    <a:pt x="2678" y="3827"/>
                    <a:pt x="2611" y="3804"/>
                  </a:cubicBezTo>
                  <a:cubicBezTo>
                    <a:pt x="2611" y="3793"/>
                    <a:pt x="2611" y="3793"/>
                    <a:pt x="2611" y="3793"/>
                  </a:cubicBezTo>
                  <a:cubicBezTo>
                    <a:pt x="2588" y="3782"/>
                    <a:pt x="2566" y="3771"/>
                    <a:pt x="2543" y="3759"/>
                  </a:cubicBezTo>
                  <a:cubicBezTo>
                    <a:pt x="2398" y="3121"/>
                    <a:pt x="2443" y="2460"/>
                    <a:pt x="2667" y="1844"/>
                  </a:cubicBezTo>
                  <a:cubicBezTo>
                    <a:pt x="2745" y="1642"/>
                    <a:pt x="2835" y="1452"/>
                    <a:pt x="2947" y="1273"/>
                  </a:cubicBezTo>
                  <a:cubicBezTo>
                    <a:pt x="2958" y="1250"/>
                    <a:pt x="2958" y="1239"/>
                    <a:pt x="2969" y="1239"/>
                  </a:cubicBezTo>
                  <a:cubicBezTo>
                    <a:pt x="2969" y="1228"/>
                    <a:pt x="2969" y="1228"/>
                    <a:pt x="2991" y="1206"/>
                  </a:cubicBezTo>
                  <a:cubicBezTo>
                    <a:pt x="3014" y="1172"/>
                    <a:pt x="3036" y="1127"/>
                    <a:pt x="3070" y="1094"/>
                  </a:cubicBezTo>
                  <a:cubicBezTo>
                    <a:pt x="3126" y="1015"/>
                    <a:pt x="3193" y="948"/>
                    <a:pt x="3260" y="870"/>
                  </a:cubicBezTo>
                  <a:cubicBezTo>
                    <a:pt x="3260" y="870"/>
                    <a:pt x="3271" y="870"/>
                    <a:pt x="3271" y="858"/>
                  </a:cubicBezTo>
                  <a:close/>
                  <a:moveTo>
                    <a:pt x="3913" y="0"/>
                  </a:moveTo>
                  <a:cubicBezTo>
                    <a:pt x="3395" y="0"/>
                    <a:pt x="2868" y="158"/>
                    <a:pt x="2431" y="388"/>
                  </a:cubicBezTo>
                  <a:cubicBezTo>
                    <a:pt x="1927" y="657"/>
                    <a:pt x="1547" y="1049"/>
                    <a:pt x="1244" y="1519"/>
                  </a:cubicBezTo>
                  <a:cubicBezTo>
                    <a:pt x="931" y="2046"/>
                    <a:pt x="751" y="2673"/>
                    <a:pt x="729" y="3300"/>
                  </a:cubicBezTo>
                  <a:cubicBezTo>
                    <a:pt x="561" y="3367"/>
                    <a:pt x="1" y="3625"/>
                    <a:pt x="247" y="3860"/>
                  </a:cubicBezTo>
                  <a:cubicBezTo>
                    <a:pt x="427" y="4039"/>
                    <a:pt x="628" y="4196"/>
                    <a:pt x="841" y="4319"/>
                  </a:cubicBezTo>
                  <a:cubicBezTo>
                    <a:pt x="908" y="4566"/>
                    <a:pt x="987" y="4801"/>
                    <a:pt x="1110" y="5014"/>
                  </a:cubicBezTo>
                  <a:cubicBezTo>
                    <a:pt x="1177" y="5145"/>
                    <a:pt x="1346" y="5197"/>
                    <a:pt x="1552" y="5197"/>
                  </a:cubicBezTo>
                  <a:cubicBezTo>
                    <a:pt x="1930" y="5197"/>
                    <a:pt x="2436" y="5023"/>
                    <a:pt x="2689" y="4835"/>
                  </a:cubicBezTo>
                  <a:cubicBezTo>
                    <a:pt x="2958" y="4835"/>
                    <a:pt x="3227" y="4812"/>
                    <a:pt x="3496" y="4767"/>
                  </a:cubicBezTo>
                  <a:cubicBezTo>
                    <a:pt x="4571" y="4555"/>
                    <a:pt x="5870" y="3927"/>
                    <a:pt x="6027" y="2706"/>
                  </a:cubicBezTo>
                  <a:cubicBezTo>
                    <a:pt x="6161" y="1687"/>
                    <a:pt x="5590" y="388"/>
                    <a:pt x="4537" y="86"/>
                  </a:cubicBezTo>
                  <a:cubicBezTo>
                    <a:pt x="4335" y="27"/>
                    <a:pt x="4125" y="0"/>
                    <a:pt x="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118252" y="10256276"/>
              <a:ext cx="778" cy="34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147422" y="10411466"/>
              <a:ext cx="208522" cy="176205"/>
            </a:xfrm>
            <a:custGeom>
              <a:avLst/>
              <a:gdLst/>
              <a:ahLst/>
              <a:cxnLst/>
              <a:rect l="l" t="t" r="r" b="b"/>
              <a:pathLst>
                <a:path w="6162" h="5207" extrusionOk="0">
                  <a:moveTo>
                    <a:pt x="3896" y="3888"/>
                  </a:moveTo>
                  <a:cubicBezTo>
                    <a:pt x="3898" y="3888"/>
                    <a:pt x="3899" y="3890"/>
                    <a:pt x="3899" y="3893"/>
                  </a:cubicBezTo>
                  <a:cubicBezTo>
                    <a:pt x="3899" y="3893"/>
                    <a:pt x="3888" y="3893"/>
                    <a:pt x="3876" y="3904"/>
                  </a:cubicBezTo>
                  <a:cubicBezTo>
                    <a:pt x="3884" y="3896"/>
                    <a:pt x="3892" y="3888"/>
                    <a:pt x="3896" y="3888"/>
                  </a:cubicBezTo>
                  <a:close/>
                  <a:moveTo>
                    <a:pt x="3764" y="4005"/>
                  </a:moveTo>
                  <a:cubicBezTo>
                    <a:pt x="3756" y="4013"/>
                    <a:pt x="3741" y="4022"/>
                    <a:pt x="3725" y="4026"/>
                  </a:cubicBezTo>
                  <a:lnTo>
                    <a:pt x="3725" y="4026"/>
                  </a:lnTo>
                  <a:cubicBezTo>
                    <a:pt x="3754" y="4015"/>
                    <a:pt x="3764" y="4005"/>
                    <a:pt x="3764" y="4005"/>
                  </a:cubicBezTo>
                  <a:close/>
                  <a:moveTo>
                    <a:pt x="3294" y="869"/>
                  </a:moveTo>
                  <a:cubicBezTo>
                    <a:pt x="3305" y="880"/>
                    <a:pt x="3316" y="891"/>
                    <a:pt x="3339" y="903"/>
                  </a:cubicBezTo>
                  <a:cubicBezTo>
                    <a:pt x="3518" y="1015"/>
                    <a:pt x="3675" y="1160"/>
                    <a:pt x="3809" y="1317"/>
                  </a:cubicBezTo>
                  <a:cubicBezTo>
                    <a:pt x="4112" y="1687"/>
                    <a:pt x="4280" y="2191"/>
                    <a:pt x="4324" y="2661"/>
                  </a:cubicBezTo>
                  <a:cubicBezTo>
                    <a:pt x="4336" y="2885"/>
                    <a:pt x="4336" y="2997"/>
                    <a:pt x="4280" y="3199"/>
                  </a:cubicBezTo>
                  <a:cubicBezTo>
                    <a:pt x="4257" y="3288"/>
                    <a:pt x="4224" y="3367"/>
                    <a:pt x="4190" y="3456"/>
                  </a:cubicBezTo>
                  <a:cubicBezTo>
                    <a:pt x="4179" y="3490"/>
                    <a:pt x="4156" y="3535"/>
                    <a:pt x="4134" y="3580"/>
                  </a:cubicBezTo>
                  <a:cubicBezTo>
                    <a:pt x="4123" y="3602"/>
                    <a:pt x="4078" y="3658"/>
                    <a:pt x="4078" y="3669"/>
                  </a:cubicBezTo>
                  <a:cubicBezTo>
                    <a:pt x="4033" y="3725"/>
                    <a:pt x="3988" y="3781"/>
                    <a:pt x="3944" y="3837"/>
                  </a:cubicBezTo>
                  <a:cubicBezTo>
                    <a:pt x="3921" y="3860"/>
                    <a:pt x="3888" y="3882"/>
                    <a:pt x="3865" y="3904"/>
                  </a:cubicBezTo>
                  <a:cubicBezTo>
                    <a:pt x="3854" y="3927"/>
                    <a:pt x="3832" y="3938"/>
                    <a:pt x="3832" y="3938"/>
                  </a:cubicBezTo>
                  <a:cubicBezTo>
                    <a:pt x="3798" y="3960"/>
                    <a:pt x="3764" y="3983"/>
                    <a:pt x="3742" y="4005"/>
                  </a:cubicBezTo>
                  <a:cubicBezTo>
                    <a:pt x="3720" y="4016"/>
                    <a:pt x="3697" y="4028"/>
                    <a:pt x="3686" y="4028"/>
                  </a:cubicBezTo>
                  <a:cubicBezTo>
                    <a:pt x="3664" y="4039"/>
                    <a:pt x="3641" y="4039"/>
                    <a:pt x="3630" y="4039"/>
                  </a:cubicBezTo>
                  <a:cubicBezTo>
                    <a:pt x="3596" y="4039"/>
                    <a:pt x="3563" y="4050"/>
                    <a:pt x="3552" y="4050"/>
                  </a:cubicBezTo>
                  <a:lnTo>
                    <a:pt x="3496" y="4050"/>
                  </a:lnTo>
                  <a:cubicBezTo>
                    <a:pt x="3406" y="4050"/>
                    <a:pt x="3451" y="4039"/>
                    <a:pt x="3496" y="4039"/>
                  </a:cubicBezTo>
                  <a:lnTo>
                    <a:pt x="3372" y="4039"/>
                  </a:lnTo>
                  <a:cubicBezTo>
                    <a:pt x="3310" y="4028"/>
                    <a:pt x="3257" y="4018"/>
                    <a:pt x="3205" y="4007"/>
                  </a:cubicBezTo>
                  <a:lnTo>
                    <a:pt x="3205" y="4007"/>
                  </a:lnTo>
                  <a:cubicBezTo>
                    <a:pt x="3231" y="4012"/>
                    <a:pt x="3252" y="4015"/>
                    <a:pt x="3253" y="4015"/>
                  </a:cubicBezTo>
                  <a:cubicBezTo>
                    <a:pt x="3254" y="4015"/>
                    <a:pt x="3238" y="4012"/>
                    <a:pt x="3193" y="4005"/>
                  </a:cubicBezTo>
                  <a:lnTo>
                    <a:pt x="3193" y="4005"/>
                  </a:lnTo>
                  <a:cubicBezTo>
                    <a:pt x="3197" y="4006"/>
                    <a:pt x="3201" y="4007"/>
                    <a:pt x="3205" y="4007"/>
                  </a:cubicBezTo>
                  <a:lnTo>
                    <a:pt x="3205" y="4007"/>
                  </a:lnTo>
                  <a:cubicBezTo>
                    <a:pt x="3178" y="4003"/>
                    <a:pt x="3146" y="3998"/>
                    <a:pt x="3126" y="3994"/>
                  </a:cubicBezTo>
                  <a:cubicBezTo>
                    <a:pt x="3014" y="3960"/>
                    <a:pt x="2902" y="3927"/>
                    <a:pt x="2790" y="3882"/>
                  </a:cubicBezTo>
                  <a:cubicBezTo>
                    <a:pt x="2734" y="3860"/>
                    <a:pt x="2678" y="3826"/>
                    <a:pt x="2622" y="3804"/>
                  </a:cubicBezTo>
                  <a:lnTo>
                    <a:pt x="2611" y="3804"/>
                  </a:lnTo>
                  <a:cubicBezTo>
                    <a:pt x="2588" y="3792"/>
                    <a:pt x="2566" y="3781"/>
                    <a:pt x="2543" y="3759"/>
                  </a:cubicBezTo>
                  <a:cubicBezTo>
                    <a:pt x="2398" y="3131"/>
                    <a:pt x="2443" y="2471"/>
                    <a:pt x="2678" y="1843"/>
                  </a:cubicBezTo>
                  <a:cubicBezTo>
                    <a:pt x="2745" y="1653"/>
                    <a:pt x="2835" y="1463"/>
                    <a:pt x="2947" y="1272"/>
                  </a:cubicBezTo>
                  <a:cubicBezTo>
                    <a:pt x="2958" y="1250"/>
                    <a:pt x="2969" y="1250"/>
                    <a:pt x="2969" y="1239"/>
                  </a:cubicBezTo>
                  <a:cubicBezTo>
                    <a:pt x="2969" y="1239"/>
                    <a:pt x="2980" y="1227"/>
                    <a:pt x="2992" y="1216"/>
                  </a:cubicBezTo>
                  <a:cubicBezTo>
                    <a:pt x="3014" y="1171"/>
                    <a:pt x="3036" y="1138"/>
                    <a:pt x="3070" y="1104"/>
                  </a:cubicBezTo>
                  <a:cubicBezTo>
                    <a:pt x="3126" y="1026"/>
                    <a:pt x="3193" y="947"/>
                    <a:pt x="3260" y="880"/>
                  </a:cubicBezTo>
                  <a:cubicBezTo>
                    <a:pt x="3272" y="880"/>
                    <a:pt x="3272" y="869"/>
                    <a:pt x="3272" y="869"/>
                  </a:cubicBezTo>
                  <a:close/>
                  <a:moveTo>
                    <a:pt x="3916" y="0"/>
                  </a:moveTo>
                  <a:cubicBezTo>
                    <a:pt x="3398" y="0"/>
                    <a:pt x="2869" y="160"/>
                    <a:pt x="2431" y="399"/>
                  </a:cubicBezTo>
                  <a:cubicBezTo>
                    <a:pt x="1927" y="656"/>
                    <a:pt x="1547" y="1048"/>
                    <a:pt x="1255" y="1530"/>
                  </a:cubicBezTo>
                  <a:cubicBezTo>
                    <a:pt x="931" y="2056"/>
                    <a:pt x="751" y="2683"/>
                    <a:pt x="729" y="3311"/>
                  </a:cubicBezTo>
                  <a:cubicBezTo>
                    <a:pt x="561" y="3378"/>
                    <a:pt x="1" y="3624"/>
                    <a:pt x="247" y="3860"/>
                  </a:cubicBezTo>
                  <a:cubicBezTo>
                    <a:pt x="427" y="4050"/>
                    <a:pt x="628" y="4196"/>
                    <a:pt x="841" y="4330"/>
                  </a:cubicBezTo>
                  <a:cubicBezTo>
                    <a:pt x="908" y="4565"/>
                    <a:pt x="998" y="4800"/>
                    <a:pt x="1110" y="5024"/>
                  </a:cubicBezTo>
                  <a:cubicBezTo>
                    <a:pt x="1181" y="5155"/>
                    <a:pt x="1349" y="5207"/>
                    <a:pt x="1555" y="5207"/>
                  </a:cubicBezTo>
                  <a:cubicBezTo>
                    <a:pt x="1932" y="5207"/>
                    <a:pt x="2435" y="5030"/>
                    <a:pt x="2689" y="4834"/>
                  </a:cubicBezTo>
                  <a:cubicBezTo>
                    <a:pt x="2734" y="4836"/>
                    <a:pt x="2779" y="4837"/>
                    <a:pt x="2824" y="4837"/>
                  </a:cubicBezTo>
                  <a:cubicBezTo>
                    <a:pt x="3048" y="4837"/>
                    <a:pt x="3272" y="4813"/>
                    <a:pt x="3496" y="4767"/>
                  </a:cubicBezTo>
                  <a:cubicBezTo>
                    <a:pt x="4571" y="4554"/>
                    <a:pt x="5870" y="3938"/>
                    <a:pt x="6027" y="2706"/>
                  </a:cubicBezTo>
                  <a:cubicBezTo>
                    <a:pt x="6161" y="1687"/>
                    <a:pt x="5590" y="387"/>
                    <a:pt x="4537" y="85"/>
                  </a:cubicBezTo>
                  <a:cubicBezTo>
                    <a:pt x="4336" y="27"/>
                    <a:pt x="4127" y="0"/>
                    <a:pt x="3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265693" y="10548112"/>
              <a:ext cx="778" cy="406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"/>
                    <a:pt x="12" y="12"/>
                    <a:pt x="23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5" name="Google Shape;1365;p6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6" name="Google Shape;1366;p6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1367" name="Google Shape;1367;p6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" name="Google Shape;1378;p6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1379" name="Google Shape;1379;p6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0" name="Google Shape;1390;p6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2"/>
        </a:solidFill>
        <a:effectLst/>
      </p:bgPr>
    </p:bg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" name="Google Shape;1392;p7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1393" name="Google Shape;1393;p7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5" name="Google Shape;1565;p7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6" name="Google Shape;1566;p7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1567" name="Google Shape;1567;p7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" name="Google Shape;1578;p7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1579" name="Google Shape;1579;p7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7"/>
          <p:cNvSpPr txBox="1">
            <a:spLocks noGrp="1"/>
          </p:cNvSpPr>
          <p:nvPr>
            <p:ph type="title"/>
          </p:nvPr>
        </p:nvSpPr>
        <p:spPr>
          <a:xfrm>
            <a:off x="986975" y="1021750"/>
            <a:ext cx="4272000" cy="9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subTitle" idx="1"/>
          </p:nvPr>
        </p:nvSpPr>
        <p:spPr>
          <a:xfrm>
            <a:off x="986975" y="1997500"/>
            <a:ext cx="3408600" cy="21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2"/>
        </a:solidFill>
        <a:effectLst/>
      </p:bgPr>
    </p:bg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7" name="Google Shape;1787;p9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1788" name="Google Shape;1788;p9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9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9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9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9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9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9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9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9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9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9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9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9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9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9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9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9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9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9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9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9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9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9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9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9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9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9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9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9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9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9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9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9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9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9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9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9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9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9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9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9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9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9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9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9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9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9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9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9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9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9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9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9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9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9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9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9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9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9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9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9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9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9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9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9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9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9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9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9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9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9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9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9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9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9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9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9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9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9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9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9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9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9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9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9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9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9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9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9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9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9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9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9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9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9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9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9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9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9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9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9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9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9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9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9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9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9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9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9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9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9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9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9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9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9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9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9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9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9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9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9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9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9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9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0" name="Google Shape;1960;p9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1" name="Google Shape;1961;p9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1962" name="Google Shape;1962;p9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9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9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9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9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9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3" name="Google Shape;1973;p9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1974" name="Google Shape;1974;p9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5" name="Google Shape;1985;p9"/>
          <p:cNvSpPr txBox="1">
            <a:spLocks noGrp="1"/>
          </p:cNvSpPr>
          <p:nvPr>
            <p:ph type="title"/>
          </p:nvPr>
        </p:nvSpPr>
        <p:spPr>
          <a:xfrm>
            <a:off x="4684509" y="1537275"/>
            <a:ext cx="366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86" name="Google Shape;1986;p9"/>
          <p:cNvSpPr txBox="1">
            <a:spLocks noGrp="1"/>
          </p:cNvSpPr>
          <p:nvPr>
            <p:ph type="subTitle" idx="1"/>
          </p:nvPr>
        </p:nvSpPr>
        <p:spPr>
          <a:xfrm>
            <a:off x="4684509" y="2196050"/>
            <a:ext cx="3661500" cy="14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dk2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6" name="Google Shape;2186;p13"/>
          <p:cNvGrpSpPr/>
          <p:nvPr/>
        </p:nvGrpSpPr>
        <p:grpSpPr>
          <a:xfrm>
            <a:off x="-27295" y="0"/>
            <a:ext cx="9198590" cy="5143500"/>
            <a:chOff x="-27295" y="0"/>
            <a:chExt cx="9198590" cy="5143500"/>
          </a:xfrm>
        </p:grpSpPr>
        <p:sp>
          <p:nvSpPr>
            <p:cNvPr id="2187" name="Google Shape;2187;p13"/>
            <p:cNvSpPr/>
            <p:nvPr/>
          </p:nvSpPr>
          <p:spPr>
            <a:xfrm>
              <a:off x="6593177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4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7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82" y="3051"/>
                    <a:pt x="4353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3"/>
            <p:cNvSpPr/>
            <p:nvPr/>
          </p:nvSpPr>
          <p:spPr>
            <a:xfrm>
              <a:off x="7362473" y="13929"/>
              <a:ext cx="207911" cy="108184"/>
            </a:xfrm>
            <a:custGeom>
              <a:avLst/>
              <a:gdLst/>
              <a:ahLst/>
              <a:cxnLst/>
              <a:rect l="l" t="t" r="r" b="b"/>
              <a:pathLst>
                <a:path w="6269" h="3262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4" y="1113"/>
                    <a:pt x="5473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39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01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2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88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07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8" y="1941"/>
                    <a:pt x="1374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27" y="1940"/>
                  </a:cubicBezTo>
                  <a:close/>
                  <a:moveTo>
                    <a:pt x="2639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39" y="1135"/>
                  </a:lnTo>
                  <a:close/>
                  <a:moveTo>
                    <a:pt x="814" y="2278"/>
                  </a:moveTo>
                  <a:lnTo>
                    <a:pt x="1273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75" y="2166"/>
                  </a:moveTo>
                  <a:lnTo>
                    <a:pt x="2012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81" y="2927"/>
                  </a:cubicBezTo>
                  <a:lnTo>
                    <a:pt x="2214" y="2121"/>
                  </a:lnTo>
                  <a:close/>
                  <a:moveTo>
                    <a:pt x="3087" y="1"/>
                  </a:moveTo>
                  <a:cubicBezTo>
                    <a:pt x="2644" y="1"/>
                    <a:pt x="2169" y="144"/>
                    <a:pt x="1866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2" y="1619"/>
                    <a:pt x="1555" y="1615"/>
                    <a:pt x="1478" y="1615"/>
                  </a:cubicBezTo>
                  <a:cubicBezTo>
                    <a:pt x="965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54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71" y="3051"/>
                    <a:pt x="4342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80" y="810"/>
                    <a:pt x="5452" y="747"/>
                    <a:pt x="5215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19" y="497"/>
                    <a:pt x="4006" y="172"/>
                    <a:pt x="3558" y="60"/>
                  </a:cubicBezTo>
                  <a:cubicBezTo>
                    <a:pt x="3412" y="21"/>
                    <a:pt x="3252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3"/>
            <p:cNvSpPr/>
            <p:nvPr/>
          </p:nvSpPr>
          <p:spPr>
            <a:xfrm>
              <a:off x="8131670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6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36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4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6" y="323"/>
                  </a:cubicBezTo>
                  <a:close/>
                  <a:moveTo>
                    <a:pt x="4468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31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1" y="2815"/>
                    <a:pt x="671" y="2681"/>
                    <a:pt x="772" y="2345"/>
                  </a:cubicBezTo>
                  <a:cubicBezTo>
                    <a:pt x="783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1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39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5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3"/>
            <p:cNvSpPr/>
            <p:nvPr/>
          </p:nvSpPr>
          <p:spPr>
            <a:xfrm>
              <a:off x="8900967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50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3"/>
            <p:cNvSpPr/>
            <p:nvPr/>
          </p:nvSpPr>
          <p:spPr>
            <a:xfrm>
              <a:off x="2722319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58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90" y="1673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43" y="323"/>
                  </a:moveTo>
                  <a:cubicBezTo>
                    <a:pt x="3014" y="323"/>
                    <a:pt x="3084" y="329"/>
                    <a:pt x="3147" y="340"/>
                  </a:cubicBezTo>
                  <a:lnTo>
                    <a:pt x="3405" y="2379"/>
                  </a:lnTo>
                  <a:lnTo>
                    <a:pt x="2520" y="407"/>
                  </a:lnTo>
                  <a:cubicBezTo>
                    <a:pt x="2647" y="347"/>
                    <a:pt x="2799" y="323"/>
                    <a:pt x="2943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3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50"/>
                    <a:pt x="2027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23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32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84" y="2345"/>
                  </a:cubicBezTo>
                  <a:cubicBezTo>
                    <a:pt x="795" y="2323"/>
                    <a:pt x="807" y="2300"/>
                    <a:pt x="818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9"/>
                    <a:pt x="258" y="2379"/>
                    <a:pt x="247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6" y="3051"/>
                    <a:pt x="4346" y="2927"/>
                  </a:cubicBezTo>
                  <a:cubicBezTo>
                    <a:pt x="4940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9" y="747"/>
                  </a:cubicBezTo>
                  <a:cubicBezTo>
                    <a:pt x="4998" y="747"/>
                    <a:pt x="4769" y="802"/>
                    <a:pt x="4559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3"/>
            <p:cNvSpPr/>
            <p:nvPr/>
          </p:nvSpPr>
          <p:spPr>
            <a:xfrm>
              <a:off x="3491649" y="13929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58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73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80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8" y="407"/>
                  </a:lnTo>
                  <a:cubicBezTo>
                    <a:pt x="2643" y="347"/>
                    <a:pt x="2792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3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50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9"/>
                    <a:pt x="4110" y="2670"/>
                    <a:pt x="4065" y="2681"/>
                  </a:cubicBezTo>
                  <a:cubicBezTo>
                    <a:pt x="3920" y="2715"/>
                    <a:pt x="3785" y="2748"/>
                    <a:pt x="3640" y="2771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3"/>
                  </a:lnTo>
                  <a:cubicBezTo>
                    <a:pt x="952" y="2815"/>
                    <a:pt x="672" y="2681"/>
                    <a:pt x="772" y="2345"/>
                  </a:cubicBezTo>
                  <a:cubicBezTo>
                    <a:pt x="784" y="2323"/>
                    <a:pt x="806" y="2300"/>
                    <a:pt x="817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9"/>
                    <a:pt x="257" y="2379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1"/>
                    <a:pt x="4345" y="2927"/>
                  </a:cubicBezTo>
                  <a:cubicBezTo>
                    <a:pt x="4928" y="2771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3"/>
            <p:cNvSpPr/>
            <p:nvPr/>
          </p:nvSpPr>
          <p:spPr>
            <a:xfrm>
              <a:off x="4260945" y="13929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58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73"/>
                    <a:pt x="5656" y="1874"/>
                    <a:pt x="5511" y="2042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80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37" y="323"/>
                  </a:moveTo>
                  <a:cubicBezTo>
                    <a:pt x="3009" y="323"/>
                    <a:pt x="3080" y="329"/>
                    <a:pt x="3147" y="340"/>
                  </a:cubicBezTo>
                  <a:lnTo>
                    <a:pt x="3405" y="2379"/>
                  </a:lnTo>
                  <a:lnTo>
                    <a:pt x="2509" y="407"/>
                  </a:lnTo>
                  <a:cubicBezTo>
                    <a:pt x="2643" y="347"/>
                    <a:pt x="2793" y="323"/>
                    <a:pt x="2937" y="32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3"/>
                  </a:lnTo>
                  <a:lnTo>
                    <a:pt x="2375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18" y="1550"/>
                    <a:pt x="2016" y="1068"/>
                    <a:pt x="2173" y="710"/>
                  </a:cubicBezTo>
                  <a:cubicBezTo>
                    <a:pt x="2218" y="631"/>
                    <a:pt x="2263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9"/>
                    <a:pt x="4111" y="2670"/>
                    <a:pt x="4066" y="2681"/>
                  </a:cubicBezTo>
                  <a:cubicBezTo>
                    <a:pt x="3920" y="2715"/>
                    <a:pt x="3786" y="2748"/>
                    <a:pt x="3640" y="2771"/>
                  </a:cubicBezTo>
                  <a:lnTo>
                    <a:pt x="3383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3"/>
                  </a:lnTo>
                  <a:cubicBezTo>
                    <a:pt x="952" y="2815"/>
                    <a:pt x="672" y="2681"/>
                    <a:pt x="773" y="2345"/>
                  </a:cubicBezTo>
                  <a:cubicBezTo>
                    <a:pt x="784" y="2323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2207" y="2121"/>
                  </a:moveTo>
                  <a:lnTo>
                    <a:pt x="2733" y="2894"/>
                  </a:lnTo>
                  <a:cubicBezTo>
                    <a:pt x="2587" y="2905"/>
                    <a:pt x="2431" y="2916"/>
                    <a:pt x="2285" y="2927"/>
                  </a:cubicBezTo>
                  <a:lnTo>
                    <a:pt x="2207" y="2121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8" y="2356"/>
                    <a:pt x="269" y="2356"/>
                    <a:pt x="258" y="2367"/>
                  </a:cubicBezTo>
                  <a:cubicBezTo>
                    <a:pt x="258" y="2379"/>
                    <a:pt x="246" y="2379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7" y="3261"/>
                    <a:pt x="2717" y="3216"/>
                    <a:pt x="2912" y="3196"/>
                  </a:cubicBezTo>
                  <a:cubicBezTo>
                    <a:pt x="3394" y="3140"/>
                    <a:pt x="3875" y="3051"/>
                    <a:pt x="4346" y="2927"/>
                  </a:cubicBezTo>
                  <a:cubicBezTo>
                    <a:pt x="4928" y="2771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3"/>
            <p:cNvSpPr/>
            <p:nvPr/>
          </p:nvSpPr>
          <p:spPr>
            <a:xfrm>
              <a:off x="5030042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2" y="1102"/>
                  </a:moveTo>
                  <a:lnTo>
                    <a:pt x="5058" y="2087"/>
                  </a:lnTo>
                  <a:lnTo>
                    <a:pt x="4554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103" y="1102"/>
                  </a:moveTo>
                  <a:cubicBezTo>
                    <a:pt x="5304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0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1" y="2379"/>
                  </a:lnTo>
                  <a:lnTo>
                    <a:pt x="2515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79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1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7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1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3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39" y="2894"/>
                  </a:lnTo>
                  <a:cubicBezTo>
                    <a:pt x="2594" y="2905"/>
                    <a:pt x="2437" y="2916"/>
                    <a:pt x="2291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5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8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3"/>
            <p:cNvSpPr/>
            <p:nvPr/>
          </p:nvSpPr>
          <p:spPr>
            <a:xfrm>
              <a:off x="5799339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9" y="1998"/>
                    <a:pt x="2482" y="1942"/>
                    <a:pt x="2437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3" y="1225"/>
                    <a:pt x="1709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3" y="2379"/>
                    <a:pt x="253" y="2390"/>
                  </a:cubicBezTo>
                  <a:cubicBezTo>
                    <a:pt x="1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2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3"/>
            <p:cNvSpPr/>
            <p:nvPr/>
          </p:nvSpPr>
          <p:spPr>
            <a:xfrm>
              <a:off x="390021" y="13929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44" y="323"/>
                  </a:moveTo>
                  <a:cubicBezTo>
                    <a:pt x="3016" y="323"/>
                    <a:pt x="3087" y="329"/>
                    <a:pt x="3154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50" y="347"/>
                    <a:pt x="2799" y="323"/>
                    <a:pt x="2944" y="32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9"/>
                    <a:pt x="4117" y="2670"/>
                    <a:pt x="4072" y="2681"/>
                  </a:cubicBezTo>
                  <a:cubicBezTo>
                    <a:pt x="3927" y="2715"/>
                    <a:pt x="3781" y="2748"/>
                    <a:pt x="3647" y="2771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3"/>
                  </a:lnTo>
                  <a:cubicBezTo>
                    <a:pt x="959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9"/>
                    <a:pt x="253" y="2379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1"/>
                    <a:pt x="4352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1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3"/>
            <p:cNvSpPr/>
            <p:nvPr/>
          </p:nvSpPr>
          <p:spPr>
            <a:xfrm>
              <a:off x="1159317" y="13929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5059" y="2087"/>
                  </a:lnTo>
                  <a:lnTo>
                    <a:pt x="4543" y="1214"/>
                  </a:lnTo>
                  <a:cubicBezTo>
                    <a:pt x="4667" y="1158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73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80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80" y="329"/>
                    <a:pt x="3143" y="340"/>
                  </a:cubicBezTo>
                  <a:lnTo>
                    <a:pt x="3412" y="2379"/>
                  </a:lnTo>
                  <a:lnTo>
                    <a:pt x="2516" y="407"/>
                  </a:lnTo>
                  <a:cubicBezTo>
                    <a:pt x="2643" y="347"/>
                    <a:pt x="2795" y="323"/>
                    <a:pt x="2938" y="32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3"/>
                  </a:lnTo>
                  <a:lnTo>
                    <a:pt x="2762" y="2603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50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098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9"/>
                    <a:pt x="4118" y="2670"/>
                    <a:pt x="4062" y="2681"/>
                  </a:cubicBezTo>
                  <a:cubicBezTo>
                    <a:pt x="3927" y="2715"/>
                    <a:pt x="3782" y="2748"/>
                    <a:pt x="3636" y="2771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3"/>
                  </a:lnTo>
                  <a:cubicBezTo>
                    <a:pt x="948" y="2815"/>
                    <a:pt x="668" y="2681"/>
                    <a:pt x="780" y="2345"/>
                  </a:cubicBezTo>
                  <a:cubicBezTo>
                    <a:pt x="791" y="2323"/>
                    <a:pt x="802" y="2300"/>
                    <a:pt x="814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9"/>
                    <a:pt x="254" y="2379"/>
                    <a:pt x="254" y="2390"/>
                  </a:cubicBezTo>
                  <a:cubicBezTo>
                    <a:pt x="1" y="3112"/>
                    <a:pt x="950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401" y="3140"/>
                    <a:pt x="3883" y="3051"/>
                    <a:pt x="4353" y="2927"/>
                  </a:cubicBezTo>
                  <a:cubicBezTo>
                    <a:pt x="4935" y="2771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3"/>
            <p:cNvSpPr/>
            <p:nvPr/>
          </p:nvSpPr>
          <p:spPr>
            <a:xfrm>
              <a:off x="1928647" y="13929"/>
              <a:ext cx="207878" cy="108184"/>
            </a:xfrm>
            <a:custGeom>
              <a:avLst/>
              <a:gdLst/>
              <a:ahLst/>
              <a:cxnLst/>
              <a:rect l="l" t="t" r="r" b="b"/>
              <a:pathLst>
                <a:path w="6268" h="3262" extrusionOk="0">
                  <a:moveTo>
                    <a:pt x="4912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58"/>
                    <a:pt x="4789" y="1124"/>
                    <a:pt x="4912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72" y="1214"/>
                    <a:pt x="5596" y="1482"/>
                  </a:cubicBezTo>
                  <a:cubicBezTo>
                    <a:pt x="5685" y="1673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48" y="609"/>
                    <a:pt x="3972" y="889"/>
                    <a:pt x="4117" y="1180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8" y="323"/>
                  </a:moveTo>
                  <a:cubicBezTo>
                    <a:pt x="3010" y="323"/>
                    <a:pt x="3079" y="329"/>
                    <a:pt x="3143" y="340"/>
                  </a:cubicBezTo>
                  <a:lnTo>
                    <a:pt x="3400" y="2379"/>
                  </a:lnTo>
                  <a:lnTo>
                    <a:pt x="2516" y="407"/>
                  </a:lnTo>
                  <a:cubicBezTo>
                    <a:pt x="2642" y="347"/>
                    <a:pt x="2794" y="323"/>
                    <a:pt x="2938" y="323"/>
                  </a:cubicBezTo>
                  <a:close/>
                  <a:moveTo>
                    <a:pt x="4464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4" y="1449"/>
                  </a:lnTo>
                  <a:close/>
                  <a:moveTo>
                    <a:pt x="2325" y="519"/>
                  </a:moveTo>
                  <a:lnTo>
                    <a:pt x="2762" y="2603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50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25" y="519"/>
                  </a:cubicBezTo>
                  <a:close/>
                  <a:moveTo>
                    <a:pt x="1698" y="1998"/>
                  </a:moveTo>
                  <a:cubicBezTo>
                    <a:pt x="1787" y="2020"/>
                    <a:pt x="1888" y="2054"/>
                    <a:pt x="1978" y="2098"/>
                  </a:cubicBezTo>
                  <a:cubicBezTo>
                    <a:pt x="1989" y="2110"/>
                    <a:pt x="2011" y="2110"/>
                    <a:pt x="2023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9"/>
                    <a:pt x="4106" y="2670"/>
                    <a:pt x="4061" y="2681"/>
                  </a:cubicBezTo>
                  <a:cubicBezTo>
                    <a:pt x="3927" y="2715"/>
                    <a:pt x="3781" y="2748"/>
                    <a:pt x="3636" y="2771"/>
                  </a:cubicBezTo>
                  <a:lnTo>
                    <a:pt x="3378" y="732"/>
                  </a:lnTo>
                  <a:close/>
                  <a:moveTo>
                    <a:pt x="1326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1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6" y="1940"/>
                  </a:cubicBezTo>
                  <a:close/>
                  <a:moveTo>
                    <a:pt x="2639" y="1135"/>
                  </a:moveTo>
                  <a:lnTo>
                    <a:pt x="3400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39" y="1135"/>
                  </a:lnTo>
                  <a:close/>
                  <a:moveTo>
                    <a:pt x="813" y="2278"/>
                  </a:moveTo>
                  <a:lnTo>
                    <a:pt x="1272" y="2883"/>
                  </a:lnTo>
                  <a:cubicBezTo>
                    <a:pt x="947" y="2815"/>
                    <a:pt x="667" y="2681"/>
                    <a:pt x="779" y="2345"/>
                  </a:cubicBezTo>
                  <a:cubicBezTo>
                    <a:pt x="791" y="2323"/>
                    <a:pt x="802" y="2300"/>
                    <a:pt x="813" y="2278"/>
                  </a:cubicBezTo>
                  <a:close/>
                  <a:moveTo>
                    <a:pt x="1575" y="2166"/>
                  </a:moveTo>
                  <a:lnTo>
                    <a:pt x="2011" y="2927"/>
                  </a:lnTo>
                  <a:lnTo>
                    <a:pt x="1642" y="2927"/>
                  </a:lnTo>
                  <a:lnTo>
                    <a:pt x="1575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80" y="2927"/>
                  </a:cubicBezTo>
                  <a:lnTo>
                    <a:pt x="2213" y="2121"/>
                  </a:lnTo>
                  <a:close/>
                  <a:moveTo>
                    <a:pt x="3087" y="1"/>
                  </a:moveTo>
                  <a:cubicBezTo>
                    <a:pt x="2644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2" y="1619"/>
                    <a:pt x="1554" y="1615"/>
                    <a:pt x="1477" y="1615"/>
                  </a:cubicBezTo>
                  <a:cubicBezTo>
                    <a:pt x="964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53" y="2379"/>
                    <a:pt x="253" y="2379"/>
                    <a:pt x="253" y="2390"/>
                  </a:cubicBezTo>
                  <a:cubicBezTo>
                    <a:pt x="0" y="3112"/>
                    <a:pt x="949" y="3261"/>
                    <a:pt x="1802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89" y="3140"/>
                    <a:pt x="3871" y="3051"/>
                    <a:pt x="4341" y="2927"/>
                  </a:cubicBezTo>
                  <a:cubicBezTo>
                    <a:pt x="4935" y="2771"/>
                    <a:pt x="5764" y="2535"/>
                    <a:pt x="6089" y="1964"/>
                  </a:cubicBezTo>
                  <a:cubicBezTo>
                    <a:pt x="6268" y="1628"/>
                    <a:pt x="6145" y="1225"/>
                    <a:pt x="5865" y="978"/>
                  </a:cubicBezTo>
                  <a:cubicBezTo>
                    <a:pt x="5679" y="810"/>
                    <a:pt x="5451" y="747"/>
                    <a:pt x="5214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19" y="497"/>
                    <a:pt x="4005" y="172"/>
                    <a:pt x="3557" y="60"/>
                  </a:cubicBezTo>
                  <a:cubicBezTo>
                    <a:pt x="3412" y="21"/>
                    <a:pt x="3251" y="1"/>
                    <a:pt x="3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3"/>
            <p:cNvSpPr/>
            <p:nvPr/>
          </p:nvSpPr>
          <p:spPr>
            <a:xfrm>
              <a:off x="617586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4" y="1477"/>
                  </a:moveTo>
                  <a:cubicBezTo>
                    <a:pt x="1467" y="1477"/>
                    <a:pt x="1523" y="1482"/>
                    <a:pt x="1579" y="1488"/>
                  </a:cubicBezTo>
                  <a:lnTo>
                    <a:pt x="1355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1" y="1482"/>
                    <a:pt x="1361" y="1477"/>
                    <a:pt x="1414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05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2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28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8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2" y="110"/>
                  </a:cubicBezTo>
                  <a:cubicBezTo>
                    <a:pt x="3170" y="290"/>
                    <a:pt x="2722" y="682"/>
                    <a:pt x="2408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28" y="4477"/>
                  </a:cubicBezTo>
                  <a:cubicBezTo>
                    <a:pt x="5884" y="4477"/>
                    <a:pt x="6040" y="4474"/>
                    <a:pt x="6194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15" y="491"/>
                  </a:cubicBezTo>
                  <a:cubicBezTo>
                    <a:pt x="5636" y="150"/>
                    <a:pt x="5075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3"/>
            <p:cNvSpPr/>
            <p:nvPr/>
          </p:nvSpPr>
          <p:spPr>
            <a:xfrm>
              <a:off x="6944793" y="0"/>
              <a:ext cx="286048" cy="148480"/>
            </a:xfrm>
            <a:custGeom>
              <a:avLst/>
              <a:gdLst/>
              <a:ahLst/>
              <a:cxnLst/>
              <a:rect l="l" t="t" r="r" b="b"/>
              <a:pathLst>
                <a:path w="8625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6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35" y="445"/>
                  </a:moveTo>
                  <a:cubicBezTo>
                    <a:pt x="4588" y="445"/>
                    <a:pt x="4872" y="502"/>
                    <a:pt x="5108" y="626"/>
                  </a:cubicBezTo>
                  <a:lnTo>
                    <a:pt x="3898" y="3269"/>
                  </a:lnTo>
                  <a:lnTo>
                    <a:pt x="4268" y="446"/>
                  </a:lnTo>
                  <a:cubicBezTo>
                    <a:pt x="4290" y="445"/>
                    <a:pt x="4313" y="445"/>
                    <a:pt x="4335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8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1" y="3751"/>
                    <a:pt x="3405" y="3728"/>
                  </a:cubicBezTo>
                  <a:cubicBezTo>
                    <a:pt x="3215" y="3695"/>
                    <a:pt x="3013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69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18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82" y="4031"/>
                    <a:pt x="5814" y="4019"/>
                  </a:cubicBezTo>
                  <a:lnTo>
                    <a:pt x="6418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1" y="290"/>
                    <a:pt x="2733" y="682"/>
                    <a:pt x="2420" y="1174"/>
                  </a:cubicBezTo>
                  <a:cubicBezTo>
                    <a:pt x="2158" y="1089"/>
                    <a:pt x="1886" y="1034"/>
                    <a:pt x="1617" y="1034"/>
                  </a:cubicBezTo>
                  <a:cubicBezTo>
                    <a:pt x="1322" y="1034"/>
                    <a:pt x="1032" y="1100"/>
                    <a:pt x="762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91" y="2213"/>
                    <a:pt x="6764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3"/>
            <p:cNvSpPr/>
            <p:nvPr/>
          </p:nvSpPr>
          <p:spPr>
            <a:xfrm>
              <a:off x="7714089" y="0"/>
              <a:ext cx="285716" cy="148480"/>
            </a:xfrm>
            <a:custGeom>
              <a:avLst/>
              <a:gdLst/>
              <a:ahLst/>
              <a:cxnLst/>
              <a:rect l="l" t="t" r="r" b="b"/>
              <a:pathLst>
                <a:path w="8615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3" y="1477"/>
                  </a:moveTo>
                  <a:cubicBezTo>
                    <a:pt x="1477" y="1477"/>
                    <a:pt x="1530" y="1482"/>
                    <a:pt x="1580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19" y="2138"/>
                  </a:cubicBezTo>
                  <a:cubicBezTo>
                    <a:pt x="863" y="1891"/>
                    <a:pt x="1031" y="1578"/>
                    <a:pt x="1267" y="1499"/>
                  </a:cubicBezTo>
                  <a:cubicBezTo>
                    <a:pt x="1317" y="1482"/>
                    <a:pt x="1370" y="1477"/>
                    <a:pt x="1423" y="1477"/>
                  </a:cubicBezTo>
                  <a:close/>
                  <a:moveTo>
                    <a:pt x="3876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9" y="3269"/>
                  </a:lnTo>
                  <a:lnTo>
                    <a:pt x="4257" y="446"/>
                  </a:lnTo>
                  <a:cubicBezTo>
                    <a:pt x="4280" y="445"/>
                    <a:pt x="4304" y="445"/>
                    <a:pt x="4327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198" y="2843"/>
                    <a:pt x="5276" y="2877"/>
                  </a:cubicBezTo>
                  <a:lnTo>
                    <a:pt x="478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04" y="3695"/>
                    <a:pt x="3014" y="3650"/>
                    <a:pt x="2812" y="3594"/>
                  </a:cubicBezTo>
                  <a:lnTo>
                    <a:pt x="3932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70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80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08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71" y="4031"/>
                    <a:pt x="5814" y="4019"/>
                  </a:cubicBezTo>
                  <a:lnTo>
                    <a:pt x="6408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47" y="1089"/>
                    <a:pt x="1875" y="1034"/>
                    <a:pt x="1608" y="1034"/>
                  </a:cubicBezTo>
                  <a:cubicBezTo>
                    <a:pt x="1314" y="1034"/>
                    <a:pt x="1026" y="1100"/>
                    <a:pt x="763" y="1264"/>
                  </a:cubicBezTo>
                  <a:cubicBezTo>
                    <a:pt x="348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14" y="4243"/>
                    <a:pt x="8245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9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3"/>
            <p:cNvSpPr/>
            <p:nvPr/>
          </p:nvSpPr>
          <p:spPr>
            <a:xfrm>
              <a:off x="8483419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0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16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1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3"/>
            <p:cNvSpPr/>
            <p:nvPr/>
          </p:nvSpPr>
          <p:spPr>
            <a:xfrm>
              <a:off x="634971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7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3" y="2923"/>
                  </a:cubicBezTo>
                  <a:cubicBezTo>
                    <a:pt x="986" y="2732"/>
                    <a:pt x="784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2" y="1478"/>
                    <a:pt x="1425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8" y="1713"/>
                  </a:lnTo>
                  <a:cubicBezTo>
                    <a:pt x="2778" y="1679"/>
                    <a:pt x="2867" y="1635"/>
                    <a:pt x="2901" y="1556"/>
                  </a:cubicBezTo>
                  <a:cubicBezTo>
                    <a:pt x="3114" y="1131"/>
                    <a:pt x="3416" y="683"/>
                    <a:pt x="3887" y="515"/>
                  </a:cubicBezTo>
                  <a:close/>
                  <a:moveTo>
                    <a:pt x="4335" y="446"/>
                  </a:moveTo>
                  <a:cubicBezTo>
                    <a:pt x="4588" y="446"/>
                    <a:pt x="4871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2" y="446"/>
                    <a:pt x="4335" y="446"/>
                  </a:cubicBezTo>
                  <a:close/>
                  <a:moveTo>
                    <a:pt x="2442" y="1993"/>
                  </a:moveTo>
                  <a:lnTo>
                    <a:pt x="2464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5" y="806"/>
                  </a:moveTo>
                  <a:cubicBezTo>
                    <a:pt x="5455" y="884"/>
                    <a:pt x="5533" y="974"/>
                    <a:pt x="5578" y="1086"/>
                  </a:cubicBezTo>
                  <a:cubicBezTo>
                    <a:pt x="5813" y="1590"/>
                    <a:pt x="5533" y="2262"/>
                    <a:pt x="5242" y="2687"/>
                  </a:cubicBezTo>
                  <a:cubicBezTo>
                    <a:pt x="5175" y="2788"/>
                    <a:pt x="5208" y="2844"/>
                    <a:pt x="5276" y="2878"/>
                  </a:cubicBezTo>
                  <a:lnTo>
                    <a:pt x="4794" y="3583"/>
                  </a:lnTo>
                  <a:lnTo>
                    <a:pt x="536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4" y="3774"/>
                  </a:lnTo>
                  <a:cubicBezTo>
                    <a:pt x="3528" y="3763"/>
                    <a:pt x="3461" y="3752"/>
                    <a:pt x="3405" y="3740"/>
                  </a:cubicBezTo>
                  <a:cubicBezTo>
                    <a:pt x="3215" y="3696"/>
                    <a:pt x="3013" y="3651"/>
                    <a:pt x="2811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80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69" y="3920"/>
                  </a:lnTo>
                  <a:cubicBezTo>
                    <a:pt x="4290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37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7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40" y="3987"/>
                    <a:pt x="4839" y="3964"/>
                  </a:cubicBezTo>
                  <a:lnTo>
                    <a:pt x="5544" y="2923"/>
                  </a:lnTo>
                  <a:close/>
                  <a:moveTo>
                    <a:pt x="6418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5" y="4036"/>
                    <a:pt x="5932" y="4028"/>
                    <a:pt x="5813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19" y="1187"/>
                  </a:cubicBezTo>
                  <a:cubicBezTo>
                    <a:pt x="2154" y="1100"/>
                    <a:pt x="1879" y="1042"/>
                    <a:pt x="1606" y="1042"/>
                  </a:cubicBezTo>
                  <a:cubicBezTo>
                    <a:pt x="1315" y="1042"/>
                    <a:pt x="1028" y="1108"/>
                    <a:pt x="762" y="1276"/>
                  </a:cubicBezTo>
                  <a:cubicBezTo>
                    <a:pt x="35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0" y="2472"/>
                    <a:pt x="7391" y="2214"/>
                    <a:pt x="6764" y="2214"/>
                  </a:cubicBezTo>
                  <a:cubicBezTo>
                    <a:pt x="6568" y="2214"/>
                    <a:pt x="6368" y="2239"/>
                    <a:pt x="6172" y="2284"/>
                  </a:cubicBezTo>
                  <a:cubicBezTo>
                    <a:pt x="6440" y="1691"/>
                    <a:pt x="6541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3"/>
            <p:cNvSpPr/>
            <p:nvPr/>
          </p:nvSpPr>
          <p:spPr>
            <a:xfrm>
              <a:off x="676739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293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49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85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59" y="325"/>
                  </a:cubicBezTo>
                  <a:close/>
                  <a:moveTo>
                    <a:pt x="4465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26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06" y="2670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27" y="1940"/>
                  </a:moveTo>
                  <a:cubicBezTo>
                    <a:pt x="1342" y="1940"/>
                    <a:pt x="1357" y="1941"/>
                    <a:pt x="1373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7" y="1940"/>
                    <a:pt x="1327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7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83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12" y="2927"/>
                  </a:lnTo>
                  <a:cubicBezTo>
                    <a:pt x="1997" y="2927"/>
                    <a:pt x="1982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3"/>
            <p:cNvSpPr/>
            <p:nvPr/>
          </p:nvSpPr>
          <p:spPr>
            <a:xfrm>
              <a:off x="7119009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4" y="1478"/>
                  </a:moveTo>
                  <a:cubicBezTo>
                    <a:pt x="1476" y="1478"/>
                    <a:pt x="1529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4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5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3" y="683"/>
                    <a:pt x="2409" y="1187"/>
                  </a:cubicBezTo>
                  <a:cubicBezTo>
                    <a:pt x="2149" y="1100"/>
                    <a:pt x="1876" y="1042"/>
                    <a:pt x="1605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3"/>
            <p:cNvSpPr/>
            <p:nvPr/>
          </p:nvSpPr>
          <p:spPr>
            <a:xfrm>
              <a:off x="7536557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53" y="352"/>
                    <a:pt x="2809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6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6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3"/>
            <p:cNvSpPr/>
            <p:nvPr/>
          </p:nvSpPr>
          <p:spPr>
            <a:xfrm>
              <a:off x="7888338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22" y="1478"/>
                  </a:moveTo>
                  <a:cubicBezTo>
                    <a:pt x="1476" y="1478"/>
                    <a:pt x="1529" y="1483"/>
                    <a:pt x="1579" y="1489"/>
                  </a:cubicBezTo>
                  <a:lnTo>
                    <a:pt x="1366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0" y="1579"/>
                    <a:pt x="1266" y="1500"/>
                  </a:cubicBezTo>
                  <a:cubicBezTo>
                    <a:pt x="1316" y="1483"/>
                    <a:pt x="1369" y="1478"/>
                    <a:pt x="1422" y="1478"/>
                  </a:cubicBezTo>
                  <a:close/>
                  <a:moveTo>
                    <a:pt x="3875" y="515"/>
                  </a:moveTo>
                  <a:lnTo>
                    <a:pt x="2699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5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55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1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3" y="3696"/>
                    <a:pt x="3002" y="3651"/>
                    <a:pt x="2811" y="3595"/>
                  </a:cubicBezTo>
                  <a:lnTo>
                    <a:pt x="3931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2" y="2811"/>
                    <a:pt x="7269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099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6788" y="4009"/>
                  </a:ln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42" y="4009"/>
                    <a:pt x="5029" y="3987"/>
                    <a:pt x="4827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0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3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6" y="1042"/>
                  </a:cubicBezTo>
                  <a:cubicBezTo>
                    <a:pt x="1307" y="1042"/>
                    <a:pt x="1022" y="1108"/>
                    <a:pt x="762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78" y="4289"/>
                    <a:pt x="4525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4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3"/>
            <p:cNvSpPr/>
            <p:nvPr/>
          </p:nvSpPr>
          <p:spPr>
            <a:xfrm>
              <a:off x="8305886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20"/>
                    <a:pt x="1892" y="2054"/>
                    <a:pt x="1982" y="2098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3"/>
            <p:cNvSpPr/>
            <p:nvPr/>
          </p:nvSpPr>
          <p:spPr>
            <a:xfrm>
              <a:off x="8657635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5" y="4036"/>
                    <a:pt x="5924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87"/>
                  </a:cubicBezTo>
                  <a:cubicBezTo>
                    <a:pt x="2143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3"/>
            <p:cNvSpPr/>
            <p:nvPr/>
          </p:nvSpPr>
          <p:spPr>
            <a:xfrm>
              <a:off x="8483419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6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3" y="2261"/>
                    <a:pt x="5231" y="2686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2" y="2471"/>
                    <a:pt x="7381" y="2213"/>
                    <a:pt x="6753" y="2213"/>
                  </a:cubicBezTo>
                  <a:cubicBezTo>
                    <a:pt x="6557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3"/>
            <p:cNvSpPr/>
            <p:nvPr/>
          </p:nvSpPr>
          <p:spPr>
            <a:xfrm>
              <a:off x="8900967" y="495353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64" y="330"/>
                  </a:moveTo>
                  <a:cubicBezTo>
                    <a:pt x="3027" y="330"/>
                    <a:pt x="3089" y="333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2" y="352"/>
                    <a:pt x="2812" y="330"/>
                    <a:pt x="2964" y="330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3"/>
            <p:cNvSpPr/>
            <p:nvPr/>
          </p:nvSpPr>
          <p:spPr>
            <a:xfrm>
              <a:off x="8657270" y="630169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4"/>
                    <a:pt x="2151" y="1730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4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696"/>
                    <a:pt x="2912" y="1618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09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42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02"/>
                    <a:pt x="5578" y="1102"/>
                  </a:cubicBezTo>
                  <a:cubicBezTo>
                    <a:pt x="5735" y="1416"/>
                    <a:pt x="5657" y="1808"/>
                    <a:pt x="5545" y="2122"/>
                  </a:cubicBezTo>
                  <a:cubicBezTo>
                    <a:pt x="5489" y="2256"/>
                    <a:pt x="5421" y="2402"/>
                    <a:pt x="5354" y="2525"/>
                  </a:cubicBezTo>
                  <a:cubicBezTo>
                    <a:pt x="5332" y="2570"/>
                    <a:pt x="5309" y="2603"/>
                    <a:pt x="5287" y="2637"/>
                  </a:cubicBezTo>
                  <a:cubicBezTo>
                    <a:pt x="5276" y="2659"/>
                    <a:pt x="5270" y="2668"/>
                    <a:pt x="5269" y="2668"/>
                  </a:cubicBezTo>
                  <a:cubicBezTo>
                    <a:pt x="5267" y="2668"/>
                    <a:pt x="5270" y="2659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16"/>
                    <a:pt x="6261" y="2794"/>
                  </a:cubicBezTo>
                  <a:close/>
                  <a:moveTo>
                    <a:pt x="3943" y="1058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8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61"/>
                    <a:pt x="7281" y="3018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13"/>
                    <a:pt x="7258" y="3947"/>
                    <a:pt x="6844" y="3992"/>
                  </a:cubicBezTo>
                  <a:lnTo>
                    <a:pt x="7437" y="3230"/>
                  </a:lnTo>
                  <a:close/>
                  <a:moveTo>
                    <a:pt x="5545" y="3006"/>
                  </a:moveTo>
                  <a:lnTo>
                    <a:pt x="5455" y="4014"/>
                  </a:lnTo>
                  <a:cubicBezTo>
                    <a:pt x="5253" y="4003"/>
                    <a:pt x="5063" y="3981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1"/>
                  </a:moveTo>
                  <a:cubicBezTo>
                    <a:pt x="4259" y="1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48" y="1100"/>
                    <a:pt x="1861" y="1036"/>
                    <a:pt x="1579" y="1036"/>
                  </a:cubicBezTo>
                  <a:cubicBezTo>
                    <a:pt x="1278" y="1036"/>
                    <a:pt x="983" y="1108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24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8"/>
                    <a:pt x="6228" y="4563"/>
                  </a:cubicBezTo>
                  <a:cubicBezTo>
                    <a:pt x="6967" y="4541"/>
                    <a:pt x="8636" y="4317"/>
                    <a:pt x="8244" y="3186"/>
                  </a:cubicBezTo>
                  <a:cubicBezTo>
                    <a:pt x="7959" y="2491"/>
                    <a:pt x="7363" y="2214"/>
                    <a:pt x="6714" y="2214"/>
                  </a:cubicBezTo>
                  <a:cubicBezTo>
                    <a:pt x="6546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9"/>
                    <a:pt x="5074" y="1"/>
                    <a:pt x="4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3"/>
            <p:cNvSpPr/>
            <p:nvPr/>
          </p:nvSpPr>
          <p:spPr>
            <a:xfrm>
              <a:off x="9168774" y="749829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7"/>
                    <a:pt x="6" y="7"/>
                  </a:cubicBezTo>
                  <a:cubicBezTo>
                    <a:pt x="8" y="7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3"/>
            <p:cNvSpPr/>
            <p:nvPr/>
          </p:nvSpPr>
          <p:spPr>
            <a:xfrm>
              <a:off x="8900967" y="88613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66"/>
                  </a:cubicBezTo>
                  <a:lnTo>
                    <a:pt x="5096" y="1102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79"/>
                    <a:pt x="2184" y="710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8" y="1942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8"/>
                    <a:pt x="1176" y="1942"/>
                    <a:pt x="1378" y="1942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66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3"/>
            <p:cNvSpPr/>
            <p:nvPr/>
          </p:nvSpPr>
          <p:spPr>
            <a:xfrm>
              <a:off x="8657635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78" y="1686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10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4"/>
                    <a:pt x="4304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cubicBezTo>
                    <a:pt x="6306" y="4027"/>
                    <a:pt x="6295" y="4027"/>
                    <a:pt x="6295" y="4039"/>
                  </a:cubicBezTo>
                  <a:cubicBezTo>
                    <a:pt x="6127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3"/>
            <p:cNvSpPr/>
            <p:nvPr/>
          </p:nvSpPr>
          <p:spPr>
            <a:xfrm>
              <a:off x="8483419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5"/>
                  </a:cubicBezTo>
                  <a:cubicBezTo>
                    <a:pt x="5175" y="2784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3"/>
            <p:cNvSpPr/>
            <p:nvPr/>
          </p:nvSpPr>
          <p:spPr>
            <a:xfrm>
              <a:off x="8901033" y="1367561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62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81"/>
                  </a:cubicBezTo>
                  <a:lnTo>
                    <a:pt x="4277" y="2334"/>
                  </a:lnTo>
                  <a:lnTo>
                    <a:pt x="3448" y="463"/>
                  </a:lnTo>
                  <a:close/>
                  <a:moveTo>
                    <a:pt x="2927" y="333"/>
                  </a:moveTo>
                  <a:cubicBezTo>
                    <a:pt x="3002" y="333"/>
                    <a:pt x="3076" y="339"/>
                    <a:pt x="3145" y="351"/>
                  </a:cubicBezTo>
                  <a:lnTo>
                    <a:pt x="3403" y="2378"/>
                  </a:lnTo>
                  <a:lnTo>
                    <a:pt x="2507" y="407"/>
                  </a:lnTo>
                  <a:cubicBezTo>
                    <a:pt x="2639" y="356"/>
                    <a:pt x="2785" y="333"/>
                    <a:pt x="2927" y="333"/>
                  </a:cubicBezTo>
                  <a:close/>
                  <a:moveTo>
                    <a:pt x="4467" y="1449"/>
                  </a:moveTo>
                  <a:lnTo>
                    <a:pt x="5016" y="2390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4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63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31"/>
                    <a:pt x="2260" y="575"/>
                    <a:pt x="2328" y="519"/>
                  </a:cubicBezTo>
                  <a:close/>
                  <a:moveTo>
                    <a:pt x="1689" y="1997"/>
                  </a:move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1997"/>
                  </a:lnTo>
                  <a:close/>
                  <a:moveTo>
                    <a:pt x="3380" y="743"/>
                  </a:moveTo>
                  <a:lnTo>
                    <a:pt x="4209" y="2647"/>
                  </a:lnTo>
                  <a:cubicBezTo>
                    <a:pt x="4165" y="2658"/>
                    <a:pt x="4109" y="2681"/>
                    <a:pt x="4064" y="2692"/>
                  </a:cubicBezTo>
                  <a:cubicBezTo>
                    <a:pt x="3918" y="2726"/>
                    <a:pt x="3784" y="2748"/>
                    <a:pt x="3638" y="2782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15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8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45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90"/>
                    <a:pt x="244" y="2390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50"/>
                    <a:pt x="4344" y="2927"/>
                  </a:cubicBezTo>
                  <a:cubicBezTo>
                    <a:pt x="4926" y="2782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3"/>
            <p:cNvSpPr/>
            <p:nvPr/>
          </p:nvSpPr>
          <p:spPr>
            <a:xfrm>
              <a:off x="8657270" y="150237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85"/>
                    <a:pt x="2151" y="1741"/>
                    <a:pt x="2296" y="1797"/>
                  </a:cubicBezTo>
                  <a:lnTo>
                    <a:pt x="1647" y="2928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5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17"/>
                  </a:cubicBezTo>
                  <a:cubicBezTo>
                    <a:pt x="952" y="2726"/>
                    <a:pt x="773" y="2469"/>
                    <a:pt x="840" y="2155"/>
                  </a:cubicBezTo>
                  <a:cubicBezTo>
                    <a:pt x="944" y="1732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43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34"/>
                    <a:pt x="5522" y="1013"/>
                    <a:pt x="5578" y="1113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2"/>
                    <a:pt x="5354" y="2536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57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17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17"/>
                  </a:lnTo>
                  <a:close/>
                  <a:moveTo>
                    <a:pt x="7437" y="3230"/>
                  </a:moveTo>
                  <a:cubicBezTo>
                    <a:pt x="7471" y="3286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26"/>
                  </a:lnTo>
                  <a:cubicBezTo>
                    <a:pt x="5253" y="4014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cubicBezTo>
                    <a:pt x="6317" y="4026"/>
                    <a:pt x="6306" y="4026"/>
                    <a:pt x="6295" y="4037"/>
                  </a:cubicBezTo>
                  <a:cubicBezTo>
                    <a:pt x="6138" y="4037"/>
                    <a:pt x="5993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28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3"/>
            <p:cNvSpPr/>
            <p:nvPr/>
          </p:nvSpPr>
          <p:spPr>
            <a:xfrm>
              <a:off x="9168874" y="162203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3"/>
            <p:cNvSpPr/>
            <p:nvPr/>
          </p:nvSpPr>
          <p:spPr>
            <a:xfrm>
              <a:off x="8483419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40" y="1661"/>
                    <a:pt x="2274" y="1728"/>
                  </a:cubicBezTo>
                  <a:lnTo>
                    <a:pt x="2297" y="1728"/>
                  </a:lnTo>
                  <a:lnTo>
                    <a:pt x="1636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80" y="1493"/>
                  </a:cubicBezTo>
                  <a:lnTo>
                    <a:pt x="1367" y="3005"/>
                  </a:lnTo>
                  <a:cubicBezTo>
                    <a:pt x="1322" y="2971"/>
                    <a:pt x="1277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2" y="1896"/>
                    <a:pt x="1031" y="1583"/>
                    <a:pt x="1266" y="1504"/>
                  </a:cubicBezTo>
                  <a:cubicBezTo>
                    <a:pt x="1322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89" y="1717"/>
                  </a:lnTo>
                  <a:cubicBezTo>
                    <a:pt x="2778" y="1683"/>
                    <a:pt x="2857" y="1639"/>
                    <a:pt x="2901" y="1560"/>
                  </a:cubicBezTo>
                  <a:cubicBezTo>
                    <a:pt x="3103" y="1135"/>
                    <a:pt x="3417" y="687"/>
                    <a:pt x="3876" y="519"/>
                  </a:cubicBezTo>
                  <a:close/>
                  <a:moveTo>
                    <a:pt x="4327" y="450"/>
                  </a:moveTo>
                  <a:cubicBezTo>
                    <a:pt x="4586" y="450"/>
                    <a:pt x="4860" y="507"/>
                    <a:pt x="5097" y="631"/>
                  </a:cubicBezTo>
                  <a:lnTo>
                    <a:pt x="3898" y="3274"/>
                  </a:lnTo>
                  <a:lnTo>
                    <a:pt x="4257" y="451"/>
                  </a:lnTo>
                  <a:cubicBezTo>
                    <a:pt x="4280" y="450"/>
                    <a:pt x="4303" y="450"/>
                    <a:pt x="4327" y="450"/>
                  </a:cubicBezTo>
                  <a:close/>
                  <a:moveTo>
                    <a:pt x="2442" y="1997"/>
                  </a:moveTo>
                  <a:lnTo>
                    <a:pt x="2453" y="3498"/>
                  </a:lnTo>
                  <a:cubicBezTo>
                    <a:pt x="2207" y="3420"/>
                    <a:pt x="1960" y="3341"/>
                    <a:pt x="1725" y="3218"/>
                  </a:cubicBezTo>
                  <a:lnTo>
                    <a:pt x="2442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4" y="1594"/>
                    <a:pt x="5533" y="2266"/>
                    <a:pt x="5231" y="2691"/>
                  </a:cubicBezTo>
                  <a:cubicBezTo>
                    <a:pt x="5175" y="2792"/>
                    <a:pt x="5197" y="2848"/>
                    <a:pt x="5265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84" y="2691"/>
                  </a:moveTo>
                  <a:lnTo>
                    <a:pt x="5724" y="3677"/>
                  </a:lnTo>
                  <a:lnTo>
                    <a:pt x="5802" y="2848"/>
                  </a:lnTo>
                  <a:cubicBezTo>
                    <a:pt x="5959" y="2781"/>
                    <a:pt x="6116" y="2725"/>
                    <a:pt x="6284" y="2691"/>
                  </a:cubicBezTo>
                  <a:close/>
                  <a:moveTo>
                    <a:pt x="3932" y="1011"/>
                  </a:moveTo>
                  <a:lnTo>
                    <a:pt x="3585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1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11" y="2714"/>
                    <a:pt x="7113" y="2803"/>
                    <a:pt x="7270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51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21" y="3834"/>
                  </a:cubicBezTo>
                  <a:lnTo>
                    <a:pt x="4951" y="1571"/>
                  </a:lnTo>
                  <a:close/>
                  <a:moveTo>
                    <a:pt x="5545" y="2927"/>
                  </a:moveTo>
                  <a:lnTo>
                    <a:pt x="5444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45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94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38" y="4036"/>
                    <a:pt x="5970" y="4036"/>
                    <a:pt x="5814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3" y="115"/>
                  </a:cubicBezTo>
                  <a:cubicBezTo>
                    <a:pt x="3181" y="295"/>
                    <a:pt x="2733" y="687"/>
                    <a:pt x="2409" y="1179"/>
                  </a:cubicBezTo>
                  <a:cubicBezTo>
                    <a:pt x="2147" y="1094"/>
                    <a:pt x="1875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8" y="1527"/>
                    <a:pt x="0" y="2042"/>
                    <a:pt x="101" y="2546"/>
                  </a:cubicBezTo>
                  <a:cubicBezTo>
                    <a:pt x="269" y="3375"/>
                    <a:pt x="1434" y="3744"/>
                    <a:pt x="2129" y="3946"/>
                  </a:cubicBezTo>
                  <a:cubicBezTo>
                    <a:pt x="3269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6" y="4472"/>
                  </a:cubicBezTo>
                  <a:cubicBezTo>
                    <a:pt x="6900" y="4450"/>
                    <a:pt x="8614" y="4248"/>
                    <a:pt x="8244" y="3151"/>
                  </a:cubicBezTo>
                  <a:cubicBezTo>
                    <a:pt x="7962" y="2476"/>
                    <a:pt x="7381" y="2218"/>
                    <a:pt x="6753" y="2218"/>
                  </a:cubicBezTo>
                  <a:cubicBezTo>
                    <a:pt x="6557" y="2218"/>
                    <a:pt x="6358" y="2243"/>
                    <a:pt x="6161" y="2288"/>
                  </a:cubicBezTo>
                  <a:cubicBezTo>
                    <a:pt x="6430" y="1695"/>
                    <a:pt x="6530" y="967"/>
                    <a:pt x="6026" y="496"/>
                  </a:cubicBezTo>
                  <a:cubicBezTo>
                    <a:pt x="5648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3"/>
            <p:cNvSpPr/>
            <p:nvPr/>
          </p:nvSpPr>
          <p:spPr>
            <a:xfrm>
              <a:off x="8900967" y="1758510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lnTo>
                    <a:pt x="5096" y="1108"/>
                  </a:ln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27"/>
                    <a:pt x="5354" y="2194"/>
                    <a:pt x="5253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9"/>
                  </a:moveTo>
                  <a:cubicBezTo>
                    <a:pt x="3009" y="329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9"/>
                    <a:pt x="2937" y="329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86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9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lnTo>
                    <a:pt x="1691" y="2004"/>
                  </a:ln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5"/>
                    <a:pt x="4111" y="2676"/>
                    <a:pt x="4066" y="2687"/>
                  </a:cubicBezTo>
                  <a:cubicBezTo>
                    <a:pt x="3920" y="2721"/>
                    <a:pt x="3786" y="2743"/>
                    <a:pt x="3640" y="2777"/>
                  </a:cubicBezTo>
                  <a:lnTo>
                    <a:pt x="3382" y="738"/>
                  </a:lnTo>
                  <a:close/>
                  <a:moveTo>
                    <a:pt x="1328" y="1946"/>
                  </a:moveTo>
                  <a:cubicBezTo>
                    <a:pt x="1344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16"/>
                  </a:lnTo>
                  <a:cubicBezTo>
                    <a:pt x="1021" y="2003"/>
                    <a:pt x="1152" y="1946"/>
                    <a:pt x="1328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55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9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17"/>
                    <a:pt x="795" y="2306"/>
                    <a:pt x="806" y="2284"/>
                  </a:cubicBezTo>
                  <a:close/>
                  <a:moveTo>
                    <a:pt x="1579" y="2160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60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6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0" y="1623"/>
                    <a:pt x="1547" y="1617"/>
                    <a:pt x="1464" y="1617"/>
                  </a:cubicBezTo>
                  <a:cubicBezTo>
                    <a:pt x="957" y="1617"/>
                    <a:pt x="480" y="1831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7"/>
                    <a:pt x="4346" y="2933"/>
                  </a:cubicBezTo>
                  <a:cubicBezTo>
                    <a:pt x="4928" y="2777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3"/>
            <p:cNvSpPr/>
            <p:nvPr/>
          </p:nvSpPr>
          <p:spPr>
            <a:xfrm>
              <a:off x="8657635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3998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127" y="4032"/>
                    <a:pt x="5970" y="4032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1"/>
                    <a:pt x="2733" y="683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3"/>
            <p:cNvSpPr/>
            <p:nvPr/>
          </p:nvSpPr>
          <p:spPr>
            <a:xfrm>
              <a:off x="8483419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87"/>
                  </a:cubicBezTo>
                  <a:cubicBezTo>
                    <a:pt x="2146" y="1095"/>
                    <a:pt x="1874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3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3"/>
            <p:cNvSpPr/>
            <p:nvPr/>
          </p:nvSpPr>
          <p:spPr>
            <a:xfrm>
              <a:off x="8900967" y="2240133"/>
              <a:ext cx="208044" cy="108184"/>
            </a:xfrm>
            <a:custGeom>
              <a:avLst/>
              <a:gdLst/>
              <a:ahLst/>
              <a:cxnLst/>
              <a:rect l="l" t="t" r="r" b="b"/>
              <a:pathLst>
                <a:path w="6273" h="3262" extrusionOk="0">
                  <a:moveTo>
                    <a:pt x="4906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10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1579" y="2166"/>
                  </a:moveTo>
                  <a:lnTo>
                    <a:pt x="2016" y="2927"/>
                  </a:ln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30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1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78" y="810"/>
                    <a:pt x="5447" y="747"/>
                    <a:pt x="5209" y="747"/>
                  </a:cubicBezTo>
                  <a:cubicBezTo>
                    <a:pt x="4987" y="747"/>
                    <a:pt x="4758" y="802"/>
                    <a:pt x="4547" y="878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3"/>
            <p:cNvSpPr/>
            <p:nvPr/>
          </p:nvSpPr>
          <p:spPr>
            <a:xfrm>
              <a:off x="8657270" y="2374717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5276" y="2655"/>
                  </a:moveTo>
                  <a:cubicBezTo>
                    <a:pt x="5272" y="2658"/>
                    <a:pt x="5270" y="2663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close/>
                  <a:moveTo>
                    <a:pt x="1826" y="1647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47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60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99" y="544"/>
                  </a:moveTo>
                  <a:cubicBezTo>
                    <a:pt x="4627" y="544"/>
                    <a:pt x="4881" y="592"/>
                    <a:pt x="5097" y="695"/>
                  </a:cubicBezTo>
                  <a:lnTo>
                    <a:pt x="3909" y="3316"/>
                  </a:lnTo>
                  <a:lnTo>
                    <a:pt x="4268" y="549"/>
                  </a:lnTo>
                  <a:cubicBezTo>
                    <a:pt x="4310" y="546"/>
                    <a:pt x="4354" y="544"/>
                    <a:pt x="4399" y="544"/>
                  </a:cubicBezTo>
                  <a:close/>
                  <a:moveTo>
                    <a:pt x="2453" y="2039"/>
                  </a:moveTo>
                  <a:lnTo>
                    <a:pt x="2464" y="3517"/>
                  </a:lnTo>
                  <a:cubicBezTo>
                    <a:pt x="2218" y="3439"/>
                    <a:pt x="1983" y="3349"/>
                    <a:pt x="1748" y="3249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7" y="2664"/>
                    <a:pt x="5271" y="2671"/>
                    <a:pt x="5269" y="2671"/>
                  </a:cubicBezTo>
                  <a:cubicBezTo>
                    <a:pt x="5268" y="2671"/>
                    <a:pt x="5268" y="2669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69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94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5847" y="4033"/>
                  </a:ln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80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1" y="4388"/>
                    <a:pt x="4618" y="4577"/>
                    <a:pt x="5839" y="4577"/>
                  </a:cubicBezTo>
                  <a:cubicBezTo>
                    <a:pt x="5969" y="4577"/>
                    <a:pt x="6099" y="4575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9" y="2498"/>
                    <a:pt x="7363" y="2221"/>
                    <a:pt x="6714" y="2221"/>
                  </a:cubicBezTo>
                  <a:cubicBezTo>
                    <a:pt x="6546" y="2221"/>
                    <a:pt x="6375" y="2240"/>
                    <a:pt x="6205" y="2274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3"/>
            <p:cNvSpPr/>
            <p:nvPr/>
          </p:nvSpPr>
          <p:spPr>
            <a:xfrm>
              <a:off x="9168774" y="249460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3"/>
            <p:cNvSpPr/>
            <p:nvPr/>
          </p:nvSpPr>
          <p:spPr>
            <a:xfrm>
              <a:off x="8483419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40" y="1667"/>
                    <a:pt x="2274" y="1723"/>
                  </a:cubicBezTo>
                  <a:cubicBezTo>
                    <a:pt x="2274" y="1723"/>
                    <a:pt x="2297" y="1723"/>
                    <a:pt x="2297" y="1734"/>
                  </a:cubicBez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31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1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3" y="2261"/>
                    <a:pt x="5231" y="2698"/>
                  </a:cubicBezTo>
                  <a:cubicBezTo>
                    <a:pt x="5175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21" y="3840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43" y="4034"/>
                    <a:pt x="6189" y="4035"/>
                    <a:pt x="6135" y="4035"/>
                  </a:cubicBezTo>
                  <a:cubicBezTo>
                    <a:pt x="6028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6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2"/>
                    <a:pt x="0" y="2037"/>
                    <a:pt x="101" y="2541"/>
                  </a:cubicBezTo>
                  <a:cubicBezTo>
                    <a:pt x="269" y="3381"/>
                    <a:pt x="1434" y="3739"/>
                    <a:pt x="2129" y="3952"/>
                  </a:cubicBezTo>
                  <a:cubicBezTo>
                    <a:pt x="3293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6" y="4478"/>
                  </a:cubicBezTo>
                  <a:cubicBezTo>
                    <a:pt x="6900" y="4445"/>
                    <a:pt x="8614" y="4243"/>
                    <a:pt x="8244" y="3146"/>
                  </a:cubicBezTo>
                  <a:cubicBezTo>
                    <a:pt x="7960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90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3"/>
            <p:cNvSpPr/>
            <p:nvPr/>
          </p:nvSpPr>
          <p:spPr>
            <a:xfrm>
              <a:off x="8900967" y="2630917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6"/>
                    <a:pt x="5522" y="2054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4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3" y="2065"/>
                    <a:pt x="1982" y="2110"/>
                  </a:cubicBezTo>
                  <a:cubicBezTo>
                    <a:pt x="1994" y="2110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32"/>
                  </a:moveTo>
                  <a:lnTo>
                    <a:pt x="2733" y="2894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6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2" y="814"/>
                    <a:pt x="5458" y="753"/>
                    <a:pt x="5225" y="753"/>
                  </a:cubicBezTo>
                  <a:cubicBezTo>
                    <a:pt x="4998" y="753"/>
                    <a:pt x="4763" y="811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3"/>
            <p:cNvSpPr/>
            <p:nvPr/>
          </p:nvSpPr>
          <p:spPr>
            <a:xfrm>
              <a:off x="8657635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3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6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78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5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5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7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9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9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1"/>
                  </a:moveTo>
                  <a:cubicBezTo>
                    <a:pt x="4275" y="1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4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6" y="1"/>
                    <a:pt x="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3"/>
            <p:cNvSpPr/>
            <p:nvPr/>
          </p:nvSpPr>
          <p:spPr>
            <a:xfrm>
              <a:off x="8483419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77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99"/>
                    <a:pt x="1031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30"/>
                  </a:lnTo>
                  <a:close/>
                  <a:moveTo>
                    <a:pt x="6407" y="2975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5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74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6" y="4475"/>
                  </a:cubicBezTo>
                  <a:cubicBezTo>
                    <a:pt x="6900" y="4442"/>
                    <a:pt x="8614" y="4240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3"/>
            <p:cNvSpPr/>
            <p:nvPr/>
          </p:nvSpPr>
          <p:spPr>
            <a:xfrm>
              <a:off x="8900967" y="311234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24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50" y="463"/>
                  </a:moveTo>
                  <a:lnTo>
                    <a:pt x="3450" y="463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79"/>
                    <a:pt x="4648" y="2546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79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81"/>
                    <a:pt x="4066" y="2692"/>
                  </a:cubicBezTo>
                  <a:cubicBezTo>
                    <a:pt x="3920" y="2726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28" y="1951"/>
                  </a:moveTo>
                  <a:cubicBezTo>
                    <a:pt x="1344" y="1951"/>
                    <a:pt x="1361" y="1952"/>
                    <a:pt x="1378" y="1953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52" y="1951"/>
                    <a:pt x="1328" y="1951"/>
                  </a:cubicBez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82"/>
                  </a:cubicBezTo>
                  <a:lnTo>
                    <a:pt x="2643" y="1146"/>
                  </a:ln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89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46"/>
                    <a:pt x="6082" y="1964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78" y="821"/>
                    <a:pt x="5447" y="758"/>
                    <a:pt x="5209" y="758"/>
                  </a:cubicBezTo>
                  <a:cubicBezTo>
                    <a:pt x="4987" y="758"/>
                    <a:pt x="4758" y="813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3"/>
            <p:cNvSpPr/>
            <p:nvPr/>
          </p:nvSpPr>
          <p:spPr>
            <a:xfrm>
              <a:off x="8657270" y="3247156"/>
              <a:ext cx="286413" cy="151664"/>
            </a:xfrm>
            <a:custGeom>
              <a:avLst/>
              <a:gdLst/>
              <a:ahLst/>
              <a:cxnLst/>
              <a:rect l="l" t="t" r="r" b="b"/>
              <a:pathLst>
                <a:path w="8636" h="4573" extrusionOk="0">
                  <a:moveTo>
                    <a:pt x="5276" y="2659"/>
                  </a:moveTo>
                  <a:lnTo>
                    <a:pt x="5276" y="2659"/>
                  </a:lnTo>
                  <a:cubicBezTo>
                    <a:pt x="5271" y="2664"/>
                    <a:pt x="5268" y="2669"/>
                    <a:pt x="5268" y="2670"/>
                  </a:cubicBezTo>
                  <a:lnTo>
                    <a:pt x="5268" y="2670"/>
                  </a:lnTo>
                  <a:cubicBezTo>
                    <a:pt x="5271" y="2666"/>
                    <a:pt x="5273" y="2663"/>
                    <a:pt x="5276" y="2659"/>
                  </a:cubicBezTo>
                  <a:close/>
                  <a:moveTo>
                    <a:pt x="1826" y="1640"/>
                  </a:moveTo>
                  <a:cubicBezTo>
                    <a:pt x="1994" y="1673"/>
                    <a:pt x="2151" y="1741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1" y="1604"/>
                  </a:moveTo>
                  <a:cubicBezTo>
                    <a:pt x="1527" y="1604"/>
                    <a:pt x="1553" y="1604"/>
                    <a:pt x="1580" y="1606"/>
                  </a:cubicBezTo>
                  <a:lnTo>
                    <a:pt x="1378" y="3029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8"/>
                    <a:pt x="840" y="2144"/>
                  </a:cubicBezTo>
                  <a:cubicBezTo>
                    <a:pt x="944" y="1731"/>
                    <a:pt x="1199" y="1604"/>
                    <a:pt x="1501" y="1604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74"/>
                    <a:pt x="2868" y="1707"/>
                    <a:pt x="2912" y="1629"/>
                  </a:cubicBezTo>
                  <a:cubicBezTo>
                    <a:pt x="3114" y="1214"/>
                    <a:pt x="3416" y="789"/>
                    <a:pt x="3864" y="621"/>
                  </a:cubicBezTo>
                  <a:close/>
                  <a:moveTo>
                    <a:pt x="4346" y="541"/>
                  </a:moveTo>
                  <a:cubicBezTo>
                    <a:pt x="4587" y="541"/>
                    <a:pt x="4864" y="587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293" y="541"/>
                    <a:pt x="4319" y="541"/>
                    <a:pt x="4346" y="541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70"/>
                    <a:pt x="5309" y="2603"/>
                    <a:pt x="5287" y="2648"/>
                  </a:cubicBezTo>
                  <a:cubicBezTo>
                    <a:pt x="5276" y="2665"/>
                    <a:pt x="5270" y="2670"/>
                    <a:pt x="5269" y="2670"/>
                  </a:cubicBezTo>
                  <a:cubicBezTo>
                    <a:pt x="5269" y="2670"/>
                    <a:pt x="5268" y="2670"/>
                    <a:pt x="5268" y="2670"/>
                  </a:cubicBezTo>
                  <a:lnTo>
                    <a:pt x="5268" y="2670"/>
                  </a:lnTo>
                  <a:cubicBezTo>
                    <a:pt x="5199" y="2777"/>
                    <a:pt x="5222" y="2863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4"/>
                  </a:moveTo>
                  <a:lnTo>
                    <a:pt x="5735" y="3723"/>
                  </a:lnTo>
                  <a:lnTo>
                    <a:pt x="5802" y="2950"/>
                  </a:lnTo>
                  <a:cubicBezTo>
                    <a:pt x="5948" y="2883"/>
                    <a:pt x="6105" y="2827"/>
                    <a:pt x="6261" y="2794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68"/>
                    <a:pt x="3428" y="3746"/>
                    <a:pt x="3349" y="3734"/>
                  </a:cubicBezTo>
                  <a:cubicBezTo>
                    <a:pt x="3181" y="3701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71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71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80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31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45" y="3018"/>
                  </a:move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18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4" y="1"/>
                  </a:moveTo>
                  <a:cubicBezTo>
                    <a:pt x="4257" y="1"/>
                    <a:pt x="4015" y="33"/>
                    <a:pt x="3797" y="94"/>
                  </a:cubicBezTo>
                  <a:cubicBezTo>
                    <a:pt x="3204" y="273"/>
                    <a:pt x="2744" y="688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110"/>
                    <a:pt x="112" y="2603"/>
                  </a:cubicBezTo>
                  <a:cubicBezTo>
                    <a:pt x="314" y="3466"/>
                    <a:pt x="1479" y="3835"/>
                    <a:pt x="2207" y="4048"/>
                  </a:cubicBezTo>
                  <a:cubicBezTo>
                    <a:pt x="3352" y="4377"/>
                    <a:pt x="4577" y="4572"/>
                    <a:pt x="5779" y="4572"/>
                  </a:cubicBezTo>
                  <a:cubicBezTo>
                    <a:pt x="5929" y="4572"/>
                    <a:pt x="6079" y="4569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7" y="2489"/>
                    <a:pt x="7356" y="2219"/>
                    <a:pt x="6703" y="2219"/>
                  </a:cubicBezTo>
                  <a:cubicBezTo>
                    <a:pt x="6539" y="2219"/>
                    <a:pt x="6372" y="2236"/>
                    <a:pt x="6205" y="2267"/>
                  </a:cubicBezTo>
                  <a:cubicBezTo>
                    <a:pt x="6452" y="1685"/>
                    <a:pt x="6519" y="1013"/>
                    <a:pt x="6049" y="553"/>
                  </a:cubicBezTo>
                  <a:cubicBezTo>
                    <a:pt x="5666" y="171"/>
                    <a:pt x="5072" y="1"/>
                    <a:pt x="4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3"/>
            <p:cNvSpPr/>
            <p:nvPr/>
          </p:nvSpPr>
          <p:spPr>
            <a:xfrm>
              <a:off x="9168874" y="3366816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3"/>
            <p:cNvSpPr/>
            <p:nvPr/>
          </p:nvSpPr>
          <p:spPr>
            <a:xfrm>
              <a:off x="8483419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31"/>
                    <a:pt x="2297" y="1731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80" y="1496"/>
                  </a:cubicBezTo>
                  <a:lnTo>
                    <a:pt x="1367" y="3008"/>
                  </a:lnTo>
                  <a:cubicBezTo>
                    <a:pt x="1322" y="2974"/>
                    <a:pt x="1277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2" y="1899"/>
                    <a:pt x="1031" y="1586"/>
                    <a:pt x="1266" y="1507"/>
                  </a:cubicBezTo>
                  <a:cubicBezTo>
                    <a:pt x="1322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20"/>
                  </a:lnTo>
                  <a:cubicBezTo>
                    <a:pt x="2778" y="1686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327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80" y="453"/>
                    <a:pt x="4303" y="453"/>
                    <a:pt x="4327" y="453"/>
                  </a:cubicBez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44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95"/>
                    <a:pt x="5197" y="2851"/>
                    <a:pt x="5265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51"/>
                  </a:lnTo>
                  <a:cubicBezTo>
                    <a:pt x="5959" y="2773"/>
                    <a:pt x="6116" y="2728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17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74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45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94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8" y="4039"/>
                  </a:lnTo>
                  <a:lnTo>
                    <a:pt x="6295" y="4039"/>
                  </a:lnTo>
                  <a:cubicBezTo>
                    <a:pt x="6138" y="4039"/>
                    <a:pt x="5970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98"/>
                    <a:pt x="2733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30"/>
                    <a:pt x="0" y="2045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69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6" y="4475"/>
                  </a:cubicBezTo>
                  <a:cubicBezTo>
                    <a:pt x="6900" y="4453"/>
                    <a:pt x="8614" y="4251"/>
                    <a:pt x="8244" y="3154"/>
                  </a:cubicBezTo>
                  <a:cubicBezTo>
                    <a:pt x="7959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0" y="970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3"/>
            <p:cNvSpPr/>
            <p:nvPr/>
          </p:nvSpPr>
          <p:spPr>
            <a:xfrm>
              <a:off x="8901033" y="3503124"/>
              <a:ext cx="207978" cy="108416"/>
            </a:xfrm>
            <a:custGeom>
              <a:avLst/>
              <a:gdLst/>
              <a:ahLst/>
              <a:cxnLst/>
              <a:rect l="l" t="t" r="r" b="b"/>
              <a:pathLst>
                <a:path w="6271" h="3269" extrusionOk="0">
                  <a:moveTo>
                    <a:pt x="4904" y="1113"/>
                  </a:moveTo>
                  <a:lnTo>
                    <a:pt x="5049" y="2098"/>
                  </a:lnTo>
                  <a:lnTo>
                    <a:pt x="4545" y="1225"/>
                  </a:lnTo>
                  <a:cubicBezTo>
                    <a:pt x="4669" y="1169"/>
                    <a:pt x="4792" y="1135"/>
                    <a:pt x="4904" y="1113"/>
                  </a:cubicBezTo>
                  <a:close/>
                  <a:moveTo>
                    <a:pt x="5094" y="1101"/>
                  </a:moveTo>
                  <a:lnTo>
                    <a:pt x="5094" y="1101"/>
                  </a:lnTo>
                  <a:cubicBezTo>
                    <a:pt x="5296" y="1124"/>
                    <a:pt x="5475" y="1225"/>
                    <a:pt x="5587" y="1482"/>
                  </a:cubicBezTo>
                  <a:cubicBezTo>
                    <a:pt x="5677" y="1684"/>
                    <a:pt x="5654" y="1885"/>
                    <a:pt x="5520" y="2053"/>
                  </a:cubicBezTo>
                  <a:cubicBezTo>
                    <a:pt x="5441" y="2132"/>
                    <a:pt x="5352" y="2199"/>
                    <a:pt x="5251" y="2266"/>
                  </a:cubicBezTo>
                  <a:lnTo>
                    <a:pt x="5094" y="1101"/>
                  </a:lnTo>
                  <a:close/>
                  <a:moveTo>
                    <a:pt x="3448" y="463"/>
                  </a:moveTo>
                  <a:lnTo>
                    <a:pt x="3448" y="463"/>
                  </a:lnTo>
                  <a:cubicBezTo>
                    <a:pt x="3750" y="620"/>
                    <a:pt x="3974" y="900"/>
                    <a:pt x="4120" y="1191"/>
                  </a:cubicBezTo>
                  <a:cubicBezTo>
                    <a:pt x="4153" y="1258"/>
                    <a:pt x="4209" y="1281"/>
                    <a:pt x="4288" y="1292"/>
                  </a:cubicBezTo>
                  <a:lnTo>
                    <a:pt x="4277" y="2333"/>
                  </a:lnTo>
                  <a:lnTo>
                    <a:pt x="3448" y="463"/>
                  </a:lnTo>
                  <a:close/>
                  <a:moveTo>
                    <a:pt x="2935" y="334"/>
                  </a:moveTo>
                  <a:cubicBezTo>
                    <a:pt x="3007" y="334"/>
                    <a:pt x="3078" y="340"/>
                    <a:pt x="3145" y="351"/>
                  </a:cubicBezTo>
                  <a:lnTo>
                    <a:pt x="3403" y="2389"/>
                  </a:lnTo>
                  <a:lnTo>
                    <a:pt x="2507" y="418"/>
                  </a:lnTo>
                  <a:cubicBezTo>
                    <a:pt x="2641" y="358"/>
                    <a:pt x="2791" y="334"/>
                    <a:pt x="2935" y="334"/>
                  </a:cubicBezTo>
                  <a:close/>
                  <a:moveTo>
                    <a:pt x="4467" y="1449"/>
                  </a:moveTo>
                  <a:lnTo>
                    <a:pt x="5016" y="2389"/>
                  </a:lnTo>
                  <a:cubicBezTo>
                    <a:pt x="4837" y="2479"/>
                    <a:pt x="4646" y="2546"/>
                    <a:pt x="4456" y="2591"/>
                  </a:cubicBezTo>
                  <a:lnTo>
                    <a:pt x="4467" y="1449"/>
                  </a:lnTo>
                  <a:close/>
                  <a:moveTo>
                    <a:pt x="2328" y="519"/>
                  </a:moveTo>
                  <a:lnTo>
                    <a:pt x="2753" y="2613"/>
                  </a:lnTo>
                  <a:lnTo>
                    <a:pt x="2372" y="2053"/>
                  </a:lnTo>
                  <a:cubicBezTo>
                    <a:pt x="2451" y="2009"/>
                    <a:pt x="2484" y="1941"/>
                    <a:pt x="2428" y="1874"/>
                  </a:cubicBezTo>
                  <a:cubicBezTo>
                    <a:pt x="2216" y="1561"/>
                    <a:pt x="2014" y="1079"/>
                    <a:pt x="2182" y="709"/>
                  </a:cubicBezTo>
                  <a:cubicBezTo>
                    <a:pt x="2216" y="642"/>
                    <a:pt x="2260" y="575"/>
                    <a:pt x="2328" y="519"/>
                  </a:cubicBezTo>
                  <a:close/>
                  <a:moveTo>
                    <a:pt x="1689" y="2009"/>
                  </a:moveTo>
                  <a:lnTo>
                    <a:pt x="1689" y="2009"/>
                  </a:lnTo>
                  <a:cubicBezTo>
                    <a:pt x="1790" y="2031"/>
                    <a:pt x="1891" y="2065"/>
                    <a:pt x="1980" y="2109"/>
                  </a:cubicBezTo>
                  <a:cubicBezTo>
                    <a:pt x="1992" y="2121"/>
                    <a:pt x="2003" y="2121"/>
                    <a:pt x="2025" y="2121"/>
                  </a:cubicBezTo>
                  <a:lnTo>
                    <a:pt x="2081" y="2681"/>
                  </a:lnTo>
                  <a:lnTo>
                    <a:pt x="1689" y="2009"/>
                  </a:lnTo>
                  <a:close/>
                  <a:moveTo>
                    <a:pt x="3380" y="743"/>
                  </a:moveTo>
                  <a:lnTo>
                    <a:pt x="4209" y="2658"/>
                  </a:lnTo>
                  <a:cubicBezTo>
                    <a:pt x="4165" y="2669"/>
                    <a:pt x="4109" y="2681"/>
                    <a:pt x="4064" y="2692"/>
                  </a:cubicBezTo>
                  <a:cubicBezTo>
                    <a:pt x="3918" y="2725"/>
                    <a:pt x="3784" y="2748"/>
                    <a:pt x="3638" y="2781"/>
                  </a:cubicBezTo>
                  <a:lnTo>
                    <a:pt x="3380" y="743"/>
                  </a:lnTo>
                  <a:close/>
                  <a:moveTo>
                    <a:pt x="1326" y="1951"/>
                  </a:moveTo>
                  <a:cubicBezTo>
                    <a:pt x="1342" y="1951"/>
                    <a:pt x="1359" y="1952"/>
                    <a:pt x="1376" y="1953"/>
                  </a:cubicBezTo>
                  <a:lnTo>
                    <a:pt x="1454" y="2826"/>
                  </a:lnTo>
                  <a:lnTo>
                    <a:pt x="916" y="2121"/>
                  </a:lnTo>
                  <a:cubicBezTo>
                    <a:pt x="1019" y="2008"/>
                    <a:pt x="1150" y="1951"/>
                    <a:pt x="1326" y="1951"/>
                  </a:cubicBezTo>
                  <a:close/>
                  <a:moveTo>
                    <a:pt x="2641" y="1146"/>
                  </a:moveTo>
                  <a:lnTo>
                    <a:pt x="3403" y="2815"/>
                  </a:lnTo>
                  <a:cubicBezTo>
                    <a:pt x="3268" y="2837"/>
                    <a:pt x="3134" y="2860"/>
                    <a:pt x="3000" y="2882"/>
                  </a:cubicBezTo>
                  <a:lnTo>
                    <a:pt x="2641" y="1146"/>
                  </a:lnTo>
                  <a:close/>
                  <a:moveTo>
                    <a:pt x="804" y="2289"/>
                  </a:moveTo>
                  <a:lnTo>
                    <a:pt x="1275" y="2894"/>
                  </a:lnTo>
                  <a:cubicBezTo>
                    <a:pt x="950" y="2826"/>
                    <a:pt x="670" y="2692"/>
                    <a:pt x="771" y="2356"/>
                  </a:cubicBezTo>
                  <a:cubicBezTo>
                    <a:pt x="782" y="2322"/>
                    <a:pt x="793" y="2311"/>
                    <a:pt x="804" y="2289"/>
                  </a:cubicBezTo>
                  <a:close/>
                  <a:moveTo>
                    <a:pt x="2204" y="2132"/>
                  </a:moveTo>
                  <a:lnTo>
                    <a:pt x="2731" y="2905"/>
                  </a:lnTo>
                  <a:cubicBezTo>
                    <a:pt x="2585" y="2916"/>
                    <a:pt x="2440" y="2927"/>
                    <a:pt x="2283" y="2927"/>
                  </a:cubicBezTo>
                  <a:lnTo>
                    <a:pt x="2204" y="2132"/>
                  </a:lnTo>
                  <a:close/>
                  <a:moveTo>
                    <a:pt x="1577" y="2165"/>
                  </a:moveTo>
                  <a:lnTo>
                    <a:pt x="2014" y="2938"/>
                  </a:lnTo>
                  <a:lnTo>
                    <a:pt x="1936" y="2938"/>
                  </a:lnTo>
                  <a:cubicBezTo>
                    <a:pt x="1857" y="2938"/>
                    <a:pt x="1756" y="2938"/>
                    <a:pt x="1644" y="2927"/>
                  </a:cubicBezTo>
                  <a:lnTo>
                    <a:pt x="1577" y="2165"/>
                  </a:lnTo>
                  <a:close/>
                  <a:moveTo>
                    <a:pt x="3092" y="1"/>
                  </a:moveTo>
                  <a:cubicBezTo>
                    <a:pt x="2647" y="1"/>
                    <a:pt x="2171" y="146"/>
                    <a:pt x="1868" y="441"/>
                  </a:cubicBezTo>
                  <a:cubicBezTo>
                    <a:pt x="1532" y="765"/>
                    <a:pt x="1555" y="1225"/>
                    <a:pt x="1712" y="1639"/>
                  </a:cubicBezTo>
                  <a:cubicBezTo>
                    <a:pt x="1626" y="1628"/>
                    <a:pt x="1539" y="1622"/>
                    <a:pt x="1454" y="1622"/>
                  </a:cubicBezTo>
                  <a:cubicBezTo>
                    <a:pt x="950" y="1622"/>
                    <a:pt x="477" y="1829"/>
                    <a:pt x="267" y="2356"/>
                  </a:cubicBezTo>
                  <a:cubicBezTo>
                    <a:pt x="255" y="2356"/>
                    <a:pt x="267" y="2367"/>
                    <a:pt x="255" y="2378"/>
                  </a:cubicBezTo>
                  <a:cubicBezTo>
                    <a:pt x="255" y="2378"/>
                    <a:pt x="244" y="2389"/>
                    <a:pt x="244" y="2389"/>
                  </a:cubicBezTo>
                  <a:cubicBezTo>
                    <a:pt x="0" y="3114"/>
                    <a:pt x="937" y="3269"/>
                    <a:pt x="1787" y="3269"/>
                  </a:cubicBezTo>
                  <a:cubicBezTo>
                    <a:pt x="2264" y="3269"/>
                    <a:pt x="2713" y="3220"/>
                    <a:pt x="2910" y="3196"/>
                  </a:cubicBezTo>
                  <a:cubicBezTo>
                    <a:pt x="3392" y="3140"/>
                    <a:pt x="3873" y="3062"/>
                    <a:pt x="4344" y="2927"/>
                  </a:cubicBezTo>
                  <a:cubicBezTo>
                    <a:pt x="4926" y="2781"/>
                    <a:pt x="5766" y="2546"/>
                    <a:pt x="6080" y="1975"/>
                  </a:cubicBezTo>
                  <a:cubicBezTo>
                    <a:pt x="6270" y="1639"/>
                    <a:pt x="6147" y="1236"/>
                    <a:pt x="5867" y="989"/>
                  </a:cubicBezTo>
                  <a:cubicBezTo>
                    <a:pt x="5676" y="821"/>
                    <a:pt x="5445" y="758"/>
                    <a:pt x="5207" y="758"/>
                  </a:cubicBezTo>
                  <a:cubicBezTo>
                    <a:pt x="4985" y="758"/>
                    <a:pt x="4756" y="813"/>
                    <a:pt x="4545" y="889"/>
                  </a:cubicBezTo>
                  <a:cubicBezTo>
                    <a:pt x="4321" y="508"/>
                    <a:pt x="4008" y="183"/>
                    <a:pt x="3560" y="60"/>
                  </a:cubicBezTo>
                  <a:cubicBezTo>
                    <a:pt x="3415" y="21"/>
                    <a:pt x="3255" y="1"/>
                    <a:pt x="30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3"/>
            <p:cNvSpPr/>
            <p:nvPr/>
          </p:nvSpPr>
          <p:spPr>
            <a:xfrm>
              <a:off x="8657635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74" y="1718"/>
                  </a:cubicBezTo>
                  <a:cubicBezTo>
                    <a:pt x="2274" y="1729"/>
                    <a:pt x="2285" y="1729"/>
                    <a:pt x="2297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77" y="2950"/>
                    <a:pt x="1233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2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78" y="1684"/>
                    <a:pt x="2857" y="1640"/>
                    <a:pt x="2890" y="1561"/>
                  </a:cubicBezTo>
                  <a:cubicBezTo>
                    <a:pt x="3103" y="1136"/>
                    <a:pt x="3417" y="688"/>
                    <a:pt x="3876" y="520"/>
                  </a:cubicBezTo>
                  <a:close/>
                  <a:moveTo>
                    <a:pt x="4327" y="451"/>
                  </a:moveTo>
                  <a:cubicBezTo>
                    <a:pt x="4586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4257" y="452"/>
                  </a:lnTo>
                  <a:cubicBezTo>
                    <a:pt x="4280" y="451"/>
                    <a:pt x="4303" y="451"/>
                    <a:pt x="4327" y="451"/>
                  </a:cubicBezTo>
                  <a:close/>
                  <a:moveTo>
                    <a:pt x="2442" y="1987"/>
                  </a:moveTo>
                  <a:lnTo>
                    <a:pt x="2453" y="3499"/>
                  </a:lnTo>
                  <a:cubicBezTo>
                    <a:pt x="2207" y="3420"/>
                    <a:pt x="1961" y="3342"/>
                    <a:pt x="1725" y="3219"/>
                  </a:cubicBezTo>
                  <a:lnTo>
                    <a:pt x="2442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14" y="1595"/>
                    <a:pt x="5534" y="2256"/>
                    <a:pt x="5231" y="2692"/>
                  </a:cubicBezTo>
                  <a:cubicBezTo>
                    <a:pt x="5164" y="2793"/>
                    <a:pt x="5198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84" y="2692"/>
                  </a:moveTo>
                  <a:lnTo>
                    <a:pt x="5724" y="3678"/>
                  </a:lnTo>
                  <a:lnTo>
                    <a:pt x="5802" y="2849"/>
                  </a:lnTo>
                  <a:cubicBezTo>
                    <a:pt x="5959" y="2771"/>
                    <a:pt x="6116" y="2726"/>
                    <a:pt x="6284" y="2692"/>
                  </a:cubicBezTo>
                  <a:close/>
                  <a:moveTo>
                    <a:pt x="3932" y="1012"/>
                  </a:moveTo>
                  <a:lnTo>
                    <a:pt x="3585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1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11" y="2715"/>
                    <a:pt x="7113" y="2804"/>
                    <a:pt x="7270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21" y="3835"/>
                  </a:cubicBezTo>
                  <a:lnTo>
                    <a:pt x="4940" y="1572"/>
                  </a:lnTo>
                  <a:close/>
                  <a:moveTo>
                    <a:pt x="5545" y="2928"/>
                  </a:moveTo>
                  <a:lnTo>
                    <a:pt x="5433" y="4014"/>
                  </a:lnTo>
                  <a:cubicBezTo>
                    <a:pt x="5231" y="4003"/>
                    <a:pt x="5030" y="3992"/>
                    <a:pt x="4828" y="3969"/>
                  </a:cubicBezTo>
                  <a:lnTo>
                    <a:pt x="5545" y="2928"/>
                  </a:lnTo>
                  <a:close/>
                  <a:moveTo>
                    <a:pt x="7426" y="3185"/>
                  </a:moveTo>
                  <a:cubicBezTo>
                    <a:pt x="7460" y="3241"/>
                    <a:pt x="7494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18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4" y="4025"/>
                  </a:cubicBezTo>
                  <a:lnTo>
                    <a:pt x="6407" y="2972"/>
                  </a:lnTo>
                  <a:close/>
                  <a:moveTo>
                    <a:pt x="4543" y="1"/>
                  </a:moveTo>
                  <a:cubicBezTo>
                    <a:pt x="4266" y="1"/>
                    <a:pt x="3994" y="41"/>
                    <a:pt x="3753" y="116"/>
                  </a:cubicBezTo>
                  <a:cubicBezTo>
                    <a:pt x="3181" y="296"/>
                    <a:pt x="2733" y="688"/>
                    <a:pt x="2409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8" y="1528"/>
                    <a:pt x="0" y="2043"/>
                    <a:pt x="101" y="2547"/>
                  </a:cubicBezTo>
                  <a:cubicBezTo>
                    <a:pt x="258" y="3376"/>
                    <a:pt x="1434" y="3734"/>
                    <a:pt x="2129" y="3947"/>
                  </a:cubicBezTo>
                  <a:cubicBezTo>
                    <a:pt x="3269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6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30" y="1696"/>
                    <a:pt x="6530" y="968"/>
                    <a:pt x="6026" y="497"/>
                  </a:cubicBezTo>
                  <a:cubicBezTo>
                    <a:pt x="5648" y="155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3"/>
            <p:cNvSpPr/>
            <p:nvPr/>
          </p:nvSpPr>
          <p:spPr>
            <a:xfrm>
              <a:off x="8483419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22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1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15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5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799"/>
                    <a:pt x="7270" y="2967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30"/>
                  </a:cubicBezTo>
                  <a:lnTo>
                    <a:pt x="4951" y="1567"/>
                  </a:lnTo>
                  <a:close/>
                  <a:moveTo>
                    <a:pt x="5545" y="2923"/>
                  </a:moveTo>
                  <a:lnTo>
                    <a:pt x="5444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82"/>
                    <a:pt x="2409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3"/>
            <p:cNvSpPr/>
            <p:nvPr/>
          </p:nvSpPr>
          <p:spPr>
            <a:xfrm>
              <a:off x="8900967" y="3984714"/>
              <a:ext cx="208044" cy="108383"/>
            </a:xfrm>
            <a:custGeom>
              <a:avLst/>
              <a:gdLst/>
              <a:ahLst/>
              <a:cxnLst/>
              <a:rect l="l" t="t" r="r" b="b"/>
              <a:pathLst>
                <a:path w="6273" h="3268" extrusionOk="0">
                  <a:moveTo>
                    <a:pt x="4906" y="1108"/>
                  </a:moveTo>
                  <a:lnTo>
                    <a:pt x="5051" y="2093"/>
                  </a:lnTo>
                  <a:lnTo>
                    <a:pt x="4547" y="1220"/>
                  </a:lnTo>
                  <a:cubicBezTo>
                    <a:pt x="4671" y="1164"/>
                    <a:pt x="4794" y="1130"/>
                    <a:pt x="4906" y="1108"/>
                  </a:cubicBezTo>
                  <a:close/>
                  <a:moveTo>
                    <a:pt x="5096" y="1108"/>
                  </a:moveTo>
                  <a:cubicBezTo>
                    <a:pt x="5298" y="1119"/>
                    <a:pt x="5477" y="1220"/>
                    <a:pt x="5589" y="1477"/>
                  </a:cubicBezTo>
                  <a:cubicBezTo>
                    <a:pt x="5679" y="1679"/>
                    <a:pt x="5656" y="1880"/>
                    <a:pt x="5522" y="2048"/>
                  </a:cubicBezTo>
                  <a:cubicBezTo>
                    <a:pt x="5443" y="2138"/>
                    <a:pt x="5354" y="2194"/>
                    <a:pt x="5264" y="2261"/>
                  </a:cubicBezTo>
                  <a:lnTo>
                    <a:pt x="5096" y="1108"/>
                  </a:lnTo>
                  <a:close/>
                  <a:moveTo>
                    <a:pt x="3450" y="458"/>
                  </a:moveTo>
                  <a:cubicBezTo>
                    <a:pt x="3752" y="615"/>
                    <a:pt x="3976" y="895"/>
                    <a:pt x="4122" y="1186"/>
                  </a:cubicBezTo>
                  <a:cubicBezTo>
                    <a:pt x="4155" y="1253"/>
                    <a:pt x="4211" y="1276"/>
                    <a:pt x="4290" y="1287"/>
                  </a:cubicBezTo>
                  <a:lnTo>
                    <a:pt x="4279" y="2340"/>
                  </a:lnTo>
                  <a:lnTo>
                    <a:pt x="3450" y="458"/>
                  </a:lnTo>
                  <a:close/>
                  <a:moveTo>
                    <a:pt x="2937" y="328"/>
                  </a:moveTo>
                  <a:cubicBezTo>
                    <a:pt x="3009" y="328"/>
                    <a:pt x="3080" y="335"/>
                    <a:pt x="3147" y="346"/>
                  </a:cubicBezTo>
                  <a:lnTo>
                    <a:pt x="3405" y="2384"/>
                  </a:lnTo>
                  <a:lnTo>
                    <a:pt x="2509" y="413"/>
                  </a:lnTo>
                  <a:cubicBezTo>
                    <a:pt x="2643" y="353"/>
                    <a:pt x="2793" y="328"/>
                    <a:pt x="2937" y="328"/>
                  </a:cubicBezTo>
                  <a:close/>
                  <a:moveTo>
                    <a:pt x="4469" y="1455"/>
                  </a:moveTo>
                  <a:lnTo>
                    <a:pt x="5018" y="2396"/>
                  </a:lnTo>
                  <a:cubicBezTo>
                    <a:pt x="4839" y="2474"/>
                    <a:pt x="4648" y="2541"/>
                    <a:pt x="4458" y="2597"/>
                  </a:cubicBezTo>
                  <a:lnTo>
                    <a:pt x="4469" y="1455"/>
                  </a:lnTo>
                  <a:close/>
                  <a:moveTo>
                    <a:pt x="2330" y="525"/>
                  </a:moveTo>
                  <a:lnTo>
                    <a:pt x="2755" y="2608"/>
                  </a:lnTo>
                  <a:lnTo>
                    <a:pt x="2374" y="2048"/>
                  </a:lnTo>
                  <a:cubicBezTo>
                    <a:pt x="2453" y="2004"/>
                    <a:pt x="2486" y="1948"/>
                    <a:pt x="2430" y="1869"/>
                  </a:cubicBezTo>
                  <a:cubicBezTo>
                    <a:pt x="2218" y="1556"/>
                    <a:pt x="2016" y="1074"/>
                    <a:pt x="2184" y="716"/>
                  </a:cubicBezTo>
                  <a:cubicBezTo>
                    <a:pt x="2218" y="637"/>
                    <a:pt x="2262" y="570"/>
                    <a:pt x="2330" y="525"/>
                  </a:cubicBezTo>
                  <a:close/>
                  <a:moveTo>
                    <a:pt x="1691" y="2004"/>
                  </a:moveTo>
                  <a:cubicBezTo>
                    <a:pt x="1792" y="2026"/>
                    <a:pt x="1893" y="2060"/>
                    <a:pt x="1982" y="2104"/>
                  </a:cubicBezTo>
                  <a:cubicBezTo>
                    <a:pt x="1994" y="2116"/>
                    <a:pt x="2005" y="2116"/>
                    <a:pt x="2027" y="2116"/>
                  </a:cubicBezTo>
                  <a:lnTo>
                    <a:pt x="2083" y="2676"/>
                  </a:lnTo>
                  <a:lnTo>
                    <a:pt x="1691" y="2004"/>
                  </a:lnTo>
                  <a:close/>
                  <a:moveTo>
                    <a:pt x="3382" y="738"/>
                  </a:moveTo>
                  <a:lnTo>
                    <a:pt x="4211" y="2653"/>
                  </a:lnTo>
                  <a:cubicBezTo>
                    <a:pt x="4167" y="2664"/>
                    <a:pt x="4111" y="2676"/>
                    <a:pt x="4066" y="2687"/>
                  </a:cubicBezTo>
                  <a:cubicBezTo>
                    <a:pt x="3920" y="2720"/>
                    <a:pt x="3786" y="2743"/>
                    <a:pt x="3640" y="2776"/>
                  </a:cubicBezTo>
                  <a:lnTo>
                    <a:pt x="3382" y="738"/>
                  </a:lnTo>
                  <a:close/>
                  <a:moveTo>
                    <a:pt x="1329" y="1946"/>
                  </a:moveTo>
                  <a:cubicBezTo>
                    <a:pt x="1345" y="1946"/>
                    <a:pt x="1361" y="1947"/>
                    <a:pt x="1378" y="1948"/>
                  </a:cubicBezTo>
                  <a:lnTo>
                    <a:pt x="1456" y="2821"/>
                  </a:lnTo>
                  <a:lnTo>
                    <a:pt x="918" y="2127"/>
                  </a:lnTo>
                  <a:cubicBezTo>
                    <a:pt x="1021" y="2003"/>
                    <a:pt x="1152" y="1946"/>
                    <a:pt x="1329" y="1946"/>
                  </a:cubicBezTo>
                  <a:close/>
                  <a:moveTo>
                    <a:pt x="2643" y="1141"/>
                  </a:moveTo>
                  <a:lnTo>
                    <a:pt x="3405" y="2821"/>
                  </a:lnTo>
                  <a:cubicBezTo>
                    <a:pt x="3270" y="2844"/>
                    <a:pt x="3136" y="2866"/>
                    <a:pt x="3002" y="2877"/>
                  </a:cubicBezTo>
                  <a:lnTo>
                    <a:pt x="2643" y="1141"/>
                  </a:lnTo>
                  <a:close/>
                  <a:moveTo>
                    <a:pt x="806" y="2284"/>
                  </a:moveTo>
                  <a:lnTo>
                    <a:pt x="1277" y="2888"/>
                  </a:lnTo>
                  <a:cubicBezTo>
                    <a:pt x="952" y="2821"/>
                    <a:pt x="672" y="2687"/>
                    <a:pt x="773" y="2351"/>
                  </a:cubicBezTo>
                  <a:cubicBezTo>
                    <a:pt x="784" y="2328"/>
                    <a:pt x="795" y="2306"/>
                    <a:pt x="806" y="2284"/>
                  </a:cubicBezTo>
                  <a:close/>
                  <a:moveTo>
                    <a:pt x="1579" y="2172"/>
                  </a:moveTo>
                  <a:lnTo>
                    <a:pt x="2016" y="2933"/>
                  </a:lnTo>
                  <a:lnTo>
                    <a:pt x="1646" y="2933"/>
                  </a:lnTo>
                  <a:lnTo>
                    <a:pt x="1579" y="2172"/>
                  </a:lnTo>
                  <a:close/>
                  <a:moveTo>
                    <a:pt x="2206" y="2127"/>
                  </a:moveTo>
                  <a:lnTo>
                    <a:pt x="2733" y="2900"/>
                  </a:lnTo>
                  <a:cubicBezTo>
                    <a:pt x="2587" y="2911"/>
                    <a:pt x="2442" y="2922"/>
                    <a:pt x="2285" y="2933"/>
                  </a:cubicBezTo>
                  <a:lnTo>
                    <a:pt x="2206" y="2127"/>
                  </a:lnTo>
                  <a:close/>
                  <a:moveTo>
                    <a:pt x="3099" y="1"/>
                  </a:moveTo>
                  <a:cubicBezTo>
                    <a:pt x="2653" y="1"/>
                    <a:pt x="2174" y="140"/>
                    <a:pt x="1870" y="435"/>
                  </a:cubicBezTo>
                  <a:cubicBezTo>
                    <a:pt x="1534" y="760"/>
                    <a:pt x="1557" y="1220"/>
                    <a:pt x="1714" y="1634"/>
                  </a:cubicBezTo>
                  <a:cubicBezTo>
                    <a:pt x="1636" y="1625"/>
                    <a:pt x="1559" y="1621"/>
                    <a:pt x="1482" y="1621"/>
                  </a:cubicBezTo>
                  <a:cubicBezTo>
                    <a:pt x="969" y="1621"/>
                    <a:pt x="483" y="1825"/>
                    <a:pt x="269" y="2351"/>
                  </a:cubicBezTo>
                  <a:cubicBezTo>
                    <a:pt x="257" y="2362"/>
                    <a:pt x="269" y="2362"/>
                    <a:pt x="257" y="2373"/>
                  </a:cubicBezTo>
                  <a:cubicBezTo>
                    <a:pt x="257" y="2373"/>
                    <a:pt x="246" y="2384"/>
                    <a:pt x="246" y="2396"/>
                  </a:cubicBezTo>
                  <a:cubicBezTo>
                    <a:pt x="1" y="3118"/>
                    <a:pt x="952" y="3267"/>
                    <a:pt x="1806" y="3267"/>
                  </a:cubicBezTo>
                  <a:cubicBezTo>
                    <a:pt x="2276" y="3267"/>
                    <a:pt x="2717" y="3222"/>
                    <a:pt x="2912" y="3202"/>
                  </a:cubicBezTo>
                  <a:cubicBezTo>
                    <a:pt x="3394" y="3135"/>
                    <a:pt x="3875" y="3056"/>
                    <a:pt x="4346" y="2933"/>
                  </a:cubicBezTo>
                  <a:cubicBezTo>
                    <a:pt x="4928" y="2776"/>
                    <a:pt x="5768" y="2541"/>
                    <a:pt x="6082" y="1970"/>
                  </a:cubicBezTo>
                  <a:cubicBezTo>
                    <a:pt x="6272" y="1634"/>
                    <a:pt x="6149" y="1231"/>
                    <a:pt x="5869" y="984"/>
                  </a:cubicBezTo>
                  <a:cubicBezTo>
                    <a:pt x="5678" y="816"/>
                    <a:pt x="5447" y="753"/>
                    <a:pt x="5209" y="753"/>
                  </a:cubicBezTo>
                  <a:cubicBezTo>
                    <a:pt x="4987" y="753"/>
                    <a:pt x="4758" y="808"/>
                    <a:pt x="4547" y="884"/>
                  </a:cubicBezTo>
                  <a:cubicBezTo>
                    <a:pt x="4323" y="503"/>
                    <a:pt x="4010" y="178"/>
                    <a:pt x="3562" y="55"/>
                  </a:cubicBezTo>
                  <a:cubicBezTo>
                    <a:pt x="3419" y="19"/>
                    <a:pt x="3261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3"/>
            <p:cNvSpPr/>
            <p:nvPr/>
          </p:nvSpPr>
          <p:spPr>
            <a:xfrm>
              <a:off x="8657270" y="4119496"/>
              <a:ext cx="286413" cy="151796"/>
            </a:xfrm>
            <a:custGeom>
              <a:avLst/>
              <a:gdLst/>
              <a:ahLst/>
              <a:cxnLst/>
              <a:rect l="l" t="t" r="r" b="b"/>
              <a:pathLst>
                <a:path w="8636" h="4577" extrusionOk="0">
                  <a:moveTo>
                    <a:pt x="1826" y="1636"/>
                  </a:moveTo>
                  <a:cubicBezTo>
                    <a:pt x="1994" y="1681"/>
                    <a:pt x="2151" y="1737"/>
                    <a:pt x="2296" y="1804"/>
                  </a:cubicBezTo>
                  <a:lnTo>
                    <a:pt x="1647" y="2924"/>
                  </a:lnTo>
                  <a:lnTo>
                    <a:pt x="1826" y="1636"/>
                  </a:lnTo>
                  <a:close/>
                  <a:moveTo>
                    <a:pt x="1506" y="1600"/>
                  </a:moveTo>
                  <a:cubicBezTo>
                    <a:pt x="1530" y="1600"/>
                    <a:pt x="1555" y="1601"/>
                    <a:pt x="1580" y="1602"/>
                  </a:cubicBezTo>
                  <a:lnTo>
                    <a:pt x="1378" y="3025"/>
                  </a:lnTo>
                  <a:cubicBezTo>
                    <a:pt x="1322" y="2991"/>
                    <a:pt x="1255" y="2957"/>
                    <a:pt x="1199" y="2913"/>
                  </a:cubicBezTo>
                  <a:cubicBezTo>
                    <a:pt x="952" y="2722"/>
                    <a:pt x="773" y="2465"/>
                    <a:pt x="840" y="2151"/>
                  </a:cubicBezTo>
                  <a:cubicBezTo>
                    <a:pt x="944" y="1736"/>
                    <a:pt x="1202" y="1600"/>
                    <a:pt x="1506" y="1600"/>
                  </a:cubicBezTo>
                  <a:close/>
                  <a:moveTo>
                    <a:pt x="3864" y="628"/>
                  </a:moveTo>
                  <a:lnTo>
                    <a:pt x="2711" y="3249"/>
                  </a:lnTo>
                  <a:lnTo>
                    <a:pt x="2700" y="1815"/>
                  </a:lnTo>
                  <a:cubicBezTo>
                    <a:pt x="2789" y="1770"/>
                    <a:pt x="2868" y="1703"/>
                    <a:pt x="2912" y="1625"/>
                  </a:cubicBezTo>
                  <a:cubicBezTo>
                    <a:pt x="3114" y="1210"/>
                    <a:pt x="3416" y="796"/>
                    <a:pt x="3864" y="628"/>
                  </a:cubicBezTo>
                  <a:close/>
                  <a:moveTo>
                    <a:pt x="4345" y="536"/>
                  </a:moveTo>
                  <a:cubicBezTo>
                    <a:pt x="4586" y="536"/>
                    <a:pt x="4864" y="584"/>
                    <a:pt x="5097" y="695"/>
                  </a:cubicBezTo>
                  <a:lnTo>
                    <a:pt x="3909" y="3316"/>
                  </a:lnTo>
                  <a:lnTo>
                    <a:pt x="4268" y="538"/>
                  </a:lnTo>
                  <a:cubicBezTo>
                    <a:pt x="4293" y="537"/>
                    <a:pt x="4319" y="536"/>
                    <a:pt x="4345" y="536"/>
                  </a:cubicBezTo>
                  <a:close/>
                  <a:moveTo>
                    <a:pt x="2453" y="2039"/>
                  </a:moveTo>
                  <a:lnTo>
                    <a:pt x="2464" y="3506"/>
                  </a:lnTo>
                  <a:cubicBezTo>
                    <a:pt x="2218" y="3439"/>
                    <a:pt x="1983" y="3349"/>
                    <a:pt x="1748" y="3237"/>
                  </a:cubicBezTo>
                  <a:lnTo>
                    <a:pt x="2453" y="2039"/>
                  </a:lnTo>
                  <a:close/>
                  <a:moveTo>
                    <a:pt x="5365" y="863"/>
                  </a:moveTo>
                  <a:cubicBezTo>
                    <a:pt x="5455" y="930"/>
                    <a:pt x="5522" y="1009"/>
                    <a:pt x="5578" y="1109"/>
                  </a:cubicBezTo>
                  <a:cubicBezTo>
                    <a:pt x="5735" y="1423"/>
                    <a:pt x="5657" y="1815"/>
                    <a:pt x="5545" y="2129"/>
                  </a:cubicBezTo>
                  <a:cubicBezTo>
                    <a:pt x="5489" y="2263"/>
                    <a:pt x="5421" y="2397"/>
                    <a:pt x="5354" y="2532"/>
                  </a:cubicBezTo>
                  <a:cubicBezTo>
                    <a:pt x="5332" y="2565"/>
                    <a:pt x="5309" y="2610"/>
                    <a:pt x="5287" y="2644"/>
                  </a:cubicBezTo>
                  <a:cubicBezTo>
                    <a:pt x="5276" y="2660"/>
                    <a:pt x="5270" y="2666"/>
                    <a:pt x="5269" y="2666"/>
                  </a:cubicBezTo>
                  <a:lnTo>
                    <a:pt x="5269" y="2666"/>
                  </a:lnTo>
                  <a:cubicBezTo>
                    <a:pt x="5271" y="2662"/>
                    <a:pt x="5273" y="2659"/>
                    <a:pt x="5276" y="2655"/>
                  </a:cubicBezTo>
                  <a:lnTo>
                    <a:pt x="5276" y="2655"/>
                  </a:lnTo>
                  <a:cubicBezTo>
                    <a:pt x="5270" y="2661"/>
                    <a:pt x="5267" y="2666"/>
                    <a:pt x="5269" y="2666"/>
                  </a:cubicBezTo>
                  <a:cubicBezTo>
                    <a:pt x="5269" y="2666"/>
                    <a:pt x="5269" y="2666"/>
                    <a:pt x="5269" y="2666"/>
                  </a:cubicBezTo>
                  <a:lnTo>
                    <a:pt x="5269" y="2666"/>
                  </a:lnTo>
                  <a:cubicBezTo>
                    <a:pt x="5199" y="2784"/>
                    <a:pt x="5221" y="2870"/>
                    <a:pt x="5276" y="2924"/>
                  </a:cubicBezTo>
                  <a:lnTo>
                    <a:pt x="4794" y="3629"/>
                  </a:lnTo>
                  <a:lnTo>
                    <a:pt x="5365" y="863"/>
                  </a:lnTo>
                  <a:close/>
                  <a:moveTo>
                    <a:pt x="6261" y="2789"/>
                  </a:moveTo>
                  <a:lnTo>
                    <a:pt x="5735" y="3730"/>
                  </a:lnTo>
                  <a:lnTo>
                    <a:pt x="5802" y="2946"/>
                  </a:lnTo>
                  <a:cubicBezTo>
                    <a:pt x="5948" y="2879"/>
                    <a:pt x="6105" y="2823"/>
                    <a:pt x="6261" y="2789"/>
                  </a:cubicBezTo>
                  <a:close/>
                  <a:moveTo>
                    <a:pt x="3943" y="1065"/>
                  </a:moveTo>
                  <a:lnTo>
                    <a:pt x="3596" y="3786"/>
                  </a:lnTo>
                  <a:cubicBezTo>
                    <a:pt x="3517" y="3764"/>
                    <a:pt x="3428" y="3753"/>
                    <a:pt x="3349" y="3730"/>
                  </a:cubicBezTo>
                  <a:cubicBezTo>
                    <a:pt x="3181" y="3697"/>
                    <a:pt x="3002" y="3663"/>
                    <a:pt x="2834" y="3618"/>
                  </a:cubicBezTo>
                  <a:lnTo>
                    <a:pt x="3943" y="1065"/>
                  </a:lnTo>
                  <a:close/>
                  <a:moveTo>
                    <a:pt x="4951" y="1613"/>
                  </a:moveTo>
                  <a:lnTo>
                    <a:pt x="4481" y="3921"/>
                  </a:lnTo>
                  <a:cubicBezTo>
                    <a:pt x="4301" y="3898"/>
                    <a:pt x="4122" y="3876"/>
                    <a:pt x="3943" y="3842"/>
                  </a:cubicBezTo>
                  <a:lnTo>
                    <a:pt x="4951" y="1613"/>
                  </a:lnTo>
                  <a:close/>
                  <a:moveTo>
                    <a:pt x="6687" y="2767"/>
                  </a:moveTo>
                  <a:cubicBezTo>
                    <a:pt x="6911" y="2789"/>
                    <a:pt x="7113" y="2868"/>
                    <a:pt x="7281" y="3025"/>
                  </a:cubicBezTo>
                  <a:lnTo>
                    <a:pt x="6586" y="3921"/>
                  </a:lnTo>
                  <a:lnTo>
                    <a:pt x="6687" y="2767"/>
                  </a:lnTo>
                  <a:close/>
                  <a:moveTo>
                    <a:pt x="7437" y="3226"/>
                  </a:moveTo>
                  <a:cubicBezTo>
                    <a:pt x="7471" y="3282"/>
                    <a:pt x="7505" y="3327"/>
                    <a:pt x="7527" y="3383"/>
                  </a:cubicBezTo>
                  <a:cubicBezTo>
                    <a:pt x="7673" y="3820"/>
                    <a:pt x="7258" y="3954"/>
                    <a:pt x="6844" y="3999"/>
                  </a:cubicBezTo>
                  <a:lnTo>
                    <a:pt x="7437" y="3226"/>
                  </a:lnTo>
                  <a:close/>
                  <a:moveTo>
                    <a:pt x="5545" y="3013"/>
                  </a:moveTo>
                  <a:lnTo>
                    <a:pt x="5455" y="4021"/>
                  </a:lnTo>
                  <a:cubicBezTo>
                    <a:pt x="5253" y="4010"/>
                    <a:pt x="5063" y="3988"/>
                    <a:pt x="4873" y="3965"/>
                  </a:cubicBezTo>
                  <a:lnTo>
                    <a:pt x="5522" y="3013"/>
                  </a:lnTo>
                  <a:close/>
                  <a:moveTo>
                    <a:pt x="6418" y="3025"/>
                  </a:moveTo>
                  <a:lnTo>
                    <a:pt x="6329" y="4033"/>
                  </a:lnTo>
                  <a:lnTo>
                    <a:pt x="6295" y="4033"/>
                  </a:lnTo>
                  <a:cubicBezTo>
                    <a:pt x="6138" y="4033"/>
                    <a:pt x="5993" y="4033"/>
                    <a:pt x="5847" y="4021"/>
                  </a:cubicBezTo>
                  <a:lnTo>
                    <a:pt x="6418" y="3025"/>
                  </a:lnTo>
                  <a:close/>
                  <a:moveTo>
                    <a:pt x="4523" y="0"/>
                  </a:moveTo>
                  <a:cubicBezTo>
                    <a:pt x="4269" y="0"/>
                    <a:pt x="4020" y="35"/>
                    <a:pt x="3797" y="101"/>
                  </a:cubicBezTo>
                  <a:cubicBezTo>
                    <a:pt x="3204" y="269"/>
                    <a:pt x="2744" y="684"/>
                    <a:pt x="2420" y="1199"/>
                  </a:cubicBezTo>
                  <a:cubicBezTo>
                    <a:pt x="2151" y="1102"/>
                    <a:pt x="1867" y="1039"/>
                    <a:pt x="1587" y="1039"/>
                  </a:cubicBezTo>
                  <a:cubicBezTo>
                    <a:pt x="1283" y="1039"/>
                    <a:pt x="985" y="1113"/>
                    <a:pt x="717" y="1300"/>
                  </a:cubicBezTo>
                  <a:cubicBezTo>
                    <a:pt x="325" y="1569"/>
                    <a:pt x="0" y="2106"/>
                    <a:pt x="112" y="2610"/>
                  </a:cubicBezTo>
                  <a:cubicBezTo>
                    <a:pt x="314" y="3461"/>
                    <a:pt x="1479" y="3831"/>
                    <a:pt x="2207" y="4044"/>
                  </a:cubicBezTo>
                  <a:cubicBezTo>
                    <a:pt x="3376" y="4379"/>
                    <a:pt x="4628" y="4576"/>
                    <a:pt x="5855" y="4576"/>
                  </a:cubicBezTo>
                  <a:cubicBezTo>
                    <a:pt x="5979" y="4576"/>
                    <a:pt x="6104" y="4574"/>
                    <a:pt x="6228" y="4570"/>
                  </a:cubicBezTo>
                  <a:cubicBezTo>
                    <a:pt x="6967" y="4537"/>
                    <a:pt x="8636" y="4324"/>
                    <a:pt x="8244" y="3193"/>
                  </a:cubicBezTo>
                  <a:cubicBezTo>
                    <a:pt x="7957" y="2485"/>
                    <a:pt x="7356" y="2215"/>
                    <a:pt x="6703" y="2215"/>
                  </a:cubicBezTo>
                  <a:cubicBezTo>
                    <a:pt x="6539" y="2215"/>
                    <a:pt x="6372" y="2232"/>
                    <a:pt x="6205" y="2263"/>
                  </a:cubicBezTo>
                  <a:cubicBezTo>
                    <a:pt x="6452" y="1692"/>
                    <a:pt x="6519" y="1020"/>
                    <a:pt x="6049" y="549"/>
                  </a:cubicBezTo>
                  <a:cubicBezTo>
                    <a:pt x="5670" y="171"/>
                    <a:pt x="5085" y="0"/>
                    <a:pt x="4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3"/>
            <p:cNvSpPr/>
            <p:nvPr/>
          </p:nvSpPr>
          <p:spPr>
            <a:xfrm>
              <a:off x="9168774" y="4239388"/>
              <a:ext cx="2322" cy="232"/>
            </a:xfrm>
            <a:custGeom>
              <a:avLst/>
              <a:gdLst/>
              <a:ahLst/>
              <a:cxnLst/>
              <a:rect l="l" t="t" r="r" b="b"/>
              <a:pathLst>
                <a:path w="70" h="7" extrusionOk="0">
                  <a:moveTo>
                    <a:pt x="68" y="0"/>
                  </a:moveTo>
                  <a:cubicBezTo>
                    <a:pt x="62" y="0"/>
                    <a:pt x="1" y="6"/>
                    <a:pt x="6" y="6"/>
                  </a:cubicBezTo>
                  <a:cubicBezTo>
                    <a:pt x="8" y="6"/>
                    <a:pt x="19" y="6"/>
                    <a:pt x="45" y="3"/>
                  </a:cubicBezTo>
                  <a:cubicBezTo>
                    <a:pt x="64" y="1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3"/>
            <p:cNvSpPr/>
            <p:nvPr/>
          </p:nvSpPr>
          <p:spPr>
            <a:xfrm>
              <a:off x="8483419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1" y="1556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6"/>
                  </a:moveTo>
                  <a:cubicBezTo>
                    <a:pt x="4586" y="446"/>
                    <a:pt x="4860" y="503"/>
                    <a:pt x="5097" y="626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4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8"/>
                  </a:moveTo>
                  <a:lnTo>
                    <a:pt x="3585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1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21" y="3841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4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243" y="4035"/>
                    <a:pt x="6189" y="4036"/>
                    <a:pt x="6135" y="4036"/>
                  </a:cubicBezTo>
                  <a:cubicBezTo>
                    <a:pt x="6028" y="4036"/>
                    <a:pt x="5918" y="4031"/>
                    <a:pt x="5814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3" y="111"/>
                  </a:cubicBezTo>
                  <a:cubicBezTo>
                    <a:pt x="3181" y="290"/>
                    <a:pt x="2733" y="694"/>
                    <a:pt x="2409" y="1186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93" y="4296"/>
                    <a:pt x="4577" y="4486"/>
                    <a:pt x="5814" y="4486"/>
                  </a:cubicBezTo>
                  <a:cubicBezTo>
                    <a:pt x="5945" y="4486"/>
                    <a:pt x="6076" y="4484"/>
                    <a:pt x="6206" y="4479"/>
                  </a:cubicBezTo>
                  <a:cubicBezTo>
                    <a:pt x="6900" y="4446"/>
                    <a:pt x="8614" y="4244"/>
                    <a:pt x="8244" y="3147"/>
                  </a:cubicBezTo>
                  <a:cubicBezTo>
                    <a:pt x="7962" y="2472"/>
                    <a:pt x="7381" y="2214"/>
                    <a:pt x="6753" y="2214"/>
                  </a:cubicBezTo>
                  <a:cubicBezTo>
                    <a:pt x="6557" y="2214"/>
                    <a:pt x="6358" y="2239"/>
                    <a:pt x="6161" y="2284"/>
                  </a:cubicBezTo>
                  <a:cubicBezTo>
                    <a:pt x="6430" y="1691"/>
                    <a:pt x="6530" y="962"/>
                    <a:pt x="6026" y="492"/>
                  </a:cubicBezTo>
                  <a:cubicBezTo>
                    <a:pt x="5648" y="150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3"/>
            <p:cNvSpPr/>
            <p:nvPr/>
          </p:nvSpPr>
          <p:spPr>
            <a:xfrm>
              <a:off x="8900967" y="4375696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2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74"/>
                    <a:pt x="5522" y="2042"/>
                  </a:cubicBezTo>
                  <a:cubicBezTo>
                    <a:pt x="5443" y="2132"/>
                    <a:pt x="5354" y="2199"/>
                    <a:pt x="5253" y="2255"/>
                  </a:cubicBezTo>
                  <a:lnTo>
                    <a:pt x="5096" y="1102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47"/>
                    <a:pt x="4211" y="1281"/>
                    <a:pt x="4290" y="1281"/>
                  </a:cubicBezTo>
                  <a:lnTo>
                    <a:pt x="4279" y="2334"/>
                  </a:lnTo>
                  <a:lnTo>
                    <a:pt x="3450" y="452"/>
                  </a:lnTo>
                  <a:close/>
                  <a:moveTo>
                    <a:pt x="2959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4"/>
                  </a:lnTo>
                  <a:lnTo>
                    <a:pt x="2374" y="2042"/>
                  </a:lnTo>
                  <a:cubicBezTo>
                    <a:pt x="2453" y="2009"/>
                    <a:pt x="2486" y="1942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64"/>
                    <a:pt x="2330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65"/>
                    <a:pt x="1982" y="2110"/>
                  </a:cubicBezTo>
                  <a:cubicBezTo>
                    <a:pt x="1994" y="2110"/>
                    <a:pt x="2005" y="2110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9" y="1940"/>
                  </a:moveTo>
                  <a:cubicBezTo>
                    <a:pt x="1345" y="1940"/>
                    <a:pt x="1361" y="1941"/>
                    <a:pt x="1378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52" y="1940"/>
                    <a:pt x="1329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16"/>
                    <a:pt x="2442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4" y="2927"/>
                    <a:pt x="1960" y="2938"/>
                    <a:pt x="1938" y="2938"/>
                  </a:cubicBezTo>
                  <a:cubicBezTo>
                    <a:pt x="1859" y="2927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54"/>
                    <a:pt x="1557" y="1225"/>
                    <a:pt x="1714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57" y="2356"/>
                    <a:pt x="269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2"/>
                    <a:pt x="5452" y="751"/>
                    <a:pt x="5217" y="751"/>
                  </a:cubicBezTo>
                  <a:cubicBezTo>
                    <a:pt x="4992" y="751"/>
                    <a:pt x="4760" y="806"/>
                    <a:pt x="4547" y="877"/>
                  </a:cubicBezTo>
                  <a:cubicBezTo>
                    <a:pt x="4323" y="497"/>
                    <a:pt x="4010" y="172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3"/>
            <p:cNvSpPr/>
            <p:nvPr/>
          </p:nvSpPr>
          <p:spPr>
            <a:xfrm>
              <a:off x="8305886" y="4616408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87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4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74" y="2054"/>
                  </a:lnTo>
                  <a:cubicBezTo>
                    <a:pt x="2452" y="2009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8"/>
                  </a:moveTo>
                  <a:cubicBezTo>
                    <a:pt x="1792" y="2031"/>
                    <a:pt x="1892" y="2065"/>
                    <a:pt x="1982" y="2110"/>
                  </a:cubicBezTo>
                  <a:cubicBezTo>
                    <a:pt x="1993" y="2110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7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17" y="2278"/>
                  </a:cubicBezTo>
                  <a:close/>
                  <a:moveTo>
                    <a:pt x="2217" y="2132"/>
                  </a:moveTo>
                  <a:lnTo>
                    <a:pt x="2744" y="2894"/>
                  </a:lnTo>
                  <a:cubicBezTo>
                    <a:pt x="2587" y="2916"/>
                    <a:pt x="2441" y="2916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1993" y="2927"/>
                    <a:pt x="1960" y="2938"/>
                    <a:pt x="1937" y="2938"/>
                  </a:cubicBezTo>
                  <a:cubicBezTo>
                    <a:pt x="1859" y="2938"/>
                    <a:pt x="1758" y="2927"/>
                    <a:pt x="1646" y="2927"/>
                  </a:cubicBez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54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57" y="2356"/>
                    <a:pt x="268" y="2356"/>
                    <a:pt x="268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7" y="814"/>
                    <a:pt x="5463" y="753"/>
                    <a:pt x="5229" y="753"/>
                  </a:cubicBezTo>
                  <a:cubicBezTo>
                    <a:pt x="5001" y="753"/>
                    <a:pt x="4763" y="811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3"/>
            <p:cNvSpPr/>
            <p:nvPr/>
          </p:nvSpPr>
          <p:spPr>
            <a:xfrm>
              <a:off x="8657635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6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6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78" y="1678"/>
                    <a:pt x="2857" y="1633"/>
                    <a:pt x="2890" y="1555"/>
                  </a:cubicBezTo>
                  <a:cubicBezTo>
                    <a:pt x="3103" y="1129"/>
                    <a:pt x="3417" y="681"/>
                    <a:pt x="3876" y="513"/>
                  </a:cubicBezTo>
                  <a:close/>
                  <a:moveTo>
                    <a:pt x="4318" y="445"/>
                  </a:moveTo>
                  <a:cubicBezTo>
                    <a:pt x="458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7" y="445"/>
                    <a:pt x="4297" y="445"/>
                    <a:pt x="4318" y="445"/>
                  </a:cubicBezTo>
                  <a:close/>
                  <a:moveTo>
                    <a:pt x="2442" y="1992"/>
                  </a:moveTo>
                  <a:lnTo>
                    <a:pt x="2453" y="3504"/>
                  </a:lnTo>
                  <a:cubicBezTo>
                    <a:pt x="2207" y="3426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600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17"/>
                  </a:moveTo>
                  <a:lnTo>
                    <a:pt x="3585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1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810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21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4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5" y="2922"/>
                  </a:moveTo>
                  <a:lnTo>
                    <a:pt x="5433" y="4019"/>
                  </a:lnTo>
                  <a:cubicBezTo>
                    <a:pt x="5231" y="4008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1" y="4035"/>
                  </a:cubicBezTo>
                  <a:cubicBezTo>
                    <a:pt x="6023" y="4035"/>
                    <a:pt x="5918" y="4030"/>
                    <a:pt x="5814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3" y="110"/>
                  </a:cubicBezTo>
                  <a:cubicBezTo>
                    <a:pt x="3181" y="289"/>
                    <a:pt x="2733" y="693"/>
                    <a:pt x="2409" y="1185"/>
                  </a:cubicBezTo>
                  <a:cubicBezTo>
                    <a:pt x="2143" y="1099"/>
                    <a:pt x="1868" y="1041"/>
                    <a:pt x="1596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8" y="1521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29" y="3941"/>
                  </a:cubicBezTo>
                  <a:cubicBezTo>
                    <a:pt x="3293" y="4295"/>
                    <a:pt x="4577" y="4485"/>
                    <a:pt x="5814" y="4485"/>
                  </a:cubicBezTo>
                  <a:cubicBezTo>
                    <a:pt x="5945" y="4485"/>
                    <a:pt x="6076" y="4483"/>
                    <a:pt x="6206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30" y="1689"/>
                    <a:pt x="6530" y="961"/>
                    <a:pt x="6026" y="502"/>
                  </a:cubicBezTo>
                  <a:cubicBezTo>
                    <a:pt x="5647" y="152"/>
                    <a:pt x="5084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3"/>
            <p:cNvSpPr/>
            <p:nvPr/>
          </p:nvSpPr>
          <p:spPr>
            <a:xfrm>
              <a:off x="617586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79" y="1485"/>
                  </a:cubicBezTo>
                  <a:lnTo>
                    <a:pt x="1355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18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05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2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8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1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7" y="0"/>
                  </a:moveTo>
                  <a:cubicBezTo>
                    <a:pt x="4268" y="0"/>
                    <a:pt x="3994" y="42"/>
                    <a:pt x="3752" y="118"/>
                  </a:cubicBezTo>
                  <a:cubicBezTo>
                    <a:pt x="3170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1" y="4293"/>
                    <a:pt x="4576" y="4482"/>
                    <a:pt x="5804" y="4482"/>
                  </a:cubicBezTo>
                  <a:cubicBezTo>
                    <a:pt x="5935" y="4482"/>
                    <a:pt x="6065" y="4480"/>
                    <a:pt x="6194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3"/>
            <p:cNvSpPr/>
            <p:nvPr/>
          </p:nvSpPr>
          <p:spPr>
            <a:xfrm>
              <a:off x="6593177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48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85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0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0" y="356"/>
                    <a:pt x="2789" y="333"/>
                    <a:pt x="2930" y="333"/>
                  </a:cubicBezTo>
                  <a:close/>
                  <a:moveTo>
                    <a:pt x="4465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65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26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8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69"/>
                    <a:pt x="4061" y="2681"/>
                  </a:cubicBezTo>
                  <a:cubicBezTo>
                    <a:pt x="3927" y="2714"/>
                    <a:pt x="3781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84" y="1941"/>
                  </a:moveTo>
                  <a:lnTo>
                    <a:pt x="1452" y="2815"/>
                  </a:lnTo>
                  <a:lnTo>
                    <a:pt x="914" y="2121"/>
                  </a:lnTo>
                  <a:cubicBezTo>
                    <a:pt x="1037" y="1997"/>
                    <a:pt x="1183" y="1941"/>
                    <a:pt x="1384" y="1941"/>
                  </a:cubicBezTo>
                  <a:close/>
                  <a:moveTo>
                    <a:pt x="2650" y="1146"/>
                  </a:moveTo>
                  <a:lnTo>
                    <a:pt x="3400" y="2815"/>
                  </a:lnTo>
                  <a:cubicBezTo>
                    <a:pt x="3266" y="2838"/>
                    <a:pt x="3143" y="2860"/>
                    <a:pt x="2997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89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3"/>
            <p:cNvSpPr/>
            <p:nvPr/>
          </p:nvSpPr>
          <p:spPr>
            <a:xfrm>
              <a:off x="6944793" y="4843290"/>
              <a:ext cx="286048" cy="148646"/>
            </a:xfrm>
            <a:custGeom>
              <a:avLst/>
              <a:gdLst/>
              <a:ahLst/>
              <a:cxnLst/>
              <a:rect l="l" t="t" r="r" b="b"/>
              <a:pathLst>
                <a:path w="8625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3" y="1477"/>
                  </a:moveTo>
                  <a:cubicBezTo>
                    <a:pt x="1498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3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0" y="499"/>
                    <a:pt x="5108" y="622"/>
                  </a:cubicBezTo>
                  <a:lnTo>
                    <a:pt x="3898" y="3266"/>
                  </a:lnTo>
                  <a:lnTo>
                    <a:pt x="4268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8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1" y="3747"/>
                    <a:pt x="3405" y="3736"/>
                  </a:cubicBezTo>
                  <a:cubicBezTo>
                    <a:pt x="3215" y="3691"/>
                    <a:pt x="3013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69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18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1" y="286"/>
                    <a:pt x="2733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8" y="1104"/>
                    <a:pt x="762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81" y="2216"/>
                    <a:pt x="6747" y="2216"/>
                  </a:cubicBezTo>
                  <a:cubicBezTo>
                    <a:pt x="6557" y="2216"/>
                    <a:pt x="6363" y="2239"/>
                    <a:pt x="6172" y="2280"/>
                  </a:cubicBezTo>
                  <a:cubicBezTo>
                    <a:pt x="6441" y="1686"/>
                    <a:pt x="6530" y="958"/>
                    <a:pt x="6026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3"/>
            <p:cNvSpPr/>
            <p:nvPr/>
          </p:nvSpPr>
          <p:spPr>
            <a:xfrm>
              <a:off x="7362341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7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3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6" y="2613"/>
                  </a:lnTo>
                  <a:lnTo>
                    <a:pt x="2766" y="2613"/>
                  </a:lnTo>
                  <a:lnTo>
                    <a:pt x="2386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2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1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95" y="2322"/>
                    <a:pt x="806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3"/>
            <p:cNvSpPr/>
            <p:nvPr/>
          </p:nvSpPr>
          <p:spPr>
            <a:xfrm>
              <a:off x="7714089" y="4843290"/>
              <a:ext cx="285716" cy="148646"/>
            </a:xfrm>
            <a:custGeom>
              <a:avLst/>
              <a:gdLst/>
              <a:ahLst/>
              <a:cxnLst/>
              <a:rect l="l" t="t" r="r" b="b"/>
              <a:pathLst>
                <a:path w="8615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1" y="1477"/>
                  </a:moveTo>
                  <a:cubicBezTo>
                    <a:pt x="1495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19" y="2134"/>
                  </a:cubicBezTo>
                  <a:cubicBezTo>
                    <a:pt x="863" y="1888"/>
                    <a:pt x="1031" y="1574"/>
                    <a:pt x="1267" y="1496"/>
                  </a:cubicBezTo>
                  <a:cubicBezTo>
                    <a:pt x="1326" y="1483"/>
                    <a:pt x="1389" y="1477"/>
                    <a:pt x="1451" y="1477"/>
                  </a:cubicBezTo>
                  <a:close/>
                  <a:moveTo>
                    <a:pt x="3876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40" y="499"/>
                    <a:pt x="5097" y="622"/>
                  </a:cubicBezTo>
                  <a:lnTo>
                    <a:pt x="3899" y="3266"/>
                  </a:lnTo>
                  <a:lnTo>
                    <a:pt x="4257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198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04" y="3691"/>
                    <a:pt x="3014" y="3647"/>
                    <a:pt x="2812" y="3602"/>
                  </a:cubicBezTo>
                  <a:lnTo>
                    <a:pt x="3932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70" y="2974"/>
                  </a:cubicBezTo>
                  <a:lnTo>
                    <a:pt x="6587" y="3871"/>
                  </a:ln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08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4" y="1038"/>
                    <a:pt x="1602" y="1038"/>
                  </a:cubicBezTo>
                  <a:cubicBezTo>
                    <a:pt x="1310" y="1038"/>
                    <a:pt x="1023" y="1104"/>
                    <a:pt x="763" y="1272"/>
                  </a:cubicBezTo>
                  <a:cubicBezTo>
                    <a:pt x="348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14" y="4240"/>
                    <a:pt x="8245" y="3142"/>
                  </a:cubicBezTo>
                  <a:cubicBezTo>
                    <a:pt x="7969" y="2470"/>
                    <a:pt x="7375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3"/>
            <p:cNvSpPr/>
            <p:nvPr/>
          </p:nvSpPr>
          <p:spPr>
            <a:xfrm>
              <a:off x="8131670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08" y="407"/>
                  </a:lnTo>
                  <a:cubicBezTo>
                    <a:pt x="2640" y="356"/>
                    <a:pt x="2787" y="333"/>
                    <a:pt x="2929" y="333"/>
                  </a:cubicBezTo>
                  <a:close/>
                  <a:moveTo>
                    <a:pt x="4468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8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6" y="1940"/>
                  </a:moveTo>
                  <a:cubicBezTo>
                    <a:pt x="1350" y="1940"/>
                    <a:pt x="1363" y="1941"/>
                    <a:pt x="1377" y="1941"/>
                  </a:cubicBezTo>
                  <a:lnTo>
                    <a:pt x="1455" y="2815"/>
                  </a:lnTo>
                  <a:lnTo>
                    <a:pt x="918" y="2121"/>
                  </a:lnTo>
                  <a:cubicBezTo>
                    <a:pt x="1022" y="2006"/>
                    <a:pt x="1164" y="1940"/>
                    <a:pt x="1336" y="1940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1" y="2826"/>
                    <a:pt x="671" y="2681"/>
                    <a:pt x="772" y="2345"/>
                  </a:cubicBezTo>
                  <a:cubicBezTo>
                    <a:pt x="783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0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7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60" y="757"/>
                    <a:pt x="5225" y="757"/>
                  </a:cubicBezTo>
                  <a:cubicBezTo>
                    <a:pt x="5000" y="757"/>
                    <a:pt x="4765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3"/>
            <p:cNvSpPr/>
            <p:nvPr/>
          </p:nvSpPr>
          <p:spPr>
            <a:xfrm>
              <a:off x="8483419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31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1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3" y="2258"/>
                    <a:pt x="5231" y="2694"/>
                  </a:cubicBezTo>
                  <a:cubicBezTo>
                    <a:pt x="5175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8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1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44" y="3142"/>
                  </a:cubicBezTo>
                  <a:cubicBezTo>
                    <a:pt x="7960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26" y="499"/>
                  </a:cubicBezTo>
                  <a:cubicBezTo>
                    <a:pt x="5651" y="153"/>
                    <a:pt x="5095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3"/>
            <p:cNvSpPr/>
            <p:nvPr/>
          </p:nvSpPr>
          <p:spPr>
            <a:xfrm>
              <a:off x="8900967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22" y="2053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4" y="2053"/>
                  </a:lnTo>
                  <a:cubicBezTo>
                    <a:pt x="2453" y="2009"/>
                    <a:pt x="2486" y="1941"/>
                    <a:pt x="2430" y="1863"/>
                  </a:cubicBezTo>
                  <a:cubicBezTo>
                    <a:pt x="2218" y="1561"/>
                    <a:pt x="2016" y="1068"/>
                    <a:pt x="2184" y="709"/>
                  </a:cubicBezTo>
                  <a:cubicBezTo>
                    <a:pt x="2218" y="631"/>
                    <a:pt x="2262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2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6" y="2132"/>
                  </a:moveTo>
                  <a:lnTo>
                    <a:pt x="2733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06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3" y="144"/>
                    <a:pt x="1870" y="429"/>
                  </a:cubicBezTo>
                  <a:cubicBezTo>
                    <a:pt x="1534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7" y="2356"/>
                    <a:pt x="269" y="2367"/>
                    <a:pt x="257" y="2367"/>
                  </a:cubicBezTo>
                  <a:cubicBezTo>
                    <a:pt x="257" y="2378"/>
                    <a:pt x="246" y="2378"/>
                    <a:pt x="246" y="2389"/>
                  </a:cubicBezTo>
                  <a:cubicBezTo>
                    <a:pt x="0" y="3112"/>
                    <a:pt x="954" y="3266"/>
                    <a:pt x="1809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0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3"/>
            <p:cNvSpPr/>
            <p:nvPr/>
          </p:nvSpPr>
          <p:spPr>
            <a:xfrm>
              <a:off x="6350077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26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4" y="1681"/>
                    <a:pt x="2285" y="1681"/>
                    <a:pt x="2308" y="1692"/>
                  </a:cubicBezTo>
                  <a:lnTo>
                    <a:pt x="1624" y="2846"/>
                  </a:lnTo>
                  <a:lnTo>
                    <a:pt x="1826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29" y="1424"/>
                    <a:pt x="1580" y="1434"/>
                  </a:cubicBezTo>
                  <a:lnTo>
                    <a:pt x="1356" y="2980"/>
                  </a:lnTo>
                  <a:cubicBezTo>
                    <a:pt x="1322" y="2958"/>
                    <a:pt x="1277" y="2935"/>
                    <a:pt x="1232" y="2913"/>
                  </a:cubicBezTo>
                  <a:cubicBezTo>
                    <a:pt x="986" y="2711"/>
                    <a:pt x="762" y="2442"/>
                    <a:pt x="818" y="2106"/>
                  </a:cubicBezTo>
                  <a:cubicBezTo>
                    <a:pt x="852" y="1860"/>
                    <a:pt x="1020" y="1524"/>
                    <a:pt x="1255" y="1446"/>
                  </a:cubicBezTo>
                  <a:cubicBezTo>
                    <a:pt x="1310" y="1427"/>
                    <a:pt x="1369" y="1419"/>
                    <a:pt x="1430" y="1419"/>
                  </a:cubicBezTo>
                  <a:close/>
                  <a:moveTo>
                    <a:pt x="3887" y="460"/>
                  </a:moveTo>
                  <a:lnTo>
                    <a:pt x="2700" y="3182"/>
                  </a:lnTo>
                  <a:lnTo>
                    <a:pt x="2677" y="1658"/>
                  </a:lnTo>
                  <a:cubicBezTo>
                    <a:pt x="2767" y="1625"/>
                    <a:pt x="2856" y="1580"/>
                    <a:pt x="2890" y="1513"/>
                  </a:cubicBezTo>
                  <a:cubicBezTo>
                    <a:pt x="3103" y="1087"/>
                    <a:pt x="3416" y="617"/>
                    <a:pt x="3887" y="460"/>
                  </a:cubicBezTo>
                  <a:close/>
                  <a:moveTo>
                    <a:pt x="4257" y="393"/>
                  </a:moveTo>
                  <a:cubicBezTo>
                    <a:pt x="4537" y="393"/>
                    <a:pt x="4839" y="449"/>
                    <a:pt x="5097" y="583"/>
                  </a:cubicBezTo>
                  <a:lnTo>
                    <a:pt x="3887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3" y="3484"/>
                  </a:lnTo>
                  <a:cubicBezTo>
                    <a:pt x="2196" y="3406"/>
                    <a:pt x="1949" y="3316"/>
                    <a:pt x="1714" y="3204"/>
                  </a:cubicBezTo>
                  <a:lnTo>
                    <a:pt x="2431" y="1961"/>
                  </a:lnTo>
                  <a:close/>
                  <a:moveTo>
                    <a:pt x="5354" y="774"/>
                  </a:moveTo>
                  <a:cubicBezTo>
                    <a:pt x="5444" y="852"/>
                    <a:pt x="5522" y="942"/>
                    <a:pt x="5567" y="1054"/>
                  </a:cubicBezTo>
                  <a:cubicBezTo>
                    <a:pt x="5802" y="1569"/>
                    <a:pt x="5533" y="2241"/>
                    <a:pt x="5231" y="2678"/>
                  </a:cubicBezTo>
                  <a:cubicBezTo>
                    <a:pt x="5164" y="2779"/>
                    <a:pt x="5197" y="2823"/>
                    <a:pt x="5276" y="2846"/>
                  </a:cubicBezTo>
                  <a:lnTo>
                    <a:pt x="4783" y="3563"/>
                  </a:lnTo>
                  <a:lnTo>
                    <a:pt x="5354" y="774"/>
                  </a:lnTo>
                  <a:close/>
                  <a:moveTo>
                    <a:pt x="6295" y="2633"/>
                  </a:moveTo>
                  <a:lnTo>
                    <a:pt x="5713" y="3652"/>
                  </a:lnTo>
                  <a:lnTo>
                    <a:pt x="5791" y="2790"/>
                  </a:lnTo>
                  <a:cubicBezTo>
                    <a:pt x="5858" y="2767"/>
                    <a:pt x="5937" y="2722"/>
                    <a:pt x="5959" y="2722"/>
                  </a:cubicBezTo>
                  <a:cubicBezTo>
                    <a:pt x="6071" y="2678"/>
                    <a:pt x="6183" y="2655"/>
                    <a:pt x="6295" y="2633"/>
                  </a:cubicBezTo>
                  <a:close/>
                  <a:moveTo>
                    <a:pt x="3932" y="986"/>
                  </a:moveTo>
                  <a:lnTo>
                    <a:pt x="3573" y="3764"/>
                  </a:lnTo>
                  <a:cubicBezTo>
                    <a:pt x="3517" y="3753"/>
                    <a:pt x="3461" y="3742"/>
                    <a:pt x="3394" y="3731"/>
                  </a:cubicBezTo>
                  <a:cubicBezTo>
                    <a:pt x="3204" y="3686"/>
                    <a:pt x="3002" y="3641"/>
                    <a:pt x="2789" y="3585"/>
                  </a:cubicBezTo>
                  <a:lnTo>
                    <a:pt x="3932" y="986"/>
                  </a:lnTo>
                  <a:close/>
                  <a:moveTo>
                    <a:pt x="6687" y="2622"/>
                  </a:moveTo>
                  <a:cubicBezTo>
                    <a:pt x="6922" y="2655"/>
                    <a:pt x="7124" y="2767"/>
                    <a:pt x="7269" y="2935"/>
                  </a:cubicBezTo>
                  <a:lnTo>
                    <a:pt x="6575" y="3843"/>
                  </a:lnTo>
                  <a:lnTo>
                    <a:pt x="6687" y="2622"/>
                  </a:lnTo>
                  <a:close/>
                  <a:moveTo>
                    <a:pt x="4940" y="1535"/>
                  </a:moveTo>
                  <a:lnTo>
                    <a:pt x="4447" y="3910"/>
                  </a:lnTo>
                  <a:cubicBezTo>
                    <a:pt x="4268" y="3887"/>
                    <a:pt x="4088" y="3854"/>
                    <a:pt x="3898" y="3820"/>
                  </a:cubicBezTo>
                  <a:lnTo>
                    <a:pt x="4940" y="1535"/>
                  </a:lnTo>
                  <a:close/>
                  <a:moveTo>
                    <a:pt x="5533" y="2902"/>
                  </a:moveTo>
                  <a:lnTo>
                    <a:pt x="5433" y="4011"/>
                  </a:lnTo>
                  <a:cubicBezTo>
                    <a:pt x="5220" y="3999"/>
                    <a:pt x="5018" y="3977"/>
                    <a:pt x="4805" y="3955"/>
                  </a:cubicBezTo>
                  <a:lnTo>
                    <a:pt x="5533" y="2902"/>
                  </a:lnTo>
                  <a:close/>
                  <a:moveTo>
                    <a:pt x="7426" y="3148"/>
                  </a:moveTo>
                  <a:cubicBezTo>
                    <a:pt x="7460" y="3204"/>
                    <a:pt x="7482" y="3260"/>
                    <a:pt x="7505" y="3316"/>
                  </a:cubicBezTo>
                  <a:cubicBezTo>
                    <a:pt x="7684" y="3831"/>
                    <a:pt x="7213" y="3966"/>
                    <a:pt x="6765" y="4011"/>
                  </a:cubicBezTo>
                  <a:lnTo>
                    <a:pt x="7426" y="3148"/>
                  </a:lnTo>
                  <a:close/>
                  <a:moveTo>
                    <a:pt x="6407" y="2947"/>
                  </a:moveTo>
                  <a:lnTo>
                    <a:pt x="6306" y="4033"/>
                  </a:lnTo>
                  <a:cubicBezTo>
                    <a:pt x="6138" y="4033"/>
                    <a:pt x="5959" y="4022"/>
                    <a:pt x="5791" y="4022"/>
                  </a:cubicBezTo>
                  <a:lnTo>
                    <a:pt x="6407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0" y="8"/>
                    <a:pt x="4201" y="23"/>
                  </a:cubicBezTo>
                  <a:cubicBezTo>
                    <a:pt x="4201" y="23"/>
                    <a:pt x="4201" y="23"/>
                    <a:pt x="4201" y="12"/>
                  </a:cubicBezTo>
                  <a:cubicBezTo>
                    <a:pt x="4156" y="12"/>
                    <a:pt x="4122" y="23"/>
                    <a:pt x="4100" y="34"/>
                  </a:cubicBezTo>
                  <a:cubicBezTo>
                    <a:pt x="3976" y="57"/>
                    <a:pt x="3864" y="79"/>
                    <a:pt x="3764" y="113"/>
                  </a:cubicBezTo>
                  <a:cubicBezTo>
                    <a:pt x="3181" y="292"/>
                    <a:pt x="2733" y="684"/>
                    <a:pt x="2408" y="1177"/>
                  </a:cubicBezTo>
                  <a:cubicBezTo>
                    <a:pt x="2155" y="1092"/>
                    <a:pt x="1890" y="1040"/>
                    <a:pt x="1625" y="1040"/>
                  </a:cubicBezTo>
                  <a:cubicBezTo>
                    <a:pt x="1327" y="1040"/>
                    <a:pt x="1029" y="1106"/>
                    <a:pt x="751" y="1266"/>
                  </a:cubicBezTo>
                  <a:cubicBezTo>
                    <a:pt x="347" y="1513"/>
                    <a:pt x="0" y="2017"/>
                    <a:pt x="90" y="2510"/>
                  </a:cubicBezTo>
                  <a:cubicBezTo>
                    <a:pt x="247" y="3339"/>
                    <a:pt x="1434" y="3697"/>
                    <a:pt x="2117" y="3899"/>
                  </a:cubicBezTo>
                  <a:cubicBezTo>
                    <a:pt x="3253" y="4237"/>
                    <a:pt x="4513" y="4434"/>
                    <a:pt x="5715" y="4434"/>
                  </a:cubicBezTo>
                  <a:cubicBezTo>
                    <a:pt x="5865" y="4434"/>
                    <a:pt x="6013" y="4431"/>
                    <a:pt x="6161" y="4425"/>
                  </a:cubicBezTo>
                  <a:cubicBezTo>
                    <a:pt x="6844" y="4391"/>
                    <a:pt x="8602" y="4212"/>
                    <a:pt x="8233" y="3126"/>
                  </a:cubicBezTo>
                  <a:cubicBezTo>
                    <a:pt x="7960" y="2456"/>
                    <a:pt x="7400" y="2214"/>
                    <a:pt x="6788" y="2214"/>
                  </a:cubicBezTo>
                  <a:cubicBezTo>
                    <a:pt x="6571" y="2214"/>
                    <a:pt x="6347" y="2244"/>
                    <a:pt x="6127" y="2297"/>
                  </a:cubicBezTo>
                  <a:cubicBezTo>
                    <a:pt x="6418" y="1703"/>
                    <a:pt x="6541" y="953"/>
                    <a:pt x="6015" y="471"/>
                  </a:cubicBezTo>
                  <a:cubicBezTo>
                    <a:pt x="5642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3"/>
            <p:cNvSpPr/>
            <p:nvPr/>
          </p:nvSpPr>
          <p:spPr>
            <a:xfrm>
              <a:off x="6767393" y="5007258"/>
              <a:ext cx="208276" cy="108118"/>
            </a:xfrm>
            <a:custGeom>
              <a:avLst/>
              <a:gdLst/>
              <a:ahLst/>
              <a:cxnLst/>
              <a:rect l="l" t="t" r="r" b="b"/>
              <a:pathLst>
                <a:path w="6280" h="3260" extrusionOk="0">
                  <a:moveTo>
                    <a:pt x="4913" y="1111"/>
                  </a:moveTo>
                  <a:lnTo>
                    <a:pt x="5047" y="2096"/>
                  </a:lnTo>
                  <a:lnTo>
                    <a:pt x="5047" y="2096"/>
                  </a:lnTo>
                  <a:lnTo>
                    <a:pt x="4543" y="1211"/>
                  </a:lnTo>
                  <a:cubicBezTo>
                    <a:pt x="4666" y="1167"/>
                    <a:pt x="4789" y="1122"/>
                    <a:pt x="4913" y="1111"/>
                  </a:cubicBezTo>
                  <a:close/>
                  <a:moveTo>
                    <a:pt x="5092" y="1099"/>
                  </a:moveTo>
                  <a:lnTo>
                    <a:pt x="5092" y="1099"/>
                  </a:lnTo>
                  <a:cubicBezTo>
                    <a:pt x="5293" y="1111"/>
                    <a:pt x="5484" y="1223"/>
                    <a:pt x="5596" y="1480"/>
                  </a:cubicBezTo>
                  <a:cubicBezTo>
                    <a:pt x="5685" y="1682"/>
                    <a:pt x="5663" y="1883"/>
                    <a:pt x="5517" y="2051"/>
                  </a:cubicBezTo>
                  <a:cubicBezTo>
                    <a:pt x="5450" y="2141"/>
                    <a:pt x="5361" y="2208"/>
                    <a:pt x="5260" y="2264"/>
                  </a:cubicBezTo>
                  <a:lnTo>
                    <a:pt x="5092" y="1099"/>
                  </a:lnTo>
                  <a:close/>
                  <a:moveTo>
                    <a:pt x="3457" y="450"/>
                  </a:moveTo>
                  <a:cubicBezTo>
                    <a:pt x="3748" y="607"/>
                    <a:pt x="3972" y="887"/>
                    <a:pt x="4117" y="1189"/>
                  </a:cubicBezTo>
                  <a:cubicBezTo>
                    <a:pt x="4151" y="1256"/>
                    <a:pt x="4218" y="1279"/>
                    <a:pt x="4285" y="1279"/>
                  </a:cubicBezTo>
                  <a:lnTo>
                    <a:pt x="4274" y="2331"/>
                  </a:lnTo>
                  <a:lnTo>
                    <a:pt x="3457" y="450"/>
                  </a:lnTo>
                  <a:close/>
                  <a:moveTo>
                    <a:pt x="2959" y="323"/>
                  </a:moveTo>
                  <a:cubicBezTo>
                    <a:pt x="3024" y="323"/>
                    <a:pt x="3086" y="328"/>
                    <a:pt x="3143" y="338"/>
                  </a:cubicBezTo>
                  <a:lnTo>
                    <a:pt x="3412" y="2376"/>
                  </a:lnTo>
                  <a:lnTo>
                    <a:pt x="2516" y="405"/>
                  </a:lnTo>
                  <a:cubicBezTo>
                    <a:pt x="2649" y="350"/>
                    <a:pt x="2810" y="323"/>
                    <a:pt x="2959" y="323"/>
                  </a:cubicBezTo>
                  <a:close/>
                  <a:moveTo>
                    <a:pt x="4465" y="1447"/>
                  </a:moveTo>
                  <a:lnTo>
                    <a:pt x="5025" y="2399"/>
                  </a:lnTo>
                  <a:cubicBezTo>
                    <a:pt x="4845" y="2488"/>
                    <a:pt x="4644" y="2544"/>
                    <a:pt x="4453" y="2600"/>
                  </a:cubicBezTo>
                  <a:lnTo>
                    <a:pt x="4465" y="1447"/>
                  </a:lnTo>
                  <a:close/>
                  <a:moveTo>
                    <a:pt x="2325" y="517"/>
                  </a:moveTo>
                  <a:lnTo>
                    <a:pt x="2762" y="2612"/>
                  </a:lnTo>
                  <a:lnTo>
                    <a:pt x="2762" y="2612"/>
                  </a:lnTo>
                  <a:lnTo>
                    <a:pt x="2381" y="2051"/>
                  </a:lnTo>
                  <a:cubicBezTo>
                    <a:pt x="2448" y="2007"/>
                    <a:pt x="2482" y="1939"/>
                    <a:pt x="2426" y="1861"/>
                  </a:cubicBezTo>
                  <a:cubicBezTo>
                    <a:pt x="2224" y="1559"/>
                    <a:pt x="2023" y="1077"/>
                    <a:pt x="2180" y="707"/>
                  </a:cubicBezTo>
                  <a:cubicBezTo>
                    <a:pt x="2213" y="629"/>
                    <a:pt x="2269" y="573"/>
                    <a:pt x="2325" y="517"/>
                  </a:cubicBezTo>
                  <a:close/>
                  <a:moveTo>
                    <a:pt x="1698" y="1995"/>
                  </a:moveTo>
                  <a:lnTo>
                    <a:pt x="1698" y="1995"/>
                  </a:lnTo>
                  <a:cubicBezTo>
                    <a:pt x="1788" y="2029"/>
                    <a:pt x="1888" y="2063"/>
                    <a:pt x="1978" y="2107"/>
                  </a:cubicBezTo>
                  <a:cubicBezTo>
                    <a:pt x="1989" y="2107"/>
                    <a:pt x="2012" y="2119"/>
                    <a:pt x="2023" y="2119"/>
                  </a:cubicBezTo>
                  <a:lnTo>
                    <a:pt x="2079" y="2679"/>
                  </a:lnTo>
                  <a:lnTo>
                    <a:pt x="1698" y="1995"/>
                  </a:lnTo>
                  <a:close/>
                  <a:moveTo>
                    <a:pt x="3378" y="741"/>
                  </a:moveTo>
                  <a:lnTo>
                    <a:pt x="4218" y="2656"/>
                  </a:lnTo>
                  <a:cubicBezTo>
                    <a:pt x="4162" y="2668"/>
                    <a:pt x="4117" y="2679"/>
                    <a:pt x="4061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41"/>
                  </a:lnTo>
                  <a:close/>
                  <a:moveTo>
                    <a:pt x="1319" y="1938"/>
                  </a:moveTo>
                  <a:cubicBezTo>
                    <a:pt x="1337" y="1938"/>
                    <a:pt x="1355" y="1938"/>
                    <a:pt x="1373" y="1939"/>
                  </a:cubicBezTo>
                  <a:lnTo>
                    <a:pt x="1452" y="2813"/>
                  </a:lnTo>
                  <a:lnTo>
                    <a:pt x="914" y="2107"/>
                  </a:lnTo>
                  <a:cubicBezTo>
                    <a:pt x="1015" y="1986"/>
                    <a:pt x="1153" y="1938"/>
                    <a:pt x="1319" y="1938"/>
                  </a:cubicBezTo>
                  <a:close/>
                  <a:moveTo>
                    <a:pt x="2650" y="1144"/>
                  </a:moveTo>
                  <a:lnTo>
                    <a:pt x="3401" y="2824"/>
                  </a:lnTo>
                  <a:cubicBezTo>
                    <a:pt x="3277" y="2847"/>
                    <a:pt x="3143" y="2869"/>
                    <a:pt x="2997" y="2880"/>
                  </a:cubicBezTo>
                  <a:lnTo>
                    <a:pt x="2650" y="1144"/>
                  </a:lnTo>
                  <a:close/>
                  <a:moveTo>
                    <a:pt x="813" y="2275"/>
                  </a:moveTo>
                  <a:lnTo>
                    <a:pt x="1284" y="2892"/>
                  </a:lnTo>
                  <a:cubicBezTo>
                    <a:pt x="948" y="2824"/>
                    <a:pt x="656" y="2679"/>
                    <a:pt x="780" y="2331"/>
                  </a:cubicBezTo>
                  <a:cubicBezTo>
                    <a:pt x="791" y="2309"/>
                    <a:pt x="802" y="2298"/>
                    <a:pt x="813" y="2275"/>
                  </a:cubicBezTo>
                  <a:close/>
                  <a:moveTo>
                    <a:pt x="1586" y="2163"/>
                  </a:moveTo>
                  <a:lnTo>
                    <a:pt x="2023" y="2936"/>
                  </a:lnTo>
                  <a:lnTo>
                    <a:pt x="1653" y="2936"/>
                  </a:lnTo>
                  <a:lnTo>
                    <a:pt x="1586" y="2163"/>
                  </a:lnTo>
                  <a:close/>
                  <a:moveTo>
                    <a:pt x="2213" y="2130"/>
                  </a:moveTo>
                  <a:lnTo>
                    <a:pt x="2740" y="2903"/>
                  </a:lnTo>
                  <a:cubicBezTo>
                    <a:pt x="2594" y="2914"/>
                    <a:pt x="2437" y="2925"/>
                    <a:pt x="2292" y="2936"/>
                  </a:cubicBezTo>
                  <a:lnTo>
                    <a:pt x="2213" y="2130"/>
                  </a:lnTo>
                  <a:close/>
                  <a:moveTo>
                    <a:pt x="3113" y="1"/>
                  </a:moveTo>
                  <a:cubicBezTo>
                    <a:pt x="2665" y="1"/>
                    <a:pt x="2183" y="150"/>
                    <a:pt x="1877" y="439"/>
                  </a:cubicBezTo>
                  <a:cubicBezTo>
                    <a:pt x="1530" y="763"/>
                    <a:pt x="1552" y="1223"/>
                    <a:pt x="1709" y="1637"/>
                  </a:cubicBezTo>
                  <a:cubicBezTo>
                    <a:pt x="1629" y="1626"/>
                    <a:pt x="1548" y="1621"/>
                    <a:pt x="1468" y="1621"/>
                  </a:cubicBezTo>
                  <a:cubicBezTo>
                    <a:pt x="956" y="1621"/>
                    <a:pt x="466" y="1845"/>
                    <a:pt x="253" y="2388"/>
                  </a:cubicBezTo>
                  <a:cubicBezTo>
                    <a:pt x="0" y="3110"/>
                    <a:pt x="949" y="3259"/>
                    <a:pt x="1802" y="3259"/>
                  </a:cubicBezTo>
                  <a:cubicBezTo>
                    <a:pt x="2272" y="3259"/>
                    <a:pt x="2713" y="3214"/>
                    <a:pt x="2908" y="3194"/>
                  </a:cubicBezTo>
                  <a:cubicBezTo>
                    <a:pt x="3389" y="3138"/>
                    <a:pt x="3871" y="3048"/>
                    <a:pt x="4341" y="2925"/>
                  </a:cubicBezTo>
                  <a:cubicBezTo>
                    <a:pt x="4935" y="2768"/>
                    <a:pt x="5764" y="2533"/>
                    <a:pt x="6089" y="1962"/>
                  </a:cubicBezTo>
                  <a:cubicBezTo>
                    <a:pt x="6279" y="1637"/>
                    <a:pt x="6145" y="1234"/>
                    <a:pt x="5876" y="987"/>
                  </a:cubicBezTo>
                  <a:cubicBezTo>
                    <a:pt x="5685" y="819"/>
                    <a:pt x="5454" y="756"/>
                    <a:pt x="5216" y="756"/>
                  </a:cubicBezTo>
                  <a:cubicBezTo>
                    <a:pt x="4994" y="756"/>
                    <a:pt x="4765" y="811"/>
                    <a:pt x="4554" y="887"/>
                  </a:cubicBezTo>
                  <a:cubicBezTo>
                    <a:pt x="4330" y="506"/>
                    <a:pt x="4017" y="181"/>
                    <a:pt x="3569" y="58"/>
                  </a:cubicBezTo>
                  <a:cubicBezTo>
                    <a:pt x="3427" y="20"/>
                    <a:pt x="3272" y="1"/>
                    <a:pt x="3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3"/>
            <p:cNvSpPr/>
            <p:nvPr/>
          </p:nvSpPr>
          <p:spPr>
            <a:xfrm>
              <a:off x="7119374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74" y="1661"/>
                    <a:pt x="2286" y="1661"/>
                    <a:pt x="2308" y="1661"/>
                  </a:cubicBezTo>
                  <a:lnTo>
                    <a:pt x="1625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22" y="2960"/>
                    <a:pt x="1278" y="2938"/>
                    <a:pt x="1233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1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10" y="395"/>
                  </a:moveTo>
                  <a:lnTo>
                    <a:pt x="2700" y="3173"/>
                  </a:lnTo>
                  <a:lnTo>
                    <a:pt x="2678" y="1616"/>
                  </a:lnTo>
                  <a:cubicBezTo>
                    <a:pt x="2778" y="1571"/>
                    <a:pt x="2868" y="1504"/>
                    <a:pt x="2902" y="1437"/>
                  </a:cubicBezTo>
                  <a:cubicBezTo>
                    <a:pt x="3115" y="1022"/>
                    <a:pt x="3439" y="541"/>
                    <a:pt x="3910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4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5" y="753"/>
                  </a:moveTo>
                  <a:cubicBezTo>
                    <a:pt x="5455" y="843"/>
                    <a:pt x="5545" y="966"/>
                    <a:pt x="5590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20" y="2803"/>
                    <a:pt x="5287" y="2803"/>
                  </a:cubicBezTo>
                  <a:lnTo>
                    <a:pt x="4772" y="3554"/>
                  </a:lnTo>
                  <a:lnTo>
                    <a:pt x="5355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803" y="2725"/>
                  </a:lnTo>
                  <a:cubicBezTo>
                    <a:pt x="5847" y="2702"/>
                    <a:pt x="5836" y="2702"/>
                    <a:pt x="5948" y="2669"/>
                  </a:cubicBezTo>
                  <a:cubicBezTo>
                    <a:pt x="6071" y="2624"/>
                    <a:pt x="6195" y="2590"/>
                    <a:pt x="6318" y="2568"/>
                  </a:cubicBezTo>
                  <a:close/>
                  <a:moveTo>
                    <a:pt x="3932" y="977"/>
                  </a:moveTo>
                  <a:lnTo>
                    <a:pt x="3574" y="3778"/>
                  </a:lnTo>
                  <a:cubicBezTo>
                    <a:pt x="3518" y="3766"/>
                    <a:pt x="3462" y="3755"/>
                    <a:pt x="3406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32" y="977"/>
                  </a:lnTo>
                  <a:close/>
                  <a:moveTo>
                    <a:pt x="6688" y="2579"/>
                  </a:moveTo>
                  <a:cubicBezTo>
                    <a:pt x="6923" y="2624"/>
                    <a:pt x="7124" y="2747"/>
                    <a:pt x="7270" y="2926"/>
                  </a:cubicBezTo>
                  <a:lnTo>
                    <a:pt x="6575" y="3834"/>
                  </a:lnTo>
                  <a:lnTo>
                    <a:pt x="6688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78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4" y="2893"/>
                  </a:moveTo>
                  <a:lnTo>
                    <a:pt x="5422" y="4046"/>
                  </a:lnTo>
                  <a:cubicBezTo>
                    <a:pt x="5153" y="4024"/>
                    <a:pt x="4929" y="3990"/>
                    <a:pt x="4783" y="3979"/>
                  </a:cubicBezTo>
                  <a:lnTo>
                    <a:pt x="5534" y="2893"/>
                  </a:lnTo>
                  <a:close/>
                  <a:moveTo>
                    <a:pt x="7427" y="3139"/>
                  </a:moveTo>
                  <a:cubicBezTo>
                    <a:pt x="7460" y="3195"/>
                    <a:pt x="7483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7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37" y="4091"/>
                    <a:pt x="5758" y="4080"/>
                  </a:cubicBezTo>
                  <a:lnTo>
                    <a:pt x="6396" y="2938"/>
                  </a:lnTo>
                  <a:close/>
                  <a:moveTo>
                    <a:pt x="4168" y="1"/>
                  </a:moveTo>
                  <a:cubicBezTo>
                    <a:pt x="4117" y="1"/>
                    <a:pt x="4064" y="33"/>
                    <a:pt x="4044" y="81"/>
                  </a:cubicBezTo>
                  <a:cubicBezTo>
                    <a:pt x="3921" y="115"/>
                    <a:pt x="3787" y="137"/>
                    <a:pt x="3675" y="182"/>
                  </a:cubicBezTo>
                  <a:cubicBezTo>
                    <a:pt x="3137" y="373"/>
                    <a:pt x="2722" y="731"/>
                    <a:pt x="2409" y="1190"/>
                  </a:cubicBezTo>
                  <a:cubicBezTo>
                    <a:pt x="2170" y="1116"/>
                    <a:pt x="1922" y="1072"/>
                    <a:pt x="1675" y="1072"/>
                  </a:cubicBezTo>
                  <a:cubicBezTo>
                    <a:pt x="1365" y="1072"/>
                    <a:pt x="1055" y="1140"/>
                    <a:pt x="762" y="1302"/>
                  </a:cubicBezTo>
                  <a:cubicBezTo>
                    <a:pt x="359" y="1515"/>
                    <a:pt x="1" y="2019"/>
                    <a:pt x="90" y="2501"/>
                  </a:cubicBezTo>
                  <a:cubicBezTo>
                    <a:pt x="247" y="3318"/>
                    <a:pt x="1434" y="3666"/>
                    <a:pt x="2106" y="3867"/>
                  </a:cubicBezTo>
                  <a:cubicBezTo>
                    <a:pt x="3230" y="4189"/>
                    <a:pt x="4446" y="4384"/>
                    <a:pt x="5631" y="4384"/>
                  </a:cubicBezTo>
                  <a:cubicBezTo>
                    <a:pt x="5804" y="4384"/>
                    <a:pt x="5978" y="4380"/>
                    <a:pt x="6150" y="4371"/>
                  </a:cubicBezTo>
                  <a:cubicBezTo>
                    <a:pt x="6206" y="4371"/>
                    <a:pt x="6284" y="4371"/>
                    <a:pt x="6363" y="4360"/>
                  </a:cubicBezTo>
                  <a:cubicBezTo>
                    <a:pt x="6363" y="4360"/>
                    <a:pt x="6363" y="4360"/>
                    <a:pt x="6363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36" y="4282"/>
                    <a:pt x="8547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4" y="2333"/>
                  </a:cubicBezTo>
                  <a:cubicBezTo>
                    <a:pt x="6419" y="1728"/>
                    <a:pt x="6564" y="910"/>
                    <a:pt x="5971" y="440"/>
                  </a:cubicBezTo>
                  <a:cubicBezTo>
                    <a:pt x="5607" y="147"/>
                    <a:pt x="5117" y="23"/>
                    <a:pt x="4628" y="23"/>
                  </a:cubicBezTo>
                  <a:cubicBezTo>
                    <a:pt x="4500" y="23"/>
                    <a:pt x="4372" y="31"/>
                    <a:pt x="4246" y="48"/>
                  </a:cubicBezTo>
                  <a:cubicBezTo>
                    <a:pt x="4235" y="37"/>
                    <a:pt x="4223" y="14"/>
                    <a:pt x="4190" y="3"/>
                  </a:cubicBezTo>
                  <a:cubicBezTo>
                    <a:pt x="4183" y="2"/>
                    <a:pt x="4175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3"/>
            <p:cNvSpPr/>
            <p:nvPr/>
          </p:nvSpPr>
          <p:spPr>
            <a:xfrm>
              <a:off x="7537054" y="5007988"/>
              <a:ext cx="207547" cy="106957"/>
            </a:xfrm>
            <a:custGeom>
              <a:avLst/>
              <a:gdLst/>
              <a:ahLst/>
              <a:cxnLst/>
              <a:rect l="l" t="t" r="r" b="b"/>
              <a:pathLst>
                <a:path w="6258" h="3225" extrusionOk="0">
                  <a:moveTo>
                    <a:pt x="4891" y="1066"/>
                  </a:moveTo>
                  <a:lnTo>
                    <a:pt x="5037" y="2074"/>
                  </a:lnTo>
                  <a:lnTo>
                    <a:pt x="4521" y="1178"/>
                  </a:lnTo>
                  <a:cubicBezTo>
                    <a:pt x="4644" y="1122"/>
                    <a:pt x="4779" y="1077"/>
                    <a:pt x="4891" y="1066"/>
                  </a:cubicBezTo>
                  <a:close/>
                  <a:moveTo>
                    <a:pt x="5081" y="1066"/>
                  </a:moveTo>
                  <a:lnTo>
                    <a:pt x="5081" y="1066"/>
                  </a:lnTo>
                  <a:cubicBezTo>
                    <a:pt x="5283" y="1077"/>
                    <a:pt x="5462" y="1189"/>
                    <a:pt x="5585" y="1458"/>
                  </a:cubicBezTo>
                  <a:cubicBezTo>
                    <a:pt x="5675" y="1671"/>
                    <a:pt x="5653" y="1884"/>
                    <a:pt x="5496" y="2052"/>
                  </a:cubicBezTo>
                  <a:cubicBezTo>
                    <a:pt x="5429" y="2130"/>
                    <a:pt x="5339" y="2197"/>
                    <a:pt x="5249" y="2253"/>
                  </a:cubicBezTo>
                  <a:lnTo>
                    <a:pt x="5081" y="1066"/>
                  </a:lnTo>
                  <a:close/>
                  <a:moveTo>
                    <a:pt x="3435" y="417"/>
                  </a:moveTo>
                  <a:lnTo>
                    <a:pt x="3435" y="417"/>
                  </a:lnTo>
                  <a:cubicBezTo>
                    <a:pt x="3737" y="585"/>
                    <a:pt x="3961" y="865"/>
                    <a:pt x="4107" y="1167"/>
                  </a:cubicBezTo>
                  <a:cubicBezTo>
                    <a:pt x="4135" y="1214"/>
                    <a:pt x="4186" y="1237"/>
                    <a:pt x="4241" y="1237"/>
                  </a:cubicBezTo>
                  <a:cubicBezTo>
                    <a:pt x="4252" y="1237"/>
                    <a:pt x="4264" y="1236"/>
                    <a:pt x="4275" y="1234"/>
                  </a:cubicBezTo>
                  <a:lnTo>
                    <a:pt x="4275" y="1234"/>
                  </a:lnTo>
                  <a:lnTo>
                    <a:pt x="4264" y="2309"/>
                  </a:lnTo>
                  <a:lnTo>
                    <a:pt x="3435" y="417"/>
                  </a:lnTo>
                  <a:close/>
                  <a:moveTo>
                    <a:pt x="2920" y="287"/>
                  </a:moveTo>
                  <a:cubicBezTo>
                    <a:pt x="2993" y="287"/>
                    <a:pt x="3065" y="293"/>
                    <a:pt x="3132" y="305"/>
                  </a:cubicBezTo>
                  <a:lnTo>
                    <a:pt x="3390" y="2354"/>
                  </a:lnTo>
                  <a:lnTo>
                    <a:pt x="2494" y="372"/>
                  </a:lnTo>
                  <a:cubicBezTo>
                    <a:pt x="2621" y="312"/>
                    <a:pt x="2773" y="287"/>
                    <a:pt x="2920" y="287"/>
                  </a:cubicBezTo>
                  <a:close/>
                  <a:moveTo>
                    <a:pt x="2315" y="484"/>
                  </a:moveTo>
                  <a:lnTo>
                    <a:pt x="2752" y="2590"/>
                  </a:lnTo>
                  <a:lnTo>
                    <a:pt x="2360" y="2007"/>
                  </a:lnTo>
                  <a:cubicBezTo>
                    <a:pt x="2427" y="1973"/>
                    <a:pt x="2460" y="1917"/>
                    <a:pt x="2416" y="1850"/>
                  </a:cubicBezTo>
                  <a:cubicBezTo>
                    <a:pt x="2203" y="1537"/>
                    <a:pt x="2012" y="1044"/>
                    <a:pt x="2169" y="674"/>
                  </a:cubicBezTo>
                  <a:cubicBezTo>
                    <a:pt x="2203" y="596"/>
                    <a:pt x="2248" y="540"/>
                    <a:pt x="2315" y="484"/>
                  </a:cubicBezTo>
                  <a:close/>
                  <a:moveTo>
                    <a:pt x="4454" y="1425"/>
                  </a:moveTo>
                  <a:lnTo>
                    <a:pt x="5014" y="2388"/>
                  </a:lnTo>
                  <a:cubicBezTo>
                    <a:pt x="4835" y="2478"/>
                    <a:pt x="4633" y="2545"/>
                    <a:pt x="4443" y="2590"/>
                  </a:cubicBezTo>
                  <a:lnTo>
                    <a:pt x="4454" y="1425"/>
                  </a:lnTo>
                  <a:close/>
                  <a:moveTo>
                    <a:pt x="1676" y="1962"/>
                  </a:moveTo>
                  <a:cubicBezTo>
                    <a:pt x="1777" y="1996"/>
                    <a:pt x="1867" y="2029"/>
                    <a:pt x="1968" y="2074"/>
                  </a:cubicBezTo>
                  <a:cubicBezTo>
                    <a:pt x="1979" y="2074"/>
                    <a:pt x="1990" y="2085"/>
                    <a:pt x="2012" y="2085"/>
                  </a:cubicBezTo>
                  <a:lnTo>
                    <a:pt x="2068" y="2657"/>
                  </a:lnTo>
                  <a:lnTo>
                    <a:pt x="1676" y="1962"/>
                  </a:lnTo>
                  <a:close/>
                  <a:moveTo>
                    <a:pt x="3368" y="719"/>
                  </a:moveTo>
                  <a:lnTo>
                    <a:pt x="4208" y="2646"/>
                  </a:lnTo>
                  <a:cubicBezTo>
                    <a:pt x="4163" y="2657"/>
                    <a:pt x="4107" y="2679"/>
                    <a:pt x="4062" y="2690"/>
                  </a:cubicBezTo>
                  <a:cubicBezTo>
                    <a:pt x="3916" y="2724"/>
                    <a:pt x="3771" y="2746"/>
                    <a:pt x="3625" y="2780"/>
                  </a:cubicBezTo>
                  <a:lnTo>
                    <a:pt x="3368" y="719"/>
                  </a:lnTo>
                  <a:close/>
                  <a:moveTo>
                    <a:pt x="1306" y="1905"/>
                  </a:moveTo>
                  <a:cubicBezTo>
                    <a:pt x="1324" y="1905"/>
                    <a:pt x="1343" y="1905"/>
                    <a:pt x="1363" y="1906"/>
                  </a:cubicBezTo>
                  <a:lnTo>
                    <a:pt x="1441" y="2791"/>
                  </a:lnTo>
                  <a:lnTo>
                    <a:pt x="892" y="2085"/>
                  </a:lnTo>
                  <a:cubicBezTo>
                    <a:pt x="993" y="1954"/>
                    <a:pt x="1131" y="1905"/>
                    <a:pt x="1306" y="1905"/>
                  </a:cubicBezTo>
                  <a:close/>
                  <a:moveTo>
                    <a:pt x="791" y="2253"/>
                  </a:moveTo>
                  <a:lnTo>
                    <a:pt x="1284" y="2881"/>
                  </a:lnTo>
                  <a:cubicBezTo>
                    <a:pt x="937" y="2814"/>
                    <a:pt x="635" y="2668"/>
                    <a:pt x="758" y="2298"/>
                  </a:cubicBezTo>
                  <a:cubicBezTo>
                    <a:pt x="769" y="2287"/>
                    <a:pt x="780" y="2265"/>
                    <a:pt x="791" y="2253"/>
                  </a:cubicBezTo>
                  <a:close/>
                  <a:moveTo>
                    <a:pt x="2628" y="1122"/>
                  </a:moveTo>
                  <a:lnTo>
                    <a:pt x="3401" y="2814"/>
                  </a:lnTo>
                  <a:cubicBezTo>
                    <a:pt x="3267" y="2836"/>
                    <a:pt x="3132" y="2858"/>
                    <a:pt x="2998" y="2881"/>
                  </a:cubicBezTo>
                  <a:lnTo>
                    <a:pt x="2628" y="1122"/>
                  </a:lnTo>
                  <a:close/>
                  <a:moveTo>
                    <a:pt x="2203" y="2108"/>
                  </a:moveTo>
                  <a:lnTo>
                    <a:pt x="2740" y="2903"/>
                  </a:lnTo>
                  <a:cubicBezTo>
                    <a:pt x="2584" y="2914"/>
                    <a:pt x="2427" y="2926"/>
                    <a:pt x="2281" y="2926"/>
                  </a:cubicBezTo>
                  <a:lnTo>
                    <a:pt x="2203" y="2108"/>
                  </a:lnTo>
                  <a:close/>
                  <a:moveTo>
                    <a:pt x="1564" y="2141"/>
                  </a:moveTo>
                  <a:lnTo>
                    <a:pt x="2012" y="2937"/>
                  </a:lnTo>
                  <a:lnTo>
                    <a:pt x="1923" y="2937"/>
                  </a:lnTo>
                  <a:cubicBezTo>
                    <a:pt x="1856" y="2937"/>
                    <a:pt x="1755" y="2926"/>
                    <a:pt x="1643" y="2926"/>
                  </a:cubicBezTo>
                  <a:lnTo>
                    <a:pt x="1564" y="2141"/>
                  </a:lnTo>
                  <a:close/>
                  <a:moveTo>
                    <a:pt x="3099" y="1"/>
                  </a:moveTo>
                  <a:cubicBezTo>
                    <a:pt x="2652" y="1"/>
                    <a:pt x="2172" y="148"/>
                    <a:pt x="1867" y="428"/>
                  </a:cubicBezTo>
                  <a:cubicBezTo>
                    <a:pt x="1508" y="753"/>
                    <a:pt x="1542" y="1223"/>
                    <a:pt x="1710" y="1626"/>
                  </a:cubicBezTo>
                  <a:cubicBezTo>
                    <a:pt x="1637" y="1618"/>
                    <a:pt x="1563" y="1614"/>
                    <a:pt x="1490" y="1614"/>
                  </a:cubicBezTo>
                  <a:cubicBezTo>
                    <a:pt x="961" y="1614"/>
                    <a:pt x="459" y="1835"/>
                    <a:pt x="243" y="2377"/>
                  </a:cubicBezTo>
                  <a:cubicBezTo>
                    <a:pt x="1" y="3073"/>
                    <a:pt x="914" y="3224"/>
                    <a:pt x="1751" y="3224"/>
                  </a:cubicBezTo>
                  <a:cubicBezTo>
                    <a:pt x="2233" y="3224"/>
                    <a:pt x="2690" y="3174"/>
                    <a:pt x="2886" y="3150"/>
                  </a:cubicBezTo>
                  <a:cubicBezTo>
                    <a:pt x="3379" y="3094"/>
                    <a:pt x="3860" y="3004"/>
                    <a:pt x="4331" y="2881"/>
                  </a:cubicBezTo>
                  <a:cubicBezTo>
                    <a:pt x="4588" y="2814"/>
                    <a:pt x="4891" y="2724"/>
                    <a:pt x="5182" y="2612"/>
                  </a:cubicBezTo>
                  <a:lnTo>
                    <a:pt x="5227" y="2612"/>
                  </a:lnTo>
                  <a:cubicBezTo>
                    <a:pt x="5249" y="2601"/>
                    <a:pt x="5261" y="2590"/>
                    <a:pt x="5272" y="2567"/>
                  </a:cubicBezTo>
                  <a:cubicBezTo>
                    <a:pt x="5597" y="2422"/>
                    <a:pt x="5899" y="2220"/>
                    <a:pt x="6067" y="1929"/>
                  </a:cubicBezTo>
                  <a:cubicBezTo>
                    <a:pt x="6257" y="1604"/>
                    <a:pt x="6134" y="1201"/>
                    <a:pt x="5854" y="965"/>
                  </a:cubicBezTo>
                  <a:cubicBezTo>
                    <a:pt x="5673" y="812"/>
                    <a:pt x="5451" y="754"/>
                    <a:pt x="5221" y="754"/>
                  </a:cubicBezTo>
                  <a:cubicBezTo>
                    <a:pt x="4997" y="754"/>
                    <a:pt x="4765" y="810"/>
                    <a:pt x="4555" y="887"/>
                  </a:cubicBezTo>
                  <a:cubicBezTo>
                    <a:pt x="4331" y="495"/>
                    <a:pt x="4006" y="170"/>
                    <a:pt x="3558" y="58"/>
                  </a:cubicBezTo>
                  <a:cubicBezTo>
                    <a:pt x="3416" y="20"/>
                    <a:pt x="3260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3"/>
            <p:cNvSpPr/>
            <p:nvPr/>
          </p:nvSpPr>
          <p:spPr>
            <a:xfrm>
              <a:off x="7888338" y="4992732"/>
              <a:ext cx="286048" cy="150038"/>
            </a:xfrm>
            <a:custGeom>
              <a:avLst/>
              <a:gdLst/>
              <a:ahLst/>
              <a:cxnLst/>
              <a:rect l="l" t="t" r="r" b="b"/>
              <a:pathLst>
                <a:path w="8625" h="4524" extrusionOk="0">
                  <a:moveTo>
                    <a:pt x="1826" y="1593"/>
                  </a:moveTo>
                  <a:cubicBezTo>
                    <a:pt x="1983" y="1627"/>
                    <a:pt x="2128" y="1683"/>
                    <a:pt x="2274" y="1750"/>
                  </a:cubicBezTo>
                  <a:cubicBezTo>
                    <a:pt x="2285" y="1750"/>
                    <a:pt x="2285" y="1750"/>
                    <a:pt x="2296" y="1761"/>
                  </a:cubicBezTo>
                  <a:lnTo>
                    <a:pt x="1635" y="2893"/>
                  </a:lnTo>
                  <a:lnTo>
                    <a:pt x="1826" y="1593"/>
                  </a:lnTo>
                  <a:close/>
                  <a:moveTo>
                    <a:pt x="1479" y="1555"/>
                  </a:moveTo>
                  <a:cubicBezTo>
                    <a:pt x="1512" y="1555"/>
                    <a:pt x="1545" y="1557"/>
                    <a:pt x="1579" y="1560"/>
                  </a:cubicBezTo>
                  <a:lnTo>
                    <a:pt x="1366" y="3016"/>
                  </a:lnTo>
                  <a:cubicBezTo>
                    <a:pt x="1322" y="2982"/>
                    <a:pt x="1277" y="2960"/>
                    <a:pt x="1232" y="2926"/>
                  </a:cubicBezTo>
                  <a:cubicBezTo>
                    <a:pt x="986" y="2747"/>
                    <a:pt x="773" y="2489"/>
                    <a:pt x="829" y="2165"/>
                  </a:cubicBezTo>
                  <a:cubicBezTo>
                    <a:pt x="890" y="1708"/>
                    <a:pt x="1162" y="1555"/>
                    <a:pt x="1479" y="1555"/>
                  </a:cubicBezTo>
                  <a:close/>
                  <a:moveTo>
                    <a:pt x="3864" y="563"/>
                  </a:moveTo>
                  <a:lnTo>
                    <a:pt x="2699" y="3229"/>
                  </a:lnTo>
                  <a:lnTo>
                    <a:pt x="2688" y="1750"/>
                  </a:lnTo>
                  <a:cubicBezTo>
                    <a:pt x="2778" y="1717"/>
                    <a:pt x="2856" y="1672"/>
                    <a:pt x="2901" y="1582"/>
                  </a:cubicBezTo>
                  <a:cubicBezTo>
                    <a:pt x="3114" y="1168"/>
                    <a:pt x="3416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7" y="483"/>
                    <a:pt x="4860" y="540"/>
                    <a:pt x="5096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1" y="483"/>
                    <a:pt x="4324" y="483"/>
                  </a:cubicBezTo>
                  <a:close/>
                  <a:moveTo>
                    <a:pt x="2442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36" y="3229"/>
                  </a:cubicBezTo>
                  <a:lnTo>
                    <a:pt x="2442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3" y="2803"/>
                    <a:pt x="5197" y="2859"/>
                    <a:pt x="5264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72" y="2736"/>
                  </a:moveTo>
                  <a:lnTo>
                    <a:pt x="5724" y="3699"/>
                  </a:lnTo>
                  <a:lnTo>
                    <a:pt x="5802" y="2893"/>
                  </a:lnTo>
                  <a:cubicBezTo>
                    <a:pt x="5948" y="2826"/>
                    <a:pt x="6104" y="2769"/>
                    <a:pt x="6272" y="2736"/>
                  </a:cubicBezTo>
                  <a:close/>
                  <a:moveTo>
                    <a:pt x="3931" y="1033"/>
                  </a:moveTo>
                  <a:lnTo>
                    <a:pt x="3584" y="3778"/>
                  </a:lnTo>
                  <a:cubicBezTo>
                    <a:pt x="3517" y="3766"/>
                    <a:pt x="3461" y="3755"/>
                    <a:pt x="3394" y="3744"/>
                  </a:cubicBezTo>
                  <a:cubicBezTo>
                    <a:pt x="3203" y="3699"/>
                    <a:pt x="3013" y="3654"/>
                    <a:pt x="2811" y="3610"/>
                  </a:cubicBezTo>
                  <a:lnTo>
                    <a:pt x="3931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86" y="3890"/>
                  </a:lnTo>
                  <a:lnTo>
                    <a:pt x="6687" y="2725"/>
                  </a:lnTo>
                  <a:close/>
                  <a:moveTo>
                    <a:pt x="4951" y="1582"/>
                  </a:moveTo>
                  <a:lnTo>
                    <a:pt x="4469" y="3923"/>
                  </a:lnTo>
                  <a:cubicBezTo>
                    <a:pt x="4290" y="3901"/>
                    <a:pt x="4099" y="3867"/>
                    <a:pt x="3920" y="3834"/>
                  </a:cubicBezTo>
                  <a:lnTo>
                    <a:pt x="4951" y="1582"/>
                  </a:lnTo>
                  <a:close/>
                  <a:moveTo>
                    <a:pt x="7426" y="3206"/>
                  </a:moveTo>
                  <a:cubicBezTo>
                    <a:pt x="7460" y="3251"/>
                    <a:pt x="7493" y="3296"/>
                    <a:pt x="7516" y="3363"/>
                  </a:cubicBezTo>
                  <a:cubicBezTo>
                    <a:pt x="7672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44" y="2949"/>
                  </a:moveTo>
                  <a:lnTo>
                    <a:pt x="5444" y="4013"/>
                  </a:lnTo>
                  <a:cubicBezTo>
                    <a:pt x="5242" y="4002"/>
                    <a:pt x="5040" y="3990"/>
                    <a:pt x="4850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38" y="4035"/>
                    <a:pt x="5981" y="4024"/>
                    <a:pt x="5824" y="4024"/>
                  </a:cubicBezTo>
                  <a:lnTo>
                    <a:pt x="6407" y="2994"/>
                  </a:lnTo>
                  <a:close/>
                  <a:moveTo>
                    <a:pt x="4538" y="0"/>
                  </a:moveTo>
                  <a:cubicBezTo>
                    <a:pt x="4263" y="0"/>
                    <a:pt x="3992" y="40"/>
                    <a:pt x="3752" y="115"/>
                  </a:cubicBezTo>
                  <a:cubicBezTo>
                    <a:pt x="3170" y="294"/>
                    <a:pt x="2733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7" y="1036"/>
                    <a:pt x="1014" y="1103"/>
                    <a:pt x="750" y="1269"/>
                  </a:cubicBezTo>
                  <a:cubicBezTo>
                    <a:pt x="336" y="1526"/>
                    <a:pt x="0" y="2053"/>
                    <a:pt x="101" y="2557"/>
                  </a:cubicBezTo>
                  <a:cubicBezTo>
                    <a:pt x="269" y="3397"/>
                    <a:pt x="1434" y="3766"/>
                    <a:pt x="2128" y="3979"/>
                  </a:cubicBezTo>
                  <a:cubicBezTo>
                    <a:pt x="3303" y="4334"/>
                    <a:pt x="4578" y="4523"/>
                    <a:pt x="5822" y="4523"/>
                  </a:cubicBezTo>
                  <a:cubicBezTo>
                    <a:pt x="5954" y="4523"/>
                    <a:pt x="6085" y="4521"/>
                    <a:pt x="6216" y="4517"/>
                  </a:cubicBezTo>
                  <a:cubicBezTo>
                    <a:pt x="6933" y="4483"/>
                    <a:pt x="8624" y="4282"/>
                    <a:pt x="8244" y="3173"/>
                  </a:cubicBezTo>
                  <a:cubicBezTo>
                    <a:pt x="7964" y="2483"/>
                    <a:pt x="7373" y="2216"/>
                    <a:pt x="6733" y="2216"/>
                  </a:cubicBezTo>
                  <a:cubicBezTo>
                    <a:pt x="6551" y="2216"/>
                    <a:pt x="6366" y="2237"/>
                    <a:pt x="6183" y="2277"/>
                  </a:cubicBezTo>
                  <a:cubicBezTo>
                    <a:pt x="6440" y="1683"/>
                    <a:pt x="6519" y="966"/>
                    <a:pt x="6026" y="507"/>
                  </a:cubicBezTo>
                  <a:cubicBezTo>
                    <a:pt x="5646" y="157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3"/>
            <p:cNvSpPr/>
            <p:nvPr/>
          </p:nvSpPr>
          <p:spPr>
            <a:xfrm>
              <a:off x="8306483" y="5008253"/>
              <a:ext cx="207812" cy="106062"/>
            </a:xfrm>
            <a:custGeom>
              <a:avLst/>
              <a:gdLst/>
              <a:ahLst/>
              <a:cxnLst/>
              <a:rect l="l" t="t" r="r" b="b"/>
              <a:pathLst>
                <a:path w="6266" h="3198" extrusionOk="0">
                  <a:moveTo>
                    <a:pt x="4943" y="1036"/>
                  </a:moveTo>
                  <a:lnTo>
                    <a:pt x="4887" y="1047"/>
                  </a:lnTo>
                  <a:lnTo>
                    <a:pt x="5033" y="2066"/>
                  </a:lnTo>
                  <a:lnTo>
                    <a:pt x="4507" y="1148"/>
                  </a:lnTo>
                  <a:cubicBezTo>
                    <a:pt x="4507" y="1148"/>
                    <a:pt x="4518" y="1137"/>
                    <a:pt x="4518" y="1137"/>
                  </a:cubicBezTo>
                  <a:cubicBezTo>
                    <a:pt x="4663" y="1081"/>
                    <a:pt x="4798" y="1036"/>
                    <a:pt x="4943" y="1036"/>
                  </a:cubicBezTo>
                  <a:close/>
                  <a:moveTo>
                    <a:pt x="5067" y="1047"/>
                  </a:moveTo>
                  <a:lnTo>
                    <a:pt x="5067" y="1047"/>
                  </a:lnTo>
                  <a:cubicBezTo>
                    <a:pt x="5291" y="1069"/>
                    <a:pt x="5481" y="1204"/>
                    <a:pt x="5593" y="1484"/>
                  </a:cubicBezTo>
                  <a:cubicBezTo>
                    <a:pt x="5671" y="1697"/>
                    <a:pt x="5627" y="1898"/>
                    <a:pt x="5481" y="2066"/>
                  </a:cubicBezTo>
                  <a:cubicBezTo>
                    <a:pt x="5414" y="2145"/>
                    <a:pt x="5335" y="2201"/>
                    <a:pt x="5246" y="2268"/>
                  </a:cubicBezTo>
                  <a:lnTo>
                    <a:pt x="5067" y="1047"/>
                  </a:lnTo>
                  <a:close/>
                  <a:moveTo>
                    <a:pt x="3431" y="409"/>
                  </a:moveTo>
                  <a:cubicBezTo>
                    <a:pt x="3734" y="565"/>
                    <a:pt x="3947" y="857"/>
                    <a:pt x="4103" y="1159"/>
                  </a:cubicBezTo>
                  <a:cubicBezTo>
                    <a:pt x="4121" y="1202"/>
                    <a:pt x="4165" y="1219"/>
                    <a:pt x="4221" y="1219"/>
                  </a:cubicBezTo>
                  <a:cubicBezTo>
                    <a:pt x="4237" y="1219"/>
                    <a:pt x="4254" y="1218"/>
                    <a:pt x="4271" y="1215"/>
                  </a:cubicBezTo>
                  <a:lnTo>
                    <a:pt x="4271" y="1215"/>
                  </a:lnTo>
                  <a:lnTo>
                    <a:pt x="4260" y="2301"/>
                  </a:lnTo>
                  <a:lnTo>
                    <a:pt x="3431" y="409"/>
                  </a:lnTo>
                  <a:close/>
                  <a:moveTo>
                    <a:pt x="2882" y="260"/>
                  </a:moveTo>
                  <a:cubicBezTo>
                    <a:pt x="2966" y="260"/>
                    <a:pt x="3050" y="269"/>
                    <a:pt x="3129" y="285"/>
                  </a:cubicBezTo>
                  <a:lnTo>
                    <a:pt x="3386" y="2346"/>
                  </a:lnTo>
                  <a:lnTo>
                    <a:pt x="2479" y="341"/>
                  </a:lnTo>
                  <a:cubicBezTo>
                    <a:pt x="2599" y="285"/>
                    <a:pt x="2740" y="260"/>
                    <a:pt x="2882" y="260"/>
                  </a:cubicBezTo>
                  <a:close/>
                  <a:moveTo>
                    <a:pt x="2311" y="465"/>
                  </a:moveTo>
                  <a:lnTo>
                    <a:pt x="2748" y="2582"/>
                  </a:lnTo>
                  <a:lnTo>
                    <a:pt x="2345" y="1988"/>
                  </a:lnTo>
                  <a:cubicBezTo>
                    <a:pt x="2410" y="1955"/>
                    <a:pt x="2455" y="1901"/>
                    <a:pt x="2415" y="1846"/>
                  </a:cubicBezTo>
                  <a:lnTo>
                    <a:pt x="2415" y="1846"/>
                  </a:lnTo>
                  <a:cubicBezTo>
                    <a:pt x="2418" y="1850"/>
                    <a:pt x="2420" y="1852"/>
                    <a:pt x="2420" y="1852"/>
                  </a:cubicBezTo>
                  <a:cubicBezTo>
                    <a:pt x="2423" y="1852"/>
                    <a:pt x="2366" y="1760"/>
                    <a:pt x="2356" y="1741"/>
                  </a:cubicBezTo>
                  <a:cubicBezTo>
                    <a:pt x="2300" y="1641"/>
                    <a:pt x="2255" y="1551"/>
                    <a:pt x="2210" y="1450"/>
                  </a:cubicBezTo>
                  <a:cubicBezTo>
                    <a:pt x="2121" y="1204"/>
                    <a:pt x="2054" y="913"/>
                    <a:pt x="2154" y="666"/>
                  </a:cubicBezTo>
                  <a:cubicBezTo>
                    <a:pt x="2188" y="577"/>
                    <a:pt x="2244" y="521"/>
                    <a:pt x="2311" y="465"/>
                  </a:cubicBezTo>
                  <a:close/>
                  <a:moveTo>
                    <a:pt x="4451" y="1417"/>
                  </a:moveTo>
                  <a:lnTo>
                    <a:pt x="5022" y="2391"/>
                  </a:lnTo>
                  <a:cubicBezTo>
                    <a:pt x="4831" y="2481"/>
                    <a:pt x="4630" y="2559"/>
                    <a:pt x="4439" y="2604"/>
                  </a:cubicBezTo>
                  <a:lnTo>
                    <a:pt x="4451" y="1417"/>
                  </a:lnTo>
                  <a:close/>
                  <a:moveTo>
                    <a:pt x="1662" y="1943"/>
                  </a:moveTo>
                  <a:cubicBezTo>
                    <a:pt x="1762" y="1965"/>
                    <a:pt x="1863" y="2010"/>
                    <a:pt x="1953" y="2055"/>
                  </a:cubicBezTo>
                  <a:cubicBezTo>
                    <a:pt x="1964" y="2055"/>
                    <a:pt x="1986" y="2066"/>
                    <a:pt x="2009" y="2066"/>
                  </a:cubicBezTo>
                  <a:lnTo>
                    <a:pt x="2065" y="2649"/>
                  </a:lnTo>
                  <a:lnTo>
                    <a:pt x="1662" y="1943"/>
                  </a:lnTo>
                  <a:close/>
                  <a:moveTo>
                    <a:pt x="1262" y="1882"/>
                  </a:moveTo>
                  <a:cubicBezTo>
                    <a:pt x="1293" y="1882"/>
                    <a:pt x="1325" y="1884"/>
                    <a:pt x="1359" y="1887"/>
                  </a:cubicBezTo>
                  <a:lnTo>
                    <a:pt x="1438" y="2783"/>
                  </a:lnTo>
                  <a:lnTo>
                    <a:pt x="878" y="2066"/>
                  </a:lnTo>
                  <a:cubicBezTo>
                    <a:pt x="972" y="1934"/>
                    <a:pt x="1098" y="1882"/>
                    <a:pt x="1262" y="1882"/>
                  </a:cubicBezTo>
                  <a:close/>
                  <a:moveTo>
                    <a:pt x="3364" y="711"/>
                  </a:moveTo>
                  <a:lnTo>
                    <a:pt x="4215" y="2660"/>
                  </a:lnTo>
                  <a:cubicBezTo>
                    <a:pt x="4159" y="2671"/>
                    <a:pt x="4092" y="2694"/>
                    <a:pt x="4036" y="2705"/>
                  </a:cubicBezTo>
                  <a:cubicBezTo>
                    <a:pt x="3902" y="2738"/>
                    <a:pt x="3767" y="2761"/>
                    <a:pt x="3633" y="2794"/>
                  </a:cubicBezTo>
                  <a:lnTo>
                    <a:pt x="3364" y="711"/>
                  </a:lnTo>
                  <a:close/>
                  <a:moveTo>
                    <a:pt x="788" y="2234"/>
                  </a:moveTo>
                  <a:lnTo>
                    <a:pt x="1281" y="2884"/>
                  </a:lnTo>
                  <a:cubicBezTo>
                    <a:pt x="934" y="2817"/>
                    <a:pt x="631" y="2660"/>
                    <a:pt x="754" y="2290"/>
                  </a:cubicBezTo>
                  <a:cubicBezTo>
                    <a:pt x="766" y="2268"/>
                    <a:pt x="777" y="2257"/>
                    <a:pt x="788" y="2234"/>
                  </a:cubicBezTo>
                  <a:close/>
                  <a:moveTo>
                    <a:pt x="2625" y="1114"/>
                  </a:moveTo>
                  <a:lnTo>
                    <a:pt x="3409" y="2828"/>
                  </a:lnTo>
                  <a:cubicBezTo>
                    <a:pt x="3263" y="2850"/>
                    <a:pt x="3129" y="2873"/>
                    <a:pt x="2994" y="2895"/>
                  </a:cubicBezTo>
                  <a:lnTo>
                    <a:pt x="2625" y="1114"/>
                  </a:lnTo>
                  <a:close/>
                  <a:moveTo>
                    <a:pt x="1561" y="2133"/>
                  </a:moveTo>
                  <a:lnTo>
                    <a:pt x="2020" y="2940"/>
                  </a:lnTo>
                  <a:lnTo>
                    <a:pt x="1930" y="2940"/>
                  </a:lnTo>
                  <a:cubicBezTo>
                    <a:pt x="1852" y="2940"/>
                    <a:pt x="1751" y="2940"/>
                    <a:pt x="1628" y="2929"/>
                  </a:cubicBezTo>
                  <a:lnTo>
                    <a:pt x="1561" y="2133"/>
                  </a:lnTo>
                  <a:close/>
                  <a:moveTo>
                    <a:pt x="2199" y="2100"/>
                  </a:moveTo>
                  <a:lnTo>
                    <a:pt x="2748" y="2906"/>
                  </a:lnTo>
                  <a:cubicBezTo>
                    <a:pt x="2591" y="2929"/>
                    <a:pt x="2434" y="2929"/>
                    <a:pt x="2278" y="2940"/>
                  </a:cubicBezTo>
                  <a:lnTo>
                    <a:pt x="2199" y="2100"/>
                  </a:lnTo>
                  <a:close/>
                  <a:moveTo>
                    <a:pt x="3187" y="1"/>
                  </a:moveTo>
                  <a:cubicBezTo>
                    <a:pt x="3180" y="1"/>
                    <a:pt x="3171" y="2"/>
                    <a:pt x="3162" y="5"/>
                  </a:cubicBezTo>
                  <a:cubicBezTo>
                    <a:pt x="3162" y="5"/>
                    <a:pt x="3162" y="17"/>
                    <a:pt x="3151" y="17"/>
                  </a:cubicBezTo>
                  <a:cubicBezTo>
                    <a:pt x="3134" y="16"/>
                    <a:pt x="3116" y="16"/>
                    <a:pt x="3098" y="16"/>
                  </a:cubicBezTo>
                  <a:cubicBezTo>
                    <a:pt x="2654" y="16"/>
                    <a:pt x="2176" y="151"/>
                    <a:pt x="1863" y="431"/>
                  </a:cubicBezTo>
                  <a:cubicBezTo>
                    <a:pt x="1505" y="756"/>
                    <a:pt x="1538" y="1226"/>
                    <a:pt x="1706" y="1641"/>
                  </a:cubicBezTo>
                  <a:cubicBezTo>
                    <a:pt x="1630" y="1632"/>
                    <a:pt x="1554" y="1628"/>
                    <a:pt x="1478" y="1628"/>
                  </a:cubicBezTo>
                  <a:cubicBezTo>
                    <a:pt x="950" y="1628"/>
                    <a:pt x="445" y="1840"/>
                    <a:pt x="239" y="2369"/>
                  </a:cubicBezTo>
                  <a:cubicBezTo>
                    <a:pt x="1" y="3048"/>
                    <a:pt x="885" y="3198"/>
                    <a:pt x="1712" y="3198"/>
                  </a:cubicBezTo>
                  <a:cubicBezTo>
                    <a:pt x="2207" y="3198"/>
                    <a:pt x="2681" y="3144"/>
                    <a:pt x="2882" y="3119"/>
                  </a:cubicBezTo>
                  <a:cubicBezTo>
                    <a:pt x="3106" y="3097"/>
                    <a:pt x="3319" y="3063"/>
                    <a:pt x="3543" y="3018"/>
                  </a:cubicBezTo>
                  <a:cubicBezTo>
                    <a:pt x="3554" y="3018"/>
                    <a:pt x="3566" y="3030"/>
                    <a:pt x="3577" y="3030"/>
                  </a:cubicBezTo>
                  <a:cubicBezTo>
                    <a:pt x="3588" y="3018"/>
                    <a:pt x="3588" y="3018"/>
                    <a:pt x="3599" y="3018"/>
                  </a:cubicBezTo>
                  <a:cubicBezTo>
                    <a:pt x="3857" y="2962"/>
                    <a:pt x="4115" y="2906"/>
                    <a:pt x="4361" y="2839"/>
                  </a:cubicBezTo>
                  <a:cubicBezTo>
                    <a:pt x="4596" y="2772"/>
                    <a:pt x="4876" y="2694"/>
                    <a:pt x="5145" y="2593"/>
                  </a:cubicBezTo>
                  <a:cubicBezTo>
                    <a:pt x="5167" y="2604"/>
                    <a:pt x="5190" y="2604"/>
                    <a:pt x="5223" y="2604"/>
                  </a:cubicBezTo>
                  <a:cubicBezTo>
                    <a:pt x="5246" y="2593"/>
                    <a:pt x="5268" y="2570"/>
                    <a:pt x="5268" y="2537"/>
                  </a:cubicBezTo>
                  <a:cubicBezTo>
                    <a:pt x="5615" y="2391"/>
                    <a:pt x="5918" y="2178"/>
                    <a:pt x="6086" y="1887"/>
                  </a:cubicBezTo>
                  <a:cubicBezTo>
                    <a:pt x="6265" y="1551"/>
                    <a:pt x="6097" y="1137"/>
                    <a:pt x="5806" y="924"/>
                  </a:cubicBezTo>
                  <a:cubicBezTo>
                    <a:pt x="5636" y="802"/>
                    <a:pt x="5439" y="755"/>
                    <a:pt x="5235" y="755"/>
                  </a:cubicBezTo>
                  <a:cubicBezTo>
                    <a:pt x="5007" y="755"/>
                    <a:pt x="4770" y="813"/>
                    <a:pt x="4551" y="890"/>
                  </a:cubicBezTo>
                  <a:cubicBezTo>
                    <a:pt x="4327" y="487"/>
                    <a:pt x="4003" y="162"/>
                    <a:pt x="3532" y="50"/>
                  </a:cubicBezTo>
                  <a:cubicBezTo>
                    <a:pt x="3442" y="28"/>
                    <a:pt x="3342" y="28"/>
                    <a:pt x="3241" y="28"/>
                  </a:cubicBezTo>
                  <a:cubicBezTo>
                    <a:pt x="3224" y="11"/>
                    <a:pt x="3208" y="1"/>
                    <a:pt x="3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3"/>
            <p:cNvSpPr/>
            <p:nvPr/>
          </p:nvSpPr>
          <p:spPr>
            <a:xfrm>
              <a:off x="8657270" y="4991936"/>
              <a:ext cx="286413" cy="151564"/>
            </a:xfrm>
            <a:custGeom>
              <a:avLst/>
              <a:gdLst/>
              <a:ahLst/>
              <a:cxnLst/>
              <a:rect l="l" t="t" r="r" b="b"/>
              <a:pathLst>
                <a:path w="8636" h="4570" extrusionOk="0">
                  <a:moveTo>
                    <a:pt x="1826" y="1640"/>
                  </a:moveTo>
                  <a:cubicBezTo>
                    <a:pt x="1994" y="1673"/>
                    <a:pt x="2151" y="1729"/>
                    <a:pt x="2296" y="1797"/>
                  </a:cubicBezTo>
                  <a:lnTo>
                    <a:pt x="1647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0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22" y="2984"/>
                    <a:pt x="1255" y="2950"/>
                    <a:pt x="1199" y="2906"/>
                  </a:cubicBezTo>
                  <a:cubicBezTo>
                    <a:pt x="952" y="2726"/>
                    <a:pt x="773" y="2457"/>
                    <a:pt x="840" y="2144"/>
                  </a:cubicBezTo>
                  <a:cubicBezTo>
                    <a:pt x="944" y="1729"/>
                    <a:pt x="1202" y="1593"/>
                    <a:pt x="1506" y="1593"/>
                  </a:cubicBezTo>
                  <a:close/>
                  <a:moveTo>
                    <a:pt x="3864" y="621"/>
                  </a:moveTo>
                  <a:lnTo>
                    <a:pt x="2711" y="3253"/>
                  </a:lnTo>
                  <a:lnTo>
                    <a:pt x="2700" y="1808"/>
                  </a:lnTo>
                  <a:cubicBezTo>
                    <a:pt x="2789" y="1763"/>
                    <a:pt x="2868" y="1707"/>
                    <a:pt x="2912" y="1617"/>
                  </a:cubicBezTo>
                  <a:cubicBezTo>
                    <a:pt x="3114" y="1203"/>
                    <a:pt x="3416" y="789"/>
                    <a:pt x="3864" y="621"/>
                  </a:cubicBezTo>
                  <a:close/>
                  <a:moveTo>
                    <a:pt x="4399" y="537"/>
                  </a:moveTo>
                  <a:cubicBezTo>
                    <a:pt x="4627" y="537"/>
                    <a:pt x="4881" y="585"/>
                    <a:pt x="5097" y="688"/>
                  </a:cubicBezTo>
                  <a:lnTo>
                    <a:pt x="3909" y="3320"/>
                  </a:lnTo>
                  <a:lnTo>
                    <a:pt x="4268" y="542"/>
                  </a:lnTo>
                  <a:cubicBezTo>
                    <a:pt x="4310" y="539"/>
                    <a:pt x="4354" y="537"/>
                    <a:pt x="4399" y="537"/>
                  </a:cubicBezTo>
                  <a:close/>
                  <a:moveTo>
                    <a:pt x="2453" y="2032"/>
                  </a:moveTo>
                  <a:lnTo>
                    <a:pt x="2464" y="3510"/>
                  </a:lnTo>
                  <a:cubicBezTo>
                    <a:pt x="2218" y="3432"/>
                    <a:pt x="1983" y="3354"/>
                    <a:pt x="1748" y="3242"/>
                  </a:cubicBezTo>
                  <a:lnTo>
                    <a:pt x="2453" y="2032"/>
                  </a:lnTo>
                  <a:close/>
                  <a:moveTo>
                    <a:pt x="5365" y="856"/>
                  </a:moveTo>
                  <a:cubicBezTo>
                    <a:pt x="5455" y="923"/>
                    <a:pt x="5522" y="1013"/>
                    <a:pt x="5578" y="1102"/>
                  </a:cubicBezTo>
                  <a:cubicBezTo>
                    <a:pt x="5735" y="1427"/>
                    <a:pt x="5657" y="1808"/>
                    <a:pt x="5545" y="2121"/>
                  </a:cubicBezTo>
                  <a:cubicBezTo>
                    <a:pt x="5489" y="2267"/>
                    <a:pt x="5421" y="2401"/>
                    <a:pt x="5354" y="2525"/>
                  </a:cubicBezTo>
                  <a:cubicBezTo>
                    <a:pt x="5332" y="2569"/>
                    <a:pt x="5309" y="2603"/>
                    <a:pt x="5287" y="2648"/>
                  </a:cubicBezTo>
                  <a:cubicBezTo>
                    <a:pt x="5277" y="2663"/>
                    <a:pt x="5271" y="2669"/>
                    <a:pt x="5269" y="2669"/>
                  </a:cubicBezTo>
                  <a:cubicBezTo>
                    <a:pt x="5267" y="2669"/>
                    <a:pt x="5270" y="2660"/>
                    <a:pt x="5276" y="2648"/>
                  </a:cubicBezTo>
                  <a:lnTo>
                    <a:pt x="5276" y="2648"/>
                  </a:lnTo>
                  <a:cubicBezTo>
                    <a:pt x="5197" y="2771"/>
                    <a:pt x="5220" y="2861"/>
                    <a:pt x="5276" y="2928"/>
                  </a:cubicBezTo>
                  <a:lnTo>
                    <a:pt x="4794" y="3634"/>
                  </a:lnTo>
                  <a:lnTo>
                    <a:pt x="5365" y="856"/>
                  </a:lnTo>
                  <a:close/>
                  <a:moveTo>
                    <a:pt x="6261" y="2793"/>
                  </a:moveTo>
                  <a:lnTo>
                    <a:pt x="5735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1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17" y="3757"/>
                    <a:pt x="3428" y="3746"/>
                    <a:pt x="3349" y="3734"/>
                  </a:cubicBezTo>
                  <a:cubicBezTo>
                    <a:pt x="3181" y="3690"/>
                    <a:pt x="3002" y="3656"/>
                    <a:pt x="2834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81" y="3029"/>
                  </a:cubicBez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1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37" y="3230"/>
                  </a:moveTo>
                  <a:cubicBezTo>
                    <a:pt x="7471" y="3275"/>
                    <a:pt x="7505" y="3320"/>
                    <a:pt x="7527" y="3387"/>
                  </a:cubicBezTo>
                  <a:cubicBezTo>
                    <a:pt x="7673" y="3824"/>
                    <a:pt x="7258" y="3958"/>
                    <a:pt x="6844" y="4003"/>
                  </a:cubicBezTo>
                  <a:lnTo>
                    <a:pt x="7437" y="3230"/>
                  </a:lnTo>
                  <a:close/>
                  <a:moveTo>
                    <a:pt x="5522" y="3006"/>
                  </a:moveTo>
                  <a:cubicBezTo>
                    <a:pt x="5533" y="3006"/>
                    <a:pt x="5533" y="3018"/>
                    <a:pt x="5545" y="3018"/>
                  </a:cubicBezTo>
                  <a:lnTo>
                    <a:pt x="5455" y="4014"/>
                  </a:lnTo>
                  <a:cubicBezTo>
                    <a:pt x="5253" y="4003"/>
                    <a:pt x="5063" y="3992"/>
                    <a:pt x="4873" y="3970"/>
                  </a:cubicBezTo>
                  <a:lnTo>
                    <a:pt x="5522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95" y="4026"/>
                  </a:lnTo>
                  <a:cubicBezTo>
                    <a:pt x="6243" y="4029"/>
                    <a:pt x="6192" y="4031"/>
                    <a:pt x="6142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59" y="0"/>
                    <a:pt x="4016" y="33"/>
                    <a:pt x="3797" y="94"/>
                  </a:cubicBezTo>
                  <a:cubicBezTo>
                    <a:pt x="3204" y="262"/>
                    <a:pt x="2744" y="677"/>
                    <a:pt x="2420" y="1192"/>
                  </a:cubicBezTo>
                  <a:cubicBezTo>
                    <a:pt x="2151" y="1101"/>
                    <a:pt x="1868" y="1040"/>
                    <a:pt x="1588" y="1040"/>
                  </a:cubicBezTo>
                  <a:cubicBezTo>
                    <a:pt x="1284" y="1040"/>
                    <a:pt x="986" y="1112"/>
                    <a:pt x="717" y="1293"/>
                  </a:cubicBezTo>
                  <a:cubicBezTo>
                    <a:pt x="325" y="1573"/>
                    <a:pt x="0" y="2099"/>
                    <a:pt x="112" y="2603"/>
                  </a:cubicBezTo>
                  <a:cubicBezTo>
                    <a:pt x="314" y="3454"/>
                    <a:pt x="1479" y="3835"/>
                    <a:pt x="2207" y="4037"/>
                  </a:cubicBezTo>
                  <a:cubicBezTo>
                    <a:pt x="3371" y="4381"/>
                    <a:pt x="4618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67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5" y="2214"/>
                    <a:pt x="6375" y="2233"/>
                    <a:pt x="6205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4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3"/>
            <p:cNvSpPr/>
            <p:nvPr/>
          </p:nvSpPr>
          <p:spPr>
            <a:xfrm>
              <a:off x="9168874" y="5111595"/>
              <a:ext cx="2421" cy="398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64" y="1"/>
                  </a:moveTo>
                  <a:cubicBezTo>
                    <a:pt x="62" y="1"/>
                    <a:pt x="56" y="1"/>
                    <a:pt x="42" y="3"/>
                  </a:cubicBezTo>
                  <a:cubicBezTo>
                    <a:pt x="10" y="9"/>
                    <a:pt x="1" y="11"/>
                    <a:pt x="3" y="11"/>
                  </a:cubicBezTo>
                  <a:cubicBezTo>
                    <a:pt x="8" y="11"/>
                    <a:pt x="72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3"/>
            <p:cNvSpPr/>
            <p:nvPr/>
          </p:nvSpPr>
          <p:spPr>
            <a:xfrm>
              <a:off x="2304771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24" y="1477"/>
                  </a:moveTo>
                  <a:cubicBezTo>
                    <a:pt x="1476" y="1477"/>
                    <a:pt x="1529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29" y="2138"/>
                  </a:cubicBezTo>
                  <a:cubicBezTo>
                    <a:pt x="863" y="1891"/>
                    <a:pt x="1031" y="1578"/>
                    <a:pt x="1277" y="1499"/>
                  </a:cubicBezTo>
                  <a:cubicBezTo>
                    <a:pt x="1322" y="1482"/>
                    <a:pt x="1373" y="1477"/>
                    <a:pt x="1424" y="1477"/>
                  </a:cubicBezTo>
                  <a:close/>
                  <a:moveTo>
                    <a:pt x="3887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14" y="1130"/>
                    <a:pt x="3417" y="682"/>
                    <a:pt x="3887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2" y="502"/>
                    <a:pt x="5108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2" y="1992"/>
                  </a:lnTo>
                  <a:close/>
                  <a:moveTo>
                    <a:pt x="5366" y="794"/>
                  </a:moveTo>
                  <a:cubicBezTo>
                    <a:pt x="5455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2" y="2686"/>
                  </a:cubicBezTo>
                  <a:cubicBezTo>
                    <a:pt x="5175" y="2787"/>
                    <a:pt x="5209" y="2843"/>
                    <a:pt x="5276" y="2877"/>
                  </a:cubicBezTo>
                  <a:lnTo>
                    <a:pt x="4794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59" y="2776"/>
                    <a:pt x="6127" y="2720"/>
                    <a:pt x="6284" y="2698"/>
                  </a:cubicBezTo>
                  <a:close/>
                  <a:moveTo>
                    <a:pt x="3943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28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3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70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51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36" y="3963"/>
                    <a:pt x="6799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2" y="3997"/>
                    <a:pt x="5041" y="3986"/>
                    <a:pt x="4839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09" y="1174"/>
                  </a:cubicBezTo>
                  <a:cubicBezTo>
                    <a:pt x="2152" y="1089"/>
                    <a:pt x="1883" y="1034"/>
                    <a:pt x="1616" y="1034"/>
                  </a:cubicBezTo>
                  <a:cubicBezTo>
                    <a:pt x="1323" y="1034"/>
                    <a:pt x="1032" y="1100"/>
                    <a:pt x="762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79" y="4288"/>
                    <a:pt x="4525" y="4477"/>
                    <a:pt x="5736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1" y="4445"/>
                    <a:pt x="8625" y="4243"/>
                    <a:pt x="8244" y="3146"/>
                  </a:cubicBezTo>
                  <a:cubicBezTo>
                    <a:pt x="7971" y="2471"/>
                    <a:pt x="7385" y="2213"/>
                    <a:pt x="6755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3"/>
            <p:cNvSpPr/>
            <p:nvPr/>
          </p:nvSpPr>
          <p:spPr>
            <a:xfrm>
              <a:off x="30741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94" y="1589"/>
                    <a:pt x="2151" y="1656"/>
                    <a:pt x="2274" y="1723"/>
                  </a:cubicBezTo>
                  <a:lnTo>
                    <a:pt x="2307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23" y="1477"/>
                  </a:moveTo>
                  <a:cubicBezTo>
                    <a:pt x="1476" y="1477"/>
                    <a:pt x="1529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31" y="1578"/>
                    <a:pt x="1266" y="1499"/>
                  </a:cubicBezTo>
                  <a:cubicBezTo>
                    <a:pt x="1316" y="1482"/>
                    <a:pt x="1369" y="1477"/>
                    <a:pt x="1423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88" y="1712"/>
                  </a:lnTo>
                  <a:cubicBezTo>
                    <a:pt x="2778" y="1678"/>
                    <a:pt x="2856" y="1634"/>
                    <a:pt x="2901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6" y="445"/>
                  </a:moveTo>
                  <a:cubicBezTo>
                    <a:pt x="4586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3" y="445"/>
                    <a:pt x="4326" y="445"/>
                  </a:cubicBezTo>
                  <a:close/>
                  <a:moveTo>
                    <a:pt x="2442" y="1992"/>
                  </a:moveTo>
                  <a:lnTo>
                    <a:pt x="2464" y="3493"/>
                  </a:lnTo>
                  <a:cubicBezTo>
                    <a:pt x="2207" y="3415"/>
                    <a:pt x="1960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65" y="805"/>
                  </a:moveTo>
                  <a:cubicBezTo>
                    <a:pt x="5455" y="883"/>
                    <a:pt x="5533" y="973"/>
                    <a:pt x="5578" y="1085"/>
                  </a:cubicBezTo>
                  <a:cubicBezTo>
                    <a:pt x="5813" y="1589"/>
                    <a:pt x="5533" y="2261"/>
                    <a:pt x="5242" y="2686"/>
                  </a:cubicBezTo>
                  <a:cubicBezTo>
                    <a:pt x="5175" y="2787"/>
                    <a:pt x="5197" y="2843"/>
                    <a:pt x="5276" y="2877"/>
                  </a:cubicBezTo>
                  <a:lnTo>
                    <a:pt x="4783" y="3583"/>
                  </a:lnTo>
                  <a:lnTo>
                    <a:pt x="5365" y="805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28" y="3762"/>
                    <a:pt x="3461" y="3751"/>
                    <a:pt x="3405" y="3728"/>
                  </a:cubicBezTo>
                  <a:cubicBezTo>
                    <a:pt x="3203" y="3695"/>
                    <a:pt x="3013" y="3650"/>
                    <a:pt x="2811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2" y="2799"/>
                    <a:pt x="7269" y="2978"/>
                  </a:cubicBezTo>
                  <a:lnTo>
                    <a:pt x="6586" y="3874"/>
                  </a:lnTo>
                  <a:lnTo>
                    <a:pt x="6687" y="2686"/>
                  </a:lnTo>
                  <a:close/>
                  <a:moveTo>
                    <a:pt x="4951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20" y="3829"/>
                  </a:cubicBezTo>
                  <a:lnTo>
                    <a:pt x="4951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93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44" y="2922"/>
                  </a:moveTo>
                  <a:lnTo>
                    <a:pt x="5444" y="4019"/>
                  </a:lnTo>
                  <a:cubicBezTo>
                    <a:pt x="5242" y="3997"/>
                    <a:pt x="5029" y="3986"/>
                    <a:pt x="4828" y="3963"/>
                  </a:cubicBezTo>
                  <a:lnTo>
                    <a:pt x="5544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38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6" y="0"/>
                  </a:moveTo>
                  <a:cubicBezTo>
                    <a:pt x="4271" y="0"/>
                    <a:pt x="4001" y="39"/>
                    <a:pt x="3763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7" y="1034"/>
                  </a:cubicBezTo>
                  <a:cubicBezTo>
                    <a:pt x="1313" y="1034"/>
                    <a:pt x="1025" y="1100"/>
                    <a:pt x="762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69" y="3370"/>
                    <a:pt x="1434" y="3739"/>
                    <a:pt x="2128" y="3941"/>
                  </a:cubicBezTo>
                  <a:cubicBezTo>
                    <a:pt x="3278" y="4288"/>
                    <a:pt x="4525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11" y="4445"/>
                    <a:pt x="8613" y="4243"/>
                    <a:pt x="8244" y="3146"/>
                  </a:cubicBezTo>
                  <a:cubicBezTo>
                    <a:pt x="7970" y="2471"/>
                    <a:pt x="7384" y="2213"/>
                    <a:pt x="6754" y="2213"/>
                  </a:cubicBezTo>
                  <a:cubicBezTo>
                    <a:pt x="6558" y="2213"/>
                    <a:pt x="6357" y="2238"/>
                    <a:pt x="6160" y="2283"/>
                  </a:cubicBezTo>
                  <a:cubicBezTo>
                    <a:pt x="6440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3"/>
            <p:cNvSpPr/>
            <p:nvPr/>
          </p:nvSpPr>
          <p:spPr>
            <a:xfrm>
              <a:off x="384339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74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9" y="1477"/>
                  </a:moveTo>
                  <a:cubicBezTo>
                    <a:pt x="1471" y="1477"/>
                    <a:pt x="1524" y="1482"/>
                    <a:pt x="1580" y="1488"/>
                  </a:cubicBezTo>
                  <a:lnTo>
                    <a:pt x="1367" y="3000"/>
                  </a:lnTo>
                  <a:cubicBezTo>
                    <a:pt x="1322" y="2967"/>
                    <a:pt x="1277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7" y="1482"/>
                    <a:pt x="1367" y="1477"/>
                    <a:pt x="1419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89" y="1712"/>
                  </a:lnTo>
                  <a:cubicBezTo>
                    <a:pt x="2778" y="1678"/>
                    <a:pt x="2857" y="1634"/>
                    <a:pt x="2902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7" y="445"/>
                  </a:moveTo>
                  <a:cubicBezTo>
                    <a:pt x="458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80" y="445"/>
                    <a:pt x="4303" y="445"/>
                    <a:pt x="4327" y="445"/>
                  </a:cubicBezTo>
                  <a:close/>
                  <a:moveTo>
                    <a:pt x="2442" y="1992"/>
                  </a:moveTo>
                  <a:lnTo>
                    <a:pt x="2453" y="3493"/>
                  </a:lnTo>
                  <a:cubicBezTo>
                    <a:pt x="2207" y="3415"/>
                    <a:pt x="1961" y="3336"/>
                    <a:pt x="1725" y="3224"/>
                  </a:cubicBezTo>
                  <a:lnTo>
                    <a:pt x="2442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4" y="1589"/>
                    <a:pt x="5534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2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2" y="1006"/>
                  </a:moveTo>
                  <a:lnTo>
                    <a:pt x="3585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11" y="2709"/>
                    <a:pt x="7113" y="2799"/>
                    <a:pt x="7270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21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60" y="3235"/>
                    <a:pt x="7494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45" y="2922"/>
                  </a:lnTo>
                  <a:close/>
                  <a:moveTo>
                    <a:pt x="6407" y="2978"/>
                  </a:moveTo>
                  <a:lnTo>
                    <a:pt x="6318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4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3" y="110"/>
                  </a:cubicBezTo>
                  <a:cubicBezTo>
                    <a:pt x="3182" y="290"/>
                    <a:pt x="2733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1" y="2037"/>
                    <a:pt x="101" y="2541"/>
                  </a:cubicBezTo>
                  <a:cubicBezTo>
                    <a:pt x="269" y="3370"/>
                    <a:pt x="1434" y="3739"/>
                    <a:pt x="2129" y="3941"/>
                  </a:cubicBezTo>
                  <a:cubicBezTo>
                    <a:pt x="3269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26" y="491"/>
                  </a:cubicBezTo>
                  <a:cubicBezTo>
                    <a:pt x="5648" y="150"/>
                    <a:pt x="5087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3"/>
            <p:cNvSpPr/>
            <p:nvPr/>
          </p:nvSpPr>
          <p:spPr>
            <a:xfrm>
              <a:off x="4612727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74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6" y="3000"/>
                  </a:lnTo>
                  <a:cubicBezTo>
                    <a:pt x="1322" y="2967"/>
                    <a:pt x="1277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6" y="1477"/>
                    <a:pt x="1418" y="1477"/>
                  </a:cubicBezTo>
                  <a:close/>
                  <a:moveTo>
                    <a:pt x="3875" y="514"/>
                  </a:moveTo>
                  <a:lnTo>
                    <a:pt x="2699" y="3202"/>
                  </a:lnTo>
                  <a:lnTo>
                    <a:pt x="2677" y="1712"/>
                  </a:lnTo>
                  <a:cubicBezTo>
                    <a:pt x="2778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5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8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3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791" y="2843"/>
                  </a:lnTo>
                  <a:cubicBezTo>
                    <a:pt x="5959" y="2776"/>
                    <a:pt x="6116" y="2720"/>
                    <a:pt x="6284" y="2698"/>
                  </a:cubicBezTo>
                  <a:close/>
                  <a:moveTo>
                    <a:pt x="3931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3" y="3695"/>
                    <a:pt x="3002" y="3650"/>
                    <a:pt x="2800" y="3594"/>
                  </a:cubicBezTo>
                  <a:lnTo>
                    <a:pt x="3931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39" y="1566"/>
                  </a:moveTo>
                  <a:lnTo>
                    <a:pt x="4458" y="3919"/>
                  </a:lnTo>
                  <a:cubicBezTo>
                    <a:pt x="4279" y="3896"/>
                    <a:pt x="4099" y="3863"/>
                    <a:pt x="3909" y="3829"/>
                  </a:cubicBezTo>
                  <a:lnTo>
                    <a:pt x="4939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4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7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2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0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2" y="4477"/>
                    <a:pt x="5735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2" y="3146"/>
                  </a:cubicBezTo>
                  <a:cubicBezTo>
                    <a:pt x="7959" y="2471"/>
                    <a:pt x="7380" y="2213"/>
                    <a:pt x="6752" y="2213"/>
                  </a:cubicBezTo>
                  <a:cubicBezTo>
                    <a:pt x="6557" y="2213"/>
                    <a:pt x="6357" y="2238"/>
                    <a:pt x="6160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3"/>
            <p:cNvSpPr/>
            <p:nvPr/>
          </p:nvSpPr>
          <p:spPr>
            <a:xfrm>
              <a:off x="5382023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1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196" y="3415"/>
                    <a:pt x="1949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4" y="794"/>
                  </a:moveTo>
                  <a:cubicBezTo>
                    <a:pt x="5444" y="883"/>
                    <a:pt x="5522" y="973"/>
                    <a:pt x="5567" y="1085"/>
                  </a:cubicBezTo>
                  <a:cubicBezTo>
                    <a:pt x="5802" y="1589"/>
                    <a:pt x="5522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3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6" y="4031"/>
                  </a:lnTo>
                  <a:lnTo>
                    <a:pt x="6284" y="4031"/>
                  </a:lnTo>
                  <a:cubicBezTo>
                    <a:pt x="6127" y="4031"/>
                    <a:pt x="5970" y="4031"/>
                    <a:pt x="5802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0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8" y="1522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0" y="962"/>
                    <a:pt x="6015" y="491"/>
                  </a:cubicBezTo>
                  <a:cubicBezTo>
                    <a:pt x="5636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3"/>
            <p:cNvSpPr/>
            <p:nvPr/>
          </p:nvSpPr>
          <p:spPr>
            <a:xfrm>
              <a:off x="247898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5" y="1478"/>
                  </a:moveTo>
                  <a:cubicBezTo>
                    <a:pt x="1476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2" y="1483"/>
                    <a:pt x="1373" y="1478"/>
                    <a:pt x="1425" y="1478"/>
                  </a:cubicBezTo>
                  <a:close/>
                  <a:moveTo>
                    <a:pt x="3876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57" y="1635"/>
                    <a:pt x="2902" y="1556"/>
                  </a:cubicBezTo>
                  <a:cubicBezTo>
                    <a:pt x="3114" y="1131"/>
                    <a:pt x="3417" y="683"/>
                    <a:pt x="3876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3" y="446"/>
                    <a:pt x="4327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83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04" y="3696"/>
                    <a:pt x="3014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50" y="4035"/>
                    <a:pt x="6203" y="4036"/>
                    <a:pt x="6155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4" y="1042"/>
                    <a:pt x="1601" y="1042"/>
                  </a:cubicBezTo>
                  <a:cubicBezTo>
                    <a:pt x="1310" y="1042"/>
                    <a:pt x="1023" y="1108"/>
                    <a:pt x="762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14" y="4244"/>
                    <a:pt x="8244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3"/>
            <p:cNvSpPr/>
            <p:nvPr/>
          </p:nvSpPr>
          <p:spPr>
            <a:xfrm>
              <a:off x="2896535" y="254641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02"/>
                  </a:moveTo>
                  <a:lnTo>
                    <a:pt x="5052" y="2087"/>
                  </a:lnTo>
                  <a:lnTo>
                    <a:pt x="4548" y="1214"/>
                  </a:lnTo>
                  <a:cubicBezTo>
                    <a:pt x="4671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600" y="1482"/>
                  </a:cubicBezTo>
                  <a:cubicBezTo>
                    <a:pt x="5679" y="1684"/>
                    <a:pt x="5668" y="1874"/>
                    <a:pt x="5522" y="2042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47"/>
                    <a:pt x="4223" y="1281"/>
                    <a:pt x="4290" y="1281"/>
                  </a:cubicBezTo>
                  <a:lnTo>
                    <a:pt x="4279" y="2334"/>
                  </a:lnTo>
                  <a:lnTo>
                    <a:pt x="3461" y="452"/>
                  </a:lnTo>
                  <a:close/>
                  <a:moveTo>
                    <a:pt x="2959" y="325"/>
                  </a:moveTo>
                  <a:cubicBezTo>
                    <a:pt x="3024" y="325"/>
                    <a:pt x="3087" y="330"/>
                    <a:pt x="3148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8" y="325"/>
                    <a:pt x="2959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02"/>
                  </a:lnTo>
                  <a:lnTo>
                    <a:pt x="2767" y="2602"/>
                  </a:lnTo>
                  <a:lnTo>
                    <a:pt x="2386" y="2042"/>
                  </a:lnTo>
                  <a:cubicBezTo>
                    <a:pt x="2453" y="1998"/>
                    <a:pt x="2487" y="1942"/>
                    <a:pt x="2431" y="1863"/>
                  </a:cubicBezTo>
                  <a:cubicBezTo>
                    <a:pt x="2229" y="1561"/>
                    <a:pt x="2016" y="1068"/>
                    <a:pt x="2184" y="710"/>
                  </a:cubicBezTo>
                  <a:cubicBezTo>
                    <a:pt x="2218" y="631"/>
                    <a:pt x="2274" y="564"/>
                    <a:pt x="2330" y="519"/>
                  </a:cubicBezTo>
                  <a:close/>
                  <a:moveTo>
                    <a:pt x="1703" y="1998"/>
                  </a:moveTo>
                  <a:lnTo>
                    <a:pt x="1703" y="1998"/>
                  </a:lnTo>
                  <a:cubicBezTo>
                    <a:pt x="1792" y="2020"/>
                    <a:pt x="1893" y="2054"/>
                    <a:pt x="1983" y="2098"/>
                  </a:cubicBezTo>
                  <a:cubicBezTo>
                    <a:pt x="1994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3" y="1998"/>
                  </a:lnTo>
                  <a:close/>
                  <a:moveTo>
                    <a:pt x="3383" y="732"/>
                  </a:moveTo>
                  <a:lnTo>
                    <a:pt x="4212" y="2647"/>
                  </a:lnTo>
                  <a:cubicBezTo>
                    <a:pt x="4167" y="2658"/>
                    <a:pt x="4111" y="2670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32"/>
                  </a:lnTo>
                  <a:close/>
                  <a:moveTo>
                    <a:pt x="1331" y="1940"/>
                  </a:moveTo>
                  <a:cubicBezTo>
                    <a:pt x="1347" y="1940"/>
                    <a:pt x="1362" y="1941"/>
                    <a:pt x="1378" y="1942"/>
                  </a:cubicBezTo>
                  <a:lnTo>
                    <a:pt x="1456" y="2815"/>
                  </a:lnTo>
                  <a:lnTo>
                    <a:pt x="919" y="2121"/>
                  </a:lnTo>
                  <a:cubicBezTo>
                    <a:pt x="1021" y="1998"/>
                    <a:pt x="1162" y="1940"/>
                    <a:pt x="1331" y="1940"/>
                  </a:cubicBezTo>
                  <a:close/>
                  <a:moveTo>
                    <a:pt x="2644" y="1135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4" y="1135"/>
                  </a:lnTo>
                  <a:close/>
                  <a:moveTo>
                    <a:pt x="818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807" y="2300"/>
                    <a:pt x="818" y="2278"/>
                  </a:cubicBezTo>
                  <a:close/>
                  <a:moveTo>
                    <a:pt x="2218" y="2121"/>
                  </a:moveTo>
                  <a:lnTo>
                    <a:pt x="2744" y="2894"/>
                  </a:lnTo>
                  <a:cubicBezTo>
                    <a:pt x="2588" y="2905"/>
                    <a:pt x="2442" y="2916"/>
                    <a:pt x="2285" y="2927"/>
                  </a:cubicBezTo>
                  <a:lnTo>
                    <a:pt x="2218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8" y="2927"/>
                  </a:cubicBezTo>
                  <a:lnTo>
                    <a:pt x="1647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30"/>
                  </a:cubicBezTo>
                  <a:cubicBezTo>
                    <a:pt x="1535" y="754"/>
                    <a:pt x="1557" y="1225"/>
                    <a:pt x="1714" y="1628"/>
                  </a:cubicBezTo>
                  <a:cubicBezTo>
                    <a:pt x="1637" y="1619"/>
                    <a:pt x="1559" y="1615"/>
                    <a:pt x="1482" y="1615"/>
                  </a:cubicBezTo>
                  <a:cubicBezTo>
                    <a:pt x="969" y="1615"/>
                    <a:pt x="483" y="1819"/>
                    <a:pt x="269" y="2345"/>
                  </a:cubicBezTo>
                  <a:cubicBezTo>
                    <a:pt x="269" y="2356"/>
                    <a:pt x="269" y="2356"/>
                    <a:pt x="269" y="2367"/>
                  </a:cubicBezTo>
                  <a:cubicBezTo>
                    <a:pt x="258" y="2378"/>
                    <a:pt x="258" y="2378"/>
                    <a:pt x="247" y="2390"/>
                  </a:cubicBezTo>
                  <a:cubicBezTo>
                    <a:pt x="1" y="3113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3" y="1628"/>
                    <a:pt x="6149" y="1225"/>
                    <a:pt x="5869" y="978"/>
                  </a:cubicBezTo>
                  <a:cubicBezTo>
                    <a:pt x="5684" y="810"/>
                    <a:pt x="5456" y="747"/>
                    <a:pt x="5218" y="747"/>
                  </a:cubicBezTo>
                  <a:cubicBezTo>
                    <a:pt x="4995" y="747"/>
                    <a:pt x="4764" y="802"/>
                    <a:pt x="4548" y="878"/>
                  </a:cubicBezTo>
                  <a:cubicBezTo>
                    <a:pt x="4324" y="497"/>
                    <a:pt x="4010" y="172"/>
                    <a:pt x="3562" y="60"/>
                  </a:cubicBezTo>
                  <a:cubicBezTo>
                    <a:pt x="3416" y="21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3"/>
            <p:cNvSpPr/>
            <p:nvPr/>
          </p:nvSpPr>
          <p:spPr>
            <a:xfrm>
              <a:off x="3248317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51" y="1668"/>
                    <a:pt x="2274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77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31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88" y="1713"/>
                  </a:lnTo>
                  <a:cubicBezTo>
                    <a:pt x="2778" y="1679"/>
                    <a:pt x="2856" y="1635"/>
                    <a:pt x="2901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6" y="446"/>
                  </a:moveTo>
                  <a:cubicBezTo>
                    <a:pt x="4586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80" y="446"/>
                    <a:pt x="4303" y="446"/>
                    <a:pt x="4326" y="446"/>
                  </a:cubicBezTo>
                  <a:close/>
                  <a:moveTo>
                    <a:pt x="2442" y="1993"/>
                  </a:moveTo>
                  <a:lnTo>
                    <a:pt x="2453" y="3494"/>
                  </a:lnTo>
                  <a:cubicBezTo>
                    <a:pt x="2207" y="3427"/>
                    <a:pt x="1960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33" y="2262"/>
                    <a:pt x="5231" y="2687"/>
                  </a:cubicBezTo>
                  <a:cubicBezTo>
                    <a:pt x="5175" y="2788"/>
                    <a:pt x="5197" y="2844"/>
                    <a:pt x="5276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405" y="3740"/>
                  </a:cubicBezTo>
                  <a:cubicBezTo>
                    <a:pt x="3204" y="3696"/>
                    <a:pt x="3002" y="3651"/>
                    <a:pt x="2812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0" y="3830"/>
                  </a:cubicBezTo>
                  <a:lnTo>
                    <a:pt x="4951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93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44" y="2923"/>
                  </a:moveTo>
                  <a:lnTo>
                    <a:pt x="5444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44" y="2923"/>
                  </a:lnTo>
                  <a:close/>
                  <a:moveTo>
                    <a:pt x="6407" y="2979"/>
                  </a:moveTo>
                  <a:lnTo>
                    <a:pt x="6317" y="4032"/>
                  </a:lnTo>
                  <a:lnTo>
                    <a:pt x="6295" y="4032"/>
                  </a:lnTo>
                  <a:cubicBezTo>
                    <a:pt x="6249" y="4035"/>
                    <a:pt x="6202" y="4036"/>
                    <a:pt x="6155" y="4036"/>
                  </a:cubicBezTo>
                  <a:cubicBezTo>
                    <a:pt x="6041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1" y="40"/>
                    <a:pt x="3764" y="111"/>
                  </a:cubicBezTo>
                  <a:cubicBezTo>
                    <a:pt x="3181" y="291"/>
                    <a:pt x="2733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69" y="3371"/>
                    <a:pt x="1434" y="3740"/>
                    <a:pt x="2128" y="3942"/>
                  </a:cubicBezTo>
                  <a:cubicBezTo>
                    <a:pt x="3268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44" y="3147"/>
                  </a:cubicBezTo>
                  <a:cubicBezTo>
                    <a:pt x="7970" y="2472"/>
                    <a:pt x="7385" y="2214"/>
                    <a:pt x="6754" y="2214"/>
                  </a:cubicBezTo>
                  <a:cubicBezTo>
                    <a:pt x="6558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1"/>
                    <a:pt x="5086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3"/>
            <p:cNvSpPr/>
            <p:nvPr/>
          </p:nvSpPr>
          <p:spPr>
            <a:xfrm>
              <a:off x="3665865" y="254641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4" y="1124"/>
                    <a:pt x="4917" y="1102"/>
                  </a:cubicBezTo>
                  <a:close/>
                  <a:moveTo>
                    <a:pt x="5096" y="1102"/>
                  </a:moveTo>
                  <a:lnTo>
                    <a:pt x="5096" y="1102"/>
                  </a:lnTo>
                  <a:cubicBezTo>
                    <a:pt x="5298" y="1113"/>
                    <a:pt x="5477" y="1214"/>
                    <a:pt x="5589" y="1482"/>
                  </a:cubicBezTo>
                  <a:cubicBezTo>
                    <a:pt x="5678" y="1684"/>
                    <a:pt x="5667" y="1874"/>
                    <a:pt x="5522" y="2042"/>
                  </a:cubicBezTo>
                  <a:cubicBezTo>
                    <a:pt x="5443" y="2132"/>
                    <a:pt x="5354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1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7" y="330"/>
                    <a:pt x="3147" y="340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50" y="352"/>
                    <a:pt x="2807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8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374" y="2042"/>
                  </a:lnTo>
                  <a:cubicBezTo>
                    <a:pt x="2453" y="1998"/>
                    <a:pt x="2486" y="1942"/>
                    <a:pt x="2430" y="1863"/>
                  </a:cubicBezTo>
                  <a:cubicBezTo>
                    <a:pt x="2217" y="1561"/>
                    <a:pt x="2016" y="1068"/>
                    <a:pt x="2184" y="710"/>
                  </a:cubicBezTo>
                  <a:cubicBezTo>
                    <a:pt x="2217" y="631"/>
                    <a:pt x="2262" y="564"/>
                    <a:pt x="2329" y="519"/>
                  </a:cubicBezTo>
                  <a:close/>
                  <a:moveTo>
                    <a:pt x="1691" y="1998"/>
                  </a:moveTo>
                  <a:lnTo>
                    <a:pt x="1691" y="1998"/>
                  </a:lnTo>
                  <a:cubicBezTo>
                    <a:pt x="1792" y="2020"/>
                    <a:pt x="1893" y="2054"/>
                    <a:pt x="1982" y="2098"/>
                  </a:cubicBezTo>
                  <a:cubicBezTo>
                    <a:pt x="1993" y="2110"/>
                    <a:pt x="2005" y="2110"/>
                    <a:pt x="2027" y="2121"/>
                  </a:cubicBezTo>
                  <a:lnTo>
                    <a:pt x="2083" y="2670"/>
                  </a:lnTo>
                  <a:lnTo>
                    <a:pt x="1691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28" y="1940"/>
                  </a:moveTo>
                  <a:cubicBezTo>
                    <a:pt x="1344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52" y="1940"/>
                    <a:pt x="1328" y="1940"/>
                  </a:cubicBezTo>
                  <a:close/>
                  <a:moveTo>
                    <a:pt x="2643" y="1135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06" y="2278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795" y="2300"/>
                    <a:pt x="806" y="2278"/>
                  </a:cubicBezTo>
                  <a:close/>
                  <a:moveTo>
                    <a:pt x="2206" y="2121"/>
                  </a:moveTo>
                  <a:lnTo>
                    <a:pt x="2733" y="2894"/>
                  </a:lnTo>
                  <a:cubicBezTo>
                    <a:pt x="2587" y="2905"/>
                    <a:pt x="2441" y="2916"/>
                    <a:pt x="2285" y="2927"/>
                  </a:cubicBezTo>
                  <a:lnTo>
                    <a:pt x="2206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3" y="2932"/>
                  </a:cubicBezTo>
                  <a:cubicBezTo>
                    <a:pt x="1954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7" y="1225"/>
                    <a:pt x="1713" y="1628"/>
                  </a:cubicBezTo>
                  <a:cubicBezTo>
                    <a:pt x="1636" y="1619"/>
                    <a:pt x="1559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57" y="2356"/>
                    <a:pt x="268" y="2356"/>
                    <a:pt x="257" y="2367"/>
                  </a:cubicBezTo>
                  <a:cubicBezTo>
                    <a:pt x="257" y="2378"/>
                    <a:pt x="246" y="2378"/>
                    <a:pt x="246" y="2390"/>
                  </a:cubicBezTo>
                  <a:cubicBezTo>
                    <a:pt x="0" y="3113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28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3" y="747"/>
                    <a:pt x="5213" y="747"/>
                  </a:cubicBezTo>
                  <a:cubicBezTo>
                    <a:pt x="4989" y="747"/>
                    <a:pt x="4758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3"/>
            <p:cNvSpPr/>
            <p:nvPr/>
          </p:nvSpPr>
          <p:spPr>
            <a:xfrm>
              <a:off x="401761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74" y="1724"/>
                  </a:cubicBezTo>
                  <a:lnTo>
                    <a:pt x="2297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1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78" y="2956"/>
                    <a:pt x="1233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7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78" y="1679"/>
                    <a:pt x="2857" y="1635"/>
                    <a:pt x="2890" y="1556"/>
                  </a:cubicBezTo>
                  <a:cubicBezTo>
                    <a:pt x="3103" y="1131"/>
                    <a:pt x="3417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4" y="3494"/>
                  </a:lnTo>
                  <a:cubicBezTo>
                    <a:pt x="2207" y="3427"/>
                    <a:pt x="1961" y="3337"/>
                    <a:pt x="1726" y="3225"/>
                  </a:cubicBezTo>
                  <a:lnTo>
                    <a:pt x="2431" y="1993"/>
                  </a:lnTo>
                  <a:close/>
                  <a:moveTo>
                    <a:pt x="5355" y="806"/>
                  </a:moveTo>
                  <a:cubicBezTo>
                    <a:pt x="5444" y="884"/>
                    <a:pt x="5523" y="974"/>
                    <a:pt x="5579" y="1086"/>
                  </a:cubicBezTo>
                  <a:cubicBezTo>
                    <a:pt x="5814" y="1590"/>
                    <a:pt x="5534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5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3" y="2844"/>
                  </a:lnTo>
                  <a:cubicBezTo>
                    <a:pt x="5959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5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70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21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45" y="2923"/>
                  </a:lnTo>
                  <a:close/>
                  <a:moveTo>
                    <a:pt x="6407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6" y="4035"/>
                    <a:pt x="6198" y="4036"/>
                    <a:pt x="6150" y="4036"/>
                  </a:cubicBezTo>
                  <a:cubicBezTo>
                    <a:pt x="6036" y="4036"/>
                    <a:pt x="5925" y="4028"/>
                    <a:pt x="5814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7" y="1"/>
                    <a:pt x="3994" y="40"/>
                    <a:pt x="3753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5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101" y="2542"/>
                  </a:cubicBezTo>
                  <a:cubicBezTo>
                    <a:pt x="258" y="3371"/>
                    <a:pt x="1434" y="3740"/>
                    <a:pt x="2129" y="3942"/>
                  </a:cubicBezTo>
                  <a:cubicBezTo>
                    <a:pt x="3269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6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3"/>
            <p:cNvSpPr/>
            <p:nvPr/>
          </p:nvSpPr>
          <p:spPr>
            <a:xfrm>
              <a:off x="4434929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55" y="1214"/>
                  </a:lnTo>
                  <a:cubicBezTo>
                    <a:pt x="4678" y="1169"/>
                    <a:pt x="4801" y="1124"/>
                    <a:pt x="4913" y="1102"/>
                  </a:cubicBezTo>
                  <a:close/>
                  <a:moveTo>
                    <a:pt x="5103" y="1102"/>
                  </a:moveTo>
                  <a:lnTo>
                    <a:pt x="5103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103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83" y="889"/>
                    <a:pt x="4129" y="1191"/>
                  </a:cubicBezTo>
                  <a:cubicBezTo>
                    <a:pt x="4151" y="1247"/>
                    <a:pt x="4219" y="1281"/>
                    <a:pt x="4297" y="1281"/>
                  </a:cubicBezTo>
                  <a:lnTo>
                    <a:pt x="4286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5" y="325"/>
                    <a:pt x="2966" y="325"/>
                  </a:cubicBezTo>
                  <a:close/>
                  <a:moveTo>
                    <a:pt x="4476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76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94" y="1942"/>
                    <a:pt x="2438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900" y="2054"/>
                    <a:pt x="1990" y="2098"/>
                  </a:cubicBezTo>
                  <a:cubicBezTo>
                    <a:pt x="2001" y="2110"/>
                    <a:pt x="2012" y="2110"/>
                    <a:pt x="2034" y="2121"/>
                  </a:cubicBezTo>
                  <a:lnTo>
                    <a:pt x="2090" y="2670"/>
                  </a:lnTo>
                  <a:lnTo>
                    <a:pt x="1698" y="1998"/>
                  </a:lnTo>
                  <a:close/>
                  <a:moveTo>
                    <a:pt x="3390" y="732"/>
                  </a:moveTo>
                  <a:lnTo>
                    <a:pt x="4219" y="2647"/>
                  </a:lnTo>
                  <a:cubicBezTo>
                    <a:pt x="4174" y="2658"/>
                    <a:pt x="4118" y="2670"/>
                    <a:pt x="4073" y="2681"/>
                  </a:cubicBezTo>
                  <a:cubicBezTo>
                    <a:pt x="3927" y="2714"/>
                    <a:pt x="3793" y="2748"/>
                    <a:pt x="3647" y="2770"/>
                  </a:cubicBezTo>
                  <a:lnTo>
                    <a:pt x="3390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63" y="2815"/>
                  </a:lnTo>
                  <a:lnTo>
                    <a:pt x="926" y="2121"/>
                  </a:lnTo>
                  <a:cubicBezTo>
                    <a:pt x="1028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8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59" y="2826"/>
                    <a:pt x="679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94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8" y="2932"/>
                  </a:cubicBezTo>
                  <a:cubicBezTo>
                    <a:pt x="1960" y="2932"/>
                    <a:pt x="1952" y="2931"/>
                    <a:pt x="1945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42" y="754"/>
                    <a:pt x="1553" y="1225"/>
                    <a:pt x="1721" y="1628"/>
                  </a:cubicBezTo>
                  <a:cubicBezTo>
                    <a:pt x="1644" y="1619"/>
                    <a:pt x="1566" y="1615"/>
                    <a:pt x="1489" y="1615"/>
                  </a:cubicBezTo>
                  <a:cubicBezTo>
                    <a:pt x="976" y="1615"/>
                    <a:pt x="490" y="1819"/>
                    <a:pt x="276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1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3"/>
            <p:cNvSpPr/>
            <p:nvPr/>
          </p:nvSpPr>
          <p:spPr>
            <a:xfrm>
              <a:off x="4786943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5"/>
                  </a:moveTo>
                  <a:lnTo>
                    <a:pt x="2699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2" y="2699"/>
                  </a:moveTo>
                  <a:lnTo>
                    <a:pt x="5712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2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3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4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42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1"/>
                    <a:pt x="2722" y="683"/>
                    <a:pt x="2408" y="1187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2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0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5" y="1"/>
                    <a:pt x="4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3"/>
            <p:cNvSpPr/>
            <p:nvPr/>
          </p:nvSpPr>
          <p:spPr>
            <a:xfrm>
              <a:off x="5204225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4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3" y="1102"/>
                  </a:moveTo>
                  <a:lnTo>
                    <a:pt x="5093" y="1102"/>
                  </a:lnTo>
                  <a:cubicBezTo>
                    <a:pt x="5305" y="1113"/>
                    <a:pt x="5485" y="1214"/>
                    <a:pt x="5597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093" y="1102"/>
                  </a:lnTo>
                  <a:close/>
                  <a:moveTo>
                    <a:pt x="3457" y="452"/>
                  </a:move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47"/>
                    <a:pt x="4219" y="1281"/>
                    <a:pt x="4297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6" y="325"/>
                  </a:moveTo>
                  <a:cubicBezTo>
                    <a:pt x="3031" y="325"/>
                    <a:pt x="3094" y="330"/>
                    <a:pt x="3155" y="340"/>
                  </a:cubicBezTo>
                  <a:lnTo>
                    <a:pt x="3413" y="2378"/>
                  </a:lnTo>
                  <a:lnTo>
                    <a:pt x="2517" y="407"/>
                  </a:lnTo>
                  <a:cubicBezTo>
                    <a:pt x="2658" y="352"/>
                    <a:pt x="2815" y="325"/>
                    <a:pt x="2966" y="325"/>
                  </a:cubicBezTo>
                  <a:close/>
                  <a:moveTo>
                    <a:pt x="4477" y="1449"/>
                  </a:moveTo>
                  <a:lnTo>
                    <a:pt x="5014" y="2390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38" y="1863"/>
                  </a:cubicBezTo>
                  <a:cubicBezTo>
                    <a:pt x="2225" y="1561"/>
                    <a:pt x="2024" y="1068"/>
                    <a:pt x="2181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800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80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18" y="2670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9" y="1941"/>
                    <a:pt x="1385" y="1942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29" y="1998"/>
                    <a:pt x="1160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13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1" y="2894"/>
                  </a:lnTo>
                  <a:cubicBezTo>
                    <a:pt x="2595" y="2905"/>
                    <a:pt x="2438" y="2916"/>
                    <a:pt x="2293" y="2927"/>
                  </a:cubicBezTo>
                  <a:lnTo>
                    <a:pt x="2214" y="2121"/>
                  </a:lnTo>
                  <a:close/>
                  <a:moveTo>
                    <a:pt x="1587" y="2166"/>
                  </a:moveTo>
                  <a:lnTo>
                    <a:pt x="2024" y="2927"/>
                  </a:lnTo>
                  <a:cubicBezTo>
                    <a:pt x="2001" y="2927"/>
                    <a:pt x="1984" y="2932"/>
                    <a:pt x="1965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7" y="2166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30"/>
                  </a:cubicBezTo>
                  <a:cubicBezTo>
                    <a:pt x="1531" y="754"/>
                    <a:pt x="1553" y="1225"/>
                    <a:pt x="1710" y="1628"/>
                  </a:cubicBezTo>
                  <a:cubicBezTo>
                    <a:pt x="1634" y="1619"/>
                    <a:pt x="1558" y="1615"/>
                    <a:pt x="1482" y="1615"/>
                  </a:cubicBezTo>
                  <a:cubicBezTo>
                    <a:pt x="973" y="1615"/>
                    <a:pt x="480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90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5" y="810"/>
                    <a:pt x="5455" y="747"/>
                    <a:pt x="5217" y="747"/>
                  </a:cubicBezTo>
                  <a:cubicBezTo>
                    <a:pt x="4995" y="747"/>
                    <a:pt x="4766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4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3"/>
            <p:cNvSpPr/>
            <p:nvPr/>
          </p:nvSpPr>
          <p:spPr>
            <a:xfrm>
              <a:off x="5556239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15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7" y="1724"/>
                  </a:lnTo>
                  <a:lnTo>
                    <a:pt x="1625" y="2878"/>
                  </a:lnTo>
                  <a:lnTo>
                    <a:pt x="1815" y="1545"/>
                  </a:lnTo>
                  <a:close/>
                  <a:moveTo>
                    <a:pt x="1415" y="1478"/>
                  </a:moveTo>
                  <a:cubicBezTo>
                    <a:pt x="1468" y="1478"/>
                    <a:pt x="1524" y="1483"/>
                    <a:pt x="1580" y="1489"/>
                  </a:cubicBezTo>
                  <a:lnTo>
                    <a:pt x="1356" y="3001"/>
                  </a:lnTo>
                  <a:cubicBezTo>
                    <a:pt x="1322" y="2979"/>
                    <a:pt x="1266" y="2956"/>
                    <a:pt x="1233" y="2923"/>
                  </a:cubicBezTo>
                  <a:cubicBezTo>
                    <a:pt x="975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1" y="1483"/>
                    <a:pt x="1361" y="1478"/>
                    <a:pt x="1415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8" y="1713"/>
                  </a:lnTo>
                  <a:cubicBezTo>
                    <a:pt x="2767" y="1679"/>
                    <a:pt x="2857" y="1635"/>
                    <a:pt x="2890" y="1556"/>
                  </a:cubicBezTo>
                  <a:cubicBezTo>
                    <a:pt x="3103" y="1131"/>
                    <a:pt x="340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1" y="503"/>
                    <a:pt x="5097" y="627"/>
                  </a:cubicBezTo>
                  <a:lnTo>
                    <a:pt x="3898" y="3270"/>
                  </a:lnTo>
                  <a:lnTo>
                    <a:pt x="4257" y="447"/>
                  </a:lnTo>
                  <a:cubicBezTo>
                    <a:pt x="4279" y="446"/>
                    <a:pt x="4302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196" y="3427"/>
                    <a:pt x="1949" y="3337"/>
                    <a:pt x="1714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67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8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07"/>
                  </a:moveTo>
                  <a:lnTo>
                    <a:pt x="3574" y="3774"/>
                  </a:lnTo>
                  <a:cubicBezTo>
                    <a:pt x="3518" y="3763"/>
                    <a:pt x="3462" y="3752"/>
                    <a:pt x="3394" y="3740"/>
                  </a:cubicBezTo>
                  <a:cubicBezTo>
                    <a:pt x="3204" y="3696"/>
                    <a:pt x="3002" y="3651"/>
                    <a:pt x="2801" y="3595"/>
                  </a:cubicBezTo>
                  <a:lnTo>
                    <a:pt x="3932" y="1007"/>
                  </a:lnTo>
                  <a:close/>
                  <a:moveTo>
                    <a:pt x="6676" y="2687"/>
                  </a:moveTo>
                  <a:cubicBezTo>
                    <a:pt x="6900" y="2710"/>
                    <a:pt x="7102" y="2811"/>
                    <a:pt x="7270" y="2979"/>
                  </a:cubicBezTo>
                  <a:lnTo>
                    <a:pt x="6575" y="3875"/>
                  </a:lnTo>
                  <a:lnTo>
                    <a:pt x="6676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089" y="3864"/>
                    <a:pt x="3910" y="3830"/>
                  </a:cubicBezTo>
                  <a:lnTo>
                    <a:pt x="4940" y="1567"/>
                  </a:lnTo>
                  <a:close/>
                  <a:moveTo>
                    <a:pt x="7427" y="3180"/>
                  </a:moveTo>
                  <a:cubicBezTo>
                    <a:pt x="7449" y="3236"/>
                    <a:pt x="7483" y="3281"/>
                    <a:pt x="7505" y="3337"/>
                  </a:cubicBezTo>
                  <a:cubicBezTo>
                    <a:pt x="7673" y="3830"/>
                    <a:pt x="7225" y="3964"/>
                    <a:pt x="6788" y="4009"/>
                  </a:cubicBezTo>
                  <a:lnTo>
                    <a:pt x="7427" y="3180"/>
                  </a:lnTo>
                  <a:close/>
                  <a:moveTo>
                    <a:pt x="5534" y="2923"/>
                  </a:moveTo>
                  <a:lnTo>
                    <a:pt x="5433" y="4020"/>
                  </a:lnTo>
                  <a:cubicBezTo>
                    <a:pt x="5231" y="4009"/>
                    <a:pt x="5030" y="3987"/>
                    <a:pt x="4828" y="3964"/>
                  </a:cubicBezTo>
                  <a:lnTo>
                    <a:pt x="5534" y="2923"/>
                  </a:lnTo>
                  <a:close/>
                  <a:moveTo>
                    <a:pt x="6407" y="2979"/>
                  </a:moveTo>
                  <a:lnTo>
                    <a:pt x="6307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4" y="4036"/>
                    <a:pt x="5921" y="4028"/>
                    <a:pt x="5802" y="4020"/>
                  </a:cubicBezTo>
                  <a:lnTo>
                    <a:pt x="6407" y="2979"/>
                  </a:lnTo>
                  <a:close/>
                  <a:moveTo>
                    <a:pt x="4535" y="1"/>
                  </a:moveTo>
                  <a:cubicBezTo>
                    <a:pt x="4260" y="1"/>
                    <a:pt x="3991" y="40"/>
                    <a:pt x="3753" y="111"/>
                  </a:cubicBezTo>
                  <a:cubicBezTo>
                    <a:pt x="3170" y="291"/>
                    <a:pt x="2722" y="683"/>
                    <a:pt x="2409" y="1187"/>
                  </a:cubicBezTo>
                  <a:cubicBezTo>
                    <a:pt x="2144" y="1100"/>
                    <a:pt x="1868" y="1042"/>
                    <a:pt x="1596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8" y="1523"/>
                    <a:pt x="1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8" y="4289"/>
                    <a:pt x="4523" y="4478"/>
                    <a:pt x="5728" y="4478"/>
                  </a:cubicBezTo>
                  <a:cubicBezTo>
                    <a:pt x="5885" y="4478"/>
                    <a:pt x="6040" y="4475"/>
                    <a:pt x="619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60" y="2472"/>
                    <a:pt x="7380" y="2214"/>
                    <a:pt x="6753" y="2214"/>
                  </a:cubicBezTo>
                  <a:cubicBezTo>
                    <a:pt x="6558" y="2214"/>
                    <a:pt x="6358" y="2239"/>
                    <a:pt x="6161" y="2284"/>
                  </a:cubicBezTo>
                  <a:cubicBezTo>
                    <a:pt x="6430" y="1691"/>
                    <a:pt x="6531" y="963"/>
                    <a:pt x="6015" y="492"/>
                  </a:cubicBezTo>
                  <a:cubicBezTo>
                    <a:pt x="5637" y="151"/>
                    <a:pt x="5076" y="1"/>
                    <a:pt x="4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3"/>
            <p:cNvSpPr/>
            <p:nvPr/>
          </p:nvSpPr>
          <p:spPr>
            <a:xfrm>
              <a:off x="5973555" y="254641"/>
              <a:ext cx="208276" cy="108184"/>
            </a:xfrm>
            <a:custGeom>
              <a:avLst/>
              <a:gdLst/>
              <a:ahLst/>
              <a:cxnLst/>
              <a:rect l="l" t="t" r="r" b="b"/>
              <a:pathLst>
                <a:path w="6280" h="3262" extrusionOk="0">
                  <a:moveTo>
                    <a:pt x="4913" y="1102"/>
                  </a:moveTo>
                  <a:lnTo>
                    <a:pt x="5059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3" y="1874"/>
                    <a:pt x="5518" y="2042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8" y="1281"/>
                    <a:pt x="4286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02"/>
                  </a:lnTo>
                  <a:lnTo>
                    <a:pt x="2382" y="2042"/>
                  </a:lnTo>
                  <a:cubicBezTo>
                    <a:pt x="2449" y="1998"/>
                    <a:pt x="2482" y="1942"/>
                    <a:pt x="2426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9" y="2054"/>
                    <a:pt x="1978" y="2110"/>
                  </a:cubicBezTo>
                  <a:cubicBezTo>
                    <a:pt x="199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8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1998"/>
                    <a:pt x="1159" y="1940"/>
                    <a:pt x="1336" y="1940"/>
                  </a:cubicBezTo>
                  <a:close/>
                  <a:moveTo>
                    <a:pt x="2650" y="1135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3" y="2378"/>
                    <a:pt x="253" y="2390"/>
                  </a:cubicBezTo>
                  <a:cubicBezTo>
                    <a:pt x="1" y="3112"/>
                    <a:pt x="949" y="3261"/>
                    <a:pt x="1803" y="3261"/>
                  </a:cubicBezTo>
                  <a:cubicBezTo>
                    <a:pt x="2272" y="3261"/>
                    <a:pt x="2713" y="3216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3"/>
            <p:cNvSpPr/>
            <p:nvPr/>
          </p:nvSpPr>
          <p:spPr>
            <a:xfrm>
              <a:off x="2304771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51" y="1477"/>
                  </a:moveTo>
                  <a:cubicBezTo>
                    <a:pt x="1494" y="1477"/>
                    <a:pt x="1538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29" y="2134"/>
                  </a:cubicBezTo>
                  <a:cubicBezTo>
                    <a:pt x="863" y="1888"/>
                    <a:pt x="1031" y="1574"/>
                    <a:pt x="1277" y="1496"/>
                  </a:cubicBezTo>
                  <a:cubicBezTo>
                    <a:pt x="1330" y="1483"/>
                    <a:pt x="1390" y="1477"/>
                    <a:pt x="1451" y="1477"/>
                  </a:cubicBezTo>
                  <a:close/>
                  <a:moveTo>
                    <a:pt x="3887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14" y="1126"/>
                    <a:pt x="3417" y="678"/>
                    <a:pt x="3887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108" y="622"/>
                  </a:cubicBezTo>
                  <a:lnTo>
                    <a:pt x="3898" y="3266"/>
                  </a:ln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2" y="1989"/>
                  </a:lnTo>
                  <a:close/>
                  <a:moveTo>
                    <a:pt x="5366" y="802"/>
                  </a:moveTo>
                  <a:cubicBezTo>
                    <a:pt x="5455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2" y="2694"/>
                  </a:cubicBezTo>
                  <a:cubicBezTo>
                    <a:pt x="5175" y="2784"/>
                    <a:pt x="5209" y="2840"/>
                    <a:pt x="5276" y="2874"/>
                  </a:cubicBezTo>
                  <a:lnTo>
                    <a:pt x="4794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59" y="2773"/>
                    <a:pt x="6127" y="2717"/>
                    <a:pt x="6284" y="2694"/>
                  </a:cubicBezTo>
                  <a:close/>
                  <a:moveTo>
                    <a:pt x="3943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3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70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36" y="3960"/>
                    <a:pt x="6799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2" y="4005"/>
                    <a:pt x="5041" y="3983"/>
                    <a:pt x="4839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5" y="42"/>
                    <a:pt x="3764" y="118"/>
                  </a:cubicBezTo>
                  <a:cubicBezTo>
                    <a:pt x="3182" y="286"/>
                    <a:pt x="2734" y="690"/>
                    <a:pt x="2409" y="1182"/>
                  </a:cubicBezTo>
                  <a:cubicBezTo>
                    <a:pt x="2149" y="1096"/>
                    <a:pt x="1876" y="1038"/>
                    <a:pt x="1605" y="1038"/>
                  </a:cubicBezTo>
                  <a:cubicBezTo>
                    <a:pt x="1316" y="1038"/>
                    <a:pt x="1029" y="1104"/>
                    <a:pt x="762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5" y="4482"/>
                    <a:pt x="6075" y="4480"/>
                    <a:pt x="6206" y="4475"/>
                  </a:cubicBezTo>
                  <a:cubicBezTo>
                    <a:pt x="6911" y="4442"/>
                    <a:pt x="8625" y="4240"/>
                    <a:pt x="8244" y="3142"/>
                  </a:cubicBezTo>
                  <a:cubicBezTo>
                    <a:pt x="7968" y="2470"/>
                    <a:pt x="7374" y="2216"/>
                    <a:pt x="6738" y="2216"/>
                  </a:cubicBezTo>
                  <a:cubicBezTo>
                    <a:pt x="6547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3"/>
            <p:cNvSpPr/>
            <p:nvPr/>
          </p:nvSpPr>
          <p:spPr>
            <a:xfrm>
              <a:off x="2722319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17" y="1113"/>
                  </a:moveTo>
                  <a:lnTo>
                    <a:pt x="5052" y="2098"/>
                  </a:lnTo>
                  <a:lnTo>
                    <a:pt x="4548" y="1213"/>
                  </a:lnTo>
                  <a:cubicBezTo>
                    <a:pt x="4671" y="1169"/>
                    <a:pt x="4794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8" y="1113"/>
                    <a:pt x="5477" y="1225"/>
                    <a:pt x="5600" y="1482"/>
                  </a:cubicBezTo>
                  <a:cubicBezTo>
                    <a:pt x="5690" y="1684"/>
                    <a:pt x="5668" y="1885"/>
                    <a:pt x="5522" y="2053"/>
                  </a:cubicBezTo>
                  <a:cubicBezTo>
                    <a:pt x="5444" y="2132"/>
                    <a:pt x="5354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lnTo>
                    <a:pt x="3461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6" y="1258"/>
                    <a:pt x="4223" y="1281"/>
                    <a:pt x="4290" y="1281"/>
                  </a:cubicBezTo>
                  <a:lnTo>
                    <a:pt x="4279" y="2333"/>
                  </a:lnTo>
                  <a:lnTo>
                    <a:pt x="3461" y="452"/>
                  </a:lnTo>
                  <a:close/>
                  <a:moveTo>
                    <a:pt x="2935" y="333"/>
                  </a:moveTo>
                  <a:cubicBezTo>
                    <a:pt x="3009" y="333"/>
                    <a:pt x="3082" y="339"/>
                    <a:pt x="3147" y="351"/>
                  </a:cubicBezTo>
                  <a:lnTo>
                    <a:pt x="3405" y="2378"/>
                  </a:lnTo>
                  <a:lnTo>
                    <a:pt x="2520" y="407"/>
                  </a:lnTo>
                  <a:cubicBezTo>
                    <a:pt x="2645" y="356"/>
                    <a:pt x="2794" y="333"/>
                    <a:pt x="2935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39" y="2468"/>
                    <a:pt x="4648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67" y="2613"/>
                  </a:lnTo>
                  <a:lnTo>
                    <a:pt x="2767" y="2613"/>
                  </a:lnTo>
                  <a:lnTo>
                    <a:pt x="2386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29" y="1561"/>
                    <a:pt x="2027" y="1068"/>
                    <a:pt x="2184" y="709"/>
                  </a:cubicBezTo>
                  <a:cubicBezTo>
                    <a:pt x="2218" y="631"/>
                    <a:pt x="2274" y="575"/>
                    <a:pt x="2330" y="519"/>
                  </a:cubicBezTo>
                  <a:close/>
                  <a:moveTo>
                    <a:pt x="1703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1703" y="1997"/>
                  </a:lnTo>
                  <a:close/>
                  <a:moveTo>
                    <a:pt x="3383" y="743"/>
                  </a:moveTo>
                  <a:lnTo>
                    <a:pt x="4223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32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78" y="1941"/>
                  </a:moveTo>
                  <a:lnTo>
                    <a:pt x="1456" y="2815"/>
                  </a:lnTo>
                  <a:lnTo>
                    <a:pt x="919" y="2121"/>
                  </a:lnTo>
                  <a:cubicBezTo>
                    <a:pt x="1031" y="1997"/>
                    <a:pt x="1187" y="1941"/>
                    <a:pt x="1378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18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84" y="2345"/>
                  </a:cubicBezTo>
                  <a:cubicBezTo>
                    <a:pt x="784" y="2322"/>
                    <a:pt x="807" y="2300"/>
                    <a:pt x="818" y="2277"/>
                  </a:cubicBezTo>
                  <a:close/>
                  <a:moveTo>
                    <a:pt x="2218" y="2132"/>
                  </a:moveTo>
                  <a:lnTo>
                    <a:pt x="2744" y="2905"/>
                  </a:lnTo>
                  <a:cubicBezTo>
                    <a:pt x="2587" y="2916"/>
                    <a:pt x="2442" y="2927"/>
                    <a:pt x="2285" y="2927"/>
                  </a:cubicBezTo>
                  <a:lnTo>
                    <a:pt x="2218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71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8" y="1628"/>
                    <a:pt x="1541" y="1622"/>
                    <a:pt x="1455" y="1622"/>
                  </a:cubicBezTo>
                  <a:cubicBezTo>
                    <a:pt x="952" y="1622"/>
                    <a:pt x="480" y="1828"/>
                    <a:pt x="269" y="2345"/>
                  </a:cubicBezTo>
                  <a:cubicBezTo>
                    <a:pt x="269" y="2356"/>
                    <a:pt x="269" y="2367"/>
                    <a:pt x="269" y="2367"/>
                  </a:cubicBezTo>
                  <a:cubicBezTo>
                    <a:pt x="258" y="2378"/>
                    <a:pt x="258" y="2378"/>
                    <a:pt x="247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6" y="3050"/>
                    <a:pt x="4346" y="2927"/>
                  </a:cubicBezTo>
                  <a:cubicBezTo>
                    <a:pt x="4940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6" y="818"/>
                    <a:pt x="5461" y="757"/>
                    <a:pt x="5227" y="757"/>
                  </a:cubicBezTo>
                  <a:cubicBezTo>
                    <a:pt x="5004" y="757"/>
                    <a:pt x="4772" y="812"/>
                    <a:pt x="4559" y="889"/>
                  </a:cubicBezTo>
                  <a:cubicBezTo>
                    <a:pt x="4324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3"/>
            <p:cNvSpPr/>
            <p:nvPr/>
          </p:nvSpPr>
          <p:spPr>
            <a:xfrm>
              <a:off x="30741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94" y="1597"/>
                    <a:pt x="2151" y="1664"/>
                    <a:pt x="2274" y="1720"/>
                  </a:cubicBezTo>
                  <a:cubicBezTo>
                    <a:pt x="2285" y="1720"/>
                    <a:pt x="2296" y="1720"/>
                    <a:pt x="2307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50" y="1477"/>
                  </a:moveTo>
                  <a:cubicBezTo>
                    <a:pt x="1494" y="1477"/>
                    <a:pt x="1538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31" y="1574"/>
                    <a:pt x="1266" y="1496"/>
                  </a:cubicBezTo>
                  <a:cubicBezTo>
                    <a:pt x="1325" y="1483"/>
                    <a:pt x="1388" y="1477"/>
                    <a:pt x="1450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88" y="1709"/>
                  </a:lnTo>
                  <a:cubicBezTo>
                    <a:pt x="2778" y="1675"/>
                    <a:pt x="2856" y="1630"/>
                    <a:pt x="2901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36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42" y="1989"/>
                  </a:moveTo>
                  <a:lnTo>
                    <a:pt x="2464" y="3501"/>
                  </a:lnTo>
                  <a:cubicBezTo>
                    <a:pt x="2207" y="3423"/>
                    <a:pt x="1960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65" y="802"/>
                  </a:moveTo>
                  <a:cubicBezTo>
                    <a:pt x="5455" y="880"/>
                    <a:pt x="5533" y="970"/>
                    <a:pt x="5578" y="1082"/>
                  </a:cubicBezTo>
                  <a:cubicBezTo>
                    <a:pt x="5813" y="1597"/>
                    <a:pt x="5533" y="2258"/>
                    <a:pt x="5242" y="2694"/>
                  </a:cubicBezTo>
                  <a:cubicBezTo>
                    <a:pt x="5175" y="2784"/>
                    <a:pt x="5197" y="2840"/>
                    <a:pt x="5276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65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28" y="3759"/>
                    <a:pt x="3461" y="3747"/>
                    <a:pt x="3405" y="3736"/>
                  </a:cubicBezTo>
                  <a:cubicBezTo>
                    <a:pt x="3203" y="3691"/>
                    <a:pt x="3013" y="3647"/>
                    <a:pt x="2811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2" y="2806"/>
                    <a:pt x="7269" y="2974"/>
                  </a:cubicBezTo>
                  <a:lnTo>
                    <a:pt x="6586" y="3871"/>
                  </a:lnTo>
                  <a:lnTo>
                    <a:pt x="6586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20" y="3837"/>
                  </a:cubicBezTo>
                  <a:lnTo>
                    <a:pt x="4951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93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44" y="2918"/>
                  </a:moveTo>
                  <a:lnTo>
                    <a:pt x="5444" y="4016"/>
                  </a:lnTo>
                  <a:cubicBezTo>
                    <a:pt x="5242" y="4005"/>
                    <a:pt x="5040" y="3983"/>
                    <a:pt x="4828" y="3960"/>
                  </a:cubicBezTo>
                  <a:lnTo>
                    <a:pt x="5544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43" y="4031"/>
                    <a:pt x="6189" y="4032"/>
                    <a:pt x="6135" y="4032"/>
                  </a:cubicBezTo>
                  <a:cubicBezTo>
                    <a:pt x="6027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8" y="0"/>
                  </a:moveTo>
                  <a:cubicBezTo>
                    <a:pt x="4279" y="0"/>
                    <a:pt x="4005" y="42"/>
                    <a:pt x="3763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6" y="1038"/>
                  </a:cubicBezTo>
                  <a:cubicBezTo>
                    <a:pt x="1307" y="1038"/>
                    <a:pt x="1022" y="1104"/>
                    <a:pt x="762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69" y="3378"/>
                    <a:pt x="1434" y="3736"/>
                    <a:pt x="2128" y="3949"/>
                  </a:cubicBezTo>
                  <a:cubicBezTo>
                    <a:pt x="3303" y="4293"/>
                    <a:pt x="4578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11" y="4442"/>
                    <a:pt x="8613" y="4240"/>
                    <a:pt x="8244" y="3142"/>
                  </a:cubicBezTo>
                  <a:cubicBezTo>
                    <a:pt x="7968" y="2470"/>
                    <a:pt x="7374" y="2216"/>
                    <a:pt x="6737" y="2216"/>
                  </a:cubicBezTo>
                  <a:cubicBezTo>
                    <a:pt x="6546" y="2216"/>
                    <a:pt x="6352" y="2239"/>
                    <a:pt x="6160" y="2280"/>
                  </a:cubicBezTo>
                  <a:cubicBezTo>
                    <a:pt x="6440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3"/>
            <p:cNvSpPr/>
            <p:nvPr/>
          </p:nvSpPr>
          <p:spPr>
            <a:xfrm>
              <a:off x="3491649" y="4857120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13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lnTo>
                    <a:pt x="5096" y="1101"/>
                  </a:lnTo>
                  <a:cubicBezTo>
                    <a:pt x="5297" y="1113"/>
                    <a:pt x="5477" y="1225"/>
                    <a:pt x="5589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1"/>
                  </a:lnTo>
                  <a:close/>
                  <a:moveTo>
                    <a:pt x="3461" y="452"/>
                  </a:move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1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5" y="2378"/>
                  </a:lnTo>
                  <a:lnTo>
                    <a:pt x="3405" y="2378"/>
                  </a:lnTo>
                  <a:lnTo>
                    <a:pt x="2508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89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3"/>
                  </a:lnTo>
                  <a:lnTo>
                    <a:pt x="2374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17" y="1561"/>
                    <a:pt x="2016" y="1068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69"/>
                    <a:pt x="4065" y="2681"/>
                  </a:cubicBezTo>
                  <a:cubicBezTo>
                    <a:pt x="3920" y="2714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77" y="1941"/>
                  </a:moveTo>
                  <a:lnTo>
                    <a:pt x="1456" y="2815"/>
                  </a:lnTo>
                  <a:lnTo>
                    <a:pt x="918" y="2121"/>
                  </a:lnTo>
                  <a:cubicBezTo>
                    <a:pt x="1030" y="1997"/>
                    <a:pt x="1187" y="1941"/>
                    <a:pt x="1377" y="1941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46"/>
                  </a:ln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59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78"/>
                    <a:pt x="246" y="2389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5" y="818"/>
                    <a:pt x="5458" y="757"/>
                    <a:pt x="5221" y="757"/>
                  </a:cubicBezTo>
                  <a:cubicBezTo>
                    <a:pt x="4995" y="757"/>
                    <a:pt x="4760" y="812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3"/>
            <p:cNvSpPr/>
            <p:nvPr/>
          </p:nvSpPr>
          <p:spPr>
            <a:xfrm>
              <a:off x="384339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74" y="1720"/>
                  </a:cubicBezTo>
                  <a:cubicBezTo>
                    <a:pt x="2274" y="1720"/>
                    <a:pt x="2297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6" y="1477"/>
                  </a:moveTo>
                  <a:cubicBezTo>
                    <a:pt x="1489" y="1477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4"/>
                    <a:pt x="1277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7"/>
                    <a:pt x="1446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89" y="1709"/>
                  </a:lnTo>
                  <a:cubicBezTo>
                    <a:pt x="2778" y="1675"/>
                    <a:pt x="2857" y="1630"/>
                    <a:pt x="2902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37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42" y="1989"/>
                  </a:moveTo>
                  <a:lnTo>
                    <a:pt x="2453" y="3501"/>
                  </a:lnTo>
                  <a:cubicBezTo>
                    <a:pt x="2207" y="3423"/>
                    <a:pt x="1961" y="3333"/>
                    <a:pt x="1725" y="3221"/>
                  </a:cubicBezTo>
                  <a:lnTo>
                    <a:pt x="2442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4" y="1597"/>
                    <a:pt x="5534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802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5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11" y="2706"/>
                    <a:pt x="7113" y="2806"/>
                    <a:pt x="7270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51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21" y="3837"/>
                  </a:cubicBezTo>
                  <a:lnTo>
                    <a:pt x="4951" y="1563"/>
                  </a:lnTo>
                  <a:close/>
                  <a:moveTo>
                    <a:pt x="7427" y="3176"/>
                  </a:moveTo>
                  <a:cubicBezTo>
                    <a:pt x="7460" y="3232"/>
                    <a:pt x="7494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45" y="2918"/>
                  </a:lnTo>
                  <a:close/>
                  <a:moveTo>
                    <a:pt x="6407" y="2974"/>
                  </a:moveTo>
                  <a:lnTo>
                    <a:pt x="6318" y="4027"/>
                  </a:lnTo>
                  <a:lnTo>
                    <a:pt x="6295" y="4027"/>
                  </a:lnTo>
                  <a:cubicBezTo>
                    <a:pt x="6239" y="4031"/>
                    <a:pt x="6185" y="4032"/>
                    <a:pt x="6131" y="4032"/>
                  </a:cubicBezTo>
                  <a:cubicBezTo>
                    <a:pt x="6023" y="4032"/>
                    <a:pt x="5918" y="4027"/>
                    <a:pt x="5814" y="4027"/>
                  </a:cubicBezTo>
                  <a:lnTo>
                    <a:pt x="6407" y="2974"/>
                  </a:lnTo>
                  <a:close/>
                  <a:moveTo>
                    <a:pt x="4556" y="0"/>
                  </a:moveTo>
                  <a:cubicBezTo>
                    <a:pt x="4275" y="0"/>
                    <a:pt x="3998" y="42"/>
                    <a:pt x="3753" y="118"/>
                  </a:cubicBezTo>
                  <a:cubicBezTo>
                    <a:pt x="3182" y="286"/>
                    <a:pt x="2733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101" y="2538"/>
                  </a:cubicBezTo>
                  <a:cubicBezTo>
                    <a:pt x="269" y="3378"/>
                    <a:pt x="1434" y="3736"/>
                    <a:pt x="2129" y="3949"/>
                  </a:cubicBezTo>
                  <a:cubicBezTo>
                    <a:pt x="3293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26" y="499"/>
                  </a:cubicBezTo>
                  <a:cubicBezTo>
                    <a:pt x="5651" y="153"/>
                    <a:pt x="5096" y="0"/>
                    <a:pt x="4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3"/>
            <p:cNvSpPr/>
            <p:nvPr/>
          </p:nvSpPr>
          <p:spPr>
            <a:xfrm>
              <a:off x="4260945" y="4857120"/>
              <a:ext cx="208044" cy="108350"/>
            </a:xfrm>
            <a:custGeom>
              <a:avLst/>
              <a:gdLst/>
              <a:ahLst/>
              <a:cxnLst/>
              <a:rect l="l" t="t" r="r" b="b"/>
              <a:pathLst>
                <a:path w="6273" h="3267" extrusionOk="0">
                  <a:moveTo>
                    <a:pt x="4906" y="1113"/>
                  </a:moveTo>
                  <a:lnTo>
                    <a:pt x="5052" y="2098"/>
                  </a:lnTo>
                  <a:lnTo>
                    <a:pt x="4547" y="1213"/>
                  </a:lnTo>
                  <a:cubicBezTo>
                    <a:pt x="4671" y="1169"/>
                    <a:pt x="4794" y="1124"/>
                    <a:pt x="4906" y="1113"/>
                  </a:cubicBezTo>
                  <a:close/>
                  <a:moveTo>
                    <a:pt x="5096" y="1101"/>
                  </a:moveTo>
                  <a:cubicBezTo>
                    <a:pt x="5298" y="1113"/>
                    <a:pt x="5477" y="1225"/>
                    <a:pt x="5589" y="1482"/>
                  </a:cubicBezTo>
                  <a:cubicBezTo>
                    <a:pt x="5679" y="1684"/>
                    <a:pt x="5656" y="1885"/>
                    <a:pt x="5511" y="2053"/>
                  </a:cubicBezTo>
                  <a:cubicBezTo>
                    <a:pt x="5444" y="2132"/>
                    <a:pt x="5354" y="2199"/>
                    <a:pt x="5253" y="2255"/>
                  </a:cubicBezTo>
                  <a:lnTo>
                    <a:pt x="5096" y="1101"/>
                  </a:lnTo>
                  <a:close/>
                  <a:moveTo>
                    <a:pt x="3450" y="452"/>
                  </a:moveTo>
                  <a:lnTo>
                    <a:pt x="3450" y="452"/>
                  </a:lnTo>
                  <a:cubicBezTo>
                    <a:pt x="3752" y="609"/>
                    <a:pt x="3976" y="889"/>
                    <a:pt x="4122" y="1191"/>
                  </a:cubicBezTo>
                  <a:cubicBezTo>
                    <a:pt x="4155" y="1258"/>
                    <a:pt x="4211" y="1281"/>
                    <a:pt x="4290" y="1281"/>
                  </a:cubicBezTo>
                  <a:lnTo>
                    <a:pt x="4279" y="2333"/>
                  </a:lnTo>
                  <a:lnTo>
                    <a:pt x="3450" y="452"/>
                  </a:lnTo>
                  <a:close/>
                  <a:moveTo>
                    <a:pt x="2929" y="333"/>
                  </a:moveTo>
                  <a:cubicBezTo>
                    <a:pt x="3004" y="333"/>
                    <a:pt x="3078" y="339"/>
                    <a:pt x="3147" y="351"/>
                  </a:cubicBezTo>
                  <a:lnTo>
                    <a:pt x="3405" y="2378"/>
                  </a:lnTo>
                  <a:lnTo>
                    <a:pt x="2509" y="407"/>
                  </a:lnTo>
                  <a:cubicBezTo>
                    <a:pt x="2641" y="356"/>
                    <a:pt x="2787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8" y="2389"/>
                  </a:lnTo>
                  <a:cubicBezTo>
                    <a:pt x="4827" y="2468"/>
                    <a:pt x="4637" y="2535"/>
                    <a:pt x="4458" y="2591"/>
                  </a:cubicBezTo>
                  <a:lnTo>
                    <a:pt x="4469" y="1449"/>
                  </a:lnTo>
                  <a:close/>
                  <a:moveTo>
                    <a:pt x="2330" y="519"/>
                  </a:moveTo>
                  <a:lnTo>
                    <a:pt x="2755" y="2613"/>
                  </a:lnTo>
                  <a:lnTo>
                    <a:pt x="2375" y="2053"/>
                  </a:lnTo>
                  <a:cubicBezTo>
                    <a:pt x="2453" y="2009"/>
                    <a:pt x="2487" y="1941"/>
                    <a:pt x="2431" y="1863"/>
                  </a:cubicBezTo>
                  <a:cubicBezTo>
                    <a:pt x="2218" y="1561"/>
                    <a:pt x="2016" y="1068"/>
                    <a:pt x="2173" y="709"/>
                  </a:cubicBezTo>
                  <a:cubicBezTo>
                    <a:pt x="2218" y="631"/>
                    <a:pt x="2263" y="575"/>
                    <a:pt x="2330" y="519"/>
                  </a:cubicBezTo>
                  <a:close/>
                  <a:moveTo>
                    <a:pt x="1691" y="1997"/>
                  </a:moveTo>
                  <a:cubicBezTo>
                    <a:pt x="1792" y="2031"/>
                    <a:pt x="1893" y="2065"/>
                    <a:pt x="1983" y="2109"/>
                  </a:cubicBezTo>
                  <a:cubicBezTo>
                    <a:pt x="1994" y="2109"/>
                    <a:pt x="2005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691" y="1997"/>
                  </a:lnTo>
                  <a:close/>
                  <a:moveTo>
                    <a:pt x="3383" y="743"/>
                  </a:moveTo>
                  <a:lnTo>
                    <a:pt x="4211" y="2647"/>
                  </a:lnTo>
                  <a:cubicBezTo>
                    <a:pt x="4167" y="2658"/>
                    <a:pt x="4111" y="2669"/>
                    <a:pt x="4066" y="2681"/>
                  </a:cubicBezTo>
                  <a:cubicBezTo>
                    <a:pt x="3920" y="2714"/>
                    <a:pt x="3786" y="2748"/>
                    <a:pt x="3640" y="2770"/>
                  </a:cubicBezTo>
                  <a:lnTo>
                    <a:pt x="3383" y="743"/>
                  </a:lnTo>
                  <a:close/>
                  <a:moveTo>
                    <a:pt x="1335" y="1940"/>
                  </a:moveTo>
                  <a:cubicBezTo>
                    <a:pt x="1349" y="1940"/>
                    <a:pt x="1363" y="1941"/>
                    <a:pt x="1378" y="1941"/>
                  </a:cubicBezTo>
                  <a:lnTo>
                    <a:pt x="1456" y="2815"/>
                  </a:lnTo>
                  <a:lnTo>
                    <a:pt x="918" y="2121"/>
                  </a:lnTo>
                  <a:cubicBezTo>
                    <a:pt x="1022" y="2006"/>
                    <a:pt x="1155" y="1940"/>
                    <a:pt x="1335" y="1940"/>
                  </a:cubicBezTo>
                  <a:close/>
                  <a:moveTo>
                    <a:pt x="2643" y="1146"/>
                  </a:moveTo>
                  <a:lnTo>
                    <a:pt x="3405" y="2815"/>
                  </a:lnTo>
                  <a:cubicBezTo>
                    <a:pt x="3271" y="2838"/>
                    <a:pt x="3136" y="2860"/>
                    <a:pt x="3002" y="2871"/>
                  </a:cubicBezTo>
                  <a:lnTo>
                    <a:pt x="2643" y="1146"/>
                  </a:lnTo>
                  <a:close/>
                  <a:moveTo>
                    <a:pt x="806" y="2277"/>
                  </a:moveTo>
                  <a:lnTo>
                    <a:pt x="1277" y="2882"/>
                  </a:lnTo>
                  <a:cubicBezTo>
                    <a:pt x="952" y="2826"/>
                    <a:pt x="672" y="2681"/>
                    <a:pt x="773" y="2345"/>
                  </a:cubicBezTo>
                  <a:cubicBezTo>
                    <a:pt x="784" y="2322"/>
                    <a:pt x="795" y="2300"/>
                    <a:pt x="806" y="2277"/>
                  </a:cubicBezTo>
                  <a:close/>
                  <a:moveTo>
                    <a:pt x="2207" y="2132"/>
                  </a:moveTo>
                  <a:lnTo>
                    <a:pt x="2733" y="2905"/>
                  </a:lnTo>
                  <a:cubicBezTo>
                    <a:pt x="2587" y="2916"/>
                    <a:pt x="2431" y="2927"/>
                    <a:pt x="2285" y="2927"/>
                  </a:cubicBezTo>
                  <a:lnTo>
                    <a:pt x="220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8" y="2938"/>
                  </a:lnTo>
                  <a:cubicBezTo>
                    <a:pt x="1859" y="2938"/>
                    <a:pt x="1759" y="2938"/>
                    <a:pt x="1647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8" y="1"/>
                    <a:pt x="2173" y="144"/>
                    <a:pt x="1871" y="429"/>
                  </a:cubicBezTo>
                  <a:cubicBezTo>
                    <a:pt x="1535" y="765"/>
                    <a:pt x="1557" y="1225"/>
                    <a:pt x="1714" y="1639"/>
                  </a:cubicBezTo>
                  <a:cubicBezTo>
                    <a:pt x="1627" y="1628"/>
                    <a:pt x="1541" y="1622"/>
                    <a:pt x="1455" y="1622"/>
                  </a:cubicBezTo>
                  <a:cubicBezTo>
                    <a:pt x="952" y="1622"/>
                    <a:pt x="479" y="1828"/>
                    <a:pt x="269" y="2345"/>
                  </a:cubicBezTo>
                  <a:cubicBezTo>
                    <a:pt x="258" y="2356"/>
                    <a:pt x="269" y="2367"/>
                    <a:pt x="258" y="2367"/>
                  </a:cubicBezTo>
                  <a:cubicBezTo>
                    <a:pt x="258" y="2378"/>
                    <a:pt x="246" y="2378"/>
                    <a:pt x="246" y="2389"/>
                  </a:cubicBezTo>
                  <a:cubicBezTo>
                    <a:pt x="1" y="3112"/>
                    <a:pt x="954" y="3266"/>
                    <a:pt x="1809" y="3266"/>
                  </a:cubicBezTo>
                  <a:cubicBezTo>
                    <a:pt x="2278" y="3266"/>
                    <a:pt x="2718" y="3220"/>
                    <a:pt x="2912" y="3196"/>
                  </a:cubicBezTo>
                  <a:cubicBezTo>
                    <a:pt x="3394" y="3140"/>
                    <a:pt x="3875" y="3050"/>
                    <a:pt x="4346" y="2927"/>
                  </a:cubicBezTo>
                  <a:cubicBezTo>
                    <a:pt x="4928" y="2770"/>
                    <a:pt x="5768" y="2535"/>
                    <a:pt x="6082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0" y="818"/>
                    <a:pt x="5452" y="757"/>
                    <a:pt x="5217" y="757"/>
                  </a:cubicBezTo>
                  <a:cubicBezTo>
                    <a:pt x="4992" y="757"/>
                    <a:pt x="4761" y="812"/>
                    <a:pt x="4547" y="889"/>
                  </a:cubicBezTo>
                  <a:cubicBezTo>
                    <a:pt x="4323" y="497"/>
                    <a:pt x="4010" y="183"/>
                    <a:pt x="3562" y="60"/>
                  </a:cubicBezTo>
                  <a:cubicBezTo>
                    <a:pt x="3416" y="20"/>
                    <a:pt x="3256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3"/>
            <p:cNvSpPr/>
            <p:nvPr/>
          </p:nvSpPr>
          <p:spPr>
            <a:xfrm>
              <a:off x="4612727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74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8" y="1477"/>
                    <a:pt x="1533" y="1480"/>
                    <a:pt x="1579" y="1485"/>
                  </a:cubicBezTo>
                  <a:lnTo>
                    <a:pt x="1366" y="2997"/>
                  </a:lnTo>
                  <a:cubicBezTo>
                    <a:pt x="1322" y="2974"/>
                    <a:pt x="1277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5" y="522"/>
                  </a:moveTo>
                  <a:lnTo>
                    <a:pt x="2699" y="3210"/>
                  </a:lnTo>
                  <a:lnTo>
                    <a:pt x="2677" y="1709"/>
                  </a:lnTo>
                  <a:cubicBezTo>
                    <a:pt x="2778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5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3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59" y="2773"/>
                    <a:pt x="6116" y="2717"/>
                    <a:pt x="6284" y="2694"/>
                  </a:cubicBezTo>
                  <a:close/>
                  <a:moveTo>
                    <a:pt x="3931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3" y="3691"/>
                    <a:pt x="3002" y="3647"/>
                    <a:pt x="2800" y="3602"/>
                  </a:cubicBezTo>
                  <a:lnTo>
                    <a:pt x="3931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39" y="1563"/>
                  </a:moveTo>
                  <a:lnTo>
                    <a:pt x="4458" y="3915"/>
                  </a:lnTo>
                  <a:cubicBezTo>
                    <a:pt x="4279" y="3893"/>
                    <a:pt x="4099" y="3871"/>
                    <a:pt x="3909" y="3837"/>
                  </a:cubicBezTo>
                  <a:lnTo>
                    <a:pt x="4939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4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7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33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0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2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2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1" y="2239"/>
                    <a:pt x="6160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3"/>
            <p:cNvSpPr/>
            <p:nvPr/>
          </p:nvSpPr>
          <p:spPr>
            <a:xfrm>
              <a:off x="503000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55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104" y="1101"/>
                  </a:moveTo>
                  <a:cubicBezTo>
                    <a:pt x="5305" y="1113"/>
                    <a:pt x="5485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61" y="2199"/>
                    <a:pt x="5261" y="2255"/>
                  </a:cubicBezTo>
                  <a:lnTo>
                    <a:pt x="5104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60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97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7" y="333"/>
                  </a:moveTo>
                  <a:cubicBezTo>
                    <a:pt x="3012" y="333"/>
                    <a:pt x="3085" y="339"/>
                    <a:pt x="3155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5" y="333"/>
                    <a:pt x="2937" y="333"/>
                  </a:cubicBezTo>
                  <a:close/>
                  <a:moveTo>
                    <a:pt x="4477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77" y="1449"/>
                  </a:lnTo>
                  <a:close/>
                  <a:moveTo>
                    <a:pt x="2337" y="519"/>
                  </a:move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38" y="1863"/>
                  </a:cubicBezTo>
                  <a:cubicBezTo>
                    <a:pt x="2225" y="1561"/>
                    <a:pt x="2024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800" y="2031"/>
                    <a:pt x="1889" y="2065"/>
                    <a:pt x="1979" y="2109"/>
                  </a:cubicBezTo>
                  <a:cubicBezTo>
                    <a:pt x="2001" y="2109"/>
                    <a:pt x="2012" y="2121"/>
                    <a:pt x="2035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74" y="2658"/>
                    <a:pt x="4118" y="2669"/>
                    <a:pt x="4073" y="2681"/>
                  </a:cubicBezTo>
                  <a:cubicBezTo>
                    <a:pt x="3928" y="2714"/>
                    <a:pt x="3782" y="2748"/>
                    <a:pt x="3648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1" y="1941"/>
                    <a:pt x="1385" y="1941"/>
                  </a:cubicBezTo>
                  <a:lnTo>
                    <a:pt x="1464" y="2815"/>
                  </a:lnTo>
                  <a:lnTo>
                    <a:pt x="926" y="2121"/>
                  </a:lnTo>
                  <a:cubicBezTo>
                    <a:pt x="1030" y="2006"/>
                    <a:pt x="1163" y="1940"/>
                    <a:pt x="1342" y="1940"/>
                  </a:cubicBezTo>
                  <a:close/>
                  <a:moveTo>
                    <a:pt x="2651" y="1146"/>
                  </a:moveTo>
                  <a:lnTo>
                    <a:pt x="3412" y="2815"/>
                  </a:lnTo>
                  <a:cubicBezTo>
                    <a:pt x="3278" y="2838"/>
                    <a:pt x="3144" y="2860"/>
                    <a:pt x="3009" y="2871"/>
                  </a:cubicBezTo>
                  <a:lnTo>
                    <a:pt x="2651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60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5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7" y="2165"/>
                  </a:moveTo>
                  <a:lnTo>
                    <a:pt x="2024" y="2938"/>
                  </a:lnTo>
                  <a:lnTo>
                    <a:pt x="1934" y="2938"/>
                  </a:lnTo>
                  <a:cubicBezTo>
                    <a:pt x="1867" y="2938"/>
                    <a:pt x="1766" y="2938"/>
                    <a:pt x="1654" y="2927"/>
                  </a:cubicBezTo>
                  <a:lnTo>
                    <a:pt x="1587" y="2165"/>
                  </a:lnTo>
                  <a:close/>
                  <a:moveTo>
                    <a:pt x="3099" y="1"/>
                  </a:moveTo>
                  <a:cubicBezTo>
                    <a:pt x="2655" y="1"/>
                    <a:pt x="2180" y="144"/>
                    <a:pt x="1878" y="429"/>
                  </a:cubicBezTo>
                  <a:cubicBezTo>
                    <a:pt x="1542" y="765"/>
                    <a:pt x="1553" y="1225"/>
                    <a:pt x="1721" y="1639"/>
                  </a:cubicBezTo>
                  <a:cubicBezTo>
                    <a:pt x="1635" y="1628"/>
                    <a:pt x="1548" y="1622"/>
                    <a:pt x="1463" y="1622"/>
                  </a:cubicBezTo>
                  <a:cubicBezTo>
                    <a:pt x="959" y="1622"/>
                    <a:pt x="48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1" y="3112"/>
                    <a:pt x="956" y="3266"/>
                    <a:pt x="1813" y="3266"/>
                  </a:cubicBezTo>
                  <a:cubicBezTo>
                    <a:pt x="2284" y="3266"/>
                    <a:pt x="2725" y="3220"/>
                    <a:pt x="2920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6" y="2770"/>
                    <a:pt x="5776" y="2535"/>
                    <a:pt x="6089" y="1964"/>
                  </a:cubicBezTo>
                  <a:cubicBezTo>
                    <a:pt x="6280" y="1628"/>
                    <a:pt x="6157" y="1225"/>
                    <a:pt x="5877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4" y="20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3"/>
            <p:cNvSpPr/>
            <p:nvPr/>
          </p:nvSpPr>
          <p:spPr>
            <a:xfrm>
              <a:off x="5382023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3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1" y="4032"/>
                    <a:pt x="5914" y="4027"/>
                    <a:pt x="5802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3" y="1096"/>
                    <a:pt x="1868" y="1038"/>
                    <a:pt x="1596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8" y="1518"/>
                    <a:pt x="0" y="2034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0" y="958"/>
                    <a:pt x="6015" y="499"/>
                  </a:cubicBezTo>
                  <a:cubicBezTo>
                    <a:pt x="5639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3"/>
            <p:cNvSpPr/>
            <p:nvPr/>
          </p:nvSpPr>
          <p:spPr>
            <a:xfrm>
              <a:off x="5799339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4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1" y="2053"/>
                  </a:lnTo>
                  <a:cubicBezTo>
                    <a:pt x="2449" y="2009"/>
                    <a:pt x="2482" y="1941"/>
                    <a:pt x="2437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89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1" y="144"/>
                    <a:pt x="1877" y="429"/>
                  </a:cubicBezTo>
                  <a:cubicBezTo>
                    <a:pt x="1530" y="765"/>
                    <a:pt x="1553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78"/>
                    <a:pt x="253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8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3"/>
            <p:cNvSpPr/>
            <p:nvPr/>
          </p:nvSpPr>
          <p:spPr>
            <a:xfrm>
              <a:off x="2479352" y="4994291"/>
              <a:ext cx="285318" cy="147087"/>
            </a:xfrm>
            <a:custGeom>
              <a:avLst/>
              <a:gdLst/>
              <a:ahLst/>
              <a:cxnLst/>
              <a:rect l="l" t="t" r="r" b="b"/>
              <a:pathLst>
                <a:path w="8603" h="4435" extrusionOk="0">
                  <a:moveTo>
                    <a:pt x="1815" y="1490"/>
                  </a:moveTo>
                  <a:cubicBezTo>
                    <a:pt x="1983" y="1546"/>
                    <a:pt x="2140" y="1625"/>
                    <a:pt x="2263" y="1681"/>
                  </a:cubicBezTo>
                  <a:cubicBezTo>
                    <a:pt x="2275" y="1681"/>
                    <a:pt x="2286" y="1681"/>
                    <a:pt x="2297" y="1692"/>
                  </a:cubicBezTo>
                  <a:lnTo>
                    <a:pt x="1625" y="2846"/>
                  </a:lnTo>
                  <a:lnTo>
                    <a:pt x="1815" y="1490"/>
                  </a:lnTo>
                  <a:close/>
                  <a:moveTo>
                    <a:pt x="1430" y="1419"/>
                  </a:moveTo>
                  <a:cubicBezTo>
                    <a:pt x="1479" y="1419"/>
                    <a:pt x="1530" y="1424"/>
                    <a:pt x="1580" y="1434"/>
                  </a:cubicBezTo>
                  <a:lnTo>
                    <a:pt x="1356" y="2980"/>
                  </a:lnTo>
                  <a:cubicBezTo>
                    <a:pt x="1323" y="2958"/>
                    <a:pt x="1267" y="2935"/>
                    <a:pt x="1233" y="2913"/>
                  </a:cubicBezTo>
                  <a:cubicBezTo>
                    <a:pt x="987" y="2711"/>
                    <a:pt x="763" y="2442"/>
                    <a:pt x="807" y="2106"/>
                  </a:cubicBezTo>
                  <a:cubicBezTo>
                    <a:pt x="841" y="1860"/>
                    <a:pt x="1009" y="1524"/>
                    <a:pt x="1255" y="1446"/>
                  </a:cubicBezTo>
                  <a:cubicBezTo>
                    <a:pt x="1311" y="1427"/>
                    <a:pt x="1370" y="1419"/>
                    <a:pt x="1430" y="1419"/>
                  </a:cubicBezTo>
                  <a:close/>
                  <a:moveTo>
                    <a:pt x="3888" y="460"/>
                  </a:moveTo>
                  <a:lnTo>
                    <a:pt x="2700" y="3182"/>
                  </a:lnTo>
                  <a:lnTo>
                    <a:pt x="2678" y="1658"/>
                  </a:lnTo>
                  <a:cubicBezTo>
                    <a:pt x="2767" y="1625"/>
                    <a:pt x="2846" y="1580"/>
                    <a:pt x="2879" y="1513"/>
                  </a:cubicBezTo>
                  <a:cubicBezTo>
                    <a:pt x="3092" y="1087"/>
                    <a:pt x="3417" y="617"/>
                    <a:pt x="3888" y="460"/>
                  </a:cubicBezTo>
                  <a:close/>
                  <a:moveTo>
                    <a:pt x="4257" y="393"/>
                  </a:moveTo>
                  <a:cubicBezTo>
                    <a:pt x="4526" y="393"/>
                    <a:pt x="4840" y="449"/>
                    <a:pt x="5097" y="583"/>
                  </a:cubicBezTo>
                  <a:lnTo>
                    <a:pt x="3888" y="3249"/>
                  </a:lnTo>
                  <a:lnTo>
                    <a:pt x="4257" y="393"/>
                  </a:lnTo>
                  <a:close/>
                  <a:moveTo>
                    <a:pt x="2431" y="1961"/>
                  </a:moveTo>
                  <a:lnTo>
                    <a:pt x="2454" y="3484"/>
                  </a:lnTo>
                  <a:cubicBezTo>
                    <a:pt x="2196" y="3406"/>
                    <a:pt x="1950" y="3316"/>
                    <a:pt x="1715" y="3204"/>
                  </a:cubicBezTo>
                  <a:lnTo>
                    <a:pt x="2431" y="1961"/>
                  </a:lnTo>
                  <a:close/>
                  <a:moveTo>
                    <a:pt x="5355" y="774"/>
                  </a:moveTo>
                  <a:cubicBezTo>
                    <a:pt x="5444" y="852"/>
                    <a:pt x="5523" y="942"/>
                    <a:pt x="5568" y="1054"/>
                  </a:cubicBezTo>
                  <a:cubicBezTo>
                    <a:pt x="5803" y="1569"/>
                    <a:pt x="5534" y="2241"/>
                    <a:pt x="5232" y="2678"/>
                  </a:cubicBezTo>
                  <a:cubicBezTo>
                    <a:pt x="5164" y="2779"/>
                    <a:pt x="5198" y="2823"/>
                    <a:pt x="5265" y="2846"/>
                  </a:cubicBezTo>
                  <a:lnTo>
                    <a:pt x="4772" y="3563"/>
                  </a:lnTo>
                  <a:lnTo>
                    <a:pt x="5355" y="774"/>
                  </a:lnTo>
                  <a:close/>
                  <a:moveTo>
                    <a:pt x="6296" y="2633"/>
                  </a:moveTo>
                  <a:lnTo>
                    <a:pt x="5713" y="3652"/>
                  </a:lnTo>
                  <a:lnTo>
                    <a:pt x="5792" y="2790"/>
                  </a:lnTo>
                  <a:cubicBezTo>
                    <a:pt x="5848" y="2767"/>
                    <a:pt x="5937" y="2722"/>
                    <a:pt x="5960" y="2722"/>
                  </a:cubicBezTo>
                  <a:cubicBezTo>
                    <a:pt x="6072" y="2678"/>
                    <a:pt x="6184" y="2655"/>
                    <a:pt x="6296" y="2633"/>
                  </a:cubicBezTo>
                  <a:close/>
                  <a:moveTo>
                    <a:pt x="3921" y="986"/>
                  </a:moveTo>
                  <a:lnTo>
                    <a:pt x="3574" y="3764"/>
                  </a:lnTo>
                  <a:cubicBezTo>
                    <a:pt x="3518" y="3753"/>
                    <a:pt x="3451" y="3742"/>
                    <a:pt x="3395" y="3731"/>
                  </a:cubicBezTo>
                  <a:cubicBezTo>
                    <a:pt x="3204" y="3686"/>
                    <a:pt x="2991" y="3641"/>
                    <a:pt x="2790" y="3585"/>
                  </a:cubicBezTo>
                  <a:lnTo>
                    <a:pt x="3921" y="986"/>
                  </a:lnTo>
                  <a:close/>
                  <a:moveTo>
                    <a:pt x="6676" y="2622"/>
                  </a:moveTo>
                  <a:cubicBezTo>
                    <a:pt x="6923" y="2655"/>
                    <a:pt x="7113" y="2767"/>
                    <a:pt x="7270" y="2935"/>
                  </a:cubicBezTo>
                  <a:lnTo>
                    <a:pt x="6576" y="3843"/>
                  </a:lnTo>
                  <a:lnTo>
                    <a:pt x="6676" y="2622"/>
                  </a:lnTo>
                  <a:close/>
                  <a:moveTo>
                    <a:pt x="4940" y="1535"/>
                  </a:moveTo>
                  <a:lnTo>
                    <a:pt x="4448" y="3910"/>
                  </a:lnTo>
                  <a:cubicBezTo>
                    <a:pt x="4268" y="3887"/>
                    <a:pt x="4089" y="3854"/>
                    <a:pt x="3899" y="3820"/>
                  </a:cubicBezTo>
                  <a:lnTo>
                    <a:pt x="4940" y="1535"/>
                  </a:lnTo>
                  <a:close/>
                  <a:moveTo>
                    <a:pt x="5534" y="2902"/>
                  </a:moveTo>
                  <a:lnTo>
                    <a:pt x="5433" y="4011"/>
                  </a:lnTo>
                  <a:cubicBezTo>
                    <a:pt x="5220" y="3999"/>
                    <a:pt x="5008" y="3977"/>
                    <a:pt x="4806" y="3955"/>
                  </a:cubicBezTo>
                  <a:lnTo>
                    <a:pt x="5534" y="2902"/>
                  </a:lnTo>
                  <a:close/>
                  <a:moveTo>
                    <a:pt x="7427" y="3148"/>
                  </a:moveTo>
                  <a:cubicBezTo>
                    <a:pt x="7461" y="3204"/>
                    <a:pt x="7483" y="3260"/>
                    <a:pt x="7505" y="3316"/>
                  </a:cubicBezTo>
                  <a:cubicBezTo>
                    <a:pt x="7685" y="3831"/>
                    <a:pt x="7214" y="3966"/>
                    <a:pt x="6766" y="4011"/>
                  </a:cubicBezTo>
                  <a:lnTo>
                    <a:pt x="7427" y="3148"/>
                  </a:lnTo>
                  <a:close/>
                  <a:moveTo>
                    <a:pt x="6396" y="2947"/>
                  </a:moveTo>
                  <a:lnTo>
                    <a:pt x="6307" y="4033"/>
                  </a:lnTo>
                  <a:cubicBezTo>
                    <a:pt x="6139" y="4033"/>
                    <a:pt x="5960" y="4022"/>
                    <a:pt x="5792" y="4022"/>
                  </a:cubicBezTo>
                  <a:lnTo>
                    <a:pt x="6396" y="2947"/>
                  </a:lnTo>
                  <a:close/>
                  <a:moveTo>
                    <a:pt x="4566" y="1"/>
                  </a:moveTo>
                  <a:cubicBezTo>
                    <a:pt x="4443" y="1"/>
                    <a:pt x="4321" y="8"/>
                    <a:pt x="4201" y="23"/>
                  </a:cubicBezTo>
                  <a:cubicBezTo>
                    <a:pt x="4201" y="23"/>
                    <a:pt x="4201" y="23"/>
                    <a:pt x="4190" y="12"/>
                  </a:cubicBezTo>
                  <a:cubicBezTo>
                    <a:pt x="4156" y="12"/>
                    <a:pt x="4123" y="23"/>
                    <a:pt x="4089" y="34"/>
                  </a:cubicBezTo>
                  <a:cubicBezTo>
                    <a:pt x="3977" y="57"/>
                    <a:pt x="3865" y="79"/>
                    <a:pt x="3753" y="113"/>
                  </a:cubicBezTo>
                  <a:cubicBezTo>
                    <a:pt x="3182" y="292"/>
                    <a:pt x="2734" y="684"/>
                    <a:pt x="2409" y="1177"/>
                  </a:cubicBezTo>
                  <a:cubicBezTo>
                    <a:pt x="2151" y="1092"/>
                    <a:pt x="1885" y="1040"/>
                    <a:pt x="1621" y="1040"/>
                  </a:cubicBezTo>
                  <a:cubicBezTo>
                    <a:pt x="1324" y="1040"/>
                    <a:pt x="1030" y="1106"/>
                    <a:pt x="751" y="1266"/>
                  </a:cubicBezTo>
                  <a:cubicBezTo>
                    <a:pt x="348" y="1513"/>
                    <a:pt x="1" y="2017"/>
                    <a:pt x="91" y="2510"/>
                  </a:cubicBezTo>
                  <a:cubicBezTo>
                    <a:pt x="247" y="3339"/>
                    <a:pt x="1435" y="3697"/>
                    <a:pt x="2107" y="3899"/>
                  </a:cubicBezTo>
                  <a:cubicBezTo>
                    <a:pt x="3252" y="4237"/>
                    <a:pt x="4504" y="4434"/>
                    <a:pt x="5713" y="4434"/>
                  </a:cubicBezTo>
                  <a:cubicBezTo>
                    <a:pt x="5863" y="4434"/>
                    <a:pt x="6013" y="4431"/>
                    <a:pt x="6161" y="4425"/>
                  </a:cubicBezTo>
                  <a:cubicBezTo>
                    <a:pt x="6844" y="4391"/>
                    <a:pt x="8603" y="4212"/>
                    <a:pt x="8233" y="3126"/>
                  </a:cubicBezTo>
                  <a:cubicBezTo>
                    <a:pt x="7961" y="2456"/>
                    <a:pt x="7395" y="2214"/>
                    <a:pt x="6784" y="2214"/>
                  </a:cubicBezTo>
                  <a:cubicBezTo>
                    <a:pt x="6567" y="2214"/>
                    <a:pt x="6345" y="2244"/>
                    <a:pt x="6128" y="2297"/>
                  </a:cubicBezTo>
                  <a:cubicBezTo>
                    <a:pt x="6419" y="1703"/>
                    <a:pt x="6542" y="953"/>
                    <a:pt x="6016" y="471"/>
                  </a:cubicBezTo>
                  <a:cubicBezTo>
                    <a:pt x="5643" y="144"/>
                    <a:pt x="5099" y="1"/>
                    <a:pt x="4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13"/>
            <p:cNvSpPr/>
            <p:nvPr/>
          </p:nvSpPr>
          <p:spPr>
            <a:xfrm>
              <a:off x="2896568" y="5007258"/>
              <a:ext cx="208011" cy="108118"/>
            </a:xfrm>
            <a:custGeom>
              <a:avLst/>
              <a:gdLst/>
              <a:ahLst/>
              <a:cxnLst/>
              <a:rect l="l" t="t" r="r" b="b"/>
              <a:pathLst>
                <a:path w="6272" h="3260" extrusionOk="0">
                  <a:moveTo>
                    <a:pt x="4916" y="1111"/>
                  </a:moveTo>
                  <a:lnTo>
                    <a:pt x="5051" y="2096"/>
                  </a:lnTo>
                  <a:lnTo>
                    <a:pt x="5051" y="2096"/>
                  </a:lnTo>
                  <a:lnTo>
                    <a:pt x="4547" y="1211"/>
                  </a:lnTo>
                  <a:cubicBezTo>
                    <a:pt x="4670" y="1167"/>
                    <a:pt x="4793" y="1122"/>
                    <a:pt x="4916" y="1111"/>
                  </a:cubicBezTo>
                  <a:close/>
                  <a:moveTo>
                    <a:pt x="5095" y="1099"/>
                  </a:moveTo>
                  <a:lnTo>
                    <a:pt x="5095" y="1099"/>
                  </a:lnTo>
                  <a:cubicBezTo>
                    <a:pt x="5297" y="1111"/>
                    <a:pt x="5476" y="1223"/>
                    <a:pt x="5599" y="1480"/>
                  </a:cubicBezTo>
                  <a:cubicBezTo>
                    <a:pt x="5678" y="1682"/>
                    <a:pt x="5667" y="1883"/>
                    <a:pt x="5521" y="2051"/>
                  </a:cubicBezTo>
                  <a:cubicBezTo>
                    <a:pt x="5443" y="2141"/>
                    <a:pt x="5353" y="2208"/>
                    <a:pt x="5263" y="2264"/>
                  </a:cubicBezTo>
                  <a:lnTo>
                    <a:pt x="5095" y="1099"/>
                  </a:lnTo>
                  <a:close/>
                  <a:moveTo>
                    <a:pt x="3460" y="450"/>
                  </a:moveTo>
                  <a:lnTo>
                    <a:pt x="3460" y="450"/>
                  </a:lnTo>
                  <a:cubicBezTo>
                    <a:pt x="3751" y="607"/>
                    <a:pt x="3975" y="887"/>
                    <a:pt x="4121" y="1189"/>
                  </a:cubicBezTo>
                  <a:cubicBezTo>
                    <a:pt x="4155" y="1256"/>
                    <a:pt x="4222" y="1279"/>
                    <a:pt x="4289" y="1279"/>
                  </a:cubicBezTo>
                  <a:lnTo>
                    <a:pt x="4278" y="2331"/>
                  </a:lnTo>
                  <a:lnTo>
                    <a:pt x="3460" y="450"/>
                  </a:lnTo>
                  <a:close/>
                  <a:moveTo>
                    <a:pt x="2958" y="323"/>
                  </a:moveTo>
                  <a:cubicBezTo>
                    <a:pt x="3023" y="323"/>
                    <a:pt x="3086" y="328"/>
                    <a:pt x="3147" y="338"/>
                  </a:cubicBezTo>
                  <a:lnTo>
                    <a:pt x="3404" y="2376"/>
                  </a:lnTo>
                  <a:lnTo>
                    <a:pt x="3404" y="2376"/>
                  </a:lnTo>
                  <a:lnTo>
                    <a:pt x="2508" y="405"/>
                  </a:lnTo>
                  <a:cubicBezTo>
                    <a:pt x="2649" y="350"/>
                    <a:pt x="2807" y="323"/>
                    <a:pt x="2958" y="323"/>
                  </a:cubicBezTo>
                  <a:close/>
                  <a:moveTo>
                    <a:pt x="4468" y="1447"/>
                  </a:moveTo>
                  <a:lnTo>
                    <a:pt x="5017" y="2399"/>
                  </a:lnTo>
                  <a:cubicBezTo>
                    <a:pt x="4838" y="2488"/>
                    <a:pt x="4647" y="2544"/>
                    <a:pt x="4457" y="2600"/>
                  </a:cubicBezTo>
                  <a:lnTo>
                    <a:pt x="4468" y="1447"/>
                  </a:lnTo>
                  <a:close/>
                  <a:moveTo>
                    <a:pt x="2329" y="517"/>
                  </a:moveTo>
                  <a:lnTo>
                    <a:pt x="2766" y="2612"/>
                  </a:lnTo>
                  <a:lnTo>
                    <a:pt x="2766" y="2612"/>
                  </a:lnTo>
                  <a:lnTo>
                    <a:pt x="2374" y="2051"/>
                  </a:lnTo>
                  <a:cubicBezTo>
                    <a:pt x="2452" y="2007"/>
                    <a:pt x="2486" y="1939"/>
                    <a:pt x="2430" y="1861"/>
                  </a:cubicBezTo>
                  <a:cubicBezTo>
                    <a:pt x="2228" y="1559"/>
                    <a:pt x="2015" y="1077"/>
                    <a:pt x="2183" y="707"/>
                  </a:cubicBezTo>
                  <a:cubicBezTo>
                    <a:pt x="2217" y="629"/>
                    <a:pt x="2273" y="573"/>
                    <a:pt x="2329" y="517"/>
                  </a:cubicBezTo>
                  <a:close/>
                  <a:moveTo>
                    <a:pt x="1690" y="1995"/>
                  </a:moveTo>
                  <a:lnTo>
                    <a:pt x="1690" y="1995"/>
                  </a:lnTo>
                  <a:cubicBezTo>
                    <a:pt x="1791" y="2029"/>
                    <a:pt x="1892" y="2063"/>
                    <a:pt x="1982" y="2107"/>
                  </a:cubicBezTo>
                  <a:cubicBezTo>
                    <a:pt x="1993" y="2107"/>
                    <a:pt x="2015" y="2119"/>
                    <a:pt x="2026" y="2119"/>
                  </a:cubicBezTo>
                  <a:lnTo>
                    <a:pt x="2082" y="2679"/>
                  </a:lnTo>
                  <a:lnTo>
                    <a:pt x="2082" y="2679"/>
                  </a:lnTo>
                  <a:lnTo>
                    <a:pt x="1690" y="1995"/>
                  </a:lnTo>
                  <a:close/>
                  <a:moveTo>
                    <a:pt x="3382" y="741"/>
                  </a:moveTo>
                  <a:lnTo>
                    <a:pt x="4222" y="2656"/>
                  </a:lnTo>
                  <a:cubicBezTo>
                    <a:pt x="4166" y="2668"/>
                    <a:pt x="4121" y="2679"/>
                    <a:pt x="4065" y="2690"/>
                  </a:cubicBezTo>
                  <a:cubicBezTo>
                    <a:pt x="3931" y="2724"/>
                    <a:pt x="3785" y="2746"/>
                    <a:pt x="3639" y="2780"/>
                  </a:cubicBezTo>
                  <a:lnTo>
                    <a:pt x="3382" y="741"/>
                  </a:lnTo>
                  <a:close/>
                  <a:moveTo>
                    <a:pt x="1322" y="1938"/>
                  </a:moveTo>
                  <a:cubicBezTo>
                    <a:pt x="1340" y="1938"/>
                    <a:pt x="1358" y="1938"/>
                    <a:pt x="1377" y="1939"/>
                  </a:cubicBezTo>
                  <a:lnTo>
                    <a:pt x="1455" y="2813"/>
                  </a:lnTo>
                  <a:lnTo>
                    <a:pt x="906" y="2107"/>
                  </a:lnTo>
                  <a:cubicBezTo>
                    <a:pt x="1018" y="1986"/>
                    <a:pt x="1156" y="1938"/>
                    <a:pt x="1322" y="1938"/>
                  </a:cubicBezTo>
                  <a:close/>
                  <a:moveTo>
                    <a:pt x="2643" y="1144"/>
                  </a:moveTo>
                  <a:lnTo>
                    <a:pt x="3404" y="2824"/>
                  </a:lnTo>
                  <a:cubicBezTo>
                    <a:pt x="3270" y="2847"/>
                    <a:pt x="3135" y="2869"/>
                    <a:pt x="3001" y="2880"/>
                  </a:cubicBezTo>
                  <a:lnTo>
                    <a:pt x="2643" y="1144"/>
                  </a:lnTo>
                  <a:close/>
                  <a:moveTo>
                    <a:pt x="806" y="2275"/>
                  </a:moveTo>
                  <a:lnTo>
                    <a:pt x="1287" y="2892"/>
                  </a:lnTo>
                  <a:cubicBezTo>
                    <a:pt x="951" y="2824"/>
                    <a:pt x="660" y="2679"/>
                    <a:pt x="783" y="2331"/>
                  </a:cubicBezTo>
                  <a:cubicBezTo>
                    <a:pt x="783" y="2309"/>
                    <a:pt x="806" y="2298"/>
                    <a:pt x="806" y="2275"/>
                  </a:cubicBezTo>
                  <a:close/>
                  <a:moveTo>
                    <a:pt x="1578" y="2163"/>
                  </a:moveTo>
                  <a:lnTo>
                    <a:pt x="2015" y="2936"/>
                  </a:lnTo>
                  <a:lnTo>
                    <a:pt x="1646" y="2936"/>
                  </a:lnTo>
                  <a:lnTo>
                    <a:pt x="1578" y="2163"/>
                  </a:lnTo>
                  <a:close/>
                  <a:moveTo>
                    <a:pt x="2217" y="2130"/>
                  </a:moveTo>
                  <a:lnTo>
                    <a:pt x="2743" y="2903"/>
                  </a:lnTo>
                  <a:cubicBezTo>
                    <a:pt x="2587" y="2914"/>
                    <a:pt x="2441" y="2925"/>
                    <a:pt x="2284" y="2936"/>
                  </a:cubicBezTo>
                  <a:lnTo>
                    <a:pt x="2217" y="2130"/>
                  </a:lnTo>
                  <a:close/>
                  <a:moveTo>
                    <a:pt x="3105" y="1"/>
                  </a:moveTo>
                  <a:cubicBezTo>
                    <a:pt x="2657" y="1"/>
                    <a:pt x="2175" y="150"/>
                    <a:pt x="1870" y="439"/>
                  </a:cubicBezTo>
                  <a:cubicBezTo>
                    <a:pt x="1534" y="763"/>
                    <a:pt x="1556" y="1223"/>
                    <a:pt x="1713" y="1637"/>
                  </a:cubicBezTo>
                  <a:cubicBezTo>
                    <a:pt x="1631" y="1626"/>
                    <a:pt x="1549" y="1621"/>
                    <a:pt x="1468" y="1621"/>
                  </a:cubicBezTo>
                  <a:cubicBezTo>
                    <a:pt x="951" y="1621"/>
                    <a:pt x="468" y="1845"/>
                    <a:pt x="246" y="2388"/>
                  </a:cubicBezTo>
                  <a:cubicBezTo>
                    <a:pt x="0" y="3110"/>
                    <a:pt x="951" y="3259"/>
                    <a:pt x="1805" y="3259"/>
                  </a:cubicBezTo>
                  <a:cubicBezTo>
                    <a:pt x="2276" y="3259"/>
                    <a:pt x="2716" y="3214"/>
                    <a:pt x="2911" y="3194"/>
                  </a:cubicBezTo>
                  <a:cubicBezTo>
                    <a:pt x="3393" y="3138"/>
                    <a:pt x="3875" y="3048"/>
                    <a:pt x="4345" y="2925"/>
                  </a:cubicBezTo>
                  <a:cubicBezTo>
                    <a:pt x="4927" y="2768"/>
                    <a:pt x="5767" y="2533"/>
                    <a:pt x="6092" y="1962"/>
                  </a:cubicBezTo>
                  <a:cubicBezTo>
                    <a:pt x="6272" y="1637"/>
                    <a:pt x="6148" y="1234"/>
                    <a:pt x="5868" y="987"/>
                  </a:cubicBezTo>
                  <a:cubicBezTo>
                    <a:pt x="5683" y="819"/>
                    <a:pt x="5455" y="756"/>
                    <a:pt x="5218" y="756"/>
                  </a:cubicBezTo>
                  <a:cubicBezTo>
                    <a:pt x="4997" y="756"/>
                    <a:pt x="4769" y="811"/>
                    <a:pt x="4558" y="887"/>
                  </a:cubicBezTo>
                  <a:cubicBezTo>
                    <a:pt x="4334" y="506"/>
                    <a:pt x="4020" y="181"/>
                    <a:pt x="3561" y="58"/>
                  </a:cubicBezTo>
                  <a:cubicBezTo>
                    <a:pt x="3420" y="20"/>
                    <a:pt x="3265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13"/>
            <p:cNvSpPr/>
            <p:nvPr/>
          </p:nvSpPr>
          <p:spPr>
            <a:xfrm>
              <a:off x="3248682" y="4994589"/>
              <a:ext cx="283461" cy="145395"/>
            </a:xfrm>
            <a:custGeom>
              <a:avLst/>
              <a:gdLst/>
              <a:ahLst/>
              <a:cxnLst/>
              <a:rect l="l" t="t" r="r" b="b"/>
              <a:pathLst>
                <a:path w="8547" h="4384" extrusionOk="0">
                  <a:moveTo>
                    <a:pt x="1826" y="1459"/>
                  </a:moveTo>
                  <a:cubicBezTo>
                    <a:pt x="1983" y="1526"/>
                    <a:pt x="2140" y="1593"/>
                    <a:pt x="2252" y="1649"/>
                  </a:cubicBezTo>
                  <a:cubicBezTo>
                    <a:pt x="2263" y="1661"/>
                    <a:pt x="2285" y="1661"/>
                    <a:pt x="2308" y="1661"/>
                  </a:cubicBezTo>
                  <a:lnTo>
                    <a:pt x="1624" y="2837"/>
                  </a:lnTo>
                  <a:lnTo>
                    <a:pt x="1624" y="2837"/>
                  </a:lnTo>
                  <a:lnTo>
                    <a:pt x="1826" y="1459"/>
                  </a:lnTo>
                  <a:close/>
                  <a:moveTo>
                    <a:pt x="1409" y="1367"/>
                  </a:moveTo>
                  <a:cubicBezTo>
                    <a:pt x="1498" y="1367"/>
                    <a:pt x="1595" y="1387"/>
                    <a:pt x="1692" y="1414"/>
                  </a:cubicBezTo>
                  <a:lnTo>
                    <a:pt x="1580" y="1403"/>
                  </a:lnTo>
                  <a:lnTo>
                    <a:pt x="1356" y="2982"/>
                  </a:lnTo>
                  <a:cubicBezTo>
                    <a:pt x="1311" y="2960"/>
                    <a:pt x="1266" y="2938"/>
                    <a:pt x="1232" y="2915"/>
                  </a:cubicBezTo>
                  <a:cubicBezTo>
                    <a:pt x="975" y="2713"/>
                    <a:pt x="762" y="2422"/>
                    <a:pt x="807" y="2086"/>
                  </a:cubicBezTo>
                  <a:cubicBezTo>
                    <a:pt x="840" y="1840"/>
                    <a:pt x="1020" y="1470"/>
                    <a:pt x="1255" y="1392"/>
                  </a:cubicBezTo>
                  <a:cubicBezTo>
                    <a:pt x="1302" y="1375"/>
                    <a:pt x="1354" y="1367"/>
                    <a:pt x="1409" y="1367"/>
                  </a:cubicBezTo>
                  <a:close/>
                  <a:moveTo>
                    <a:pt x="3909" y="395"/>
                  </a:moveTo>
                  <a:lnTo>
                    <a:pt x="2689" y="3173"/>
                  </a:lnTo>
                  <a:lnTo>
                    <a:pt x="2677" y="1616"/>
                  </a:lnTo>
                  <a:cubicBezTo>
                    <a:pt x="2778" y="1571"/>
                    <a:pt x="2868" y="1504"/>
                    <a:pt x="2901" y="1437"/>
                  </a:cubicBezTo>
                  <a:cubicBezTo>
                    <a:pt x="3114" y="1022"/>
                    <a:pt x="3439" y="541"/>
                    <a:pt x="3909" y="395"/>
                  </a:cubicBezTo>
                  <a:close/>
                  <a:moveTo>
                    <a:pt x="4257" y="350"/>
                  </a:moveTo>
                  <a:cubicBezTo>
                    <a:pt x="4537" y="361"/>
                    <a:pt x="4839" y="429"/>
                    <a:pt x="5097" y="574"/>
                  </a:cubicBezTo>
                  <a:lnTo>
                    <a:pt x="3887" y="3240"/>
                  </a:lnTo>
                  <a:lnTo>
                    <a:pt x="4257" y="350"/>
                  </a:lnTo>
                  <a:close/>
                  <a:moveTo>
                    <a:pt x="2431" y="1952"/>
                  </a:moveTo>
                  <a:lnTo>
                    <a:pt x="2453" y="3498"/>
                  </a:lnTo>
                  <a:cubicBezTo>
                    <a:pt x="2196" y="3419"/>
                    <a:pt x="1938" y="3330"/>
                    <a:pt x="1703" y="3206"/>
                  </a:cubicBezTo>
                  <a:lnTo>
                    <a:pt x="2431" y="1952"/>
                  </a:lnTo>
                  <a:close/>
                  <a:moveTo>
                    <a:pt x="5354" y="753"/>
                  </a:moveTo>
                  <a:cubicBezTo>
                    <a:pt x="5455" y="843"/>
                    <a:pt x="5533" y="966"/>
                    <a:pt x="5589" y="1101"/>
                  </a:cubicBezTo>
                  <a:cubicBezTo>
                    <a:pt x="5780" y="1638"/>
                    <a:pt x="5511" y="2288"/>
                    <a:pt x="5209" y="2736"/>
                  </a:cubicBezTo>
                  <a:cubicBezTo>
                    <a:pt x="5175" y="2781"/>
                    <a:pt x="5209" y="2803"/>
                    <a:pt x="5287" y="2803"/>
                  </a:cubicBezTo>
                  <a:lnTo>
                    <a:pt x="4772" y="3554"/>
                  </a:lnTo>
                  <a:lnTo>
                    <a:pt x="5354" y="753"/>
                  </a:lnTo>
                  <a:close/>
                  <a:moveTo>
                    <a:pt x="6318" y="2568"/>
                  </a:moveTo>
                  <a:lnTo>
                    <a:pt x="5713" y="3643"/>
                  </a:lnTo>
                  <a:lnTo>
                    <a:pt x="5791" y="2725"/>
                  </a:lnTo>
                  <a:cubicBezTo>
                    <a:pt x="5836" y="2702"/>
                    <a:pt x="5836" y="2702"/>
                    <a:pt x="5948" y="2669"/>
                  </a:cubicBezTo>
                  <a:cubicBezTo>
                    <a:pt x="6071" y="2624"/>
                    <a:pt x="6194" y="2590"/>
                    <a:pt x="6318" y="2568"/>
                  </a:cubicBezTo>
                  <a:close/>
                  <a:moveTo>
                    <a:pt x="3921" y="977"/>
                  </a:moveTo>
                  <a:lnTo>
                    <a:pt x="3562" y="3778"/>
                  </a:lnTo>
                  <a:cubicBezTo>
                    <a:pt x="3517" y="3766"/>
                    <a:pt x="3461" y="3755"/>
                    <a:pt x="3405" y="3744"/>
                  </a:cubicBezTo>
                  <a:cubicBezTo>
                    <a:pt x="3204" y="3699"/>
                    <a:pt x="2991" y="3654"/>
                    <a:pt x="2778" y="3598"/>
                  </a:cubicBezTo>
                  <a:lnTo>
                    <a:pt x="3921" y="977"/>
                  </a:lnTo>
                  <a:close/>
                  <a:moveTo>
                    <a:pt x="6676" y="2579"/>
                  </a:moveTo>
                  <a:cubicBezTo>
                    <a:pt x="6922" y="2624"/>
                    <a:pt x="7113" y="2747"/>
                    <a:pt x="7270" y="2926"/>
                  </a:cubicBezTo>
                  <a:lnTo>
                    <a:pt x="6564" y="3834"/>
                  </a:lnTo>
                  <a:lnTo>
                    <a:pt x="6564" y="3834"/>
                  </a:lnTo>
                  <a:lnTo>
                    <a:pt x="6676" y="2579"/>
                  </a:lnTo>
                  <a:close/>
                  <a:moveTo>
                    <a:pt x="4940" y="1526"/>
                  </a:moveTo>
                  <a:lnTo>
                    <a:pt x="4447" y="3934"/>
                  </a:lnTo>
                  <a:cubicBezTo>
                    <a:pt x="4257" y="3901"/>
                    <a:pt x="4066" y="3878"/>
                    <a:pt x="3887" y="3845"/>
                  </a:cubicBezTo>
                  <a:lnTo>
                    <a:pt x="4940" y="1526"/>
                  </a:lnTo>
                  <a:close/>
                  <a:moveTo>
                    <a:pt x="5533" y="2893"/>
                  </a:moveTo>
                  <a:lnTo>
                    <a:pt x="5421" y="4046"/>
                  </a:lnTo>
                  <a:cubicBezTo>
                    <a:pt x="5153" y="4024"/>
                    <a:pt x="4917" y="3990"/>
                    <a:pt x="4783" y="3979"/>
                  </a:cubicBezTo>
                  <a:lnTo>
                    <a:pt x="5533" y="2893"/>
                  </a:lnTo>
                  <a:close/>
                  <a:moveTo>
                    <a:pt x="7426" y="3139"/>
                  </a:moveTo>
                  <a:cubicBezTo>
                    <a:pt x="7449" y="3195"/>
                    <a:pt x="7482" y="3251"/>
                    <a:pt x="7505" y="3307"/>
                  </a:cubicBezTo>
                  <a:cubicBezTo>
                    <a:pt x="7673" y="3800"/>
                    <a:pt x="7270" y="4002"/>
                    <a:pt x="6710" y="4069"/>
                  </a:cubicBezTo>
                  <a:lnTo>
                    <a:pt x="7426" y="3139"/>
                  </a:lnTo>
                  <a:close/>
                  <a:moveTo>
                    <a:pt x="6396" y="2938"/>
                  </a:moveTo>
                  <a:lnTo>
                    <a:pt x="6295" y="4091"/>
                  </a:lnTo>
                  <a:cubicBezTo>
                    <a:pt x="6116" y="4091"/>
                    <a:pt x="5925" y="4091"/>
                    <a:pt x="5746" y="4080"/>
                  </a:cubicBezTo>
                  <a:lnTo>
                    <a:pt x="6396" y="2938"/>
                  </a:lnTo>
                  <a:close/>
                  <a:moveTo>
                    <a:pt x="4167" y="1"/>
                  </a:moveTo>
                  <a:cubicBezTo>
                    <a:pt x="4117" y="1"/>
                    <a:pt x="4063" y="33"/>
                    <a:pt x="4044" y="81"/>
                  </a:cubicBezTo>
                  <a:cubicBezTo>
                    <a:pt x="3909" y="115"/>
                    <a:pt x="3786" y="137"/>
                    <a:pt x="3674" y="182"/>
                  </a:cubicBezTo>
                  <a:cubicBezTo>
                    <a:pt x="3125" y="373"/>
                    <a:pt x="2711" y="731"/>
                    <a:pt x="2408" y="1190"/>
                  </a:cubicBezTo>
                  <a:cubicBezTo>
                    <a:pt x="2165" y="1116"/>
                    <a:pt x="1917" y="1072"/>
                    <a:pt x="1670" y="1072"/>
                  </a:cubicBezTo>
                  <a:cubicBezTo>
                    <a:pt x="1361" y="1072"/>
                    <a:pt x="1055" y="1140"/>
                    <a:pt x="762" y="1302"/>
                  </a:cubicBezTo>
                  <a:cubicBezTo>
                    <a:pt x="359" y="1515"/>
                    <a:pt x="0" y="2019"/>
                    <a:pt x="90" y="2501"/>
                  </a:cubicBezTo>
                  <a:cubicBezTo>
                    <a:pt x="247" y="3318"/>
                    <a:pt x="1434" y="3666"/>
                    <a:pt x="2095" y="3867"/>
                  </a:cubicBezTo>
                  <a:cubicBezTo>
                    <a:pt x="3218" y="4189"/>
                    <a:pt x="4443" y="4384"/>
                    <a:pt x="5630" y="4384"/>
                  </a:cubicBezTo>
                  <a:cubicBezTo>
                    <a:pt x="5804" y="4384"/>
                    <a:pt x="5977" y="4380"/>
                    <a:pt x="6149" y="4371"/>
                  </a:cubicBezTo>
                  <a:cubicBezTo>
                    <a:pt x="6206" y="4371"/>
                    <a:pt x="6284" y="4371"/>
                    <a:pt x="6351" y="4360"/>
                  </a:cubicBezTo>
                  <a:cubicBezTo>
                    <a:pt x="6362" y="4360"/>
                    <a:pt x="6362" y="4360"/>
                    <a:pt x="6362" y="4371"/>
                  </a:cubicBezTo>
                  <a:lnTo>
                    <a:pt x="6407" y="4371"/>
                  </a:lnTo>
                  <a:cubicBezTo>
                    <a:pt x="6430" y="4371"/>
                    <a:pt x="6441" y="4360"/>
                    <a:pt x="6452" y="4349"/>
                  </a:cubicBezTo>
                  <a:cubicBezTo>
                    <a:pt x="7225" y="4282"/>
                    <a:pt x="8546" y="4024"/>
                    <a:pt x="8233" y="3117"/>
                  </a:cubicBezTo>
                  <a:cubicBezTo>
                    <a:pt x="7968" y="2467"/>
                    <a:pt x="7416" y="2236"/>
                    <a:pt x="6815" y="2236"/>
                  </a:cubicBezTo>
                  <a:cubicBezTo>
                    <a:pt x="6577" y="2236"/>
                    <a:pt x="6332" y="2272"/>
                    <a:pt x="6093" y="2333"/>
                  </a:cubicBezTo>
                  <a:cubicBezTo>
                    <a:pt x="6407" y="1728"/>
                    <a:pt x="6564" y="910"/>
                    <a:pt x="5970" y="440"/>
                  </a:cubicBezTo>
                  <a:cubicBezTo>
                    <a:pt x="5607" y="147"/>
                    <a:pt x="5116" y="23"/>
                    <a:pt x="4628" y="23"/>
                  </a:cubicBezTo>
                  <a:cubicBezTo>
                    <a:pt x="4499" y="23"/>
                    <a:pt x="4371" y="31"/>
                    <a:pt x="4245" y="48"/>
                  </a:cubicBezTo>
                  <a:cubicBezTo>
                    <a:pt x="4234" y="37"/>
                    <a:pt x="4212" y="14"/>
                    <a:pt x="4189" y="3"/>
                  </a:cubicBezTo>
                  <a:cubicBezTo>
                    <a:pt x="4182" y="2"/>
                    <a:pt x="4175" y="1"/>
                    <a:pt x="4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3"/>
            <p:cNvSpPr/>
            <p:nvPr/>
          </p:nvSpPr>
          <p:spPr>
            <a:xfrm>
              <a:off x="3665997" y="5007988"/>
              <a:ext cx="207878" cy="106957"/>
            </a:xfrm>
            <a:custGeom>
              <a:avLst/>
              <a:gdLst/>
              <a:ahLst/>
              <a:cxnLst/>
              <a:rect l="l" t="t" r="r" b="b"/>
              <a:pathLst>
                <a:path w="6268" h="3225" extrusionOk="0">
                  <a:moveTo>
                    <a:pt x="4902" y="1066"/>
                  </a:moveTo>
                  <a:lnTo>
                    <a:pt x="5047" y="2074"/>
                  </a:lnTo>
                  <a:lnTo>
                    <a:pt x="4532" y="1178"/>
                  </a:lnTo>
                  <a:cubicBezTo>
                    <a:pt x="4655" y="1122"/>
                    <a:pt x="4778" y="1077"/>
                    <a:pt x="4902" y="1066"/>
                  </a:cubicBezTo>
                  <a:close/>
                  <a:moveTo>
                    <a:pt x="5092" y="1066"/>
                  </a:moveTo>
                  <a:lnTo>
                    <a:pt x="5092" y="1066"/>
                  </a:lnTo>
                  <a:cubicBezTo>
                    <a:pt x="5294" y="1077"/>
                    <a:pt x="5473" y="1189"/>
                    <a:pt x="5585" y="1458"/>
                  </a:cubicBezTo>
                  <a:cubicBezTo>
                    <a:pt x="5674" y="1671"/>
                    <a:pt x="5663" y="1884"/>
                    <a:pt x="5506" y="2052"/>
                  </a:cubicBezTo>
                  <a:cubicBezTo>
                    <a:pt x="5439" y="2130"/>
                    <a:pt x="5350" y="2197"/>
                    <a:pt x="5260" y="2253"/>
                  </a:cubicBezTo>
                  <a:lnTo>
                    <a:pt x="5092" y="1066"/>
                  </a:lnTo>
                  <a:close/>
                  <a:moveTo>
                    <a:pt x="3445" y="417"/>
                  </a:moveTo>
                  <a:lnTo>
                    <a:pt x="3445" y="417"/>
                  </a:lnTo>
                  <a:cubicBezTo>
                    <a:pt x="3748" y="585"/>
                    <a:pt x="3961" y="865"/>
                    <a:pt x="4117" y="1167"/>
                  </a:cubicBezTo>
                  <a:cubicBezTo>
                    <a:pt x="4136" y="1214"/>
                    <a:pt x="4186" y="1237"/>
                    <a:pt x="4247" y="1237"/>
                  </a:cubicBezTo>
                  <a:cubicBezTo>
                    <a:pt x="4260" y="1237"/>
                    <a:pt x="4272" y="1236"/>
                    <a:pt x="4285" y="1234"/>
                  </a:cubicBezTo>
                  <a:lnTo>
                    <a:pt x="4285" y="1234"/>
                  </a:lnTo>
                  <a:lnTo>
                    <a:pt x="4274" y="2309"/>
                  </a:lnTo>
                  <a:lnTo>
                    <a:pt x="3445" y="417"/>
                  </a:lnTo>
                  <a:close/>
                  <a:moveTo>
                    <a:pt x="2925" y="287"/>
                  </a:moveTo>
                  <a:cubicBezTo>
                    <a:pt x="2999" y="287"/>
                    <a:pt x="3072" y="293"/>
                    <a:pt x="3143" y="305"/>
                  </a:cubicBezTo>
                  <a:lnTo>
                    <a:pt x="3401" y="2354"/>
                  </a:lnTo>
                  <a:lnTo>
                    <a:pt x="2493" y="372"/>
                  </a:lnTo>
                  <a:cubicBezTo>
                    <a:pt x="2628" y="312"/>
                    <a:pt x="2777" y="287"/>
                    <a:pt x="2925" y="287"/>
                  </a:cubicBezTo>
                  <a:close/>
                  <a:moveTo>
                    <a:pt x="2325" y="484"/>
                  </a:moveTo>
                  <a:lnTo>
                    <a:pt x="2762" y="2590"/>
                  </a:lnTo>
                  <a:lnTo>
                    <a:pt x="2359" y="2007"/>
                  </a:lnTo>
                  <a:cubicBezTo>
                    <a:pt x="2437" y="1973"/>
                    <a:pt x="2471" y="1917"/>
                    <a:pt x="2426" y="1850"/>
                  </a:cubicBezTo>
                  <a:cubicBezTo>
                    <a:pt x="2213" y="1537"/>
                    <a:pt x="2023" y="1044"/>
                    <a:pt x="2169" y="674"/>
                  </a:cubicBezTo>
                  <a:cubicBezTo>
                    <a:pt x="2202" y="596"/>
                    <a:pt x="2258" y="540"/>
                    <a:pt x="2325" y="484"/>
                  </a:cubicBezTo>
                  <a:close/>
                  <a:moveTo>
                    <a:pt x="4465" y="1425"/>
                  </a:moveTo>
                  <a:lnTo>
                    <a:pt x="5025" y="2388"/>
                  </a:lnTo>
                  <a:cubicBezTo>
                    <a:pt x="4834" y="2478"/>
                    <a:pt x="4644" y="2545"/>
                    <a:pt x="4453" y="2590"/>
                  </a:cubicBezTo>
                  <a:lnTo>
                    <a:pt x="4465" y="1425"/>
                  </a:lnTo>
                  <a:close/>
                  <a:moveTo>
                    <a:pt x="1687" y="1962"/>
                  </a:moveTo>
                  <a:lnTo>
                    <a:pt x="1687" y="1962"/>
                  </a:lnTo>
                  <a:cubicBezTo>
                    <a:pt x="1777" y="1996"/>
                    <a:pt x="1877" y="2029"/>
                    <a:pt x="1967" y="2074"/>
                  </a:cubicBezTo>
                  <a:cubicBezTo>
                    <a:pt x="1989" y="2074"/>
                    <a:pt x="2001" y="2085"/>
                    <a:pt x="2023" y="2085"/>
                  </a:cubicBezTo>
                  <a:lnTo>
                    <a:pt x="2079" y="2657"/>
                  </a:lnTo>
                  <a:lnTo>
                    <a:pt x="1687" y="1962"/>
                  </a:lnTo>
                  <a:close/>
                  <a:moveTo>
                    <a:pt x="3378" y="719"/>
                  </a:moveTo>
                  <a:lnTo>
                    <a:pt x="4218" y="2646"/>
                  </a:lnTo>
                  <a:cubicBezTo>
                    <a:pt x="4173" y="2657"/>
                    <a:pt x="4117" y="2679"/>
                    <a:pt x="4073" y="2690"/>
                  </a:cubicBezTo>
                  <a:cubicBezTo>
                    <a:pt x="3927" y="2724"/>
                    <a:pt x="3781" y="2746"/>
                    <a:pt x="3636" y="2780"/>
                  </a:cubicBezTo>
                  <a:lnTo>
                    <a:pt x="3378" y="719"/>
                  </a:lnTo>
                  <a:close/>
                  <a:moveTo>
                    <a:pt x="1316" y="1905"/>
                  </a:moveTo>
                  <a:cubicBezTo>
                    <a:pt x="1335" y="1905"/>
                    <a:pt x="1354" y="1905"/>
                    <a:pt x="1373" y="1906"/>
                  </a:cubicBezTo>
                  <a:lnTo>
                    <a:pt x="1452" y="2791"/>
                  </a:lnTo>
                  <a:lnTo>
                    <a:pt x="903" y="2085"/>
                  </a:lnTo>
                  <a:cubicBezTo>
                    <a:pt x="1004" y="1954"/>
                    <a:pt x="1142" y="1905"/>
                    <a:pt x="1316" y="1905"/>
                  </a:cubicBezTo>
                  <a:close/>
                  <a:moveTo>
                    <a:pt x="802" y="2253"/>
                  </a:moveTo>
                  <a:lnTo>
                    <a:pt x="1284" y="2881"/>
                  </a:lnTo>
                  <a:cubicBezTo>
                    <a:pt x="948" y="2814"/>
                    <a:pt x="645" y="2668"/>
                    <a:pt x="768" y="2298"/>
                  </a:cubicBezTo>
                  <a:cubicBezTo>
                    <a:pt x="780" y="2287"/>
                    <a:pt x="791" y="2265"/>
                    <a:pt x="802" y="2253"/>
                  </a:cubicBezTo>
                  <a:close/>
                  <a:moveTo>
                    <a:pt x="2639" y="1122"/>
                  </a:moveTo>
                  <a:lnTo>
                    <a:pt x="3412" y="2814"/>
                  </a:lnTo>
                  <a:cubicBezTo>
                    <a:pt x="3277" y="2836"/>
                    <a:pt x="3143" y="2858"/>
                    <a:pt x="2997" y="2881"/>
                  </a:cubicBezTo>
                  <a:lnTo>
                    <a:pt x="2639" y="1122"/>
                  </a:lnTo>
                  <a:close/>
                  <a:moveTo>
                    <a:pt x="2202" y="2108"/>
                  </a:moveTo>
                  <a:lnTo>
                    <a:pt x="2751" y="2903"/>
                  </a:lnTo>
                  <a:cubicBezTo>
                    <a:pt x="2594" y="2914"/>
                    <a:pt x="2437" y="2926"/>
                    <a:pt x="2281" y="2926"/>
                  </a:cubicBezTo>
                  <a:lnTo>
                    <a:pt x="2202" y="2108"/>
                  </a:lnTo>
                  <a:close/>
                  <a:moveTo>
                    <a:pt x="1575" y="2141"/>
                  </a:moveTo>
                  <a:lnTo>
                    <a:pt x="2023" y="2937"/>
                  </a:lnTo>
                  <a:lnTo>
                    <a:pt x="1933" y="2937"/>
                  </a:lnTo>
                  <a:cubicBezTo>
                    <a:pt x="1866" y="2937"/>
                    <a:pt x="1754" y="2926"/>
                    <a:pt x="1642" y="2926"/>
                  </a:cubicBezTo>
                  <a:lnTo>
                    <a:pt x="1575" y="2141"/>
                  </a:lnTo>
                  <a:close/>
                  <a:moveTo>
                    <a:pt x="3105" y="1"/>
                  </a:moveTo>
                  <a:cubicBezTo>
                    <a:pt x="2657" y="1"/>
                    <a:pt x="2182" y="148"/>
                    <a:pt x="1877" y="428"/>
                  </a:cubicBezTo>
                  <a:cubicBezTo>
                    <a:pt x="1519" y="753"/>
                    <a:pt x="1553" y="1223"/>
                    <a:pt x="1709" y="1626"/>
                  </a:cubicBezTo>
                  <a:cubicBezTo>
                    <a:pt x="1637" y="1618"/>
                    <a:pt x="1565" y="1614"/>
                    <a:pt x="1493" y="1614"/>
                  </a:cubicBezTo>
                  <a:cubicBezTo>
                    <a:pt x="972" y="1614"/>
                    <a:pt x="468" y="1835"/>
                    <a:pt x="242" y="2377"/>
                  </a:cubicBezTo>
                  <a:cubicBezTo>
                    <a:pt x="0" y="3073"/>
                    <a:pt x="918" y="3224"/>
                    <a:pt x="1758" y="3224"/>
                  </a:cubicBezTo>
                  <a:cubicBezTo>
                    <a:pt x="2242" y="3224"/>
                    <a:pt x="2700" y="3174"/>
                    <a:pt x="2897" y="3150"/>
                  </a:cubicBezTo>
                  <a:cubicBezTo>
                    <a:pt x="3378" y="3094"/>
                    <a:pt x="3871" y="3004"/>
                    <a:pt x="4341" y="2881"/>
                  </a:cubicBezTo>
                  <a:cubicBezTo>
                    <a:pt x="4599" y="2814"/>
                    <a:pt x="4902" y="2724"/>
                    <a:pt x="5193" y="2612"/>
                  </a:cubicBezTo>
                  <a:lnTo>
                    <a:pt x="5238" y="2612"/>
                  </a:lnTo>
                  <a:cubicBezTo>
                    <a:pt x="5249" y="2601"/>
                    <a:pt x="5271" y="2590"/>
                    <a:pt x="5282" y="2567"/>
                  </a:cubicBezTo>
                  <a:cubicBezTo>
                    <a:pt x="5607" y="2422"/>
                    <a:pt x="5910" y="2220"/>
                    <a:pt x="6078" y="1929"/>
                  </a:cubicBezTo>
                  <a:cubicBezTo>
                    <a:pt x="6268" y="1604"/>
                    <a:pt x="6145" y="1201"/>
                    <a:pt x="5865" y="965"/>
                  </a:cubicBezTo>
                  <a:cubicBezTo>
                    <a:pt x="5683" y="812"/>
                    <a:pt x="5462" y="754"/>
                    <a:pt x="5231" y="754"/>
                  </a:cubicBezTo>
                  <a:cubicBezTo>
                    <a:pt x="5005" y="754"/>
                    <a:pt x="4770" y="810"/>
                    <a:pt x="4554" y="887"/>
                  </a:cubicBezTo>
                  <a:cubicBezTo>
                    <a:pt x="4330" y="495"/>
                    <a:pt x="4017" y="170"/>
                    <a:pt x="3569" y="58"/>
                  </a:cubicBezTo>
                  <a:cubicBezTo>
                    <a:pt x="3424" y="20"/>
                    <a:pt x="3266" y="1"/>
                    <a:pt x="3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3"/>
            <p:cNvSpPr/>
            <p:nvPr/>
          </p:nvSpPr>
          <p:spPr>
            <a:xfrm>
              <a:off x="4017613" y="4992732"/>
              <a:ext cx="286081" cy="150038"/>
            </a:xfrm>
            <a:custGeom>
              <a:avLst/>
              <a:gdLst/>
              <a:ahLst/>
              <a:cxnLst/>
              <a:rect l="l" t="t" r="r" b="b"/>
              <a:pathLst>
                <a:path w="8626" h="4524" extrusionOk="0">
                  <a:moveTo>
                    <a:pt x="1815" y="1593"/>
                  </a:moveTo>
                  <a:cubicBezTo>
                    <a:pt x="1972" y="1627"/>
                    <a:pt x="2129" y="1683"/>
                    <a:pt x="2274" y="1750"/>
                  </a:cubicBezTo>
                  <a:cubicBezTo>
                    <a:pt x="2274" y="1750"/>
                    <a:pt x="2286" y="1750"/>
                    <a:pt x="2297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5" y="1557"/>
                    <a:pt x="1569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33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5" y="563"/>
                  </a:moveTo>
                  <a:lnTo>
                    <a:pt x="2700" y="3229"/>
                  </a:lnTo>
                  <a:lnTo>
                    <a:pt x="2678" y="1750"/>
                  </a:lnTo>
                  <a:cubicBezTo>
                    <a:pt x="2778" y="1717"/>
                    <a:pt x="2857" y="1672"/>
                    <a:pt x="2902" y="1582"/>
                  </a:cubicBezTo>
                  <a:cubicBezTo>
                    <a:pt x="3103" y="1168"/>
                    <a:pt x="3417" y="731"/>
                    <a:pt x="3865" y="563"/>
                  </a:cubicBezTo>
                  <a:close/>
                  <a:moveTo>
                    <a:pt x="4325" y="483"/>
                  </a:moveTo>
                  <a:cubicBezTo>
                    <a:pt x="4578" y="483"/>
                    <a:pt x="4861" y="540"/>
                    <a:pt x="5097" y="653"/>
                  </a:cubicBezTo>
                  <a:lnTo>
                    <a:pt x="3898" y="3296"/>
                  </a:lnTo>
                  <a:lnTo>
                    <a:pt x="4257" y="485"/>
                  </a:lnTo>
                  <a:cubicBezTo>
                    <a:pt x="4279" y="484"/>
                    <a:pt x="4302" y="483"/>
                    <a:pt x="4325" y="483"/>
                  </a:cubicBezTo>
                  <a:close/>
                  <a:moveTo>
                    <a:pt x="2431" y="2008"/>
                  </a:moveTo>
                  <a:lnTo>
                    <a:pt x="2454" y="3498"/>
                  </a:lnTo>
                  <a:cubicBezTo>
                    <a:pt x="2207" y="3430"/>
                    <a:pt x="1961" y="3341"/>
                    <a:pt x="1726" y="3229"/>
                  </a:cubicBezTo>
                  <a:lnTo>
                    <a:pt x="2431" y="2008"/>
                  </a:lnTo>
                  <a:close/>
                  <a:moveTo>
                    <a:pt x="5355" y="821"/>
                  </a:moveTo>
                  <a:cubicBezTo>
                    <a:pt x="5444" y="899"/>
                    <a:pt x="5523" y="989"/>
                    <a:pt x="5579" y="1101"/>
                  </a:cubicBezTo>
                  <a:cubicBezTo>
                    <a:pt x="5814" y="1605"/>
                    <a:pt x="5523" y="2277"/>
                    <a:pt x="5231" y="2702"/>
                  </a:cubicBezTo>
                  <a:cubicBezTo>
                    <a:pt x="5164" y="2803"/>
                    <a:pt x="5198" y="2859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5" y="821"/>
                  </a:lnTo>
                  <a:close/>
                  <a:moveTo>
                    <a:pt x="6262" y="2736"/>
                  </a:moveTo>
                  <a:lnTo>
                    <a:pt x="5724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2" y="2736"/>
                  </a:cubicBezTo>
                  <a:close/>
                  <a:moveTo>
                    <a:pt x="3932" y="1033"/>
                  </a:moveTo>
                  <a:lnTo>
                    <a:pt x="3585" y="3778"/>
                  </a:lnTo>
                  <a:cubicBezTo>
                    <a:pt x="3518" y="3766"/>
                    <a:pt x="3462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87" y="2725"/>
                  </a:moveTo>
                  <a:cubicBezTo>
                    <a:pt x="6900" y="2747"/>
                    <a:pt x="7102" y="2837"/>
                    <a:pt x="7270" y="2994"/>
                  </a:cubicBezTo>
                  <a:lnTo>
                    <a:pt x="6575" y="3890"/>
                  </a:lnTo>
                  <a:lnTo>
                    <a:pt x="6687" y="2725"/>
                  </a:lnTo>
                  <a:close/>
                  <a:moveTo>
                    <a:pt x="4940" y="1582"/>
                  </a:moveTo>
                  <a:lnTo>
                    <a:pt x="4470" y="3923"/>
                  </a:lnTo>
                  <a:cubicBezTo>
                    <a:pt x="4279" y="3901"/>
                    <a:pt x="4100" y="3867"/>
                    <a:pt x="3921" y="3834"/>
                  </a:cubicBezTo>
                  <a:lnTo>
                    <a:pt x="4940" y="1582"/>
                  </a:lnTo>
                  <a:close/>
                  <a:moveTo>
                    <a:pt x="7427" y="3206"/>
                  </a:moveTo>
                  <a:cubicBezTo>
                    <a:pt x="7460" y="3251"/>
                    <a:pt x="7494" y="3296"/>
                    <a:pt x="7516" y="3363"/>
                  </a:cubicBezTo>
                  <a:cubicBezTo>
                    <a:pt x="7673" y="3822"/>
                    <a:pt x="7236" y="3957"/>
                    <a:pt x="6811" y="4002"/>
                  </a:cubicBezTo>
                  <a:lnTo>
                    <a:pt x="7427" y="3206"/>
                  </a:lnTo>
                  <a:close/>
                  <a:moveTo>
                    <a:pt x="5534" y="2949"/>
                  </a:moveTo>
                  <a:lnTo>
                    <a:pt x="5444" y="4013"/>
                  </a:lnTo>
                  <a:cubicBezTo>
                    <a:pt x="5243" y="4002"/>
                    <a:pt x="5041" y="3990"/>
                    <a:pt x="4839" y="3968"/>
                  </a:cubicBezTo>
                  <a:lnTo>
                    <a:pt x="5534" y="2949"/>
                  </a:lnTo>
                  <a:close/>
                  <a:moveTo>
                    <a:pt x="6407" y="2994"/>
                  </a:moveTo>
                  <a:lnTo>
                    <a:pt x="6318" y="4024"/>
                  </a:lnTo>
                  <a:cubicBezTo>
                    <a:pt x="6307" y="4024"/>
                    <a:pt x="6295" y="4024"/>
                    <a:pt x="6284" y="4035"/>
                  </a:cubicBezTo>
                  <a:cubicBezTo>
                    <a:pt x="6127" y="4035"/>
                    <a:pt x="5982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3" y="115"/>
                  </a:cubicBezTo>
                  <a:cubicBezTo>
                    <a:pt x="3170" y="294"/>
                    <a:pt x="2722" y="686"/>
                    <a:pt x="2409" y="1190"/>
                  </a:cubicBezTo>
                  <a:cubicBezTo>
                    <a:pt x="2140" y="1097"/>
                    <a:pt x="1861" y="1036"/>
                    <a:pt x="1586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7" y="1526"/>
                    <a:pt x="1" y="2053"/>
                    <a:pt x="101" y="2557"/>
                  </a:cubicBezTo>
                  <a:cubicBezTo>
                    <a:pt x="258" y="3397"/>
                    <a:pt x="1434" y="3766"/>
                    <a:pt x="2129" y="3979"/>
                  </a:cubicBezTo>
                  <a:cubicBezTo>
                    <a:pt x="3303" y="4334"/>
                    <a:pt x="4579" y="4523"/>
                    <a:pt x="5814" y="4523"/>
                  </a:cubicBezTo>
                  <a:cubicBezTo>
                    <a:pt x="5945" y="4523"/>
                    <a:pt x="6076" y="4521"/>
                    <a:pt x="6206" y="4517"/>
                  </a:cubicBezTo>
                  <a:cubicBezTo>
                    <a:pt x="6923" y="4483"/>
                    <a:pt x="8625" y="4282"/>
                    <a:pt x="8233" y="3173"/>
                  </a:cubicBezTo>
                  <a:cubicBezTo>
                    <a:pt x="7954" y="2483"/>
                    <a:pt x="7369" y="2216"/>
                    <a:pt x="6732" y="2216"/>
                  </a:cubicBezTo>
                  <a:cubicBezTo>
                    <a:pt x="6551" y="2216"/>
                    <a:pt x="6367" y="2237"/>
                    <a:pt x="6183" y="2277"/>
                  </a:cubicBezTo>
                  <a:cubicBezTo>
                    <a:pt x="6441" y="1683"/>
                    <a:pt x="6519" y="966"/>
                    <a:pt x="6027" y="507"/>
                  </a:cubicBezTo>
                  <a:cubicBezTo>
                    <a:pt x="5647" y="157"/>
                    <a:pt x="5079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3"/>
            <p:cNvSpPr/>
            <p:nvPr/>
          </p:nvSpPr>
          <p:spPr>
            <a:xfrm>
              <a:off x="4435659" y="5008253"/>
              <a:ext cx="207547" cy="106062"/>
            </a:xfrm>
            <a:custGeom>
              <a:avLst/>
              <a:gdLst/>
              <a:ahLst/>
              <a:cxnLst/>
              <a:rect l="l" t="t" r="r" b="b"/>
              <a:pathLst>
                <a:path w="6258" h="3198" extrusionOk="0">
                  <a:moveTo>
                    <a:pt x="4936" y="1036"/>
                  </a:moveTo>
                  <a:lnTo>
                    <a:pt x="4891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10" y="1148"/>
                  </a:lnTo>
                  <a:cubicBezTo>
                    <a:pt x="4510" y="1148"/>
                    <a:pt x="4521" y="1137"/>
                    <a:pt x="4521" y="1137"/>
                  </a:cubicBezTo>
                  <a:cubicBezTo>
                    <a:pt x="4667" y="1081"/>
                    <a:pt x="4801" y="1036"/>
                    <a:pt x="4936" y="1036"/>
                  </a:cubicBezTo>
                  <a:close/>
                  <a:moveTo>
                    <a:pt x="5070" y="1047"/>
                  </a:moveTo>
                  <a:cubicBezTo>
                    <a:pt x="5294" y="1069"/>
                    <a:pt x="5485" y="1204"/>
                    <a:pt x="5585" y="1484"/>
                  </a:cubicBezTo>
                  <a:cubicBezTo>
                    <a:pt x="5675" y="1697"/>
                    <a:pt x="5630" y="1898"/>
                    <a:pt x="5485" y="2066"/>
                  </a:cubicBezTo>
                  <a:cubicBezTo>
                    <a:pt x="5417" y="2145"/>
                    <a:pt x="5328" y="2201"/>
                    <a:pt x="5249" y="2268"/>
                  </a:cubicBezTo>
                  <a:lnTo>
                    <a:pt x="5070" y="1047"/>
                  </a:lnTo>
                  <a:close/>
                  <a:moveTo>
                    <a:pt x="3424" y="409"/>
                  </a:moveTo>
                  <a:lnTo>
                    <a:pt x="3424" y="409"/>
                  </a:lnTo>
                  <a:cubicBezTo>
                    <a:pt x="3726" y="565"/>
                    <a:pt x="3950" y="857"/>
                    <a:pt x="4107" y="1159"/>
                  </a:cubicBezTo>
                  <a:cubicBezTo>
                    <a:pt x="4124" y="1202"/>
                    <a:pt x="4169" y="1219"/>
                    <a:pt x="4224" y="1219"/>
                  </a:cubicBezTo>
                  <a:cubicBezTo>
                    <a:pt x="4240" y="1219"/>
                    <a:pt x="4257" y="1218"/>
                    <a:pt x="4275" y="1215"/>
                  </a:cubicBezTo>
                  <a:lnTo>
                    <a:pt x="4275" y="1215"/>
                  </a:lnTo>
                  <a:lnTo>
                    <a:pt x="4264" y="2301"/>
                  </a:lnTo>
                  <a:lnTo>
                    <a:pt x="3424" y="409"/>
                  </a:lnTo>
                  <a:close/>
                  <a:moveTo>
                    <a:pt x="2883" y="260"/>
                  </a:moveTo>
                  <a:cubicBezTo>
                    <a:pt x="2965" y="260"/>
                    <a:pt x="3046" y="269"/>
                    <a:pt x="3121" y="285"/>
                  </a:cubicBezTo>
                  <a:lnTo>
                    <a:pt x="3390" y="2346"/>
                  </a:lnTo>
                  <a:lnTo>
                    <a:pt x="2483" y="341"/>
                  </a:lnTo>
                  <a:cubicBezTo>
                    <a:pt x="2602" y="285"/>
                    <a:pt x="2744" y="260"/>
                    <a:pt x="2883" y="260"/>
                  </a:cubicBezTo>
                  <a:close/>
                  <a:moveTo>
                    <a:pt x="2304" y="465"/>
                  </a:moveTo>
                  <a:lnTo>
                    <a:pt x="2740" y="2582"/>
                  </a:lnTo>
                  <a:lnTo>
                    <a:pt x="2337" y="1988"/>
                  </a:lnTo>
                  <a:cubicBezTo>
                    <a:pt x="2416" y="1954"/>
                    <a:pt x="2449" y="1898"/>
                    <a:pt x="2416" y="1842"/>
                  </a:cubicBezTo>
                  <a:lnTo>
                    <a:pt x="2416" y="1842"/>
                  </a:lnTo>
                  <a:cubicBezTo>
                    <a:pt x="2421" y="1849"/>
                    <a:pt x="2423" y="1852"/>
                    <a:pt x="2424" y="1852"/>
                  </a:cubicBezTo>
                  <a:cubicBezTo>
                    <a:pt x="2427" y="1852"/>
                    <a:pt x="2367" y="1760"/>
                    <a:pt x="2348" y="1741"/>
                  </a:cubicBezTo>
                  <a:cubicBezTo>
                    <a:pt x="2304" y="1641"/>
                    <a:pt x="2259" y="1551"/>
                    <a:pt x="2214" y="1450"/>
                  </a:cubicBezTo>
                  <a:cubicBezTo>
                    <a:pt x="2124" y="1204"/>
                    <a:pt x="2057" y="913"/>
                    <a:pt x="2158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4" y="1417"/>
                  </a:moveTo>
                  <a:lnTo>
                    <a:pt x="5014" y="2391"/>
                  </a:lnTo>
                  <a:cubicBezTo>
                    <a:pt x="4835" y="2481"/>
                    <a:pt x="4633" y="2559"/>
                    <a:pt x="4432" y="2604"/>
                  </a:cubicBezTo>
                  <a:lnTo>
                    <a:pt x="4454" y="1417"/>
                  </a:lnTo>
                  <a:close/>
                  <a:moveTo>
                    <a:pt x="1665" y="1943"/>
                  </a:moveTo>
                  <a:cubicBezTo>
                    <a:pt x="1766" y="1965"/>
                    <a:pt x="1867" y="2010"/>
                    <a:pt x="1956" y="2055"/>
                  </a:cubicBezTo>
                  <a:cubicBezTo>
                    <a:pt x="1968" y="2055"/>
                    <a:pt x="1990" y="2066"/>
                    <a:pt x="2012" y="2066"/>
                  </a:cubicBezTo>
                  <a:lnTo>
                    <a:pt x="2068" y="2649"/>
                  </a:lnTo>
                  <a:lnTo>
                    <a:pt x="2068" y="2649"/>
                  </a:lnTo>
                  <a:lnTo>
                    <a:pt x="1665" y="1943"/>
                  </a:lnTo>
                  <a:close/>
                  <a:moveTo>
                    <a:pt x="1266" y="1882"/>
                  </a:moveTo>
                  <a:cubicBezTo>
                    <a:pt x="1297" y="1882"/>
                    <a:pt x="1329" y="1884"/>
                    <a:pt x="1363" y="1887"/>
                  </a:cubicBezTo>
                  <a:lnTo>
                    <a:pt x="1441" y="2783"/>
                  </a:lnTo>
                  <a:lnTo>
                    <a:pt x="881" y="2066"/>
                  </a:lnTo>
                  <a:cubicBezTo>
                    <a:pt x="975" y="1934"/>
                    <a:pt x="1101" y="1882"/>
                    <a:pt x="1266" y="1882"/>
                  </a:cubicBezTo>
                  <a:close/>
                  <a:moveTo>
                    <a:pt x="3368" y="711"/>
                  </a:moveTo>
                  <a:lnTo>
                    <a:pt x="4219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4" y="2738"/>
                    <a:pt x="3760" y="2761"/>
                    <a:pt x="3625" y="2794"/>
                  </a:cubicBezTo>
                  <a:lnTo>
                    <a:pt x="3368" y="711"/>
                  </a:lnTo>
                  <a:close/>
                  <a:moveTo>
                    <a:pt x="780" y="2234"/>
                  </a:moveTo>
                  <a:lnTo>
                    <a:pt x="1284" y="2884"/>
                  </a:lnTo>
                  <a:cubicBezTo>
                    <a:pt x="937" y="2817"/>
                    <a:pt x="635" y="2660"/>
                    <a:pt x="758" y="2290"/>
                  </a:cubicBezTo>
                  <a:cubicBezTo>
                    <a:pt x="769" y="2268"/>
                    <a:pt x="780" y="2257"/>
                    <a:pt x="780" y="2234"/>
                  </a:cubicBezTo>
                  <a:close/>
                  <a:moveTo>
                    <a:pt x="2628" y="1114"/>
                  </a:moveTo>
                  <a:lnTo>
                    <a:pt x="3413" y="2828"/>
                  </a:lnTo>
                  <a:cubicBezTo>
                    <a:pt x="3267" y="2850"/>
                    <a:pt x="3132" y="2873"/>
                    <a:pt x="2998" y="2895"/>
                  </a:cubicBezTo>
                  <a:lnTo>
                    <a:pt x="2628" y="1114"/>
                  </a:lnTo>
                  <a:close/>
                  <a:moveTo>
                    <a:pt x="1564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4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38" y="2929"/>
                    <a:pt x="2270" y="2940"/>
                  </a:cubicBezTo>
                  <a:lnTo>
                    <a:pt x="2192" y="2100"/>
                  </a:lnTo>
                  <a:close/>
                  <a:moveTo>
                    <a:pt x="3191" y="1"/>
                  </a:moveTo>
                  <a:cubicBezTo>
                    <a:pt x="3183" y="1"/>
                    <a:pt x="3175" y="2"/>
                    <a:pt x="3166" y="5"/>
                  </a:cubicBezTo>
                  <a:cubicBezTo>
                    <a:pt x="3166" y="5"/>
                    <a:pt x="3155" y="17"/>
                    <a:pt x="3155" y="17"/>
                  </a:cubicBezTo>
                  <a:cubicBezTo>
                    <a:pt x="3137" y="16"/>
                    <a:pt x="3120" y="16"/>
                    <a:pt x="3102" y="16"/>
                  </a:cubicBezTo>
                  <a:cubicBezTo>
                    <a:pt x="2657" y="16"/>
                    <a:pt x="2179" y="151"/>
                    <a:pt x="1867" y="431"/>
                  </a:cubicBezTo>
                  <a:cubicBezTo>
                    <a:pt x="1508" y="756"/>
                    <a:pt x="1542" y="1226"/>
                    <a:pt x="1710" y="1641"/>
                  </a:cubicBezTo>
                  <a:cubicBezTo>
                    <a:pt x="1634" y="1632"/>
                    <a:pt x="1558" y="1628"/>
                    <a:pt x="1482" y="1628"/>
                  </a:cubicBezTo>
                  <a:cubicBezTo>
                    <a:pt x="954" y="1628"/>
                    <a:pt x="447" y="1840"/>
                    <a:pt x="232" y="2369"/>
                  </a:cubicBezTo>
                  <a:cubicBezTo>
                    <a:pt x="0" y="3048"/>
                    <a:pt x="887" y="3198"/>
                    <a:pt x="1715" y="3198"/>
                  </a:cubicBezTo>
                  <a:cubicBezTo>
                    <a:pt x="2211" y="3198"/>
                    <a:pt x="2685" y="3144"/>
                    <a:pt x="2886" y="3119"/>
                  </a:cubicBezTo>
                  <a:cubicBezTo>
                    <a:pt x="3110" y="3097"/>
                    <a:pt x="3323" y="3063"/>
                    <a:pt x="3547" y="3018"/>
                  </a:cubicBezTo>
                  <a:cubicBezTo>
                    <a:pt x="3558" y="3018"/>
                    <a:pt x="3569" y="3030"/>
                    <a:pt x="3581" y="3030"/>
                  </a:cubicBezTo>
                  <a:cubicBezTo>
                    <a:pt x="3592" y="3018"/>
                    <a:pt x="3592" y="3018"/>
                    <a:pt x="3603" y="3018"/>
                  </a:cubicBezTo>
                  <a:cubicBezTo>
                    <a:pt x="3861" y="2962"/>
                    <a:pt x="4107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1" y="2604"/>
                    <a:pt x="5193" y="2604"/>
                    <a:pt x="5216" y="2604"/>
                  </a:cubicBezTo>
                  <a:cubicBezTo>
                    <a:pt x="5249" y="2593"/>
                    <a:pt x="5261" y="2570"/>
                    <a:pt x="5272" y="2537"/>
                  </a:cubicBezTo>
                  <a:cubicBezTo>
                    <a:pt x="5619" y="2391"/>
                    <a:pt x="5921" y="2178"/>
                    <a:pt x="6089" y="1887"/>
                  </a:cubicBezTo>
                  <a:cubicBezTo>
                    <a:pt x="6257" y="1551"/>
                    <a:pt x="6101" y="1137"/>
                    <a:pt x="5809" y="924"/>
                  </a:cubicBezTo>
                  <a:cubicBezTo>
                    <a:pt x="5640" y="802"/>
                    <a:pt x="5443" y="755"/>
                    <a:pt x="5239" y="755"/>
                  </a:cubicBezTo>
                  <a:cubicBezTo>
                    <a:pt x="5011" y="755"/>
                    <a:pt x="4773" y="813"/>
                    <a:pt x="4555" y="890"/>
                  </a:cubicBezTo>
                  <a:cubicBezTo>
                    <a:pt x="4331" y="487"/>
                    <a:pt x="4006" y="162"/>
                    <a:pt x="3536" y="50"/>
                  </a:cubicBezTo>
                  <a:cubicBezTo>
                    <a:pt x="3446" y="28"/>
                    <a:pt x="3345" y="28"/>
                    <a:pt x="3244" y="28"/>
                  </a:cubicBezTo>
                  <a:cubicBezTo>
                    <a:pt x="3228" y="11"/>
                    <a:pt x="3212" y="1"/>
                    <a:pt x="3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3"/>
            <p:cNvSpPr/>
            <p:nvPr/>
          </p:nvSpPr>
          <p:spPr>
            <a:xfrm>
              <a:off x="4786545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7" y="1640"/>
                  </a:moveTo>
                  <a:cubicBezTo>
                    <a:pt x="1983" y="1673"/>
                    <a:pt x="2151" y="1729"/>
                    <a:pt x="2297" y="1797"/>
                  </a:cubicBezTo>
                  <a:lnTo>
                    <a:pt x="1647" y="2917"/>
                  </a:lnTo>
                  <a:lnTo>
                    <a:pt x="1827" y="1640"/>
                  </a:lnTo>
                  <a:close/>
                  <a:moveTo>
                    <a:pt x="1507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9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3" y="2457"/>
                    <a:pt x="841" y="2144"/>
                  </a:cubicBezTo>
                  <a:cubicBezTo>
                    <a:pt x="945" y="1729"/>
                    <a:pt x="1202" y="1593"/>
                    <a:pt x="1507" y="1593"/>
                  </a:cubicBezTo>
                  <a:close/>
                  <a:moveTo>
                    <a:pt x="3865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90" y="1763"/>
                    <a:pt x="2868" y="1707"/>
                    <a:pt x="2913" y="1617"/>
                  </a:cubicBezTo>
                  <a:cubicBezTo>
                    <a:pt x="3115" y="1203"/>
                    <a:pt x="3417" y="789"/>
                    <a:pt x="3865" y="621"/>
                  </a:cubicBezTo>
                  <a:close/>
                  <a:moveTo>
                    <a:pt x="4393" y="537"/>
                  </a:moveTo>
                  <a:cubicBezTo>
                    <a:pt x="4628" y="537"/>
                    <a:pt x="4882" y="585"/>
                    <a:pt x="5097" y="688"/>
                  </a:cubicBezTo>
                  <a:lnTo>
                    <a:pt x="3910" y="3320"/>
                  </a:lnTo>
                  <a:lnTo>
                    <a:pt x="4257" y="542"/>
                  </a:lnTo>
                  <a:cubicBezTo>
                    <a:pt x="4301" y="539"/>
                    <a:pt x="4347" y="537"/>
                    <a:pt x="4393" y="537"/>
                  </a:cubicBezTo>
                  <a:close/>
                  <a:moveTo>
                    <a:pt x="2443" y="2032"/>
                  </a:moveTo>
                  <a:lnTo>
                    <a:pt x="2465" y="3510"/>
                  </a:lnTo>
                  <a:cubicBezTo>
                    <a:pt x="2219" y="3432"/>
                    <a:pt x="1972" y="3354"/>
                    <a:pt x="1748" y="3242"/>
                  </a:cubicBezTo>
                  <a:lnTo>
                    <a:pt x="2443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3" y="1013"/>
                    <a:pt x="5579" y="1102"/>
                  </a:cubicBezTo>
                  <a:cubicBezTo>
                    <a:pt x="5736" y="1427"/>
                    <a:pt x="5657" y="1808"/>
                    <a:pt x="5534" y="2121"/>
                  </a:cubicBezTo>
                  <a:cubicBezTo>
                    <a:pt x="5489" y="2267"/>
                    <a:pt x="5422" y="2401"/>
                    <a:pt x="5344" y="2525"/>
                  </a:cubicBezTo>
                  <a:cubicBezTo>
                    <a:pt x="5321" y="2569"/>
                    <a:pt x="5299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4" y="2669"/>
                  </a:cubicBezTo>
                  <a:cubicBezTo>
                    <a:pt x="5264" y="2669"/>
                    <a:pt x="5264" y="2669"/>
                    <a:pt x="5264" y="2669"/>
                  </a:cubicBezTo>
                  <a:lnTo>
                    <a:pt x="5264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5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3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4" y="1057"/>
                  </a:moveTo>
                  <a:lnTo>
                    <a:pt x="3596" y="3779"/>
                  </a:lnTo>
                  <a:cubicBezTo>
                    <a:pt x="3507" y="3757"/>
                    <a:pt x="3428" y="3746"/>
                    <a:pt x="3350" y="3734"/>
                  </a:cubicBezTo>
                  <a:cubicBezTo>
                    <a:pt x="3171" y="3690"/>
                    <a:pt x="3003" y="3656"/>
                    <a:pt x="2823" y="3611"/>
                  </a:cubicBezTo>
                  <a:lnTo>
                    <a:pt x="3944" y="1057"/>
                  </a:lnTo>
                  <a:close/>
                  <a:moveTo>
                    <a:pt x="6688" y="2760"/>
                  </a:moveTo>
                  <a:cubicBezTo>
                    <a:pt x="6912" y="2782"/>
                    <a:pt x="7113" y="2872"/>
                    <a:pt x="7270" y="3029"/>
                  </a:cubicBezTo>
                  <a:lnTo>
                    <a:pt x="6587" y="3914"/>
                  </a:lnTo>
                  <a:lnTo>
                    <a:pt x="6688" y="2760"/>
                  </a:lnTo>
                  <a:close/>
                  <a:moveTo>
                    <a:pt x="4952" y="1606"/>
                  </a:moveTo>
                  <a:lnTo>
                    <a:pt x="4481" y="3925"/>
                  </a:lnTo>
                  <a:cubicBezTo>
                    <a:pt x="4302" y="3902"/>
                    <a:pt x="4123" y="3869"/>
                    <a:pt x="3944" y="3846"/>
                  </a:cubicBezTo>
                  <a:lnTo>
                    <a:pt x="4952" y="1606"/>
                  </a:lnTo>
                  <a:close/>
                  <a:moveTo>
                    <a:pt x="7438" y="3230"/>
                  </a:moveTo>
                  <a:cubicBezTo>
                    <a:pt x="7461" y="3275"/>
                    <a:pt x="7494" y="3320"/>
                    <a:pt x="7528" y="3387"/>
                  </a:cubicBezTo>
                  <a:cubicBezTo>
                    <a:pt x="7673" y="3824"/>
                    <a:pt x="7259" y="3958"/>
                    <a:pt x="6844" y="4003"/>
                  </a:cubicBezTo>
                  <a:lnTo>
                    <a:pt x="7438" y="3230"/>
                  </a:lnTo>
                  <a:close/>
                  <a:moveTo>
                    <a:pt x="5523" y="3006"/>
                  </a:moveTo>
                  <a:cubicBezTo>
                    <a:pt x="5523" y="3006"/>
                    <a:pt x="5534" y="3018"/>
                    <a:pt x="5545" y="3018"/>
                  </a:cubicBezTo>
                  <a:lnTo>
                    <a:pt x="5456" y="4014"/>
                  </a:lnTo>
                  <a:cubicBezTo>
                    <a:pt x="5254" y="4003"/>
                    <a:pt x="5064" y="3992"/>
                    <a:pt x="4862" y="3970"/>
                  </a:cubicBezTo>
                  <a:lnTo>
                    <a:pt x="5523" y="3006"/>
                  </a:lnTo>
                  <a:close/>
                  <a:moveTo>
                    <a:pt x="6419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9" y="4031"/>
                  </a:cubicBezTo>
                  <a:cubicBezTo>
                    <a:pt x="6042" y="4031"/>
                    <a:pt x="5945" y="4026"/>
                    <a:pt x="5848" y="4026"/>
                  </a:cubicBezTo>
                  <a:lnTo>
                    <a:pt x="6419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45" y="677"/>
                    <a:pt x="2420" y="1192"/>
                  </a:cubicBezTo>
                  <a:cubicBezTo>
                    <a:pt x="2147" y="1101"/>
                    <a:pt x="1863" y="1040"/>
                    <a:pt x="1585" y="1040"/>
                  </a:cubicBezTo>
                  <a:cubicBezTo>
                    <a:pt x="1282" y="1040"/>
                    <a:pt x="986" y="1112"/>
                    <a:pt x="718" y="1293"/>
                  </a:cubicBezTo>
                  <a:cubicBezTo>
                    <a:pt x="315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2" y="4381"/>
                    <a:pt x="4616" y="4570"/>
                    <a:pt x="5839" y="4570"/>
                  </a:cubicBezTo>
                  <a:cubicBezTo>
                    <a:pt x="5970" y="4570"/>
                    <a:pt x="6099" y="4567"/>
                    <a:pt x="6228" y="4563"/>
                  </a:cubicBezTo>
                  <a:cubicBezTo>
                    <a:pt x="6968" y="4541"/>
                    <a:pt x="8637" y="4317"/>
                    <a:pt x="8245" y="3197"/>
                  </a:cubicBezTo>
                  <a:cubicBezTo>
                    <a:pt x="7959" y="2493"/>
                    <a:pt x="7363" y="2214"/>
                    <a:pt x="6713" y="2214"/>
                  </a:cubicBezTo>
                  <a:cubicBezTo>
                    <a:pt x="6546" y="2214"/>
                    <a:pt x="6376" y="2233"/>
                    <a:pt x="6206" y="2267"/>
                  </a:cubicBezTo>
                  <a:cubicBezTo>
                    <a:pt x="6452" y="1685"/>
                    <a:pt x="6520" y="1013"/>
                    <a:pt x="6049" y="542"/>
                  </a:cubicBezTo>
                  <a:cubicBezTo>
                    <a:pt x="5668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3"/>
            <p:cNvSpPr/>
            <p:nvPr/>
          </p:nvSpPr>
          <p:spPr>
            <a:xfrm>
              <a:off x="5298049" y="5111595"/>
              <a:ext cx="2454" cy="398"/>
            </a:xfrm>
            <a:custGeom>
              <a:avLst/>
              <a:gdLst/>
              <a:ahLst/>
              <a:cxnLst/>
              <a:rect l="l" t="t" r="r" b="b"/>
              <a:pathLst>
                <a:path w="74" h="12" extrusionOk="0">
                  <a:moveTo>
                    <a:pt x="67" y="1"/>
                  </a:moveTo>
                  <a:cubicBezTo>
                    <a:pt x="66" y="1"/>
                    <a:pt x="59" y="1"/>
                    <a:pt x="46" y="3"/>
                  </a:cubicBezTo>
                  <a:cubicBezTo>
                    <a:pt x="11" y="9"/>
                    <a:pt x="0" y="11"/>
                    <a:pt x="2" y="11"/>
                  </a:cubicBezTo>
                  <a:cubicBezTo>
                    <a:pt x="6" y="11"/>
                    <a:pt x="74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3"/>
            <p:cNvSpPr/>
            <p:nvPr/>
          </p:nvSpPr>
          <p:spPr>
            <a:xfrm>
              <a:off x="5205187" y="5008253"/>
              <a:ext cx="207314" cy="105564"/>
            </a:xfrm>
            <a:custGeom>
              <a:avLst/>
              <a:gdLst/>
              <a:ahLst/>
              <a:cxnLst/>
              <a:rect l="l" t="t" r="r" b="b"/>
              <a:pathLst>
                <a:path w="6251" h="3183" extrusionOk="0">
                  <a:moveTo>
                    <a:pt x="4974" y="1025"/>
                  </a:moveTo>
                  <a:lnTo>
                    <a:pt x="4884" y="1047"/>
                  </a:lnTo>
                  <a:lnTo>
                    <a:pt x="5030" y="2066"/>
                  </a:lnTo>
                  <a:lnTo>
                    <a:pt x="5030" y="2066"/>
                  </a:lnTo>
                  <a:lnTo>
                    <a:pt x="4492" y="1148"/>
                  </a:lnTo>
                  <a:cubicBezTo>
                    <a:pt x="4504" y="1137"/>
                    <a:pt x="4504" y="1137"/>
                    <a:pt x="4515" y="1137"/>
                  </a:cubicBezTo>
                  <a:cubicBezTo>
                    <a:pt x="4672" y="1069"/>
                    <a:pt x="4828" y="1025"/>
                    <a:pt x="4974" y="1025"/>
                  </a:cubicBezTo>
                  <a:close/>
                  <a:moveTo>
                    <a:pt x="5064" y="1036"/>
                  </a:moveTo>
                  <a:lnTo>
                    <a:pt x="5064" y="1036"/>
                  </a:lnTo>
                  <a:cubicBezTo>
                    <a:pt x="5288" y="1069"/>
                    <a:pt x="5478" y="1204"/>
                    <a:pt x="5579" y="1484"/>
                  </a:cubicBezTo>
                  <a:cubicBezTo>
                    <a:pt x="5657" y="1697"/>
                    <a:pt x="5624" y="1898"/>
                    <a:pt x="5478" y="2066"/>
                  </a:cubicBezTo>
                  <a:cubicBezTo>
                    <a:pt x="5411" y="2145"/>
                    <a:pt x="5321" y="2212"/>
                    <a:pt x="5243" y="2268"/>
                  </a:cubicBezTo>
                  <a:lnTo>
                    <a:pt x="5064" y="1036"/>
                  </a:lnTo>
                  <a:close/>
                  <a:moveTo>
                    <a:pt x="3417" y="397"/>
                  </a:moveTo>
                  <a:lnTo>
                    <a:pt x="3417" y="397"/>
                  </a:lnTo>
                  <a:cubicBezTo>
                    <a:pt x="3720" y="565"/>
                    <a:pt x="3944" y="845"/>
                    <a:pt x="4089" y="1159"/>
                  </a:cubicBezTo>
                  <a:cubicBezTo>
                    <a:pt x="4112" y="1198"/>
                    <a:pt x="4152" y="1210"/>
                    <a:pt x="4200" y="1210"/>
                  </a:cubicBezTo>
                  <a:cubicBezTo>
                    <a:pt x="4221" y="1210"/>
                    <a:pt x="4244" y="1207"/>
                    <a:pt x="4268" y="1204"/>
                  </a:cubicBezTo>
                  <a:lnTo>
                    <a:pt x="4268" y="1204"/>
                  </a:lnTo>
                  <a:lnTo>
                    <a:pt x="4246" y="2301"/>
                  </a:lnTo>
                  <a:lnTo>
                    <a:pt x="3417" y="397"/>
                  </a:lnTo>
                  <a:close/>
                  <a:moveTo>
                    <a:pt x="2871" y="260"/>
                  </a:moveTo>
                  <a:cubicBezTo>
                    <a:pt x="2953" y="260"/>
                    <a:pt x="3036" y="269"/>
                    <a:pt x="3115" y="285"/>
                  </a:cubicBezTo>
                  <a:lnTo>
                    <a:pt x="3384" y="2346"/>
                  </a:lnTo>
                  <a:lnTo>
                    <a:pt x="2465" y="341"/>
                  </a:lnTo>
                  <a:cubicBezTo>
                    <a:pt x="2592" y="285"/>
                    <a:pt x="2731" y="260"/>
                    <a:pt x="2871" y="260"/>
                  </a:cubicBezTo>
                  <a:close/>
                  <a:moveTo>
                    <a:pt x="2297" y="453"/>
                  </a:moveTo>
                  <a:lnTo>
                    <a:pt x="2734" y="2582"/>
                  </a:lnTo>
                  <a:lnTo>
                    <a:pt x="2734" y="2582"/>
                  </a:lnTo>
                  <a:lnTo>
                    <a:pt x="2331" y="1977"/>
                  </a:lnTo>
                  <a:cubicBezTo>
                    <a:pt x="2409" y="1954"/>
                    <a:pt x="2454" y="1909"/>
                    <a:pt x="2420" y="1876"/>
                  </a:cubicBezTo>
                  <a:cubicBezTo>
                    <a:pt x="2208" y="1551"/>
                    <a:pt x="2006" y="1069"/>
                    <a:pt x="2140" y="689"/>
                  </a:cubicBezTo>
                  <a:cubicBezTo>
                    <a:pt x="2174" y="588"/>
                    <a:pt x="2230" y="521"/>
                    <a:pt x="2297" y="453"/>
                  </a:cubicBezTo>
                  <a:close/>
                  <a:moveTo>
                    <a:pt x="4448" y="1417"/>
                  </a:moveTo>
                  <a:lnTo>
                    <a:pt x="5008" y="2402"/>
                  </a:lnTo>
                  <a:cubicBezTo>
                    <a:pt x="4828" y="2492"/>
                    <a:pt x="4627" y="2559"/>
                    <a:pt x="4425" y="2615"/>
                  </a:cubicBezTo>
                  <a:lnTo>
                    <a:pt x="4448" y="1417"/>
                  </a:lnTo>
                  <a:close/>
                  <a:moveTo>
                    <a:pt x="1659" y="1943"/>
                  </a:moveTo>
                  <a:lnTo>
                    <a:pt x="1659" y="1943"/>
                  </a:lnTo>
                  <a:cubicBezTo>
                    <a:pt x="1692" y="1954"/>
                    <a:pt x="1737" y="1965"/>
                    <a:pt x="1782" y="1977"/>
                  </a:cubicBezTo>
                  <a:cubicBezTo>
                    <a:pt x="1811" y="1996"/>
                    <a:pt x="1909" y="2033"/>
                    <a:pt x="1918" y="2034"/>
                  </a:cubicBezTo>
                  <a:lnTo>
                    <a:pt x="1918" y="2034"/>
                  </a:lnTo>
                  <a:cubicBezTo>
                    <a:pt x="1931" y="2044"/>
                    <a:pt x="1963" y="2044"/>
                    <a:pt x="1995" y="2044"/>
                  </a:cubicBezTo>
                  <a:lnTo>
                    <a:pt x="2051" y="2649"/>
                  </a:lnTo>
                  <a:lnTo>
                    <a:pt x="2051" y="2649"/>
                  </a:lnTo>
                  <a:lnTo>
                    <a:pt x="1659" y="1943"/>
                  </a:lnTo>
                  <a:close/>
                  <a:moveTo>
                    <a:pt x="1260" y="1871"/>
                  </a:moveTo>
                  <a:cubicBezTo>
                    <a:pt x="1287" y="1871"/>
                    <a:pt x="1315" y="1873"/>
                    <a:pt x="1345" y="1876"/>
                  </a:cubicBezTo>
                  <a:lnTo>
                    <a:pt x="1435" y="2783"/>
                  </a:lnTo>
                  <a:lnTo>
                    <a:pt x="875" y="2066"/>
                  </a:lnTo>
                  <a:cubicBezTo>
                    <a:pt x="971" y="1931"/>
                    <a:pt x="1092" y="1871"/>
                    <a:pt x="1260" y="1871"/>
                  </a:cubicBezTo>
                  <a:close/>
                  <a:moveTo>
                    <a:pt x="3350" y="711"/>
                  </a:moveTo>
                  <a:lnTo>
                    <a:pt x="4212" y="2671"/>
                  </a:lnTo>
                  <a:cubicBezTo>
                    <a:pt x="4145" y="2682"/>
                    <a:pt x="4089" y="2694"/>
                    <a:pt x="4033" y="2716"/>
                  </a:cubicBezTo>
                  <a:cubicBezTo>
                    <a:pt x="3899" y="2738"/>
                    <a:pt x="3753" y="2761"/>
                    <a:pt x="3619" y="2783"/>
                  </a:cubicBezTo>
                  <a:lnTo>
                    <a:pt x="3350" y="711"/>
                  </a:lnTo>
                  <a:close/>
                  <a:moveTo>
                    <a:pt x="774" y="2234"/>
                  </a:moveTo>
                  <a:lnTo>
                    <a:pt x="1278" y="2895"/>
                  </a:lnTo>
                  <a:cubicBezTo>
                    <a:pt x="931" y="2817"/>
                    <a:pt x="617" y="2660"/>
                    <a:pt x="751" y="2290"/>
                  </a:cubicBezTo>
                  <a:cubicBezTo>
                    <a:pt x="751" y="2268"/>
                    <a:pt x="763" y="2257"/>
                    <a:pt x="774" y="2234"/>
                  </a:cubicBezTo>
                  <a:close/>
                  <a:moveTo>
                    <a:pt x="2622" y="1114"/>
                  </a:moveTo>
                  <a:lnTo>
                    <a:pt x="3395" y="2828"/>
                  </a:lnTo>
                  <a:cubicBezTo>
                    <a:pt x="3372" y="2839"/>
                    <a:pt x="3350" y="2839"/>
                    <a:pt x="3316" y="2850"/>
                  </a:cubicBezTo>
                  <a:cubicBezTo>
                    <a:pt x="3238" y="2862"/>
                    <a:pt x="3160" y="2873"/>
                    <a:pt x="3081" y="2873"/>
                  </a:cubicBezTo>
                  <a:cubicBezTo>
                    <a:pt x="3072" y="2882"/>
                    <a:pt x="3028" y="2883"/>
                    <a:pt x="2999" y="2890"/>
                  </a:cubicBezTo>
                  <a:lnTo>
                    <a:pt x="2999" y="2890"/>
                  </a:lnTo>
                  <a:cubicBezTo>
                    <a:pt x="3006" y="2887"/>
                    <a:pt x="3014" y="2884"/>
                    <a:pt x="3025" y="2884"/>
                  </a:cubicBezTo>
                  <a:cubicBezTo>
                    <a:pt x="3014" y="2884"/>
                    <a:pt x="3003" y="2884"/>
                    <a:pt x="2980" y="2895"/>
                  </a:cubicBezTo>
                  <a:lnTo>
                    <a:pt x="2622" y="1114"/>
                  </a:lnTo>
                  <a:close/>
                  <a:moveTo>
                    <a:pt x="2185" y="2100"/>
                  </a:moveTo>
                  <a:lnTo>
                    <a:pt x="2745" y="2918"/>
                  </a:lnTo>
                  <a:lnTo>
                    <a:pt x="2700" y="2918"/>
                  </a:lnTo>
                  <a:cubicBezTo>
                    <a:pt x="2555" y="2929"/>
                    <a:pt x="2409" y="2929"/>
                    <a:pt x="2264" y="2940"/>
                  </a:cubicBezTo>
                  <a:lnTo>
                    <a:pt x="2185" y="2100"/>
                  </a:lnTo>
                  <a:close/>
                  <a:moveTo>
                    <a:pt x="1558" y="2133"/>
                  </a:moveTo>
                  <a:lnTo>
                    <a:pt x="2017" y="2940"/>
                  </a:lnTo>
                  <a:cubicBezTo>
                    <a:pt x="1983" y="2940"/>
                    <a:pt x="1961" y="2951"/>
                    <a:pt x="1927" y="2951"/>
                  </a:cubicBezTo>
                  <a:cubicBezTo>
                    <a:pt x="1849" y="2951"/>
                    <a:pt x="1748" y="2940"/>
                    <a:pt x="1625" y="2940"/>
                  </a:cubicBezTo>
                  <a:lnTo>
                    <a:pt x="1558" y="2133"/>
                  </a:lnTo>
                  <a:close/>
                  <a:moveTo>
                    <a:pt x="3184" y="1"/>
                  </a:moveTo>
                  <a:cubicBezTo>
                    <a:pt x="3177" y="1"/>
                    <a:pt x="3169" y="2"/>
                    <a:pt x="3160" y="5"/>
                  </a:cubicBezTo>
                  <a:cubicBezTo>
                    <a:pt x="3148" y="5"/>
                    <a:pt x="3148" y="17"/>
                    <a:pt x="3137" y="17"/>
                  </a:cubicBezTo>
                  <a:cubicBezTo>
                    <a:pt x="2689" y="17"/>
                    <a:pt x="2196" y="151"/>
                    <a:pt x="1871" y="420"/>
                  </a:cubicBezTo>
                  <a:cubicBezTo>
                    <a:pt x="1502" y="733"/>
                    <a:pt x="1524" y="1226"/>
                    <a:pt x="1703" y="1641"/>
                  </a:cubicBezTo>
                  <a:cubicBezTo>
                    <a:pt x="1627" y="1632"/>
                    <a:pt x="1551" y="1628"/>
                    <a:pt x="1475" y="1628"/>
                  </a:cubicBezTo>
                  <a:cubicBezTo>
                    <a:pt x="947" y="1628"/>
                    <a:pt x="440" y="1840"/>
                    <a:pt x="225" y="2369"/>
                  </a:cubicBezTo>
                  <a:cubicBezTo>
                    <a:pt x="1" y="3041"/>
                    <a:pt x="942" y="3153"/>
                    <a:pt x="1390" y="3175"/>
                  </a:cubicBezTo>
                  <a:lnTo>
                    <a:pt x="1547" y="3175"/>
                  </a:lnTo>
                  <a:cubicBezTo>
                    <a:pt x="1667" y="3180"/>
                    <a:pt x="1788" y="3182"/>
                    <a:pt x="1909" y="3182"/>
                  </a:cubicBezTo>
                  <a:cubicBezTo>
                    <a:pt x="2079" y="3182"/>
                    <a:pt x="2250" y="3177"/>
                    <a:pt x="2420" y="3164"/>
                  </a:cubicBezTo>
                  <a:cubicBezTo>
                    <a:pt x="2521" y="3153"/>
                    <a:pt x="2622" y="3142"/>
                    <a:pt x="2723" y="3130"/>
                  </a:cubicBezTo>
                  <a:cubicBezTo>
                    <a:pt x="2756" y="3130"/>
                    <a:pt x="2801" y="3130"/>
                    <a:pt x="2846" y="3119"/>
                  </a:cubicBezTo>
                  <a:lnTo>
                    <a:pt x="2880" y="3119"/>
                  </a:lnTo>
                  <a:cubicBezTo>
                    <a:pt x="3092" y="3097"/>
                    <a:pt x="3294" y="3052"/>
                    <a:pt x="3507" y="3018"/>
                  </a:cubicBezTo>
                  <a:cubicBezTo>
                    <a:pt x="3529" y="3030"/>
                    <a:pt x="3552" y="3030"/>
                    <a:pt x="3574" y="3030"/>
                  </a:cubicBezTo>
                  <a:cubicBezTo>
                    <a:pt x="3585" y="3018"/>
                    <a:pt x="3585" y="3007"/>
                    <a:pt x="3596" y="3007"/>
                  </a:cubicBezTo>
                  <a:cubicBezTo>
                    <a:pt x="3854" y="2962"/>
                    <a:pt x="4100" y="2906"/>
                    <a:pt x="4358" y="2839"/>
                  </a:cubicBezTo>
                  <a:cubicBezTo>
                    <a:pt x="4593" y="2772"/>
                    <a:pt x="4873" y="2694"/>
                    <a:pt x="5142" y="2593"/>
                  </a:cubicBezTo>
                  <a:cubicBezTo>
                    <a:pt x="5164" y="2604"/>
                    <a:pt x="5187" y="2604"/>
                    <a:pt x="5209" y="2604"/>
                  </a:cubicBezTo>
                  <a:cubicBezTo>
                    <a:pt x="5243" y="2593"/>
                    <a:pt x="5254" y="2559"/>
                    <a:pt x="5265" y="2537"/>
                  </a:cubicBezTo>
                  <a:cubicBezTo>
                    <a:pt x="5601" y="2380"/>
                    <a:pt x="5915" y="2178"/>
                    <a:pt x="6072" y="1887"/>
                  </a:cubicBezTo>
                  <a:cubicBezTo>
                    <a:pt x="6251" y="1551"/>
                    <a:pt x="6094" y="1137"/>
                    <a:pt x="5803" y="924"/>
                  </a:cubicBezTo>
                  <a:cubicBezTo>
                    <a:pt x="5638" y="805"/>
                    <a:pt x="5447" y="760"/>
                    <a:pt x="5249" y="760"/>
                  </a:cubicBezTo>
                  <a:cubicBezTo>
                    <a:pt x="5016" y="760"/>
                    <a:pt x="4772" y="823"/>
                    <a:pt x="4548" y="901"/>
                  </a:cubicBezTo>
                  <a:cubicBezTo>
                    <a:pt x="4324" y="498"/>
                    <a:pt x="4000" y="162"/>
                    <a:pt x="3529" y="61"/>
                  </a:cubicBezTo>
                  <a:cubicBezTo>
                    <a:pt x="3440" y="39"/>
                    <a:pt x="3339" y="39"/>
                    <a:pt x="3238" y="28"/>
                  </a:cubicBezTo>
                  <a:cubicBezTo>
                    <a:pt x="3222" y="11"/>
                    <a:pt x="3205" y="1"/>
                    <a:pt x="3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3"/>
            <p:cNvSpPr/>
            <p:nvPr/>
          </p:nvSpPr>
          <p:spPr>
            <a:xfrm>
              <a:off x="5556239" y="4993362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15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7" y="1731"/>
                  </a:cubicBezTo>
                  <a:lnTo>
                    <a:pt x="1625" y="2874"/>
                  </a:lnTo>
                  <a:lnTo>
                    <a:pt x="1815" y="1541"/>
                  </a:lnTo>
                  <a:close/>
                  <a:moveTo>
                    <a:pt x="1458" y="1478"/>
                  </a:moveTo>
                  <a:cubicBezTo>
                    <a:pt x="1498" y="1478"/>
                    <a:pt x="1539" y="1481"/>
                    <a:pt x="1580" y="1485"/>
                  </a:cubicBezTo>
                  <a:lnTo>
                    <a:pt x="1356" y="2997"/>
                  </a:lnTo>
                  <a:cubicBezTo>
                    <a:pt x="1322" y="2975"/>
                    <a:pt x="1266" y="2952"/>
                    <a:pt x="1233" y="2919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23" y="1486"/>
                    <a:pt x="1389" y="1478"/>
                    <a:pt x="1458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20"/>
                  </a:lnTo>
                  <a:cubicBezTo>
                    <a:pt x="2767" y="1686"/>
                    <a:pt x="2857" y="1630"/>
                    <a:pt x="2890" y="1552"/>
                  </a:cubicBezTo>
                  <a:cubicBezTo>
                    <a:pt x="3103" y="1126"/>
                    <a:pt x="340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1" y="509"/>
                    <a:pt x="5097" y="622"/>
                  </a:cubicBezTo>
                  <a:lnTo>
                    <a:pt x="3898" y="3277"/>
                  </a:lnTo>
                  <a:lnTo>
                    <a:pt x="4257" y="454"/>
                  </a:lnTo>
                  <a:cubicBezTo>
                    <a:pt x="4279" y="453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196" y="3423"/>
                    <a:pt x="1949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67" y="1082"/>
                  </a:cubicBezTo>
                  <a:cubicBezTo>
                    <a:pt x="5802" y="1597"/>
                    <a:pt x="5522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17"/>
                    <a:pt x="7102" y="2807"/>
                    <a:pt x="7270" y="2975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87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71"/>
                    <a:pt x="6788" y="4005"/>
                  </a:cubicBezTo>
                  <a:lnTo>
                    <a:pt x="7427" y="3187"/>
                  </a:lnTo>
                  <a:close/>
                  <a:moveTo>
                    <a:pt x="5534" y="2930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30"/>
                  </a:lnTo>
                  <a:close/>
                  <a:moveTo>
                    <a:pt x="6407" y="2975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4" y="4027"/>
                    <a:pt x="5802" y="4027"/>
                  </a:cubicBezTo>
                  <a:lnTo>
                    <a:pt x="6407" y="2975"/>
                  </a:lnTo>
                  <a:close/>
                  <a:moveTo>
                    <a:pt x="4548" y="0"/>
                  </a:moveTo>
                  <a:cubicBezTo>
                    <a:pt x="4268" y="0"/>
                    <a:pt x="3994" y="42"/>
                    <a:pt x="3753" y="118"/>
                  </a:cubicBezTo>
                  <a:cubicBezTo>
                    <a:pt x="3170" y="298"/>
                    <a:pt x="2722" y="690"/>
                    <a:pt x="2409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8" y="1518"/>
                    <a:pt x="1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46" y="4485"/>
                  </a:cubicBezTo>
                  <a:cubicBezTo>
                    <a:pt x="5896" y="4485"/>
                    <a:pt x="6046" y="4482"/>
                    <a:pt x="619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4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3"/>
            <p:cNvSpPr/>
            <p:nvPr/>
          </p:nvSpPr>
          <p:spPr>
            <a:xfrm>
              <a:off x="5973555" y="5007192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5059" y="2098"/>
                  </a:lnTo>
                  <a:lnTo>
                    <a:pt x="4543" y="1225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24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8" y="1281"/>
                    <a:pt x="4286" y="1281"/>
                  </a:cubicBezTo>
                  <a:lnTo>
                    <a:pt x="4274" y="2333"/>
                  </a:lnTo>
                  <a:lnTo>
                    <a:pt x="3457" y="463"/>
                  </a:lnTo>
                  <a:close/>
                  <a:moveTo>
                    <a:pt x="2931" y="333"/>
                  </a:moveTo>
                  <a:cubicBezTo>
                    <a:pt x="3005" y="333"/>
                    <a:pt x="3077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79"/>
                    <a:pt x="4644" y="2546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79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8" y="2681"/>
                    <a:pt x="4062" y="2692"/>
                  </a:cubicBezTo>
                  <a:cubicBezTo>
                    <a:pt x="3927" y="2726"/>
                    <a:pt x="3782" y="2748"/>
                    <a:pt x="3636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2" y="1951"/>
                    <a:pt x="1368" y="1952"/>
                    <a:pt x="1385" y="1953"/>
                  </a:cubicBezTo>
                  <a:lnTo>
                    <a:pt x="1452" y="2815"/>
                  </a:lnTo>
                  <a:lnTo>
                    <a:pt x="914" y="2121"/>
                  </a:lnTo>
                  <a:cubicBezTo>
                    <a:pt x="1027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32" y="2860"/>
                    <a:pt x="2998" y="2882"/>
                  </a:cubicBezTo>
                  <a:lnTo>
                    <a:pt x="2650" y="1146"/>
                  </a:ln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83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3" y="2390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390" y="3140"/>
                    <a:pt x="3882" y="3050"/>
                    <a:pt x="4353" y="2927"/>
                  </a:cubicBezTo>
                  <a:cubicBezTo>
                    <a:pt x="4935" y="2770"/>
                    <a:pt x="5764" y="2546"/>
                    <a:pt x="6089" y="1975"/>
                  </a:cubicBezTo>
                  <a:cubicBezTo>
                    <a:pt x="6279" y="1639"/>
                    <a:pt x="6145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5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3"/>
            <p:cNvSpPr/>
            <p:nvPr/>
          </p:nvSpPr>
          <p:spPr>
            <a:xfrm>
              <a:off x="-27295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39" y="1656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18" y="1477"/>
                  </a:moveTo>
                  <a:cubicBezTo>
                    <a:pt x="1470" y="1477"/>
                    <a:pt x="1523" y="1482"/>
                    <a:pt x="1579" y="1488"/>
                  </a:cubicBezTo>
                  <a:lnTo>
                    <a:pt x="1367" y="3000"/>
                  </a:lnTo>
                  <a:cubicBezTo>
                    <a:pt x="1322" y="2967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16" y="1482"/>
                    <a:pt x="1367" y="1477"/>
                    <a:pt x="1418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15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72"/>
                  </a:lnTo>
                  <a:lnTo>
                    <a:pt x="5724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84" y="3773"/>
                  </a:lnTo>
                  <a:cubicBezTo>
                    <a:pt x="3517" y="3762"/>
                    <a:pt x="3461" y="3751"/>
                    <a:pt x="3394" y="3739"/>
                  </a:cubicBezTo>
                  <a:cubicBezTo>
                    <a:pt x="3204" y="3695"/>
                    <a:pt x="3002" y="3650"/>
                    <a:pt x="2800" y="3594"/>
                  </a:cubicBezTo>
                  <a:lnTo>
                    <a:pt x="3932" y="1006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799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100" y="3863"/>
                    <a:pt x="3909" y="3829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36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3997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19"/>
                  </a:cubicBezTo>
                  <a:lnTo>
                    <a:pt x="6407" y="2978"/>
                  </a:lnTo>
                  <a:close/>
                  <a:moveTo>
                    <a:pt x="4543" y="0"/>
                  </a:moveTo>
                  <a:cubicBezTo>
                    <a:pt x="4266" y="0"/>
                    <a:pt x="3994" y="39"/>
                    <a:pt x="3752" y="110"/>
                  </a:cubicBezTo>
                  <a:cubicBezTo>
                    <a:pt x="3181" y="290"/>
                    <a:pt x="2733" y="682"/>
                    <a:pt x="2408" y="1174"/>
                  </a:cubicBezTo>
                  <a:cubicBezTo>
                    <a:pt x="2146" y="1089"/>
                    <a:pt x="1874" y="1034"/>
                    <a:pt x="1606" y="1034"/>
                  </a:cubicBezTo>
                  <a:cubicBezTo>
                    <a:pt x="1311" y="1034"/>
                    <a:pt x="1020" y="1100"/>
                    <a:pt x="751" y="1264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67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5" y="4467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491"/>
                  </a:cubicBezTo>
                  <a:cubicBezTo>
                    <a:pt x="5647" y="150"/>
                    <a:pt x="5086" y="0"/>
                    <a:pt x="4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3"/>
            <p:cNvSpPr/>
            <p:nvPr/>
          </p:nvSpPr>
          <p:spPr>
            <a:xfrm>
              <a:off x="742001" y="0"/>
              <a:ext cx="285683" cy="148480"/>
            </a:xfrm>
            <a:custGeom>
              <a:avLst/>
              <a:gdLst/>
              <a:ahLst/>
              <a:cxnLst/>
              <a:rect l="l" t="t" r="r" b="b"/>
              <a:pathLst>
                <a:path w="8614" h="4477" extrusionOk="0">
                  <a:moveTo>
                    <a:pt x="1826" y="1544"/>
                  </a:moveTo>
                  <a:cubicBezTo>
                    <a:pt x="1983" y="1589"/>
                    <a:pt x="2140" y="1656"/>
                    <a:pt x="2263" y="1723"/>
                  </a:cubicBezTo>
                  <a:lnTo>
                    <a:pt x="2297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15" y="1477"/>
                  </a:moveTo>
                  <a:cubicBezTo>
                    <a:pt x="1468" y="1477"/>
                    <a:pt x="1524" y="1482"/>
                    <a:pt x="1580" y="1488"/>
                  </a:cubicBezTo>
                  <a:lnTo>
                    <a:pt x="1356" y="3000"/>
                  </a:lnTo>
                  <a:cubicBezTo>
                    <a:pt x="1322" y="2967"/>
                    <a:pt x="1266" y="2955"/>
                    <a:pt x="1233" y="2922"/>
                  </a:cubicBezTo>
                  <a:cubicBezTo>
                    <a:pt x="975" y="2731"/>
                    <a:pt x="773" y="2462"/>
                    <a:pt x="818" y="2138"/>
                  </a:cubicBezTo>
                  <a:cubicBezTo>
                    <a:pt x="852" y="1891"/>
                    <a:pt x="1020" y="1578"/>
                    <a:pt x="1266" y="1499"/>
                  </a:cubicBezTo>
                  <a:cubicBezTo>
                    <a:pt x="1311" y="1482"/>
                    <a:pt x="1362" y="1477"/>
                    <a:pt x="1415" y="1477"/>
                  </a:cubicBezTo>
                  <a:close/>
                  <a:moveTo>
                    <a:pt x="3876" y="514"/>
                  </a:moveTo>
                  <a:lnTo>
                    <a:pt x="2700" y="3202"/>
                  </a:lnTo>
                  <a:lnTo>
                    <a:pt x="2678" y="1712"/>
                  </a:lnTo>
                  <a:cubicBezTo>
                    <a:pt x="2767" y="1678"/>
                    <a:pt x="2857" y="1634"/>
                    <a:pt x="2890" y="1555"/>
                  </a:cubicBezTo>
                  <a:cubicBezTo>
                    <a:pt x="3103" y="1130"/>
                    <a:pt x="3417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1" y="502"/>
                    <a:pt x="5097" y="626"/>
                  </a:cubicBezTo>
                  <a:lnTo>
                    <a:pt x="3898" y="3269"/>
                  </a:lnTo>
                  <a:lnTo>
                    <a:pt x="4257" y="446"/>
                  </a:lnTo>
                  <a:cubicBezTo>
                    <a:pt x="4279" y="445"/>
                    <a:pt x="4302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4" y="3493"/>
                  </a:lnTo>
                  <a:cubicBezTo>
                    <a:pt x="2196" y="3415"/>
                    <a:pt x="1950" y="3336"/>
                    <a:pt x="1714" y="3224"/>
                  </a:cubicBezTo>
                  <a:lnTo>
                    <a:pt x="2431" y="1992"/>
                  </a:lnTo>
                  <a:close/>
                  <a:moveTo>
                    <a:pt x="5355" y="794"/>
                  </a:moveTo>
                  <a:cubicBezTo>
                    <a:pt x="5444" y="883"/>
                    <a:pt x="5523" y="973"/>
                    <a:pt x="5567" y="1085"/>
                  </a:cubicBezTo>
                  <a:cubicBezTo>
                    <a:pt x="5803" y="1589"/>
                    <a:pt x="5523" y="2261"/>
                    <a:pt x="5231" y="2686"/>
                  </a:cubicBezTo>
                  <a:cubicBezTo>
                    <a:pt x="5164" y="2787"/>
                    <a:pt x="5198" y="2843"/>
                    <a:pt x="5265" y="2877"/>
                  </a:cubicBezTo>
                  <a:lnTo>
                    <a:pt x="4783" y="3583"/>
                  </a:lnTo>
                  <a:lnTo>
                    <a:pt x="5355" y="794"/>
                  </a:lnTo>
                  <a:close/>
                  <a:moveTo>
                    <a:pt x="6273" y="2698"/>
                  </a:moveTo>
                  <a:lnTo>
                    <a:pt x="5713" y="3672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06"/>
                  </a:moveTo>
                  <a:lnTo>
                    <a:pt x="3574" y="3773"/>
                  </a:lnTo>
                  <a:cubicBezTo>
                    <a:pt x="3518" y="3762"/>
                    <a:pt x="3462" y="3751"/>
                    <a:pt x="3394" y="3739"/>
                  </a:cubicBezTo>
                  <a:cubicBezTo>
                    <a:pt x="3204" y="3695"/>
                    <a:pt x="3002" y="3650"/>
                    <a:pt x="2801" y="3594"/>
                  </a:cubicBezTo>
                  <a:lnTo>
                    <a:pt x="3932" y="1006"/>
                  </a:lnTo>
                  <a:close/>
                  <a:moveTo>
                    <a:pt x="6676" y="2686"/>
                  </a:moveTo>
                  <a:cubicBezTo>
                    <a:pt x="6900" y="2709"/>
                    <a:pt x="7102" y="2799"/>
                    <a:pt x="7270" y="2978"/>
                  </a:cubicBezTo>
                  <a:lnTo>
                    <a:pt x="6575" y="3874"/>
                  </a:lnTo>
                  <a:lnTo>
                    <a:pt x="6676" y="2686"/>
                  </a:lnTo>
                  <a:close/>
                  <a:moveTo>
                    <a:pt x="4940" y="1566"/>
                  </a:moveTo>
                  <a:lnTo>
                    <a:pt x="4458" y="3919"/>
                  </a:lnTo>
                  <a:cubicBezTo>
                    <a:pt x="4279" y="3896"/>
                    <a:pt x="4089" y="3863"/>
                    <a:pt x="3910" y="3829"/>
                  </a:cubicBezTo>
                  <a:lnTo>
                    <a:pt x="4940" y="1566"/>
                  </a:lnTo>
                  <a:close/>
                  <a:moveTo>
                    <a:pt x="7427" y="3179"/>
                  </a:moveTo>
                  <a:cubicBezTo>
                    <a:pt x="7449" y="3235"/>
                    <a:pt x="7483" y="3280"/>
                    <a:pt x="7505" y="3336"/>
                  </a:cubicBezTo>
                  <a:cubicBezTo>
                    <a:pt x="7673" y="3829"/>
                    <a:pt x="7225" y="3963"/>
                    <a:pt x="6788" y="4008"/>
                  </a:cubicBezTo>
                  <a:lnTo>
                    <a:pt x="7427" y="3179"/>
                  </a:lnTo>
                  <a:close/>
                  <a:moveTo>
                    <a:pt x="5534" y="2922"/>
                  </a:moveTo>
                  <a:lnTo>
                    <a:pt x="5433" y="4019"/>
                  </a:lnTo>
                  <a:cubicBezTo>
                    <a:pt x="5231" y="3997"/>
                    <a:pt x="5030" y="3986"/>
                    <a:pt x="4828" y="3963"/>
                  </a:cubicBezTo>
                  <a:lnTo>
                    <a:pt x="5534" y="2922"/>
                  </a:lnTo>
                  <a:close/>
                  <a:moveTo>
                    <a:pt x="6407" y="2978"/>
                  </a:moveTo>
                  <a:lnTo>
                    <a:pt x="6307" y="4031"/>
                  </a:lnTo>
                  <a:lnTo>
                    <a:pt x="6284" y="4031"/>
                  </a:lnTo>
                  <a:cubicBezTo>
                    <a:pt x="6127" y="4031"/>
                    <a:pt x="5971" y="4031"/>
                    <a:pt x="5803" y="4019"/>
                  </a:cubicBezTo>
                  <a:lnTo>
                    <a:pt x="6407" y="2978"/>
                  </a:lnTo>
                  <a:close/>
                  <a:moveTo>
                    <a:pt x="4535" y="0"/>
                  </a:moveTo>
                  <a:cubicBezTo>
                    <a:pt x="4260" y="0"/>
                    <a:pt x="3991" y="39"/>
                    <a:pt x="3753" y="110"/>
                  </a:cubicBezTo>
                  <a:cubicBezTo>
                    <a:pt x="3170" y="290"/>
                    <a:pt x="2722" y="682"/>
                    <a:pt x="2409" y="1174"/>
                  </a:cubicBezTo>
                  <a:cubicBezTo>
                    <a:pt x="2147" y="1089"/>
                    <a:pt x="1875" y="1034"/>
                    <a:pt x="1606" y="1034"/>
                  </a:cubicBezTo>
                  <a:cubicBezTo>
                    <a:pt x="1311" y="1034"/>
                    <a:pt x="1021" y="1100"/>
                    <a:pt x="751" y="1264"/>
                  </a:cubicBezTo>
                  <a:cubicBezTo>
                    <a:pt x="348" y="1522"/>
                    <a:pt x="1" y="2037"/>
                    <a:pt x="90" y="2541"/>
                  </a:cubicBezTo>
                  <a:cubicBezTo>
                    <a:pt x="258" y="3370"/>
                    <a:pt x="1423" y="3739"/>
                    <a:pt x="2118" y="3941"/>
                  </a:cubicBezTo>
                  <a:cubicBezTo>
                    <a:pt x="3268" y="4288"/>
                    <a:pt x="4523" y="4477"/>
                    <a:pt x="5736" y="4477"/>
                  </a:cubicBezTo>
                  <a:cubicBezTo>
                    <a:pt x="5893" y="4477"/>
                    <a:pt x="6050" y="4474"/>
                    <a:pt x="6206" y="4467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60" y="2471"/>
                    <a:pt x="7380" y="2213"/>
                    <a:pt x="6753" y="2213"/>
                  </a:cubicBezTo>
                  <a:cubicBezTo>
                    <a:pt x="6558" y="2213"/>
                    <a:pt x="6358" y="2238"/>
                    <a:pt x="6161" y="2283"/>
                  </a:cubicBezTo>
                  <a:cubicBezTo>
                    <a:pt x="6430" y="1690"/>
                    <a:pt x="6531" y="962"/>
                    <a:pt x="6015" y="491"/>
                  </a:cubicBezTo>
                  <a:cubicBezTo>
                    <a:pt x="5637" y="150"/>
                    <a:pt x="5076" y="0"/>
                    <a:pt x="4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3"/>
            <p:cNvSpPr/>
            <p:nvPr/>
          </p:nvSpPr>
          <p:spPr>
            <a:xfrm>
              <a:off x="1510933" y="0"/>
              <a:ext cx="286081" cy="148480"/>
            </a:xfrm>
            <a:custGeom>
              <a:avLst/>
              <a:gdLst/>
              <a:ahLst/>
              <a:cxnLst/>
              <a:rect l="l" t="t" r="r" b="b"/>
              <a:pathLst>
                <a:path w="8626" h="4477" extrusionOk="0">
                  <a:moveTo>
                    <a:pt x="1827" y="1544"/>
                  </a:moveTo>
                  <a:cubicBezTo>
                    <a:pt x="1995" y="1589"/>
                    <a:pt x="2151" y="1656"/>
                    <a:pt x="2275" y="1723"/>
                  </a:cubicBezTo>
                  <a:lnTo>
                    <a:pt x="2308" y="1723"/>
                  </a:lnTo>
                  <a:lnTo>
                    <a:pt x="1636" y="2877"/>
                  </a:lnTo>
                  <a:lnTo>
                    <a:pt x="1636" y="2877"/>
                  </a:lnTo>
                  <a:lnTo>
                    <a:pt x="1827" y="1544"/>
                  </a:lnTo>
                  <a:close/>
                  <a:moveTo>
                    <a:pt x="1426" y="1477"/>
                  </a:moveTo>
                  <a:cubicBezTo>
                    <a:pt x="1479" y="1477"/>
                    <a:pt x="1535" y="1482"/>
                    <a:pt x="1591" y="1488"/>
                  </a:cubicBezTo>
                  <a:lnTo>
                    <a:pt x="1367" y="3000"/>
                  </a:lnTo>
                  <a:cubicBezTo>
                    <a:pt x="1323" y="2967"/>
                    <a:pt x="1278" y="2955"/>
                    <a:pt x="1233" y="2922"/>
                  </a:cubicBezTo>
                  <a:cubicBezTo>
                    <a:pt x="987" y="2731"/>
                    <a:pt x="774" y="2462"/>
                    <a:pt x="830" y="2138"/>
                  </a:cubicBezTo>
                  <a:cubicBezTo>
                    <a:pt x="863" y="1891"/>
                    <a:pt x="1031" y="1578"/>
                    <a:pt x="1278" y="1499"/>
                  </a:cubicBezTo>
                  <a:cubicBezTo>
                    <a:pt x="1323" y="1482"/>
                    <a:pt x="1373" y="1477"/>
                    <a:pt x="1426" y="1477"/>
                  </a:cubicBezTo>
                  <a:close/>
                  <a:moveTo>
                    <a:pt x="3888" y="514"/>
                  </a:moveTo>
                  <a:lnTo>
                    <a:pt x="2711" y="3202"/>
                  </a:lnTo>
                  <a:lnTo>
                    <a:pt x="2689" y="1712"/>
                  </a:lnTo>
                  <a:cubicBezTo>
                    <a:pt x="2779" y="1678"/>
                    <a:pt x="2857" y="1634"/>
                    <a:pt x="2902" y="1555"/>
                  </a:cubicBezTo>
                  <a:cubicBezTo>
                    <a:pt x="3115" y="1130"/>
                    <a:pt x="3417" y="682"/>
                    <a:pt x="3888" y="514"/>
                  </a:cubicBezTo>
                  <a:close/>
                  <a:moveTo>
                    <a:pt x="4336" y="445"/>
                  </a:moveTo>
                  <a:cubicBezTo>
                    <a:pt x="4589" y="445"/>
                    <a:pt x="4872" y="502"/>
                    <a:pt x="5108" y="626"/>
                  </a:cubicBezTo>
                  <a:lnTo>
                    <a:pt x="3899" y="3269"/>
                  </a:lnTo>
                  <a:lnTo>
                    <a:pt x="4268" y="446"/>
                  </a:lnTo>
                  <a:cubicBezTo>
                    <a:pt x="4291" y="445"/>
                    <a:pt x="4313" y="445"/>
                    <a:pt x="4336" y="445"/>
                  </a:cubicBezTo>
                  <a:close/>
                  <a:moveTo>
                    <a:pt x="2443" y="1992"/>
                  </a:moveTo>
                  <a:lnTo>
                    <a:pt x="2465" y="3493"/>
                  </a:lnTo>
                  <a:cubicBezTo>
                    <a:pt x="2207" y="3415"/>
                    <a:pt x="1961" y="3336"/>
                    <a:pt x="1726" y="3224"/>
                  </a:cubicBezTo>
                  <a:lnTo>
                    <a:pt x="2443" y="1992"/>
                  </a:lnTo>
                  <a:close/>
                  <a:moveTo>
                    <a:pt x="5366" y="794"/>
                  </a:moveTo>
                  <a:cubicBezTo>
                    <a:pt x="5456" y="883"/>
                    <a:pt x="5534" y="973"/>
                    <a:pt x="5579" y="1085"/>
                  </a:cubicBezTo>
                  <a:cubicBezTo>
                    <a:pt x="5814" y="1589"/>
                    <a:pt x="5534" y="2261"/>
                    <a:pt x="5243" y="2686"/>
                  </a:cubicBezTo>
                  <a:cubicBezTo>
                    <a:pt x="5176" y="2787"/>
                    <a:pt x="5209" y="2843"/>
                    <a:pt x="5276" y="2877"/>
                  </a:cubicBezTo>
                  <a:lnTo>
                    <a:pt x="4795" y="3583"/>
                  </a:lnTo>
                  <a:lnTo>
                    <a:pt x="5366" y="794"/>
                  </a:lnTo>
                  <a:close/>
                  <a:moveTo>
                    <a:pt x="6284" y="2698"/>
                  </a:moveTo>
                  <a:lnTo>
                    <a:pt x="5724" y="3672"/>
                  </a:lnTo>
                  <a:lnTo>
                    <a:pt x="5803" y="2843"/>
                  </a:lnTo>
                  <a:cubicBezTo>
                    <a:pt x="5960" y="2776"/>
                    <a:pt x="6128" y="2720"/>
                    <a:pt x="6284" y="2698"/>
                  </a:cubicBezTo>
                  <a:close/>
                  <a:moveTo>
                    <a:pt x="3944" y="1006"/>
                  </a:moveTo>
                  <a:lnTo>
                    <a:pt x="3585" y="3773"/>
                  </a:lnTo>
                  <a:cubicBezTo>
                    <a:pt x="3529" y="3762"/>
                    <a:pt x="3462" y="3751"/>
                    <a:pt x="3406" y="3739"/>
                  </a:cubicBezTo>
                  <a:cubicBezTo>
                    <a:pt x="3215" y="3695"/>
                    <a:pt x="3014" y="3650"/>
                    <a:pt x="2812" y="3594"/>
                  </a:cubicBezTo>
                  <a:lnTo>
                    <a:pt x="3944" y="1006"/>
                  </a:lnTo>
                  <a:close/>
                  <a:moveTo>
                    <a:pt x="6688" y="2686"/>
                  </a:moveTo>
                  <a:cubicBezTo>
                    <a:pt x="6912" y="2709"/>
                    <a:pt x="7113" y="2799"/>
                    <a:pt x="7281" y="2978"/>
                  </a:cubicBezTo>
                  <a:lnTo>
                    <a:pt x="6587" y="3874"/>
                  </a:lnTo>
                  <a:lnTo>
                    <a:pt x="6688" y="2686"/>
                  </a:lnTo>
                  <a:close/>
                  <a:moveTo>
                    <a:pt x="4952" y="1566"/>
                  </a:moveTo>
                  <a:lnTo>
                    <a:pt x="4470" y="3919"/>
                  </a:lnTo>
                  <a:cubicBezTo>
                    <a:pt x="4291" y="3896"/>
                    <a:pt x="4100" y="3863"/>
                    <a:pt x="3921" y="3829"/>
                  </a:cubicBezTo>
                  <a:lnTo>
                    <a:pt x="4952" y="1566"/>
                  </a:lnTo>
                  <a:close/>
                  <a:moveTo>
                    <a:pt x="7427" y="3179"/>
                  </a:moveTo>
                  <a:cubicBezTo>
                    <a:pt x="7461" y="3235"/>
                    <a:pt x="7494" y="3280"/>
                    <a:pt x="7517" y="3336"/>
                  </a:cubicBezTo>
                  <a:cubicBezTo>
                    <a:pt x="7685" y="3829"/>
                    <a:pt x="7236" y="3963"/>
                    <a:pt x="6800" y="4008"/>
                  </a:cubicBezTo>
                  <a:lnTo>
                    <a:pt x="7427" y="3179"/>
                  </a:lnTo>
                  <a:close/>
                  <a:moveTo>
                    <a:pt x="5545" y="2922"/>
                  </a:moveTo>
                  <a:lnTo>
                    <a:pt x="5444" y="4019"/>
                  </a:lnTo>
                  <a:cubicBezTo>
                    <a:pt x="5243" y="3997"/>
                    <a:pt x="5041" y="3986"/>
                    <a:pt x="4840" y="3963"/>
                  </a:cubicBezTo>
                  <a:lnTo>
                    <a:pt x="5545" y="2922"/>
                  </a:lnTo>
                  <a:close/>
                  <a:moveTo>
                    <a:pt x="6419" y="2978"/>
                  </a:moveTo>
                  <a:lnTo>
                    <a:pt x="6318" y="4031"/>
                  </a:lnTo>
                  <a:lnTo>
                    <a:pt x="6296" y="4031"/>
                  </a:lnTo>
                  <a:cubicBezTo>
                    <a:pt x="6139" y="4031"/>
                    <a:pt x="5982" y="4031"/>
                    <a:pt x="5814" y="4019"/>
                  </a:cubicBezTo>
                  <a:lnTo>
                    <a:pt x="6419" y="2978"/>
                  </a:lnTo>
                  <a:close/>
                  <a:moveTo>
                    <a:pt x="4547" y="0"/>
                  </a:moveTo>
                  <a:cubicBezTo>
                    <a:pt x="4272" y="0"/>
                    <a:pt x="4002" y="39"/>
                    <a:pt x="3764" y="110"/>
                  </a:cubicBezTo>
                  <a:cubicBezTo>
                    <a:pt x="3182" y="290"/>
                    <a:pt x="2734" y="682"/>
                    <a:pt x="2420" y="1174"/>
                  </a:cubicBezTo>
                  <a:cubicBezTo>
                    <a:pt x="2158" y="1089"/>
                    <a:pt x="1886" y="1034"/>
                    <a:pt x="1618" y="1034"/>
                  </a:cubicBezTo>
                  <a:cubicBezTo>
                    <a:pt x="1323" y="1034"/>
                    <a:pt x="1032" y="1100"/>
                    <a:pt x="763" y="1264"/>
                  </a:cubicBezTo>
                  <a:cubicBezTo>
                    <a:pt x="359" y="1522"/>
                    <a:pt x="1" y="2037"/>
                    <a:pt x="102" y="2541"/>
                  </a:cubicBezTo>
                  <a:cubicBezTo>
                    <a:pt x="270" y="3370"/>
                    <a:pt x="1435" y="3739"/>
                    <a:pt x="2129" y="3941"/>
                  </a:cubicBezTo>
                  <a:cubicBezTo>
                    <a:pt x="3279" y="4288"/>
                    <a:pt x="4526" y="4477"/>
                    <a:pt x="5737" y="4477"/>
                  </a:cubicBezTo>
                  <a:cubicBezTo>
                    <a:pt x="5894" y="4477"/>
                    <a:pt x="6050" y="4474"/>
                    <a:pt x="6206" y="4467"/>
                  </a:cubicBezTo>
                  <a:cubicBezTo>
                    <a:pt x="6912" y="4445"/>
                    <a:pt x="8625" y="4243"/>
                    <a:pt x="8245" y="3146"/>
                  </a:cubicBezTo>
                  <a:cubicBezTo>
                    <a:pt x="7971" y="2471"/>
                    <a:pt x="7392" y="2213"/>
                    <a:pt x="6765" y="2213"/>
                  </a:cubicBezTo>
                  <a:cubicBezTo>
                    <a:pt x="6569" y="2213"/>
                    <a:pt x="6369" y="2238"/>
                    <a:pt x="6172" y="2283"/>
                  </a:cubicBezTo>
                  <a:cubicBezTo>
                    <a:pt x="6441" y="1690"/>
                    <a:pt x="6531" y="962"/>
                    <a:pt x="6027" y="491"/>
                  </a:cubicBezTo>
                  <a:cubicBezTo>
                    <a:pt x="5648" y="150"/>
                    <a:pt x="5087" y="0"/>
                    <a:pt x="45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3"/>
            <p:cNvSpPr/>
            <p:nvPr/>
          </p:nvSpPr>
          <p:spPr>
            <a:xfrm>
              <a:off x="146921" y="240679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68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13" y="3684"/>
                  </a:lnTo>
                  <a:lnTo>
                    <a:pt x="5713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9"/>
                  </a:moveTo>
                  <a:lnTo>
                    <a:pt x="3573" y="3774"/>
                  </a:lnTo>
                  <a:cubicBezTo>
                    <a:pt x="3517" y="3763"/>
                    <a:pt x="3461" y="3752"/>
                    <a:pt x="3394" y="3740"/>
                  </a:cubicBezTo>
                  <a:cubicBezTo>
                    <a:pt x="3204" y="3696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4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238" y="4035"/>
                    <a:pt x="6192" y="4036"/>
                    <a:pt x="6146" y="4036"/>
                  </a:cubicBezTo>
                  <a:cubicBezTo>
                    <a:pt x="6035" y="4036"/>
                    <a:pt x="5924" y="4028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87"/>
                  </a:cubicBezTo>
                  <a:cubicBezTo>
                    <a:pt x="2143" y="1100"/>
                    <a:pt x="1868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3"/>
            <p:cNvSpPr/>
            <p:nvPr/>
          </p:nvSpPr>
          <p:spPr>
            <a:xfrm>
              <a:off x="564237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1989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0" y="2927"/>
                    <a:pt x="1983" y="2932"/>
                    <a:pt x="1964" y="2932"/>
                  </a:cubicBezTo>
                  <a:cubicBezTo>
                    <a:pt x="1954" y="2932"/>
                    <a:pt x="1944" y="2931"/>
                    <a:pt x="1933" y="2927"/>
                  </a:cubicBez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30" y="754"/>
                    <a:pt x="1552" y="1225"/>
                    <a:pt x="1709" y="1628"/>
                  </a:cubicBezTo>
                  <a:cubicBezTo>
                    <a:pt x="1633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5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7" y="172"/>
                    <a:pt x="3569" y="60"/>
                  </a:cubicBezTo>
                  <a:cubicBezTo>
                    <a:pt x="3423" y="21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3"/>
            <p:cNvSpPr/>
            <p:nvPr/>
          </p:nvSpPr>
          <p:spPr>
            <a:xfrm>
              <a:off x="915853" y="240679"/>
              <a:ext cx="286048" cy="148513"/>
            </a:xfrm>
            <a:custGeom>
              <a:avLst/>
              <a:gdLst/>
              <a:ahLst/>
              <a:cxnLst/>
              <a:rect l="l" t="t" r="r" b="b"/>
              <a:pathLst>
                <a:path w="8625" h="4478" extrusionOk="0">
                  <a:moveTo>
                    <a:pt x="1826" y="1545"/>
                  </a:moveTo>
                  <a:cubicBezTo>
                    <a:pt x="1994" y="1590"/>
                    <a:pt x="2151" y="1668"/>
                    <a:pt x="2274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26" y="1478"/>
                  </a:moveTo>
                  <a:cubicBezTo>
                    <a:pt x="1479" y="1478"/>
                    <a:pt x="1535" y="1483"/>
                    <a:pt x="1591" y="1489"/>
                  </a:cubicBezTo>
                  <a:lnTo>
                    <a:pt x="1367" y="3001"/>
                  </a:lnTo>
                  <a:cubicBezTo>
                    <a:pt x="1333" y="2979"/>
                    <a:pt x="1277" y="2956"/>
                    <a:pt x="1244" y="2923"/>
                  </a:cubicBezTo>
                  <a:cubicBezTo>
                    <a:pt x="986" y="2732"/>
                    <a:pt x="785" y="2463"/>
                    <a:pt x="829" y="2139"/>
                  </a:cubicBezTo>
                  <a:cubicBezTo>
                    <a:pt x="863" y="1892"/>
                    <a:pt x="1031" y="1579"/>
                    <a:pt x="1277" y="1500"/>
                  </a:cubicBezTo>
                  <a:cubicBezTo>
                    <a:pt x="1322" y="1483"/>
                    <a:pt x="1373" y="1478"/>
                    <a:pt x="1426" y="1478"/>
                  </a:cubicBezTo>
                  <a:close/>
                  <a:moveTo>
                    <a:pt x="3887" y="515"/>
                  </a:moveTo>
                  <a:lnTo>
                    <a:pt x="2711" y="3203"/>
                  </a:lnTo>
                  <a:lnTo>
                    <a:pt x="2689" y="1713"/>
                  </a:lnTo>
                  <a:cubicBezTo>
                    <a:pt x="2778" y="1679"/>
                    <a:pt x="2868" y="1635"/>
                    <a:pt x="2901" y="1556"/>
                  </a:cubicBezTo>
                  <a:cubicBezTo>
                    <a:pt x="3114" y="1131"/>
                    <a:pt x="3417" y="683"/>
                    <a:pt x="3887" y="515"/>
                  </a:cubicBezTo>
                  <a:close/>
                  <a:moveTo>
                    <a:pt x="4336" y="446"/>
                  </a:moveTo>
                  <a:cubicBezTo>
                    <a:pt x="4588" y="446"/>
                    <a:pt x="4872" y="503"/>
                    <a:pt x="5108" y="627"/>
                  </a:cubicBezTo>
                  <a:lnTo>
                    <a:pt x="3898" y="3270"/>
                  </a:lnTo>
                  <a:lnTo>
                    <a:pt x="4268" y="447"/>
                  </a:lnTo>
                  <a:cubicBezTo>
                    <a:pt x="4290" y="446"/>
                    <a:pt x="4313" y="446"/>
                    <a:pt x="4336" y="446"/>
                  </a:cubicBezTo>
                  <a:close/>
                  <a:moveTo>
                    <a:pt x="2442" y="1993"/>
                  </a:moveTo>
                  <a:lnTo>
                    <a:pt x="2465" y="3494"/>
                  </a:lnTo>
                  <a:cubicBezTo>
                    <a:pt x="2207" y="3427"/>
                    <a:pt x="1961" y="3337"/>
                    <a:pt x="1725" y="3225"/>
                  </a:cubicBezTo>
                  <a:lnTo>
                    <a:pt x="2442" y="1993"/>
                  </a:lnTo>
                  <a:close/>
                  <a:moveTo>
                    <a:pt x="5366" y="806"/>
                  </a:moveTo>
                  <a:cubicBezTo>
                    <a:pt x="5455" y="884"/>
                    <a:pt x="5534" y="974"/>
                    <a:pt x="5578" y="1086"/>
                  </a:cubicBezTo>
                  <a:cubicBezTo>
                    <a:pt x="5814" y="1590"/>
                    <a:pt x="5534" y="2262"/>
                    <a:pt x="5242" y="2687"/>
                  </a:cubicBezTo>
                  <a:cubicBezTo>
                    <a:pt x="5175" y="2788"/>
                    <a:pt x="5209" y="2844"/>
                    <a:pt x="5276" y="2878"/>
                  </a:cubicBezTo>
                  <a:lnTo>
                    <a:pt x="4794" y="3583"/>
                  </a:lnTo>
                  <a:lnTo>
                    <a:pt x="5366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802" y="2844"/>
                  </a:lnTo>
                  <a:cubicBezTo>
                    <a:pt x="5959" y="2777"/>
                    <a:pt x="6127" y="2721"/>
                    <a:pt x="6284" y="2699"/>
                  </a:cubicBezTo>
                  <a:close/>
                  <a:moveTo>
                    <a:pt x="3943" y="1019"/>
                  </a:moveTo>
                  <a:lnTo>
                    <a:pt x="3585" y="3774"/>
                  </a:lnTo>
                  <a:cubicBezTo>
                    <a:pt x="3529" y="3763"/>
                    <a:pt x="3473" y="3752"/>
                    <a:pt x="3406" y="3740"/>
                  </a:cubicBezTo>
                  <a:cubicBezTo>
                    <a:pt x="3215" y="3696"/>
                    <a:pt x="3013" y="3651"/>
                    <a:pt x="2812" y="3595"/>
                  </a:cubicBezTo>
                  <a:lnTo>
                    <a:pt x="3943" y="1019"/>
                  </a:lnTo>
                  <a:close/>
                  <a:moveTo>
                    <a:pt x="6687" y="2687"/>
                  </a:moveTo>
                  <a:cubicBezTo>
                    <a:pt x="6911" y="2710"/>
                    <a:pt x="7113" y="2811"/>
                    <a:pt x="7281" y="2979"/>
                  </a:cubicBezTo>
                  <a:lnTo>
                    <a:pt x="6586" y="3875"/>
                  </a:lnTo>
                  <a:lnTo>
                    <a:pt x="6687" y="2687"/>
                  </a:lnTo>
                  <a:close/>
                  <a:moveTo>
                    <a:pt x="4951" y="1567"/>
                  </a:moveTo>
                  <a:lnTo>
                    <a:pt x="4470" y="3920"/>
                  </a:lnTo>
                  <a:cubicBezTo>
                    <a:pt x="4290" y="3897"/>
                    <a:pt x="4100" y="3864"/>
                    <a:pt x="3921" y="3830"/>
                  </a:cubicBezTo>
                  <a:lnTo>
                    <a:pt x="4951" y="1567"/>
                  </a:lnTo>
                  <a:close/>
                  <a:moveTo>
                    <a:pt x="7438" y="3180"/>
                  </a:moveTo>
                  <a:cubicBezTo>
                    <a:pt x="7460" y="3236"/>
                    <a:pt x="7494" y="3281"/>
                    <a:pt x="7516" y="3337"/>
                  </a:cubicBezTo>
                  <a:cubicBezTo>
                    <a:pt x="7684" y="3830"/>
                    <a:pt x="7236" y="3964"/>
                    <a:pt x="6799" y="4009"/>
                  </a:cubicBezTo>
                  <a:lnTo>
                    <a:pt x="7438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2" y="4009"/>
                    <a:pt x="5041" y="3987"/>
                    <a:pt x="4839" y="3964"/>
                  </a:cubicBezTo>
                  <a:lnTo>
                    <a:pt x="5545" y="2923"/>
                  </a:lnTo>
                  <a:close/>
                  <a:moveTo>
                    <a:pt x="6418" y="2979"/>
                  </a:moveTo>
                  <a:lnTo>
                    <a:pt x="6318" y="4032"/>
                  </a:lnTo>
                  <a:lnTo>
                    <a:pt x="6295" y="4032"/>
                  </a:lnTo>
                  <a:cubicBezTo>
                    <a:pt x="6249" y="4035"/>
                    <a:pt x="6203" y="4036"/>
                    <a:pt x="6157" y="4036"/>
                  </a:cubicBezTo>
                  <a:cubicBezTo>
                    <a:pt x="6046" y="4036"/>
                    <a:pt x="5932" y="4028"/>
                    <a:pt x="5814" y="4020"/>
                  </a:cubicBezTo>
                  <a:lnTo>
                    <a:pt x="6418" y="2979"/>
                  </a:lnTo>
                  <a:close/>
                  <a:moveTo>
                    <a:pt x="4546" y="1"/>
                  </a:moveTo>
                  <a:cubicBezTo>
                    <a:pt x="4271" y="1"/>
                    <a:pt x="4002" y="40"/>
                    <a:pt x="3764" y="111"/>
                  </a:cubicBezTo>
                  <a:cubicBezTo>
                    <a:pt x="3181" y="291"/>
                    <a:pt x="2733" y="683"/>
                    <a:pt x="2420" y="1187"/>
                  </a:cubicBezTo>
                  <a:cubicBezTo>
                    <a:pt x="2155" y="1100"/>
                    <a:pt x="1879" y="1042"/>
                    <a:pt x="1607" y="1042"/>
                  </a:cubicBezTo>
                  <a:cubicBezTo>
                    <a:pt x="1316" y="1042"/>
                    <a:pt x="1028" y="1108"/>
                    <a:pt x="762" y="1276"/>
                  </a:cubicBezTo>
                  <a:cubicBezTo>
                    <a:pt x="359" y="1523"/>
                    <a:pt x="1" y="2038"/>
                    <a:pt x="101" y="2542"/>
                  </a:cubicBezTo>
                  <a:cubicBezTo>
                    <a:pt x="269" y="3371"/>
                    <a:pt x="1434" y="3740"/>
                    <a:pt x="2129" y="3942"/>
                  </a:cubicBezTo>
                  <a:cubicBezTo>
                    <a:pt x="3279" y="4289"/>
                    <a:pt x="4525" y="4478"/>
                    <a:pt x="5736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1" y="4446"/>
                    <a:pt x="8625" y="4244"/>
                    <a:pt x="8244" y="3147"/>
                  </a:cubicBezTo>
                  <a:cubicBezTo>
                    <a:pt x="7971" y="2472"/>
                    <a:pt x="7391" y="2214"/>
                    <a:pt x="6764" y="2214"/>
                  </a:cubicBezTo>
                  <a:cubicBezTo>
                    <a:pt x="6569" y="2214"/>
                    <a:pt x="6369" y="2239"/>
                    <a:pt x="6172" y="2284"/>
                  </a:cubicBezTo>
                  <a:cubicBezTo>
                    <a:pt x="6441" y="1691"/>
                    <a:pt x="6542" y="963"/>
                    <a:pt x="6026" y="492"/>
                  </a:cubicBezTo>
                  <a:cubicBezTo>
                    <a:pt x="5648" y="151"/>
                    <a:pt x="5087" y="1"/>
                    <a:pt x="4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3"/>
            <p:cNvSpPr/>
            <p:nvPr/>
          </p:nvSpPr>
          <p:spPr>
            <a:xfrm>
              <a:off x="1333533" y="254641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02"/>
                  </a:moveTo>
                  <a:lnTo>
                    <a:pt x="5047" y="2087"/>
                  </a:lnTo>
                  <a:lnTo>
                    <a:pt x="4543" y="1214"/>
                  </a:lnTo>
                  <a:cubicBezTo>
                    <a:pt x="4667" y="1169"/>
                    <a:pt x="4790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6" y="1684"/>
                    <a:pt x="5664" y="1874"/>
                    <a:pt x="5518" y="2042"/>
                  </a:cubicBezTo>
                  <a:cubicBezTo>
                    <a:pt x="5451" y="2132"/>
                    <a:pt x="5350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47"/>
                    <a:pt x="4219" y="1281"/>
                    <a:pt x="4286" y="1281"/>
                  </a:cubicBezTo>
                  <a:lnTo>
                    <a:pt x="4275" y="2334"/>
                  </a:lnTo>
                  <a:lnTo>
                    <a:pt x="3457" y="452"/>
                  </a:lnTo>
                  <a:close/>
                  <a:moveTo>
                    <a:pt x="2960" y="325"/>
                  </a:moveTo>
                  <a:cubicBezTo>
                    <a:pt x="3024" y="325"/>
                    <a:pt x="3086" y="330"/>
                    <a:pt x="3143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9" y="352"/>
                    <a:pt x="2810" y="325"/>
                    <a:pt x="2960" y="325"/>
                  </a:cubicBezTo>
                  <a:close/>
                  <a:moveTo>
                    <a:pt x="4465" y="1449"/>
                  </a:moveTo>
                  <a:lnTo>
                    <a:pt x="5014" y="2390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3" y="2602"/>
                  </a:lnTo>
                  <a:lnTo>
                    <a:pt x="2763" y="2602"/>
                  </a:lnTo>
                  <a:lnTo>
                    <a:pt x="2382" y="2042"/>
                  </a:lnTo>
                  <a:cubicBezTo>
                    <a:pt x="2449" y="1998"/>
                    <a:pt x="2483" y="1942"/>
                    <a:pt x="2427" y="1863"/>
                  </a:cubicBezTo>
                  <a:cubicBezTo>
                    <a:pt x="2225" y="1561"/>
                    <a:pt x="2023" y="1068"/>
                    <a:pt x="2180" y="710"/>
                  </a:cubicBezTo>
                  <a:cubicBezTo>
                    <a:pt x="2214" y="631"/>
                    <a:pt x="2270" y="564"/>
                    <a:pt x="2337" y="519"/>
                  </a:cubicBezTo>
                  <a:close/>
                  <a:moveTo>
                    <a:pt x="1699" y="1998"/>
                  </a:moveTo>
                  <a:lnTo>
                    <a:pt x="1699" y="1998"/>
                  </a:lnTo>
                  <a:cubicBezTo>
                    <a:pt x="1799" y="2020"/>
                    <a:pt x="1889" y="2054"/>
                    <a:pt x="1979" y="2110"/>
                  </a:cubicBezTo>
                  <a:cubicBezTo>
                    <a:pt x="1990" y="2110"/>
                    <a:pt x="2012" y="2110"/>
                    <a:pt x="2035" y="2121"/>
                  </a:cubicBezTo>
                  <a:lnTo>
                    <a:pt x="2079" y="2670"/>
                  </a:lnTo>
                  <a:lnTo>
                    <a:pt x="1699" y="1998"/>
                  </a:lnTo>
                  <a:close/>
                  <a:moveTo>
                    <a:pt x="3379" y="732"/>
                  </a:moveTo>
                  <a:lnTo>
                    <a:pt x="4219" y="2647"/>
                  </a:lnTo>
                  <a:cubicBezTo>
                    <a:pt x="4163" y="2658"/>
                    <a:pt x="4107" y="2670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32"/>
                  </a:lnTo>
                  <a:close/>
                  <a:moveTo>
                    <a:pt x="1336" y="1940"/>
                  </a:moveTo>
                  <a:cubicBezTo>
                    <a:pt x="1352" y="1940"/>
                    <a:pt x="1368" y="1941"/>
                    <a:pt x="1385" y="1942"/>
                  </a:cubicBezTo>
                  <a:lnTo>
                    <a:pt x="1452" y="2815"/>
                  </a:lnTo>
                  <a:lnTo>
                    <a:pt x="1452" y="2815"/>
                  </a:lnTo>
                  <a:lnTo>
                    <a:pt x="914" y="2121"/>
                  </a:lnTo>
                  <a:cubicBezTo>
                    <a:pt x="1017" y="1998"/>
                    <a:pt x="1158" y="1940"/>
                    <a:pt x="1336" y="1940"/>
                  </a:cubicBezTo>
                  <a:close/>
                  <a:moveTo>
                    <a:pt x="2651" y="1135"/>
                  </a:moveTo>
                  <a:lnTo>
                    <a:pt x="3401" y="2815"/>
                  </a:lnTo>
                  <a:cubicBezTo>
                    <a:pt x="3267" y="2838"/>
                    <a:pt x="3132" y="2860"/>
                    <a:pt x="2998" y="2871"/>
                  </a:cubicBezTo>
                  <a:lnTo>
                    <a:pt x="2651" y="1135"/>
                  </a:lnTo>
                  <a:close/>
                  <a:moveTo>
                    <a:pt x="814" y="2278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8"/>
                  </a:cubicBezTo>
                  <a:close/>
                  <a:moveTo>
                    <a:pt x="2214" y="2121"/>
                  </a:moveTo>
                  <a:lnTo>
                    <a:pt x="2740" y="2894"/>
                  </a:lnTo>
                  <a:cubicBezTo>
                    <a:pt x="2583" y="2905"/>
                    <a:pt x="2438" y="2916"/>
                    <a:pt x="2292" y="2927"/>
                  </a:cubicBezTo>
                  <a:lnTo>
                    <a:pt x="2214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2001" y="2927"/>
                    <a:pt x="1983" y="2932"/>
                    <a:pt x="1964" y="2932"/>
                  </a:cubicBezTo>
                  <a:cubicBezTo>
                    <a:pt x="1955" y="2932"/>
                    <a:pt x="1945" y="2931"/>
                    <a:pt x="1934" y="2927"/>
                  </a:cubicBezTo>
                  <a:lnTo>
                    <a:pt x="1654" y="2927"/>
                  </a:lnTo>
                  <a:lnTo>
                    <a:pt x="1586" y="2166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30"/>
                  </a:cubicBezTo>
                  <a:cubicBezTo>
                    <a:pt x="1530" y="754"/>
                    <a:pt x="1553" y="1225"/>
                    <a:pt x="1710" y="1628"/>
                  </a:cubicBezTo>
                  <a:cubicBezTo>
                    <a:pt x="1634" y="1619"/>
                    <a:pt x="1557" y="1615"/>
                    <a:pt x="1481" y="1615"/>
                  </a:cubicBezTo>
                  <a:cubicBezTo>
                    <a:pt x="973" y="1615"/>
                    <a:pt x="479" y="1819"/>
                    <a:pt x="265" y="2345"/>
                  </a:cubicBezTo>
                  <a:cubicBezTo>
                    <a:pt x="265" y="2356"/>
                    <a:pt x="265" y="2356"/>
                    <a:pt x="265" y="2367"/>
                  </a:cubicBezTo>
                  <a:cubicBezTo>
                    <a:pt x="265" y="2378"/>
                    <a:pt x="254" y="2378"/>
                    <a:pt x="254" y="2390"/>
                  </a:cubicBezTo>
                  <a:cubicBezTo>
                    <a:pt x="1" y="3113"/>
                    <a:pt x="952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390" y="3140"/>
                    <a:pt x="3883" y="3050"/>
                    <a:pt x="4353" y="2927"/>
                  </a:cubicBezTo>
                  <a:cubicBezTo>
                    <a:pt x="4935" y="2770"/>
                    <a:pt x="5764" y="2535"/>
                    <a:pt x="6089" y="1964"/>
                  </a:cubicBezTo>
                  <a:cubicBezTo>
                    <a:pt x="6280" y="1628"/>
                    <a:pt x="6145" y="1225"/>
                    <a:pt x="5876" y="978"/>
                  </a:cubicBezTo>
                  <a:cubicBezTo>
                    <a:pt x="5685" y="810"/>
                    <a:pt x="5455" y="747"/>
                    <a:pt x="5216" y="747"/>
                  </a:cubicBezTo>
                  <a:cubicBezTo>
                    <a:pt x="4994" y="747"/>
                    <a:pt x="4765" y="802"/>
                    <a:pt x="4555" y="878"/>
                  </a:cubicBezTo>
                  <a:cubicBezTo>
                    <a:pt x="4331" y="497"/>
                    <a:pt x="4017" y="172"/>
                    <a:pt x="3569" y="60"/>
                  </a:cubicBezTo>
                  <a:cubicBezTo>
                    <a:pt x="3423" y="21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3"/>
            <p:cNvSpPr/>
            <p:nvPr/>
          </p:nvSpPr>
          <p:spPr>
            <a:xfrm>
              <a:off x="1685149" y="240679"/>
              <a:ext cx="286081" cy="148513"/>
            </a:xfrm>
            <a:custGeom>
              <a:avLst/>
              <a:gdLst/>
              <a:ahLst/>
              <a:cxnLst/>
              <a:rect l="l" t="t" r="r" b="b"/>
              <a:pathLst>
                <a:path w="8626" h="4478" extrusionOk="0">
                  <a:moveTo>
                    <a:pt x="1827" y="1545"/>
                  </a:moveTo>
                  <a:cubicBezTo>
                    <a:pt x="1995" y="1590"/>
                    <a:pt x="2152" y="1668"/>
                    <a:pt x="2275" y="1724"/>
                  </a:cubicBezTo>
                  <a:lnTo>
                    <a:pt x="2308" y="1724"/>
                  </a:lnTo>
                  <a:lnTo>
                    <a:pt x="1636" y="2878"/>
                  </a:lnTo>
                  <a:lnTo>
                    <a:pt x="1827" y="1545"/>
                  </a:lnTo>
                  <a:close/>
                  <a:moveTo>
                    <a:pt x="1425" y="1478"/>
                  </a:moveTo>
                  <a:cubicBezTo>
                    <a:pt x="1477" y="1478"/>
                    <a:pt x="1530" y="1483"/>
                    <a:pt x="1580" y="1489"/>
                  </a:cubicBezTo>
                  <a:lnTo>
                    <a:pt x="1367" y="3001"/>
                  </a:lnTo>
                  <a:cubicBezTo>
                    <a:pt x="1323" y="2979"/>
                    <a:pt x="1278" y="2956"/>
                    <a:pt x="1233" y="2923"/>
                  </a:cubicBezTo>
                  <a:cubicBezTo>
                    <a:pt x="987" y="2732"/>
                    <a:pt x="774" y="2463"/>
                    <a:pt x="830" y="2139"/>
                  </a:cubicBezTo>
                  <a:cubicBezTo>
                    <a:pt x="863" y="1892"/>
                    <a:pt x="1031" y="1579"/>
                    <a:pt x="1278" y="1500"/>
                  </a:cubicBezTo>
                  <a:cubicBezTo>
                    <a:pt x="1323" y="1483"/>
                    <a:pt x="1373" y="1478"/>
                    <a:pt x="1425" y="1478"/>
                  </a:cubicBezTo>
                  <a:close/>
                  <a:moveTo>
                    <a:pt x="3888" y="515"/>
                  </a:moveTo>
                  <a:lnTo>
                    <a:pt x="2712" y="3203"/>
                  </a:lnTo>
                  <a:lnTo>
                    <a:pt x="2689" y="1713"/>
                  </a:lnTo>
                  <a:cubicBezTo>
                    <a:pt x="2779" y="1679"/>
                    <a:pt x="2857" y="1635"/>
                    <a:pt x="2902" y="1556"/>
                  </a:cubicBezTo>
                  <a:cubicBezTo>
                    <a:pt x="3115" y="1131"/>
                    <a:pt x="3417" y="683"/>
                    <a:pt x="3888" y="515"/>
                  </a:cubicBezTo>
                  <a:close/>
                  <a:moveTo>
                    <a:pt x="4327" y="446"/>
                  </a:moveTo>
                  <a:cubicBezTo>
                    <a:pt x="4587" y="446"/>
                    <a:pt x="4861" y="503"/>
                    <a:pt x="5097" y="627"/>
                  </a:cubicBezTo>
                  <a:lnTo>
                    <a:pt x="3899" y="3270"/>
                  </a:lnTo>
                  <a:lnTo>
                    <a:pt x="4257" y="447"/>
                  </a:lnTo>
                  <a:cubicBezTo>
                    <a:pt x="4280" y="446"/>
                    <a:pt x="4304" y="446"/>
                    <a:pt x="4327" y="446"/>
                  </a:cubicBezTo>
                  <a:close/>
                  <a:moveTo>
                    <a:pt x="2443" y="1993"/>
                  </a:moveTo>
                  <a:lnTo>
                    <a:pt x="2465" y="3494"/>
                  </a:lnTo>
                  <a:cubicBezTo>
                    <a:pt x="2208" y="3427"/>
                    <a:pt x="1961" y="3337"/>
                    <a:pt x="1726" y="3225"/>
                  </a:cubicBezTo>
                  <a:lnTo>
                    <a:pt x="2443" y="1993"/>
                  </a:lnTo>
                  <a:close/>
                  <a:moveTo>
                    <a:pt x="5366" y="806"/>
                  </a:moveTo>
                  <a:cubicBezTo>
                    <a:pt x="5456" y="884"/>
                    <a:pt x="5534" y="974"/>
                    <a:pt x="5579" y="1086"/>
                  </a:cubicBezTo>
                  <a:cubicBezTo>
                    <a:pt x="5814" y="1590"/>
                    <a:pt x="5534" y="2262"/>
                    <a:pt x="5243" y="2687"/>
                  </a:cubicBezTo>
                  <a:cubicBezTo>
                    <a:pt x="5176" y="2788"/>
                    <a:pt x="5209" y="2844"/>
                    <a:pt x="5276" y="2878"/>
                  </a:cubicBezTo>
                  <a:lnTo>
                    <a:pt x="4784" y="3583"/>
                  </a:lnTo>
                  <a:lnTo>
                    <a:pt x="5366" y="806"/>
                  </a:lnTo>
                  <a:close/>
                  <a:moveTo>
                    <a:pt x="6285" y="2699"/>
                  </a:moveTo>
                  <a:lnTo>
                    <a:pt x="5725" y="3684"/>
                  </a:lnTo>
                  <a:lnTo>
                    <a:pt x="5803" y="2844"/>
                  </a:lnTo>
                  <a:cubicBezTo>
                    <a:pt x="5960" y="2777"/>
                    <a:pt x="6128" y="2721"/>
                    <a:pt x="6285" y="2699"/>
                  </a:cubicBezTo>
                  <a:close/>
                  <a:moveTo>
                    <a:pt x="3944" y="1007"/>
                  </a:moveTo>
                  <a:lnTo>
                    <a:pt x="3585" y="3774"/>
                  </a:lnTo>
                  <a:cubicBezTo>
                    <a:pt x="3529" y="3763"/>
                    <a:pt x="3462" y="3752"/>
                    <a:pt x="3406" y="3740"/>
                  </a:cubicBezTo>
                  <a:cubicBezTo>
                    <a:pt x="3216" y="3696"/>
                    <a:pt x="3014" y="3651"/>
                    <a:pt x="2812" y="3595"/>
                  </a:cubicBezTo>
                  <a:lnTo>
                    <a:pt x="3944" y="1007"/>
                  </a:lnTo>
                  <a:close/>
                  <a:moveTo>
                    <a:pt x="6688" y="2687"/>
                  </a:moveTo>
                  <a:cubicBezTo>
                    <a:pt x="6912" y="2710"/>
                    <a:pt x="7113" y="2811"/>
                    <a:pt x="7281" y="2979"/>
                  </a:cubicBezTo>
                  <a:lnTo>
                    <a:pt x="6587" y="3875"/>
                  </a:lnTo>
                  <a:lnTo>
                    <a:pt x="6688" y="2687"/>
                  </a:lnTo>
                  <a:close/>
                  <a:moveTo>
                    <a:pt x="4952" y="1567"/>
                  </a:moveTo>
                  <a:lnTo>
                    <a:pt x="4470" y="3920"/>
                  </a:lnTo>
                  <a:cubicBezTo>
                    <a:pt x="4280" y="3897"/>
                    <a:pt x="4100" y="3864"/>
                    <a:pt x="3921" y="3830"/>
                  </a:cubicBezTo>
                  <a:lnTo>
                    <a:pt x="4952" y="1567"/>
                  </a:lnTo>
                  <a:close/>
                  <a:moveTo>
                    <a:pt x="7427" y="3180"/>
                  </a:moveTo>
                  <a:cubicBezTo>
                    <a:pt x="7461" y="3236"/>
                    <a:pt x="7494" y="3281"/>
                    <a:pt x="7517" y="3337"/>
                  </a:cubicBezTo>
                  <a:cubicBezTo>
                    <a:pt x="7685" y="3830"/>
                    <a:pt x="7237" y="3964"/>
                    <a:pt x="6789" y="4009"/>
                  </a:cubicBezTo>
                  <a:lnTo>
                    <a:pt x="7427" y="3180"/>
                  </a:lnTo>
                  <a:close/>
                  <a:moveTo>
                    <a:pt x="5545" y="2923"/>
                  </a:moveTo>
                  <a:lnTo>
                    <a:pt x="5444" y="4020"/>
                  </a:lnTo>
                  <a:cubicBezTo>
                    <a:pt x="5243" y="4009"/>
                    <a:pt x="5041" y="3987"/>
                    <a:pt x="4840" y="3964"/>
                  </a:cubicBezTo>
                  <a:lnTo>
                    <a:pt x="5545" y="2923"/>
                  </a:lnTo>
                  <a:close/>
                  <a:moveTo>
                    <a:pt x="6408" y="2979"/>
                  </a:moveTo>
                  <a:lnTo>
                    <a:pt x="6318" y="4032"/>
                  </a:lnTo>
                  <a:lnTo>
                    <a:pt x="6296" y="4032"/>
                  </a:lnTo>
                  <a:cubicBezTo>
                    <a:pt x="6250" y="4035"/>
                    <a:pt x="6203" y="4036"/>
                    <a:pt x="6156" y="4036"/>
                  </a:cubicBezTo>
                  <a:cubicBezTo>
                    <a:pt x="6041" y="4036"/>
                    <a:pt x="5925" y="4028"/>
                    <a:pt x="5814" y="4020"/>
                  </a:cubicBezTo>
                  <a:lnTo>
                    <a:pt x="6408" y="2979"/>
                  </a:lnTo>
                  <a:close/>
                  <a:moveTo>
                    <a:pt x="4547" y="1"/>
                  </a:moveTo>
                  <a:cubicBezTo>
                    <a:pt x="4272" y="1"/>
                    <a:pt x="4002" y="40"/>
                    <a:pt x="3764" y="111"/>
                  </a:cubicBezTo>
                  <a:cubicBezTo>
                    <a:pt x="3182" y="291"/>
                    <a:pt x="2734" y="683"/>
                    <a:pt x="2409" y="1187"/>
                  </a:cubicBezTo>
                  <a:cubicBezTo>
                    <a:pt x="2149" y="1100"/>
                    <a:pt x="1876" y="1042"/>
                    <a:pt x="1606" y="1042"/>
                  </a:cubicBezTo>
                  <a:cubicBezTo>
                    <a:pt x="1316" y="1042"/>
                    <a:pt x="1029" y="1108"/>
                    <a:pt x="763" y="1276"/>
                  </a:cubicBezTo>
                  <a:cubicBezTo>
                    <a:pt x="348" y="1523"/>
                    <a:pt x="1" y="2038"/>
                    <a:pt x="102" y="2542"/>
                  </a:cubicBezTo>
                  <a:cubicBezTo>
                    <a:pt x="270" y="3371"/>
                    <a:pt x="1435" y="3740"/>
                    <a:pt x="2129" y="3942"/>
                  </a:cubicBezTo>
                  <a:cubicBezTo>
                    <a:pt x="3279" y="4289"/>
                    <a:pt x="4526" y="4478"/>
                    <a:pt x="5737" y="4478"/>
                  </a:cubicBezTo>
                  <a:cubicBezTo>
                    <a:pt x="5894" y="4478"/>
                    <a:pt x="6050" y="4475"/>
                    <a:pt x="6206" y="4468"/>
                  </a:cubicBezTo>
                  <a:cubicBezTo>
                    <a:pt x="6912" y="4446"/>
                    <a:pt x="8625" y="4244"/>
                    <a:pt x="8245" y="3147"/>
                  </a:cubicBezTo>
                  <a:cubicBezTo>
                    <a:pt x="7971" y="2472"/>
                    <a:pt x="7385" y="2214"/>
                    <a:pt x="6755" y="2214"/>
                  </a:cubicBezTo>
                  <a:cubicBezTo>
                    <a:pt x="6559" y="2214"/>
                    <a:pt x="6358" y="2239"/>
                    <a:pt x="6161" y="2284"/>
                  </a:cubicBezTo>
                  <a:cubicBezTo>
                    <a:pt x="6441" y="1691"/>
                    <a:pt x="6531" y="963"/>
                    <a:pt x="6027" y="492"/>
                  </a:cubicBezTo>
                  <a:cubicBezTo>
                    <a:pt x="5648" y="151"/>
                    <a:pt x="5087" y="1"/>
                    <a:pt x="4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3"/>
            <p:cNvSpPr/>
            <p:nvPr/>
          </p:nvSpPr>
          <p:spPr>
            <a:xfrm>
              <a:off x="2102730" y="254641"/>
              <a:ext cx="208011" cy="108184"/>
            </a:xfrm>
            <a:custGeom>
              <a:avLst/>
              <a:gdLst/>
              <a:ahLst/>
              <a:cxnLst/>
              <a:rect l="l" t="t" r="r" b="b"/>
              <a:pathLst>
                <a:path w="6272" h="3262" extrusionOk="0">
                  <a:moveTo>
                    <a:pt x="4917" y="1102"/>
                  </a:moveTo>
                  <a:lnTo>
                    <a:pt x="5051" y="2087"/>
                  </a:lnTo>
                  <a:lnTo>
                    <a:pt x="4547" y="1214"/>
                  </a:lnTo>
                  <a:cubicBezTo>
                    <a:pt x="4670" y="1169"/>
                    <a:pt x="4793" y="1124"/>
                    <a:pt x="4917" y="1102"/>
                  </a:cubicBezTo>
                  <a:close/>
                  <a:moveTo>
                    <a:pt x="5096" y="1102"/>
                  </a:moveTo>
                  <a:cubicBezTo>
                    <a:pt x="5297" y="1113"/>
                    <a:pt x="5477" y="1214"/>
                    <a:pt x="5600" y="1482"/>
                  </a:cubicBezTo>
                  <a:cubicBezTo>
                    <a:pt x="5678" y="1684"/>
                    <a:pt x="5667" y="1874"/>
                    <a:pt x="5521" y="2042"/>
                  </a:cubicBezTo>
                  <a:cubicBezTo>
                    <a:pt x="5443" y="2132"/>
                    <a:pt x="5353" y="2199"/>
                    <a:pt x="5264" y="2255"/>
                  </a:cubicBezTo>
                  <a:lnTo>
                    <a:pt x="5096" y="1102"/>
                  </a:lnTo>
                  <a:close/>
                  <a:moveTo>
                    <a:pt x="3460" y="452"/>
                  </a:moveTo>
                  <a:lnTo>
                    <a:pt x="3460" y="452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47"/>
                    <a:pt x="4222" y="1281"/>
                    <a:pt x="4289" y="1281"/>
                  </a:cubicBezTo>
                  <a:lnTo>
                    <a:pt x="4278" y="2334"/>
                  </a:lnTo>
                  <a:lnTo>
                    <a:pt x="3460" y="452"/>
                  </a:lnTo>
                  <a:close/>
                  <a:moveTo>
                    <a:pt x="2958" y="325"/>
                  </a:moveTo>
                  <a:cubicBezTo>
                    <a:pt x="3023" y="325"/>
                    <a:pt x="3086" y="330"/>
                    <a:pt x="3147" y="340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53" y="352"/>
                    <a:pt x="2808" y="325"/>
                    <a:pt x="2958" y="325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68"/>
                    <a:pt x="4648" y="2535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02"/>
                  </a:lnTo>
                  <a:lnTo>
                    <a:pt x="2766" y="2602"/>
                  </a:lnTo>
                  <a:lnTo>
                    <a:pt x="2385" y="2042"/>
                  </a:lnTo>
                  <a:cubicBezTo>
                    <a:pt x="2452" y="1998"/>
                    <a:pt x="2486" y="1942"/>
                    <a:pt x="2430" y="1863"/>
                  </a:cubicBezTo>
                  <a:cubicBezTo>
                    <a:pt x="2228" y="1561"/>
                    <a:pt x="2016" y="1068"/>
                    <a:pt x="2184" y="710"/>
                  </a:cubicBezTo>
                  <a:cubicBezTo>
                    <a:pt x="2217" y="631"/>
                    <a:pt x="2273" y="564"/>
                    <a:pt x="2329" y="519"/>
                  </a:cubicBezTo>
                  <a:close/>
                  <a:moveTo>
                    <a:pt x="1702" y="1998"/>
                  </a:moveTo>
                  <a:cubicBezTo>
                    <a:pt x="1792" y="2020"/>
                    <a:pt x="1892" y="2054"/>
                    <a:pt x="1982" y="2110"/>
                  </a:cubicBezTo>
                  <a:cubicBezTo>
                    <a:pt x="1993" y="2110"/>
                    <a:pt x="2016" y="2110"/>
                    <a:pt x="2027" y="2121"/>
                  </a:cubicBezTo>
                  <a:lnTo>
                    <a:pt x="2083" y="2670"/>
                  </a:lnTo>
                  <a:lnTo>
                    <a:pt x="1702" y="1998"/>
                  </a:lnTo>
                  <a:close/>
                  <a:moveTo>
                    <a:pt x="3382" y="732"/>
                  </a:moveTo>
                  <a:lnTo>
                    <a:pt x="4211" y="2647"/>
                  </a:lnTo>
                  <a:cubicBezTo>
                    <a:pt x="4166" y="2658"/>
                    <a:pt x="4110" y="2670"/>
                    <a:pt x="4065" y="2681"/>
                  </a:cubicBezTo>
                  <a:cubicBezTo>
                    <a:pt x="3931" y="2714"/>
                    <a:pt x="3785" y="2748"/>
                    <a:pt x="3640" y="2770"/>
                  </a:cubicBezTo>
                  <a:lnTo>
                    <a:pt x="3382" y="732"/>
                  </a:lnTo>
                  <a:close/>
                  <a:moveTo>
                    <a:pt x="1331" y="1940"/>
                  </a:moveTo>
                  <a:cubicBezTo>
                    <a:pt x="1346" y="1940"/>
                    <a:pt x="1361" y="1941"/>
                    <a:pt x="1377" y="1942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1998"/>
                    <a:pt x="1161" y="1940"/>
                    <a:pt x="1331" y="1940"/>
                  </a:cubicBezTo>
                  <a:close/>
                  <a:moveTo>
                    <a:pt x="2643" y="1135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71"/>
                  </a:cubicBezTo>
                  <a:lnTo>
                    <a:pt x="2643" y="1135"/>
                  </a:lnTo>
                  <a:close/>
                  <a:moveTo>
                    <a:pt x="817" y="2278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8"/>
                  </a:cubicBezTo>
                  <a:close/>
                  <a:moveTo>
                    <a:pt x="2217" y="2121"/>
                  </a:moveTo>
                  <a:lnTo>
                    <a:pt x="2744" y="2894"/>
                  </a:lnTo>
                  <a:cubicBezTo>
                    <a:pt x="2587" y="2905"/>
                    <a:pt x="2441" y="2916"/>
                    <a:pt x="2284" y="2927"/>
                  </a:cubicBezTo>
                  <a:lnTo>
                    <a:pt x="2217" y="2121"/>
                  </a:lnTo>
                  <a:close/>
                  <a:moveTo>
                    <a:pt x="1579" y="2166"/>
                  </a:moveTo>
                  <a:lnTo>
                    <a:pt x="2016" y="2927"/>
                  </a:lnTo>
                  <a:cubicBezTo>
                    <a:pt x="2001" y="2927"/>
                    <a:pt x="1981" y="2932"/>
                    <a:pt x="1962" y="2932"/>
                  </a:cubicBezTo>
                  <a:cubicBezTo>
                    <a:pt x="1953" y="2932"/>
                    <a:pt x="1945" y="2931"/>
                    <a:pt x="1937" y="2927"/>
                  </a:cubicBezTo>
                  <a:lnTo>
                    <a:pt x="1646" y="2927"/>
                  </a:lnTo>
                  <a:lnTo>
                    <a:pt x="1579" y="2166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30"/>
                  </a:cubicBezTo>
                  <a:cubicBezTo>
                    <a:pt x="1534" y="754"/>
                    <a:pt x="1556" y="1225"/>
                    <a:pt x="1713" y="1628"/>
                  </a:cubicBezTo>
                  <a:cubicBezTo>
                    <a:pt x="1636" y="1619"/>
                    <a:pt x="1558" y="1615"/>
                    <a:pt x="1482" y="1615"/>
                  </a:cubicBezTo>
                  <a:cubicBezTo>
                    <a:pt x="968" y="1615"/>
                    <a:pt x="483" y="1819"/>
                    <a:pt x="268" y="2345"/>
                  </a:cubicBezTo>
                  <a:cubicBezTo>
                    <a:pt x="268" y="2356"/>
                    <a:pt x="268" y="2356"/>
                    <a:pt x="268" y="2367"/>
                  </a:cubicBezTo>
                  <a:cubicBezTo>
                    <a:pt x="257" y="2378"/>
                    <a:pt x="257" y="2378"/>
                    <a:pt x="246" y="2390"/>
                  </a:cubicBezTo>
                  <a:cubicBezTo>
                    <a:pt x="0" y="3112"/>
                    <a:pt x="952" y="3261"/>
                    <a:pt x="1806" y="3261"/>
                  </a:cubicBezTo>
                  <a:cubicBezTo>
                    <a:pt x="2276" y="3261"/>
                    <a:pt x="2717" y="3216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35"/>
                    <a:pt x="6093" y="1964"/>
                  </a:cubicBezTo>
                  <a:cubicBezTo>
                    <a:pt x="6272" y="1628"/>
                    <a:pt x="6149" y="1225"/>
                    <a:pt x="5869" y="978"/>
                  </a:cubicBezTo>
                  <a:cubicBezTo>
                    <a:pt x="5683" y="810"/>
                    <a:pt x="5456" y="747"/>
                    <a:pt x="5217" y="747"/>
                  </a:cubicBezTo>
                  <a:cubicBezTo>
                    <a:pt x="4995" y="747"/>
                    <a:pt x="4763" y="802"/>
                    <a:pt x="4547" y="878"/>
                  </a:cubicBezTo>
                  <a:cubicBezTo>
                    <a:pt x="4323" y="497"/>
                    <a:pt x="4009" y="172"/>
                    <a:pt x="3561" y="60"/>
                  </a:cubicBezTo>
                  <a:cubicBezTo>
                    <a:pt x="3416" y="21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3"/>
            <p:cNvSpPr/>
            <p:nvPr/>
          </p:nvSpPr>
          <p:spPr>
            <a:xfrm>
              <a:off x="-27295" y="48142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39" y="1667"/>
                    <a:pt x="2263" y="1723"/>
                  </a:cubicBezTo>
                  <a:lnTo>
                    <a:pt x="2296" y="1723"/>
                  </a:ln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4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5"/>
                  </a:moveTo>
                  <a:cubicBezTo>
                    <a:pt x="4577" y="445"/>
                    <a:pt x="4860" y="502"/>
                    <a:pt x="5096" y="626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9" y="445"/>
                    <a:pt x="4301" y="445"/>
                    <a:pt x="4324" y="445"/>
                  </a:cubicBezTo>
                  <a:close/>
                  <a:moveTo>
                    <a:pt x="2431" y="1992"/>
                  </a:moveTo>
                  <a:lnTo>
                    <a:pt x="2453" y="3493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589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82"/>
                  </a:lnTo>
                  <a:lnTo>
                    <a:pt x="5354" y="805"/>
                  </a:lnTo>
                  <a:close/>
                  <a:moveTo>
                    <a:pt x="6284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84" y="2698"/>
                  </a:cubicBezTo>
                  <a:close/>
                  <a:moveTo>
                    <a:pt x="3932" y="1018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8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22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70"/>
                    <a:pt x="1434" y="3739"/>
                    <a:pt x="2117" y="3941"/>
                  </a:cubicBezTo>
                  <a:cubicBezTo>
                    <a:pt x="3292" y="4295"/>
                    <a:pt x="4576" y="4485"/>
                    <a:pt x="5813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9" y="2471"/>
                    <a:pt x="7380" y="2213"/>
                    <a:pt x="6753" y="2213"/>
                  </a:cubicBezTo>
                  <a:cubicBezTo>
                    <a:pt x="6557" y="2213"/>
                    <a:pt x="6357" y="2238"/>
                    <a:pt x="6161" y="2283"/>
                  </a:cubicBezTo>
                  <a:cubicBezTo>
                    <a:pt x="6429" y="1690"/>
                    <a:pt x="6530" y="962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3"/>
            <p:cNvSpPr/>
            <p:nvPr/>
          </p:nvSpPr>
          <p:spPr>
            <a:xfrm>
              <a:off x="390021" y="495353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lnTo>
                    <a:pt x="3456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71" y="330"/>
                  </a:moveTo>
                  <a:cubicBezTo>
                    <a:pt x="3034" y="330"/>
                    <a:pt x="3095" y="333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9" y="352"/>
                    <a:pt x="2818" y="330"/>
                    <a:pt x="2971" y="330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3"/>
            <p:cNvSpPr/>
            <p:nvPr/>
          </p:nvSpPr>
          <p:spPr>
            <a:xfrm>
              <a:off x="146921" y="63083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6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94"/>
                    <a:pt x="818" y="2169"/>
                  </a:cubicBezTo>
                  <a:cubicBezTo>
                    <a:pt x="891" y="1699"/>
                    <a:pt x="1168" y="1550"/>
                    <a:pt x="1496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34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706"/>
                  </a:cubicBezTo>
                  <a:cubicBezTo>
                    <a:pt x="5164" y="2807"/>
                    <a:pt x="5186" y="2863"/>
                    <a:pt x="5265" y="2908"/>
                  </a:cubicBezTo>
                  <a:lnTo>
                    <a:pt x="4783" y="3614"/>
                  </a:lnTo>
                  <a:lnTo>
                    <a:pt x="4783" y="3614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82"/>
                  </a:lnTo>
                  <a:cubicBezTo>
                    <a:pt x="3517" y="3759"/>
                    <a:pt x="3450" y="3759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51"/>
                    <a:pt x="7101" y="2841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27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210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210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72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98"/>
                    <a:pt x="2722" y="690"/>
                    <a:pt x="2408" y="1194"/>
                  </a:cubicBezTo>
                  <a:cubicBezTo>
                    <a:pt x="2140" y="1101"/>
                    <a:pt x="1861" y="1040"/>
                    <a:pt x="1585" y="1040"/>
                  </a:cubicBezTo>
                  <a:cubicBezTo>
                    <a:pt x="1298" y="1040"/>
                    <a:pt x="1014" y="1107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86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3"/>
            <p:cNvSpPr/>
            <p:nvPr/>
          </p:nvSpPr>
          <p:spPr>
            <a:xfrm>
              <a:off x="564933" y="64648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cubicBezTo>
                    <a:pt x="3727" y="566"/>
                    <a:pt x="3951" y="857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lnTo>
                    <a:pt x="1666" y="1943"/>
                  </a:lnTo>
                  <a:cubicBezTo>
                    <a:pt x="1767" y="1966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cubicBezTo>
                    <a:pt x="3156" y="6"/>
                    <a:pt x="3156" y="6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93"/>
                    <a:pt x="5261" y="2559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6"/>
                    <a:pt x="5235" y="756"/>
                  </a:cubicBezTo>
                  <a:cubicBezTo>
                    <a:pt x="5008" y="756"/>
                    <a:pt x="4774" y="814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3"/>
            <p:cNvSpPr/>
            <p:nvPr/>
          </p:nvSpPr>
          <p:spPr>
            <a:xfrm>
              <a:off x="-27295" y="87230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1" y="1899"/>
                    <a:pt x="1019" y="1575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1"/>
                    <a:pt x="2890" y="1552"/>
                  </a:cubicBezTo>
                  <a:cubicBezTo>
                    <a:pt x="3103" y="1127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5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5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19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1"/>
                  </a:moveTo>
                  <a:cubicBezTo>
                    <a:pt x="4274" y="1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3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9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43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7"/>
                    <a:pt x="6530" y="959"/>
                    <a:pt x="6026" y="499"/>
                  </a:cubicBezTo>
                  <a:cubicBezTo>
                    <a:pt x="5650" y="153"/>
                    <a:pt x="5095" y="1"/>
                    <a:pt x="4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3"/>
            <p:cNvSpPr/>
            <p:nvPr/>
          </p:nvSpPr>
          <p:spPr>
            <a:xfrm>
              <a:off x="390021" y="88613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2"/>
                  </a:lnTo>
                  <a:close/>
                  <a:moveTo>
                    <a:pt x="3456" y="463"/>
                  </a:moveTo>
                  <a:lnTo>
                    <a:pt x="3456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10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66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3"/>
            <p:cNvSpPr/>
            <p:nvPr/>
          </p:nvSpPr>
          <p:spPr>
            <a:xfrm>
              <a:off x="146921" y="111301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68" y="1726"/>
                    <a:pt x="2274" y="1726"/>
                    <a:pt x="2280" y="1726"/>
                  </a:cubicBezTo>
                  <a:cubicBezTo>
                    <a:pt x="2285" y="1726"/>
                    <a:pt x="2291" y="1726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61" y="1478"/>
                  </a:moveTo>
                  <a:cubicBezTo>
                    <a:pt x="1499" y="1478"/>
                    <a:pt x="1539" y="1481"/>
                    <a:pt x="1580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99"/>
                    <a:pt x="1020" y="1574"/>
                    <a:pt x="1266" y="1507"/>
                  </a:cubicBezTo>
                  <a:cubicBezTo>
                    <a:pt x="1330" y="1486"/>
                    <a:pt x="1394" y="1478"/>
                    <a:pt x="1461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5" y="453"/>
                  </a:moveTo>
                  <a:cubicBezTo>
                    <a:pt x="4577" y="453"/>
                    <a:pt x="4860" y="510"/>
                    <a:pt x="5097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4"/>
                    <a:pt x="4302" y="453"/>
                    <a:pt x="4325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cubicBezTo>
                    <a:pt x="6306" y="4027"/>
                    <a:pt x="6295" y="4027"/>
                    <a:pt x="6284" y="4039"/>
                  </a:cubicBez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7" y="1097"/>
                    <a:pt x="1875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54"/>
                  </a:cubicBezTo>
                  <a:cubicBezTo>
                    <a:pt x="7957" y="2472"/>
                    <a:pt x="7369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3"/>
            <p:cNvSpPr/>
            <p:nvPr/>
          </p:nvSpPr>
          <p:spPr>
            <a:xfrm>
              <a:off x="564237" y="1126849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900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81"/>
                    <a:pt x="4073" y="2692"/>
                  </a:cubicBezTo>
                  <a:cubicBezTo>
                    <a:pt x="3927" y="2726"/>
                    <a:pt x="3781" y="2748"/>
                    <a:pt x="3647" y="2782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9"/>
                    <a:pt x="264" y="2356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90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75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5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3"/>
            <p:cNvSpPr/>
            <p:nvPr/>
          </p:nvSpPr>
          <p:spPr>
            <a:xfrm>
              <a:off x="-27295" y="1353731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3008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5"/>
                  </a:cubicBezTo>
                  <a:cubicBezTo>
                    <a:pt x="5164" y="2784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5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84" y="2695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3"/>
            <p:cNvSpPr/>
            <p:nvPr/>
          </p:nvSpPr>
          <p:spPr>
            <a:xfrm>
              <a:off x="390054" y="1367561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81"/>
                  </a:cubicBezTo>
                  <a:lnTo>
                    <a:pt x="4273" y="2334"/>
                  </a:lnTo>
                  <a:lnTo>
                    <a:pt x="3455" y="463"/>
                  </a:lnTo>
                  <a:close/>
                  <a:moveTo>
                    <a:pt x="2935" y="333"/>
                  </a:moveTo>
                  <a:cubicBezTo>
                    <a:pt x="3010" y="333"/>
                    <a:pt x="3083" y="339"/>
                    <a:pt x="3153" y="351"/>
                  </a:cubicBezTo>
                  <a:lnTo>
                    <a:pt x="3411" y="2378"/>
                  </a:lnTo>
                  <a:lnTo>
                    <a:pt x="3411" y="2378"/>
                  </a:lnTo>
                  <a:lnTo>
                    <a:pt x="2515" y="407"/>
                  </a:lnTo>
                  <a:cubicBezTo>
                    <a:pt x="2647" y="356"/>
                    <a:pt x="2793" y="333"/>
                    <a:pt x="2935" y="333"/>
                  </a:cubicBezTo>
                  <a:close/>
                  <a:moveTo>
                    <a:pt x="4475" y="1449"/>
                  </a:moveTo>
                  <a:lnTo>
                    <a:pt x="5012" y="2390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4"/>
                  </a:lnTo>
                  <a:lnTo>
                    <a:pt x="2761" y="2614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63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31"/>
                    <a:pt x="2268" y="575"/>
                    <a:pt x="2335" y="519"/>
                  </a:cubicBezTo>
                  <a:close/>
                  <a:moveTo>
                    <a:pt x="1697" y="1997"/>
                  </a:move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1997"/>
                  </a:lnTo>
                  <a:close/>
                  <a:moveTo>
                    <a:pt x="3377" y="743"/>
                  </a:moveTo>
                  <a:lnTo>
                    <a:pt x="4217" y="2647"/>
                  </a:lnTo>
                  <a:cubicBezTo>
                    <a:pt x="4172" y="2658"/>
                    <a:pt x="4116" y="2681"/>
                    <a:pt x="4071" y="2692"/>
                  </a:cubicBezTo>
                  <a:cubicBezTo>
                    <a:pt x="3926" y="2726"/>
                    <a:pt x="3780" y="2748"/>
                    <a:pt x="3646" y="2782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15"/>
                  </a:lnTo>
                  <a:lnTo>
                    <a:pt x="1462" y="2815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8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45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90"/>
                    <a:pt x="252" y="2390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50"/>
                    <a:pt x="4351" y="2927"/>
                  </a:cubicBezTo>
                  <a:cubicBezTo>
                    <a:pt x="4934" y="2782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3"/>
            <p:cNvSpPr/>
            <p:nvPr/>
          </p:nvSpPr>
          <p:spPr>
            <a:xfrm>
              <a:off x="146921" y="1503172"/>
              <a:ext cx="285683" cy="150138"/>
            </a:xfrm>
            <a:custGeom>
              <a:avLst/>
              <a:gdLst/>
              <a:ahLst/>
              <a:cxnLst/>
              <a:rect l="l" t="t" r="r" b="b"/>
              <a:pathLst>
                <a:path w="8614" h="4527" extrusionOk="0">
                  <a:moveTo>
                    <a:pt x="1815" y="1593"/>
                  </a:moveTo>
                  <a:cubicBezTo>
                    <a:pt x="1972" y="1627"/>
                    <a:pt x="2128" y="1694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904"/>
                  </a:lnTo>
                  <a:lnTo>
                    <a:pt x="1636" y="2904"/>
                  </a:lnTo>
                  <a:lnTo>
                    <a:pt x="1815" y="1593"/>
                  </a:lnTo>
                  <a:close/>
                  <a:moveTo>
                    <a:pt x="1495" y="1558"/>
                  </a:moveTo>
                  <a:cubicBezTo>
                    <a:pt x="1520" y="1558"/>
                    <a:pt x="1544" y="1558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38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91" y="1706"/>
                    <a:pt x="1168" y="1558"/>
                    <a:pt x="1495" y="1558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36" y="494"/>
                  </a:moveTo>
                  <a:cubicBezTo>
                    <a:pt x="4584" y="494"/>
                    <a:pt x="4853" y="542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83" y="495"/>
                    <a:pt x="4310" y="494"/>
                    <a:pt x="4336" y="494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16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3005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93"/>
                  </a:moveTo>
                  <a:lnTo>
                    <a:pt x="4458" y="3923"/>
                  </a:lnTo>
                  <a:cubicBezTo>
                    <a:pt x="4279" y="3901"/>
                    <a:pt x="4100" y="3878"/>
                    <a:pt x="3920" y="3845"/>
                  </a:cubicBezTo>
                  <a:lnTo>
                    <a:pt x="4940" y="1593"/>
                  </a:lnTo>
                  <a:close/>
                  <a:moveTo>
                    <a:pt x="7426" y="3206"/>
                  </a:moveTo>
                  <a:cubicBezTo>
                    <a:pt x="7449" y="3262"/>
                    <a:pt x="7482" y="3307"/>
                    <a:pt x="7516" y="3363"/>
                  </a:cubicBezTo>
                  <a:cubicBezTo>
                    <a:pt x="7673" y="3834"/>
                    <a:pt x="7236" y="3968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60"/>
                  </a:moveTo>
                  <a:lnTo>
                    <a:pt x="5433" y="4024"/>
                  </a:lnTo>
                  <a:cubicBezTo>
                    <a:pt x="5242" y="4013"/>
                    <a:pt x="5041" y="3990"/>
                    <a:pt x="4839" y="3968"/>
                  </a:cubicBezTo>
                  <a:lnTo>
                    <a:pt x="5533" y="2960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35"/>
                    <a:pt x="5825" y="4024"/>
                  </a:cubicBezTo>
                  <a:lnTo>
                    <a:pt x="6407" y="2994"/>
                  </a:lnTo>
                  <a:close/>
                  <a:moveTo>
                    <a:pt x="4528" y="1"/>
                  </a:moveTo>
                  <a:cubicBezTo>
                    <a:pt x="4255" y="1"/>
                    <a:pt x="3988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37" y="1102"/>
                    <a:pt x="1855" y="1040"/>
                    <a:pt x="1576" y="1040"/>
                  </a:cubicBezTo>
                  <a:cubicBezTo>
                    <a:pt x="1292" y="1040"/>
                    <a:pt x="1011" y="1104"/>
                    <a:pt x="751" y="1269"/>
                  </a:cubicBezTo>
                  <a:cubicBezTo>
                    <a:pt x="336" y="1537"/>
                    <a:pt x="0" y="2064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284" y="4328"/>
                    <a:pt x="4538" y="4526"/>
                    <a:pt x="5755" y="4526"/>
                  </a:cubicBezTo>
                  <a:cubicBezTo>
                    <a:pt x="5906" y="4526"/>
                    <a:pt x="6056" y="4523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2" y="2480"/>
                    <a:pt x="7356" y="2220"/>
                    <a:pt x="6719" y="2220"/>
                  </a:cubicBezTo>
                  <a:cubicBezTo>
                    <a:pt x="6541" y="2220"/>
                    <a:pt x="6361" y="2240"/>
                    <a:pt x="6183" y="2277"/>
                  </a:cubicBezTo>
                  <a:cubicBezTo>
                    <a:pt x="6441" y="1683"/>
                    <a:pt x="6519" y="977"/>
                    <a:pt x="6015" y="518"/>
                  </a:cubicBezTo>
                  <a:cubicBezTo>
                    <a:pt x="5642" y="160"/>
                    <a:pt x="5074" y="1"/>
                    <a:pt x="4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3"/>
            <p:cNvSpPr/>
            <p:nvPr/>
          </p:nvSpPr>
          <p:spPr>
            <a:xfrm>
              <a:off x="564900" y="1518727"/>
              <a:ext cx="207613" cy="106161"/>
            </a:xfrm>
            <a:custGeom>
              <a:avLst/>
              <a:gdLst/>
              <a:ahLst/>
              <a:cxnLst/>
              <a:rect l="l" t="t" r="r" b="b"/>
              <a:pathLst>
                <a:path w="6260" h="3201" extrusionOk="0">
                  <a:moveTo>
                    <a:pt x="4937" y="1035"/>
                  </a:moveTo>
                  <a:lnTo>
                    <a:pt x="4893" y="1046"/>
                  </a:lnTo>
                  <a:lnTo>
                    <a:pt x="5038" y="2065"/>
                  </a:lnTo>
                  <a:lnTo>
                    <a:pt x="4501" y="1147"/>
                  </a:lnTo>
                  <a:lnTo>
                    <a:pt x="4523" y="1147"/>
                  </a:lnTo>
                  <a:cubicBezTo>
                    <a:pt x="4657" y="1080"/>
                    <a:pt x="4803" y="1046"/>
                    <a:pt x="4937" y="1035"/>
                  </a:cubicBezTo>
                  <a:close/>
                  <a:moveTo>
                    <a:pt x="5072" y="1046"/>
                  </a:moveTo>
                  <a:cubicBezTo>
                    <a:pt x="5296" y="1080"/>
                    <a:pt x="5486" y="1203"/>
                    <a:pt x="5587" y="1483"/>
                  </a:cubicBezTo>
                  <a:cubicBezTo>
                    <a:pt x="5665" y="1696"/>
                    <a:pt x="5632" y="1897"/>
                    <a:pt x="5486" y="2077"/>
                  </a:cubicBezTo>
                  <a:cubicBezTo>
                    <a:pt x="5419" y="2144"/>
                    <a:pt x="5329" y="2211"/>
                    <a:pt x="5251" y="2267"/>
                  </a:cubicBezTo>
                  <a:lnTo>
                    <a:pt x="5072" y="1046"/>
                  </a:lnTo>
                  <a:close/>
                  <a:moveTo>
                    <a:pt x="3425" y="408"/>
                  </a:moveTo>
                  <a:lnTo>
                    <a:pt x="3425" y="408"/>
                  </a:lnTo>
                  <a:cubicBezTo>
                    <a:pt x="3728" y="576"/>
                    <a:pt x="3952" y="856"/>
                    <a:pt x="4097" y="1158"/>
                  </a:cubicBezTo>
                  <a:cubicBezTo>
                    <a:pt x="4123" y="1201"/>
                    <a:pt x="4170" y="1218"/>
                    <a:pt x="4226" y="1218"/>
                  </a:cubicBezTo>
                  <a:cubicBezTo>
                    <a:pt x="4242" y="1218"/>
                    <a:pt x="4259" y="1217"/>
                    <a:pt x="4277" y="1214"/>
                  </a:cubicBezTo>
                  <a:lnTo>
                    <a:pt x="4277" y="1214"/>
                  </a:lnTo>
                  <a:lnTo>
                    <a:pt x="4254" y="2301"/>
                  </a:lnTo>
                  <a:lnTo>
                    <a:pt x="3425" y="408"/>
                  </a:lnTo>
                  <a:close/>
                  <a:moveTo>
                    <a:pt x="2879" y="259"/>
                  </a:moveTo>
                  <a:cubicBezTo>
                    <a:pt x="2961" y="259"/>
                    <a:pt x="3044" y="268"/>
                    <a:pt x="3123" y="284"/>
                  </a:cubicBezTo>
                  <a:lnTo>
                    <a:pt x="3392" y="2357"/>
                  </a:lnTo>
                  <a:lnTo>
                    <a:pt x="2473" y="340"/>
                  </a:lnTo>
                  <a:cubicBezTo>
                    <a:pt x="2600" y="284"/>
                    <a:pt x="2740" y="259"/>
                    <a:pt x="2879" y="259"/>
                  </a:cubicBezTo>
                  <a:close/>
                  <a:moveTo>
                    <a:pt x="2305" y="464"/>
                  </a:moveTo>
                  <a:lnTo>
                    <a:pt x="2742" y="2581"/>
                  </a:lnTo>
                  <a:lnTo>
                    <a:pt x="2339" y="1987"/>
                  </a:lnTo>
                  <a:cubicBezTo>
                    <a:pt x="2417" y="1953"/>
                    <a:pt x="2451" y="1909"/>
                    <a:pt x="2417" y="1853"/>
                  </a:cubicBezTo>
                  <a:lnTo>
                    <a:pt x="2417" y="1853"/>
                  </a:lnTo>
                  <a:cubicBezTo>
                    <a:pt x="2420" y="1856"/>
                    <a:pt x="2421" y="1858"/>
                    <a:pt x="2421" y="1858"/>
                  </a:cubicBezTo>
                  <a:cubicBezTo>
                    <a:pt x="2422" y="1858"/>
                    <a:pt x="2360" y="1760"/>
                    <a:pt x="2350" y="1741"/>
                  </a:cubicBezTo>
                  <a:cubicBezTo>
                    <a:pt x="2294" y="1651"/>
                    <a:pt x="2249" y="1550"/>
                    <a:pt x="2216" y="1449"/>
                  </a:cubicBezTo>
                  <a:cubicBezTo>
                    <a:pt x="2126" y="1203"/>
                    <a:pt x="2059" y="923"/>
                    <a:pt x="2160" y="665"/>
                  </a:cubicBezTo>
                  <a:cubicBezTo>
                    <a:pt x="2193" y="587"/>
                    <a:pt x="2249" y="520"/>
                    <a:pt x="2305" y="464"/>
                  </a:cubicBezTo>
                  <a:close/>
                  <a:moveTo>
                    <a:pt x="4456" y="1416"/>
                  </a:moveTo>
                  <a:lnTo>
                    <a:pt x="5016" y="2401"/>
                  </a:lnTo>
                  <a:cubicBezTo>
                    <a:pt x="4837" y="2491"/>
                    <a:pt x="4635" y="2558"/>
                    <a:pt x="4433" y="2614"/>
                  </a:cubicBezTo>
                  <a:lnTo>
                    <a:pt x="4456" y="1416"/>
                  </a:lnTo>
                  <a:close/>
                  <a:moveTo>
                    <a:pt x="1667" y="1942"/>
                  </a:moveTo>
                  <a:cubicBezTo>
                    <a:pt x="1768" y="1976"/>
                    <a:pt x="1857" y="2009"/>
                    <a:pt x="1958" y="2054"/>
                  </a:cubicBezTo>
                  <a:cubicBezTo>
                    <a:pt x="1969" y="2065"/>
                    <a:pt x="1992" y="2065"/>
                    <a:pt x="2014" y="2065"/>
                  </a:cubicBezTo>
                  <a:lnTo>
                    <a:pt x="2059" y="2648"/>
                  </a:lnTo>
                  <a:lnTo>
                    <a:pt x="1667" y="1942"/>
                  </a:lnTo>
                  <a:close/>
                  <a:moveTo>
                    <a:pt x="1270" y="1881"/>
                  </a:moveTo>
                  <a:cubicBezTo>
                    <a:pt x="1297" y="1881"/>
                    <a:pt x="1325" y="1883"/>
                    <a:pt x="1353" y="1886"/>
                  </a:cubicBezTo>
                  <a:lnTo>
                    <a:pt x="1443" y="2793"/>
                  </a:lnTo>
                  <a:lnTo>
                    <a:pt x="883" y="2065"/>
                  </a:lnTo>
                  <a:cubicBezTo>
                    <a:pt x="979" y="1940"/>
                    <a:pt x="1108" y="1881"/>
                    <a:pt x="1270" y="1881"/>
                  </a:cubicBezTo>
                  <a:close/>
                  <a:moveTo>
                    <a:pt x="3358" y="710"/>
                  </a:moveTo>
                  <a:lnTo>
                    <a:pt x="4221" y="2659"/>
                  </a:lnTo>
                  <a:cubicBezTo>
                    <a:pt x="4153" y="2681"/>
                    <a:pt x="4097" y="2693"/>
                    <a:pt x="4041" y="2704"/>
                  </a:cubicBezTo>
                  <a:cubicBezTo>
                    <a:pt x="3896" y="2737"/>
                    <a:pt x="3761" y="2771"/>
                    <a:pt x="3627" y="2793"/>
                  </a:cubicBezTo>
                  <a:lnTo>
                    <a:pt x="3358" y="710"/>
                  </a:lnTo>
                  <a:close/>
                  <a:moveTo>
                    <a:pt x="782" y="2245"/>
                  </a:moveTo>
                  <a:lnTo>
                    <a:pt x="1286" y="2883"/>
                  </a:lnTo>
                  <a:cubicBezTo>
                    <a:pt x="939" y="2816"/>
                    <a:pt x="625" y="2659"/>
                    <a:pt x="760" y="2289"/>
                  </a:cubicBezTo>
                  <a:cubicBezTo>
                    <a:pt x="760" y="2267"/>
                    <a:pt x="771" y="2256"/>
                    <a:pt x="782" y="2245"/>
                  </a:cubicBezTo>
                  <a:close/>
                  <a:moveTo>
                    <a:pt x="2630" y="1113"/>
                  </a:moveTo>
                  <a:lnTo>
                    <a:pt x="3403" y="2827"/>
                  </a:lnTo>
                  <a:cubicBezTo>
                    <a:pt x="3269" y="2861"/>
                    <a:pt x="3134" y="2872"/>
                    <a:pt x="2989" y="2894"/>
                  </a:cubicBezTo>
                  <a:lnTo>
                    <a:pt x="2630" y="1113"/>
                  </a:lnTo>
                  <a:close/>
                  <a:moveTo>
                    <a:pt x="2193" y="2099"/>
                  </a:moveTo>
                  <a:lnTo>
                    <a:pt x="2753" y="2917"/>
                  </a:lnTo>
                  <a:cubicBezTo>
                    <a:pt x="2596" y="2928"/>
                    <a:pt x="2428" y="2939"/>
                    <a:pt x="2272" y="2939"/>
                  </a:cubicBezTo>
                  <a:lnTo>
                    <a:pt x="2193" y="2099"/>
                  </a:lnTo>
                  <a:close/>
                  <a:moveTo>
                    <a:pt x="1566" y="2133"/>
                  </a:moveTo>
                  <a:lnTo>
                    <a:pt x="2025" y="2939"/>
                  </a:lnTo>
                  <a:cubicBezTo>
                    <a:pt x="1992" y="2939"/>
                    <a:pt x="1958" y="2950"/>
                    <a:pt x="1924" y="2950"/>
                  </a:cubicBezTo>
                  <a:cubicBezTo>
                    <a:pt x="1857" y="2950"/>
                    <a:pt x="1745" y="2939"/>
                    <a:pt x="1633" y="2939"/>
                  </a:cubicBezTo>
                  <a:lnTo>
                    <a:pt x="1566" y="2133"/>
                  </a:lnTo>
                  <a:close/>
                  <a:moveTo>
                    <a:pt x="3193" y="0"/>
                  </a:moveTo>
                  <a:cubicBezTo>
                    <a:pt x="3185" y="0"/>
                    <a:pt x="3177" y="1"/>
                    <a:pt x="3168" y="4"/>
                  </a:cubicBezTo>
                  <a:cubicBezTo>
                    <a:pt x="3157" y="4"/>
                    <a:pt x="3157" y="16"/>
                    <a:pt x="3157" y="16"/>
                  </a:cubicBezTo>
                  <a:cubicBezTo>
                    <a:pt x="3140" y="15"/>
                    <a:pt x="3124" y="15"/>
                    <a:pt x="3107" y="15"/>
                  </a:cubicBezTo>
                  <a:cubicBezTo>
                    <a:pt x="2661" y="15"/>
                    <a:pt x="2181" y="160"/>
                    <a:pt x="1857" y="430"/>
                  </a:cubicBezTo>
                  <a:cubicBezTo>
                    <a:pt x="1499" y="755"/>
                    <a:pt x="1532" y="1225"/>
                    <a:pt x="1712" y="1640"/>
                  </a:cubicBezTo>
                  <a:cubicBezTo>
                    <a:pt x="1638" y="1632"/>
                    <a:pt x="1565" y="1627"/>
                    <a:pt x="1491" y="1627"/>
                  </a:cubicBezTo>
                  <a:cubicBezTo>
                    <a:pt x="960" y="1627"/>
                    <a:pt x="450" y="1847"/>
                    <a:pt x="233" y="2379"/>
                  </a:cubicBezTo>
                  <a:cubicBezTo>
                    <a:pt x="0" y="3056"/>
                    <a:pt x="900" y="3200"/>
                    <a:pt x="1732" y="3200"/>
                  </a:cubicBezTo>
                  <a:cubicBezTo>
                    <a:pt x="2222" y="3200"/>
                    <a:pt x="2689" y="3150"/>
                    <a:pt x="2888" y="3129"/>
                  </a:cubicBezTo>
                  <a:cubicBezTo>
                    <a:pt x="3101" y="3096"/>
                    <a:pt x="3325" y="3062"/>
                    <a:pt x="3537" y="3029"/>
                  </a:cubicBezTo>
                  <a:lnTo>
                    <a:pt x="3582" y="3029"/>
                  </a:lnTo>
                  <a:cubicBezTo>
                    <a:pt x="3582" y="3029"/>
                    <a:pt x="3593" y="3017"/>
                    <a:pt x="3593" y="3017"/>
                  </a:cubicBezTo>
                  <a:cubicBezTo>
                    <a:pt x="3851" y="2973"/>
                    <a:pt x="4109" y="2917"/>
                    <a:pt x="4366" y="2838"/>
                  </a:cubicBezTo>
                  <a:cubicBezTo>
                    <a:pt x="4601" y="2782"/>
                    <a:pt x="4881" y="2704"/>
                    <a:pt x="5150" y="2592"/>
                  </a:cubicBezTo>
                  <a:cubicBezTo>
                    <a:pt x="5166" y="2600"/>
                    <a:pt x="5182" y="2608"/>
                    <a:pt x="5198" y="2608"/>
                  </a:cubicBezTo>
                  <a:cubicBezTo>
                    <a:pt x="5204" y="2608"/>
                    <a:pt x="5211" y="2606"/>
                    <a:pt x="5217" y="2603"/>
                  </a:cubicBezTo>
                  <a:cubicBezTo>
                    <a:pt x="5251" y="2592"/>
                    <a:pt x="5262" y="2569"/>
                    <a:pt x="5273" y="2536"/>
                  </a:cubicBezTo>
                  <a:cubicBezTo>
                    <a:pt x="5609" y="2390"/>
                    <a:pt x="5923" y="2189"/>
                    <a:pt x="6080" y="1886"/>
                  </a:cubicBezTo>
                  <a:cubicBezTo>
                    <a:pt x="6259" y="1550"/>
                    <a:pt x="6102" y="1136"/>
                    <a:pt x="5811" y="923"/>
                  </a:cubicBezTo>
                  <a:cubicBezTo>
                    <a:pt x="5638" y="803"/>
                    <a:pt x="5444" y="756"/>
                    <a:pt x="5243" y="756"/>
                  </a:cubicBezTo>
                  <a:cubicBezTo>
                    <a:pt x="5014" y="756"/>
                    <a:pt x="4778" y="817"/>
                    <a:pt x="4557" y="900"/>
                  </a:cubicBezTo>
                  <a:cubicBezTo>
                    <a:pt x="4333" y="497"/>
                    <a:pt x="3997" y="161"/>
                    <a:pt x="3537" y="60"/>
                  </a:cubicBezTo>
                  <a:cubicBezTo>
                    <a:pt x="3448" y="38"/>
                    <a:pt x="3347" y="27"/>
                    <a:pt x="3246" y="27"/>
                  </a:cubicBezTo>
                  <a:cubicBezTo>
                    <a:pt x="3230" y="10"/>
                    <a:pt x="3213" y="0"/>
                    <a:pt x="3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3"/>
            <p:cNvSpPr/>
            <p:nvPr/>
          </p:nvSpPr>
          <p:spPr>
            <a:xfrm>
              <a:off x="-27295" y="1744614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9"/>
                  </a:moveTo>
                  <a:cubicBezTo>
                    <a:pt x="1983" y="1594"/>
                    <a:pt x="2139" y="1661"/>
                    <a:pt x="2263" y="1728"/>
                  </a:cubicBezTo>
                  <a:lnTo>
                    <a:pt x="2296" y="1728"/>
                  </a:lnTo>
                  <a:lnTo>
                    <a:pt x="1635" y="2882"/>
                  </a:lnTo>
                  <a:lnTo>
                    <a:pt x="1635" y="2882"/>
                  </a:lnTo>
                  <a:lnTo>
                    <a:pt x="1826" y="1549"/>
                  </a:lnTo>
                  <a:close/>
                  <a:moveTo>
                    <a:pt x="1434" y="1477"/>
                  </a:moveTo>
                  <a:cubicBezTo>
                    <a:pt x="1481" y="1477"/>
                    <a:pt x="1529" y="1483"/>
                    <a:pt x="1579" y="1493"/>
                  </a:cubicBezTo>
                  <a:lnTo>
                    <a:pt x="1367" y="3005"/>
                  </a:lnTo>
                  <a:cubicBezTo>
                    <a:pt x="1322" y="2971"/>
                    <a:pt x="1266" y="2949"/>
                    <a:pt x="1232" y="2927"/>
                  </a:cubicBezTo>
                  <a:cubicBezTo>
                    <a:pt x="986" y="2736"/>
                    <a:pt x="773" y="2467"/>
                    <a:pt x="818" y="2143"/>
                  </a:cubicBezTo>
                  <a:cubicBezTo>
                    <a:pt x="851" y="1896"/>
                    <a:pt x="1019" y="1583"/>
                    <a:pt x="1266" y="1504"/>
                  </a:cubicBezTo>
                  <a:cubicBezTo>
                    <a:pt x="1321" y="1486"/>
                    <a:pt x="1377" y="1477"/>
                    <a:pt x="1434" y="1477"/>
                  </a:cubicBezTo>
                  <a:close/>
                  <a:moveTo>
                    <a:pt x="3876" y="519"/>
                  </a:moveTo>
                  <a:lnTo>
                    <a:pt x="2700" y="3207"/>
                  </a:lnTo>
                  <a:lnTo>
                    <a:pt x="2677" y="1717"/>
                  </a:lnTo>
                  <a:cubicBezTo>
                    <a:pt x="2767" y="1683"/>
                    <a:pt x="2856" y="1639"/>
                    <a:pt x="2890" y="1560"/>
                  </a:cubicBezTo>
                  <a:cubicBezTo>
                    <a:pt x="3103" y="1135"/>
                    <a:pt x="3416" y="687"/>
                    <a:pt x="3876" y="519"/>
                  </a:cubicBezTo>
                  <a:close/>
                  <a:moveTo>
                    <a:pt x="4324" y="450"/>
                  </a:moveTo>
                  <a:cubicBezTo>
                    <a:pt x="4577" y="450"/>
                    <a:pt x="4860" y="507"/>
                    <a:pt x="5096" y="631"/>
                  </a:cubicBezTo>
                  <a:lnTo>
                    <a:pt x="3898" y="3274"/>
                  </a:lnTo>
                  <a:lnTo>
                    <a:pt x="4256" y="451"/>
                  </a:lnTo>
                  <a:cubicBezTo>
                    <a:pt x="4279" y="450"/>
                    <a:pt x="4301" y="450"/>
                    <a:pt x="4324" y="450"/>
                  </a:cubicBezTo>
                  <a:close/>
                  <a:moveTo>
                    <a:pt x="2431" y="1997"/>
                  </a:moveTo>
                  <a:lnTo>
                    <a:pt x="2453" y="3498"/>
                  </a:lnTo>
                  <a:cubicBezTo>
                    <a:pt x="2207" y="3420"/>
                    <a:pt x="1949" y="3341"/>
                    <a:pt x="1725" y="3218"/>
                  </a:cubicBezTo>
                  <a:lnTo>
                    <a:pt x="2431" y="1997"/>
                  </a:lnTo>
                  <a:close/>
                  <a:moveTo>
                    <a:pt x="5354" y="799"/>
                  </a:moveTo>
                  <a:cubicBezTo>
                    <a:pt x="5444" y="888"/>
                    <a:pt x="5522" y="978"/>
                    <a:pt x="5578" y="1079"/>
                  </a:cubicBezTo>
                  <a:cubicBezTo>
                    <a:pt x="5813" y="1594"/>
                    <a:pt x="5522" y="2266"/>
                    <a:pt x="5231" y="2691"/>
                  </a:cubicBezTo>
                  <a:cubicBezTo>
                    <a:pt x="5164" y="2792"/>
                    <a:pt x="5197" y="2848"/>
                    <a:pt x="5264" y="2882"/>
                  </a:cubicBezTo>
                  <a:lnTo>
                    <a:pt x="4783" y="3588"/>
                  </a:lnTo>
                  <a:lnTo>
                    <a:pt x="5354" y="799"/>
                  </a:lnTo>
                  <a:close/>
                  <a:moveTo>
                    <a:pt x="6273" y="2691"/>
                  </a:moveTo>
                  <a:lnTo>
                    <a:pt x="5724" y="3677"/>
                  </a:lnTo>
                  <a:lnTo>
                    <a:pt x="5791" y="2848"/>
                  </a:lnTo>
                  <a:cubicBezTo>
                    <a:pt x="5948" y="2781"/>
                    <a:pt x="6116" y="2725"/>
                    <a:pt x="6273" y="2691"/>
                  </a:cubicBezTo>
                  <a:close/>
                  <a:moveTo>
                    <a:pt x="3932" y="1011"/>
                  </a:moveTo>
                  <a:lnTo>
                    <a:pt x="3584" y="3767"/>
                  </a:lnTo>
                  <a:cubicBezTo>
                    <a:pt x="3517" y="3756"/>
                    <a:pt x="3461" y="3756"/>
                    <a:pt x="3394" y="3733"/>
                  </a:cubicBezTo>
                  <a:cubicBezTo>
                    <a:pt x="3204" y="3700"/>
                    <a:pt x="3002" y="3655"/>
                    <a:pt x="2800" y="3599"/>
                  </a:cubicBezTo>
                  <a:lnTo>
                    <a:pt x="3932" y="1011"/>
                  </a:lnTo>
                  <a:close/>
                  <a:moveTo>
                    <a:pt x="6687" y="2680"/>
                  </a:moveTo>
                  <a:cubicBezTo>
                    <a:pt x="6900" y="2714"/>
                    <a:pt x="7101" y="2803"/>
                    <a:pt x="7269" y="2971"/>
                  </a:cubicBezTo>
                  <a:lnTo>
                    <a:pt x="6575" y="3879"/>
                  </a:lnTo>
                  <a:lnTo>
                    <a:pt x="6687" y="2680"/>
                  </a:lnTo>
                  <a:close/>
                  <a:moveTo>
                    <a:pt x="4940" y="1571"/>
                  </a:moveTo>
                  <a:lnTo>
                    <a:pt x="4458" y="3924"/>
                  </a:lnTo>
                  <a:cubicBezTo>
                    <a:pt x="4279" y="3901"/>
                    <a:pt x="4100" y="3868"/>
                    <a:pt x="3909" y="3834"/>
                  </a:cubicBezTo>
                  <a:lnTo>
                    <a:pt x="4940" y="1571"/>
                  </a:lnTo>
                  <a:close/>
                  <a:moveTo>
                    <a:pt x="5533" y="2927"/>
                  </a:moveTo>
                  <a:lnTo>
                    <a:pt x="5432" y="4013"/>
                  </a:lnTo>
                  <a:cubicBezTo>
                    <a:pt x="5231" y="4002"/>
                    <a:pt x="5029" y="3991"/>
                    <a:pt x="4828" y="3968"/>
                  </a:cubicBezTo>
                  <a:lnTo>
                    <a:pt x="5533" y="2927"/>
                  </a:lnTo>
                  <a:close/>
                  <a:moveTo>
                    <a:pt x="7426" y="3184"/>
                  </a:moveTo>
                  <a:cubicBezTo>
                    <a:pt x="7460" y="3240"/>
                    <a:pt x="7482" y="3285"/>
                    <a:pt x="7516" y="3341"/>
                  </a:cubicBezTo>
                  <a:cubicBezTo>
                    <a:pt x="7684" y="3834"/>
                    <a:pt x="7225" y="3968"/>
                    <a:pt x="6788" y="4013"/>
                  </a:cubicBezTo>
                  <a:lnTo>
                    <a:pt x="7426" y="3184"/>
                  </a:lnTo>
                  <a:close/>
                  <a:moveTo>
                    <a:pt x="6407" y="2971"/>
                  </a:moveTo>
                  <a:lnTo>
                    <a:pt x="6317" y="4036"/>
                  </a:lnTo>
                  <a:lnTo>
                    <a:pt x="6295" y="4036"/>
                  </a:lnTo>
                  <a:cubicBezTo>
                    <a:pt x="6127" y="4036"/>
                    <a:pt x="5970" y="4036"/>
                    <a:pt x="5813" y="4024"/>
                  </a:cubicBezTo>
                  <a:lnTo>
                    <a:pt x="6407" y="2971"/>
                  </a:lnTo>
                  <a:close/>
                  <a:moveTo>
                    <a:pt x="4542" y="0"/>
                  </a:moveTo>
                  <a:cubicBezTo>
                    <a:pt x="4266" y="0"/>
                    <a:pt x="3994" y="40"/>
                    <a:pt x="3752" y="115"/>
                  </a:cubicBezTo>
                  <a:cubicBezTo>
                    <a:pt x="3181" y="295"/>
                    <a:pt x="2733" y="687"/>
                    <a:pt x="2408" y="1179"/>
                  </a:cubicBezTo>
                  <a:cubicBezTo>
                    <a:pt x="2146" y="1094"/>
                    <a:pt x="1874" y="1039"/>
                    <a:pt x="1606" y="1039"/>
                  </a:cubicBezTo>
                  <a:cubicBezTo>
                    <a:pt x="1311" y="1039"/>
                    <a:pt x="1020" y="1105"/>
                    <a:pt x="751" y="1269"/>
                  </a:cubicBezTo>
                  <a:cubicBezTo>
                    <a:pt x="347" y="1527"/>
                    <a:pt x="0" y="2042"/>
                    <a:pt x="101" y="2546"/>
                  </a:cubicBezTo>
                  <a:cubicBezTo>
                    <a:pt x="258" y="3375"/>
                    <a:pt x="1434" y="3744"/>
                    <a:pt x="2117" y="3946"/>
                  </a:cubicBezTo>
                  <a:cubicBezTo>
                    <a:pt x="3267" y="4293"/>
                    <a:pt x="4523" y="4482"/>
                    <a:pt x="5736" y="4482"/>
                  </a:cubicBezTo>
                  <a:cubicBezTo>
                    <a:pt x="5893" y="4482"/>
                    <a:pt x="6050" y="4479"/>
                    <a:pt x="6205" y="4472"/>
                  </a:cubicBezTo>
                  <a:cubicBezTo>
                    <a:pt x="6900" y="4450"/>
                    <a:pt x="8613" y="4248"/>
                    <a:pt x="8233" y="3151"/>
                  </a:cubicBezTo>
                  <a:cubicBezTo>
                    <a:pt x="7959" y="2476"/>
                    <a:pt x="7380" y="2218"/>
                    <a:pt x="6753" y="2218"/>
                  </a:cubicBezTo>
                  <a:cubicBezTo>
                    <a:pt x="6557" y="2218"/>
                    <a:pt x="6357" y="2243"/>
                    <a:pt x="6161" y="2288"/>
                  </a:cubicBezTo>
                  <a:cubicBezTo>
                    <a:pt x="6429" y="1695"/>
                    <a:pt x="6530" y="967"/>
                    <a:pt x="6026" y="496"/>
                  </a:cubicBezTo>
                  <a:cubicBezTo>
                    <a:pt x="5647" y="155"/>
                    <a:pt x="5086" y="0"/>
                    <a:pt x="4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3"/>
            <p:cNvSpPr/>
            <p:nvPr/>
          </p:nvSpPr>
          <p:spPr>
            <a:xfrm>
              <a:off x="390021" y="1758510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27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9"/>
                  </a:moveTo>
                  <a:cubicBezTo>
                    <a:pt x="3016" y="329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9"/>
                    <a:pt x="2944" y="329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86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9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5"/>
                    <a:pt x="4117" y="2676"/>
                    <a:pt x="4072" y="2687"/>
                  </a:cubicBezTo>
                  <a:cubicBezTo>
                    <a:pt x="3927" y="2721"/>
                    <a:pt x="3781" y="2743"/>
                    <a:pt x="3647" y="2777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1463" y="2821"/>
                  </a:lnTo>
                  <a:lnTo>
                    <a:pt x="925" y="2116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55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9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17"/>
                    <a:pt x="802" y="2306"/>
                    <a:pt x="813" y="2284"/>
                  </a:cubicBezTo>
                  <a:close/>
                  <a:moveTo>
                    <a:pt x="1586" y="2160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60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6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7"/>
                    <a:pt x="4352" y="2933"/>
                  </a:cubicBezTo>
                  <a:cubicBezTo>
                    <a:pt x="4935" y="2777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3"/>
            <p:cNvSpPr/>
            <p:nvPr/>
          </p:nvSpPr>
          <p:spPr>
            <a:xfrm>
              <a:off x="146921" y="1985458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40" y="1657"/>
                    <a:pt x="2263" y="1724"/>
                  </a:cubicBezTo>
                  <a:lnTo>
                    <a:pt x="2296" y="1724"/>
                  </a:lnTo>
                  <a:lnTo>
                    <a:pt x="1636" y="2878"/>
                  </a:lnTo>
                  <a:lnTo>
                    <a:pt x="1826" y="1545"/>
                  </a:lnTo>
                  <a:close/>
                  <a:moveTo>
                    <a:pt x="1419" y="1478"/>
                  </a:moveTo>
                  <a:cubicBezTo>
                    <a:pt x="1470" y="1478"/>
                    <a:pt x="1524" y="1483"/>
                    <a:pt x="1580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2" y="1892"/>
                    <a:pt x="1020" y="1579"/>
                    <a:pt x="1266" y="1500"/>
                  </a:cubicBezTo>
                  <a:cubicBezTo>
                    <a:pt x="1316" y="1483"/>
                    <a:pt x="1367" y="1478"/>
                    <a:pt x="1419" y="1478"/>
                  </a:cubicBezTo>
                  <a:close/>
                  <a:moveTo>
                    <a:pt x="3876" y="515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3"/>
                    <a:pt x="3876" y="515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7" y="627"/>
                  </a:cubicBezTo>
                  <a:lnTo>
                    <a:pt x="3898" y="3270"/>
                  </a:ln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5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02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5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5"/>
                  </a:lnTo>
                  <a:close/>
                  <a:moveTo>
                    <a:pt x="6273" y="2687"/>
                  </a:moveTo>
                  <a:lnTo>
                    <a:pt x="5713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87"/>
                  </a:cubicBezTo>
                  <a:close/>
                  <a:moveTo>
                    <a:pt x="3932" y="1007"/>
                  </a:moveTo>
                  <a:lnTo>
                    <a:pt x="3573" y="3774"/>
                  </a:lnTo>
                  <a:cubicBezTo>
                    <a:pt x="3517" y="3763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20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49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3" y="4020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06" y="4032"/>
                  </a:lnTo>
                  <a:lnTo>
                    <a:pt x="6284" y="4032"/>
                  </a:lnTo>
                  <a:cubicBezTo>
                    <a:pt x="6127" y="4032"/>
                    <a:pt x="5970" y="4032"/>
                    <a:pt x="5813" y="4020"/>
                  </a:cubicBezTo>
                  <a:lnTo>
                    <a:pt x="6407" y="2979"/>
                  </a:lnTo>
                  <a:close/>
                  <a:moveTo>
                    <a:pt x="4537" y="1"/>
                  </a:moveTo>
                  <a:cubicBezTo>
                    <a:pt x="4261" y="1"/>
                    <a:pt x="3990" y="40"/>
                    <a:pt x="3752" y="111"/>
                  </a:cubicBezTo>
                  <a:cubicBezTo>
                    <a:pt x="3170" y="291"/>
                    <a:pt x="2722" y="683"/>
                    <a:pt x="2408" y="1175"/>
                  </a:cubicBezTo>
                  <a:cubicBezTo>
                    <a:pt x="2147" y="1090"/>
                    <a:pt x="1875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90" y="2542"/>
                  </a:cubicBezTo>
                  <a:cubicBezTo>
                    <a:pt x="258" y="3371"/>
                    <a:pt x="1423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4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15" y="492"/>
                  </a:cubicBezTo>
                  <a:cubicBezTo>
                    <a:pt x="5644" y="151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3"/>
            <p:cNvSpPr/>
            <p:nvPr/>
          </p:nvSpPr>
          <p:spPr>
            <a:xfrm>
              <a:off x="564237" y="1999355"/>
              <a:ext cx="208276" cy="108251"/>
            </a:xfrm>
            <a:custGeom>
              <a:avLst/>
              <a:gdLst/>
              <a:ahLst/>
              <a:cxnLst/>
              <a:rect l="l" t="t" r="r" b="b"/>
              <a:pathLst>
                <a:path w="6280" h="3264" extrusionOk="0">
                  <a:moveTo>
                    <a:pt x="4913" y="1104"/>
                  </a:moveTo>
                  <a:lnTo>
                    <a:pt x="5058" y="2089"/>
                  </a:lnTo>
                  <a:lnTo>
                    <a:pt x="4543" y="1216"/>
                  </a:lnTo>
                  <a:cubicBezTo>
                    <a:pt x="4666" y="1160"/>
                    <a:pt x="4789" y="1126"/>
                    <a:pt x="4913" y="1104"/>
                  </a:cubicBezTo>
                  <a:close/>
                  <a:moveTo>
                    <a:pt x="5092" y="1104"/>
                  </a:moveTo>
                  <a:lnTo>
                    <a:pt x="5092" y="1104"/>
                  </a:lnTo>
                  <a:cubicBezTo>
                    <a:pt x="5305" y="1115"/>
                    <a:pt x="5484" y="1216"/>
                    <a:pt x="5596" y="1473"/>
                  </a:cubicBezTo>
                  <a:cubicBezTo>
                    <a:pt x="5685" y="1675"/>
                    <a:pt x="5663" y="1876"/>
                    <a:pt x="5517" y="2044"/>
                  </a:cubicBezTo>
                  <a:cubicBezTo>
                    <a:pt x="5450" y="2134"/>
                    <a:pt x="5361" y="2201"/>
                    <a:pt x="5260" y="2257"/>
                  </a:cubicBezTo>
                  <a:lnTo>
                    <a:pt x="5092" y="1104"/>
                  </a:lnTo>
                  <a:close/>
                  <a:moveTo>
                    <a:pt x="3457" y="454"/>
                  </a:moveTo>
                  <a:lnTo>
                    <a:pt x="3457" y="454"/>
                  </a:lnTo>
                  <a:cubicBezTo>
                    <a:pt x="3759" y="611"/>
                    <a:pt x="3972" y="891"/>
                    <a:pt x="4117" y="1182"/>
                  </a:cubicBezTo>
                  <a:cubicBezTo>
                    <a:pt x="4151" y="1249"/>
                    <a:pt x="4218" y="1272"/>
                    <a:pt x="4297" y="1283"/>
                  </a:cubicBezTo>
                  <a:lnTo>
                    <a:pt x="4274" y="2336"/>
                  </a:lnTo>
                  <a:lnTo>
                    <a:pt x="3457" y="454"/>
                  </a:lnTo>
                  <a:close/>
                  <a:moveTo>
                    <a:pt x="2944" y="325"/>
                  </a:moveTo>
                  <a:cubicBezTo>
                    <a:pt x="3016" y="325"/>
                    <a:pt x="3087" y="331"/>
                    <a:pt x="3154" y="342"/>
                  </a:cubicBezTo>
                  <a:lnTo>
                    <a:pt x="3412" y="2380"/>
                  </a:lnTo>
                  <a:lnTo>
                    <a:pt x="3412" y="2380"/>
                  </a:lnTo>
                  <a:lnTo>
                    <a:pt x="2516" y="409"/>
                  </a:lnTo>
                  <a:cubicBezTo>
                    <a:pt x="2650" y="349"/>
                    <a:pt x="2799" y="325"/>
                    <a:pt x="2944" y="325"/>
                  </a:cubicBezTo>
                  <a:close/>
                  <a:moveTo>
                    <a:pt x="4476" y="1451"/>
                  </a:moveTo>
                  <a:lnTo>
                    <a:pt x="5013" y="2392"/>
                  </a:lnTo>
                  <a:cubicBezTo>
                    <a:pt x="4834" y="2470"/>
                    <a:pt x="4644" y="2537"/>
                    <a:pt x="4453" y="2593"/>
                  </a:cubicBezTo>
                  <a:lnTo>
                    <a:pt x="4476" y="1451"/>
                  </a:lnTo>
                  <a:close/>
                  <a:moveTo>
                    <a:pt x="2336" y="521"/>
                  </a:moveTo>
                  <a:lnTo>
                    <a:pt x="2762" y="2604"/>
                  </a:lnTo>
                  <a:lnTo>
                    <a:pt x="2762" y="2604"/>
                  </a:lnTo>
                  <a:lnTo>
                    <a:pt x="2381" y="2044"/>
                  </a:lnTo>
                  <a:cubicBezTo>
                    <a:pt x="2448" y="2000"/>
                    <a:pt x="2482" y="1944"/>
                    <a:pt x="2437" y="1865"/>
                  </a:cubicBezTo>
                  <a:cubicBezTo>
                    <a:pt x="2224" y="1552"/>
                    <a:pt x="2023" y="1070"/>
                    <a:pt x="2180" y="712"/>
                  </a:cubicBezTo>
                  <a:cubicBezTo>
                    <a:pt x="2213" y="633"/>
                    <a:pt x="2269" y="566"/>
                    <a:pt x="2336" y="521"/>
                  </a:cubicBezTo>
                  <a:close/>
                  <a:moveTo>
                    <a:pt x="1698" y="2000"/>
                  </a:moveTo>
                  <a:cubicBezTo>
                    <a:pt x="1799" y="2022"/>
                    <a:pt x="1888" y="2056"/>
                    <a:pt x="1978" y="2100"/>
                  </a:cubicBezTo>
                  <a:cubicBezTo>
                    <a:pt x="1989" y="2112"/>
                    <a:pt x="2012" y="2112"/>
                    <a:pt x="2034" y="2123"/>
                  </a:cubicBezTo>
                  <a:lnTo>
                    <a:pt x="2079" y="2672"/>
                  </a:lnTo>
                  <a:lnTo>
                    <a:pt x="2079" y="2672"/>
                  </a:lnTo>
                  <a:lnTo>
                    <a:pt x="1698" y="2000"/>
                  </a:lnTo>
                  <a:close/>
                  <a:moveTo>
                    <a:pt x="3378" y="734"/>
                  </a:moveTo>
                  <a:lnTo>
                    <a:pt x="4218" y="2649"/>
                  </a:lnTo>
                  <a:cubicBezTo>
                    <a:pt x="4162" y="2660"/>
                    <a:pt x="4117" y="2672"/>
                    <a:pt x="4073" y="2683"/>
                  </a:cubicBezTo>
                  <a:cubicBezTo>
                    <a:pt x="3927" y="2716"/>
                    <a:pt x="3781" y="2750"/>
                    <a:pt x="3647" y="2772"/>
                  </a:cubicBezTo>
                  <a:lnTo>
                    <a:pt x="3378" y="734"/>
                  </a:lnTo>
                  <a:close/>
                  <a:moveTo>
                    <a:pt x="1335" y="1942"/>
                  </a:moveTo>
                  <a:cubicBezTo>
                    <a:pt x="1351" y="1942"/>
                    <a:pt x="1368" y="1943"/>
                    <a:pt x="1384" y="1944"/>
                  </a:cubicBezTo>
                  <a:lnTo>
                    <a:pt x="1463" y="2817"/>
                  </a:lnTo>
                  <a:lnTo>
                    <a:pt x="925" y="2123"/>
                  </a:lnTo>
                  <a:cubicBezTo>
                    <a:pt x="1028" y="2000"/>
                    <a:pt x="1159" y="1942"/>
                    <a:pt x="1335" y="1942"/>
                  </a:cubicBezTo>
                  <a:close/>
                  <a:moveTo>
                    <a:pt x="2650" y="1137"/>
                  </a:moveTo>
                  <a:lnTo>
                    <a:pt x="3412" y="2817"/>
                  </a:lnTo>
                  <a:cubicBezTo>
                    <a:pt x="3277" y="2840"/>
                    <a:pt x="3143" y="2862"/>
                    <a:pt x="3009" y="2873"/>
                  </a:cubicBezTo>
                  <a:lnTo>
                    <a:pt x="2650" y="1137"/>
                  </a:lnTo>
                  <a:close/>
                  <a:moveTo>
                    <a:pt x="813" y="2280"/>
                  </a:moveTo>
                  <a:lnTo>
                    <a:pt x="1284" y="2884"/>
                  </a:lnTo>
                  <a:cubicBezTo>
                    <a:pt x="959" y="2817"/>
                    <a:pt x="668" y="2683"/>
                    <a:pt x="780" y="2347"/>
                  </a:cubicBezTo>
                  <a:cubicBezTo>
                    <a:pt x="791" y="2324"/>
                    <a:pt x="802" y="2302"/>
                    <a:pt x="813" y="2280"/>
                  </a:cubicBezTo>
                  <a:close/>
                  <a:moveTo>
                    <a:pt x="1586" y="2168"/>
                  </a:moveTo>
                  <a:lnTo>
                    <a:pt x="2023" y="2929"/>
                  </a:lnTo>
                  <a:lnTo>
                    <a:pt x="1653" y="2929"/>
                  </a:lnTo>
                  <a:lnTo>
                    <a:pt x="1586" y="2168"/>
                  </a:lnTo>
                  <a:close/>
                  <a:moveTo>
                    <a:pt x="2213" y="2123"/>
                  </a:moveTo>
                  <a:lnTo>
                    <a:pt x="2740" y="2896"/>
                  </a:lnTo>
                  <a:cubicBezTo>
                    <a:pt x="2594" y="2907"/>
                    <a:pt x="2437" y="2918"/>
                    <a:pt x="2292" y="2929"/>
                  </a:cubicBezTo>
                  <a:lnTo>
                    <a:pt x="2213" y="2123"/>
                  </a:lnTo>
                  <a:close/>
                  <a:moveTo>
                    <a:pt x="3085" y="1"/>
                  </a:moveTo>
                  <a:cubicBezTo>
                    <a:pt x="2646" y="1"/>
                    <a:pt x="2177" y="140"/>
                    <a:pt x="1877" y="432"/>
                  </a:cubicBezTo>
                  <a:cubicBezTo>
                    <a:pt x="1530" y="756"/>
                    <a:pt x="1552" y="1227"/>
                    <a:pt x="1709" y="1630"/>
                  </a:cubicBezTo>
                  <a:cubicBezTo>
                    <a:pt x="1633" y="1621"/>
                    <a:pt x="1557" y="1617"/>
                    <a:pt x="1481" y="1617"/>
                  </a:cubicBezTo>
                  <a:cubicBezTo>
                    <a:pt x="973" y="1617"/>
                    <a:pt x="479" y="1821"/>
                    <a:pt x="264" y="2347"/>
                  </a:cubicBezTo>
                  <a:cubicBezTo>
                    <a:pt x="264" y="2358"/>
                    <a:pt x="264" y="2358"/>
                    <a:pt x="264" y="2369"/>
                  </a:cubicBezTo>
                  <a:cubicBezTo>
                    <a:pt x="264" y="2369"/>
                    <a:pt x="253" y="2380"/>
                    <a:pt x="253" y="2392"/>
                  </a:cubicBezTo>
                  <a:cubicBezTo>
                    <a:pt x="0" y="3114"/>
                    <a:pt x="949" y="3263"/>
                    <a:pt x="1802" y="3263"/>
                  </a:cubicBezTo>
                  <a:cubicBezTo>
                    <a:pt x="2272" y="3263"/>
                    <a:pt x="2713" y="3218"/>
                    <a:pt x="2908" y="3198"/>
                  </a:cubicBezTo>
                  <a:cubicBezTo>
                    <a:pt x="3401" y="3142"/>
                    <a:pt x="3882" y="3052"/>
                    <a:pt x="4353" y="2929"/>
                  </a:cubicBezTo>
                  <a:cubicBezTo>
                    <a:pt x="4935" y="2772"/>
                    <a:pt x="5775" y="2537"/>
                    <a:pt x="6089" y="1966"/>
                  </a:cubicBezTo>
                  <a:cubicBezTo>
                    <a:pt x="6279" y="1630"/>
                    <a:pt x="6156" y="1227"/>
                    <a:pt x="5876" y="980"/>
                  </a:cubicBezTo>
                  <a:cubicBezTo>
                    <a:pt x="5685" y="812"/>
                    <a:pt x="5454" y="749"/>
                    <a:pt x="5216" y="749"/>
                  </a:cubicBezTo>
                  <a:cubicBezTo>
                    <a:pt x="4994" y="749"/>
                    <a:pt x="4765" y="804"/>
                    <a:pt x="4554" y="880"/>
                  </a:cubicBezTo>
                  <a:cubicBezTo>
                    <a:pt x="4330" y="499"/>
                    <a:pt x="4017" y="174"/>
                    <a:pt x="3569" y="62"/>
                  </a:cubicBezTo>
                  <a:cubicBezTo>
                    <a:pt x="3419" y="22"/>
                    <a:pt x="3255" y="1"/>
                    <a:pt x="3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3"/>
            <p:cNvSpPr/>
            <p:nvPr/>
          </p:nvSpPr>
          <p:spPr>
            <a:xfrm>
              <a:off x="-27295" y="222617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84" y="2699"/>
                  </a:move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99"/>
                  </a:cubicBezTo>
                  <a:close/>
                  <a:moveTo>
                    <a:pt x="3932" y="1019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9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87"/>
                  </a:cubicBezTo>
                  <a:cubicBezTo>
                    <a:pt x="2146" y="1095"/>
                    <a:pt x="1873" y="1038"/>
                    <a:pt x="1604" y="1038"/>
                  </a:cubicBezTo>
                  <a:cubicBezTo>
                    <a:pt x="1310" y="1038"/>
                    <a:pt x="1020" y="1107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3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3"/>
            <p:cNvSpPr/>
            <p:nvPr/>
          </p:nvSpPr>
          <p:spPr>
            <a:xfrm>
              <a:off x="390021" y="2240133"/>
              <a:ext cx="208243" cy="108184"/>
            </a:xfrm>
            <a:custGeom>
              <a:avLst/>
              <a:gdLst/>
              <a:ahLst/>
              <a:cxnLst/>
              <a:rect l="l" t="t" r="r" b="b"/>
              <a:pathLst>
                <a:path w="6279" h="3262" extrusionOk="0">
                  <a:moveTo>
                    <a:pt x="4913" y="1102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02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14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02"/>
                  </a:lnTo>
                  <a:lnTo>
                    <a:pt x="2381" y="2042"/>
                  </a:lnTo>
                  <a:cubicBezTo>
                    <a:pt x="2448" y="1998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10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54"/>
                    <a:pt x="1978" y="2098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70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8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1586" y="2166"/>
                  </a:moveTo>
                  <a:lnTo>
                    <a:pt x="2023" y="2927"/>
                  </a:lnTo>
                  <a:lnTo>
                    <a:pt x="1653" y="2927"/>
                  </a:lnTo>
                  <a:lnTo>
                    <a:pt x="1586" y="2166"/>
                  </a:ln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05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30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4" y="3261"/>
                    <a:pt x="1810" y="3261"/>
                  </a:cubicBezTo>
                  <a:cubicBezTo>
                    <a:pt x="2282" y="3261"/>
                    <a:pt x="2724" y="3216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4" y="810"/>
                    <a:pt x="5454" y="747"/>
                    <a:pt x="5216" y="747"/>
                  </a:cubicBezTo>
                  <a:cubicBezTo>
                    <a:pt x="4994" y="747"/>
                    <a:pt x="4765" y="802"/>
                    <a:pt x="4554" y="878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3"/>
            <p:cNvSpPr/>
            <p:nvPr/>
          </p:nvSpPr>
          <p:spPr>
            <a:xfrm>
              <a:off x="146921" y="2375612"/>
              <a:ext cx="285683" cy="150171"/>
            </a:xfrm>
            <a:custGeom>
              <a:avLst/>
              <a:gdLst/>
              <a:ahLst/>
              <a:cxnLst/>
              <a:rect l="l" t="t" r="r" b="b"/>
              <a:pathLst>
                <a:path w="8614" h="4528" extrusionOk="0">
                  <a:moveTo>
                    <a:pt x="1815" y="1598"/>
                  </a:moveTo>
                  <a:cubicBezTo>
                    <a:pt x="1972" y="1631"/>
                    <a:pt x="2128" y="1687"/>
                    <a:pt x="2274" y="1754"/>
                  </a:cubicBezTo>
                  <a:lnTo>
                    <a:pt x="2296" y="1754"/>
                  </a:lnTo>
                  <a:lnTo>
                    <a:pt x="1636" y="2897"/>
                  </a:lnTo>
                  <a:lnTo>
                    <a:pt x="1815" y="1598"/>
                  </a:lnTo>
                  <a:close/>
                  <a:moveTo>
                    <a:pt x="1495" y="1550"/>
                  </a:moveTo>
                  <a:cubicBezTo>
                    <a:pt x="1520" y="1550"/>
                    <a:pt x="1544" y="1551"/>
                    <a:pt x="1568" y="1553"/>
                  </a:cubicBezTo>
                  <a:lnTo>
                    <a:pt x="1367" y="3009"/>
                  </a:lnTo>
                  <a:cubicBezTo>
                    <a:pt x="1322" y="2986"/>
                    <a:pt x="1266" y="2964"/>
                    <a:pt x="1221" y="2930"/>
                  </a:cubicBezTo>
                  <a:cubicBezTo>
                    <a:pt x="986" y="2751"/>
                    <a:pt x="773" y="2482"/>
                    <a:pt x="818" y="2158"/>
                  </a:cubicBezTo>
                  <a:cubicBezTo>
                    <a:pt x="891" y="1698"/>
                    <a:pt x="1168" y="1550"/>
                    <a:pt x="1495" y="1550"/>
                  </a:cubicBezTo>
                  <a:close/>
                  <a:moveTo>
                    <a:pt x="3864" y="567"/>
                  </a:moveTo>
                  <a:lnTo>
                    <a:pt x="2700" y="3233"/>
                  </a:lnTo>
                  <a:lnTo>
                    <a:pt x="2677" y="1754"/>
                  </a:lnTo>
                  <a:cubicBezTo>
                    <a:pt x="2767" y="1721"/>
                    <a:pt x="2856" y="1676"/>
                    <a:pt x="2890" y="1586"/>
                  </a:cubicBezTo>
                  <a:cubicBezTo>
                    <a:pt x="3103" y="1161"/>
                    <a:pt x="3405" y="735"/>
                    <a:pt x="3864" y="567"/>
                  </a:cubicBezTo>
                  <a:close/>
                  <a:moveTo>
                    <a:pt x="4324" y="487"/>
                  </a:moveTo>
                  <a:cubicBezTo>
                    <a:pt x="4575" y="487"/>
                    <a:pt x="4849" y="544"/>
                    <a:pt x="5085" y="657"/>
                  </a:cubicBezTo>
                  <a:lnTo>
                    <a:pt x="3898" y="3289"/>
                  </a:lnTo>
                  <a:lnTo>
                    <a:pt x="3898" y="3289"/>
                  </a:lnTo>
                  <a:lnTo>
                    <a:pt x="4256" y="489"/>
                  </a:lnTo>
                  <a:cubicBezTo>
                    <a:pt x="4279" y="488"/>
                    <a:pt x="4302" y="487"/>
                    <a:pt x="4324" y="487"/>
                  </a:cubicBezTo>
                  <a:close/>
                  <a:moveTo>
                    <a:pt x="2431" y="2012"/>
                  </a:moveTo>
                  <a:lnTo>
                    <a:pt x="2453" y="3502"/>
                  </a:lnTo>
                  <a:cubicBezTo>
                    <a:pt x="2207" y="3423"/>
                    <a:pt x="1960" y="3345"/>
                    <a:pt x="1725" y="3233"/>
                  </a:cubicBezTo>
                  <a:lnTo>
                    <a:pt x="2431" y="2012"/>
                  </a:lnTo>
                  <a:close/>
                  <a:moveTo>
                    <a:pt x="5354" y="825"/>
                  </a:moveTo>
                  <a:cubicBezTo>
                    <a:pt x="5444" y="903"/>
                    <a:pt x="5522" y="993"/>
                    <a:pt x="5578" y="1105"/>
                  </a:cubicBezTo>
                  <a:cubicBezTo>
                    <a:pt x="5813" y="1609"/>
                    <a:pt x="5522" y="2270"/>
                    <a:pt x="5231" y="2695"/>
                  </a:cubicBezTo>
                  <a:cubicBezTo>
                    <a:pt x="5164" y="2796"/>
                    <a:pt x="5186" y="2863"/>
                    <a:pt x="5265" y="2908"/>
                  </a:cubicBezTo>
                  <a:lnTo>
                    <a:pt x="4783" y="3602"/>
                  </a:lnTo>
                  <a:lnTo>
                    <a:pt x="4783" y="3602"/>
                  </a:lnTo>
                  <a:lnTo>
                    <a:pt x="5354" y="825"/>
                  </a:lnTo>
                  <a:close/>
                  <a:moveTo>
                    <a:pt x="6261" y="2740"/>
                  </a:moveTo>
                  <a:lnTo>
                    <a:pt x="5713" y="3703"/>
                  </a:lnTo>
                  <a:lnTo>
                    <a:pt x="5791" y="2897"/>
                  </a:lnTo>
                  <a:cubicBezTo>
                    <a:pt x="5948" y="2818"/>
                    <a:pt x="6105" y="2774"/>
                    <a:pt x="6261" y="2740"/>
                  </a:cubicBezTo>
                  <a:close/>
                  <a:moveTo>
                    <a:pt x="3932" y="1038"/>
                  </a:moveTo>
                  <a:lnTo>
                    <a:pt x="3584" y="3770"/>
                  </a:lnTo>
                  <a:cubicBezTo>
                    <a:pt x="3517" y="3759"/>
                    <a:pt x="3450" y="3748"/>
                    <a:pt x="3394" y="3737"/>
                  </a:cubicBezTo>
                  <a:cubicBezTo>
                    <a:pt x="3204" y="3703"/>
                    <a:pt x="3002" y="3658"/>
                    <a:pt x="2812" y="3602"/>
                  </a:cubicBezTo>
                  <a:lnTo>
                    <a:pt x="3932" y="1038"/>
                  </a:lnTo>
                  <a:close/>
                  <a:moveTo>
                    <a:pt x="6676" y="2718"/>
                  </a:moveTo>
                  <a:cubicBezTo>
                    <a:pt x="6900" y="2740"/>
                    <a:pt x="7101" y="2830"/>
                    <a:pt x="7269" y="2998"/>
                  </a:cubicBezTo>
                  <a:lnTo>
                    <a:pt x="6575" y="3894"/>
                  </a:lnTo>
                  <a:lnTo>
                    <a:pt x="6676" y="2718"/>
                  </a:lnTo>
                  <a:close/>
                  <a:moveTo>
                    <a:pt x="4940" y="1586"/>
                  </a:moveTo>
                  <a:lnTo>
                    <a:pt x="4458" y="3916"/>
                  </a:lnTo>
                  <a:cubicBezTo>
                    <a:pt x="4279" y="3894"/>
                    <a:pt x="4100" y="3871"/>
                    <a:pt x="3920" y="3838"/>
                  </a:cubicBezTo>
                  <a:lnTo>
                    <a:pt x="4940" y="1586"/>
                  </a:lnTo>
                  <a:close/>
                  <a:moveTo>
                    <a:pt x="7426" y="3199"/>
                  </a:moveTo>
                  <a:cubicBezTo>
                    <a:pt x="7449" y="3255"/>
                    <a:pt x="7482" y="3300"/>
                    <a:pt x="7516" y="3367"/>
                  </a:cubicBezTo>
                  <a:cubicBezTo>
                    <a:pt x="7673" y="3826"/>
                    <a:pt x="7236" y="3961"/>
                    <a:pt x="6810" y="4006"/>
                  </a:cubicBezTo>
                  <a:lnTo>
                    <a:pt x="7426" y="3199"/>
                  </a:lnTo>
                  <a:close/>
                  <a:moveTo>
                    <a:pt x="5533" y="2953"/>
                  </a:moveTo>
                  <a:lnTo>
                    <a:pt x="5433" y="4017"/>
                  </a:lnTo>
                  <a:cubicBezTo>
                    <a:pt x="5242" y="4006"/>
                    <a:pt x="5041" y="3983"/>
                    <a:pt x="4839" y="3961"/>
                  </a:cubicBezTo>
                  <a:lnTo>
                    <a:pt x="5533" y="2953"/>
                  </a:lnTo>
                  <a:close/>
                  <a:moveTo>
                    <a:pt x="6407" y="2998"/>
                  </a:moveTo>
                  <a:lnTo>
                    <a:pt x="6317" y="4028"/>
                  </a:lnTo>
                  <a:lnTo>
                    <a:pt x="6284" y="4028"/>
                  </a:lnTo>
                  <a:cubicBezTo>
                    <a:pt x="6232" y="4032"/>
                    <a:pt x="6179" y="4033"/>
                    <a:pt x="6127" y="4033"/>
                  </a:cubicBezTo>
                  <a:cubicBezTo>
                    <a:pt x="6024" y="4033"/>
                    <a:pt x="5922" y="4028"/>
                    <a:pt x="5825" y="4028"/>
                  </a:cubicBezTo>
                  <a:lnTo>
                    <a:pt x="6407" y="2998"/>
                  </a:lnTo>
                  <a:close/>
                  <a:moveTo>
                    <a:pt x="4515" y="1"/>
                  </a:moveTo>
                  <a:cubicBezTo>
                    <a:pt x="4247" y="1"/>
                    <a:pt x="3984" y="38"/>
                    <a:pt x="3752" y="108"/>
                  </a:cubicBezTo>
                  <a:cubicBezTo>
                    <a:pt x="3170" y="287"/>
                    <a:pt x="2722" y="690"/>
                    <a:pt x="2408" y="1183"/>
                  </a:cubicBezTo>
                  <a:cubicBezTo>
                    <a:pt x="2143" y="1097"/>
                    <a:pt x="1868" y="1039"/>
                    <a:pt x="1595" y="1039"/>
                  </a:cubicBezTo>
                  <a:cubicBezTo>
                    <a:pt x="1304" y="1039"/>
                    <a:pt x="1017" y="1105"/>
                    <a:pt x="751" y="1273"/>
                  </a:cubicBezTo>
                  <a:cubicBezTo>
                    <a:pt x="336" y="1530"/>
                    <a:pt x="0" y="2057"/>
                    <a:pt x="90" y="2561"/>
                  </a:cubicBezTo>
                  <a:cubicBezTo>
                    <a:pt x="258" y="3401"/>
                    <a:pt x="1423" y="3770"/>
                    <a:pt x="2128" y="3983"/>
                  </a:cubicBezTo>
                  <a:cubicBezTo>
                    <a:pt x="3303" y="4338"/>
                    <a:pt x="4578" y="4527"/>
                    <a:pt x="5814" y="4527"/>
                  </a:cubicBezTo>
                  <a:cubicBezTo>
                    <a:pt x="5945" y="4527"/>
                    <a:pt x="6075" y="4525"/>
                    <a:pt x="6205" y="4521"/>
                  </a:cubicBezTo>
                  <a:cubicBezTo>
                    <a:pt x="6922" y="4487"/>
                    <a:pt x="8614" y="4274"/>
                    <a:pt x="8233" y="3166"/>
                  </a:cubicBezTo>
                  <a:cubicBezTo>
                    <a:pt x="7951" y="2479"/>
                    <a:pt x="7350" y="2214"/>
                    <a:pt x="6709" y="2214"/>
                  </a:cubicBezTo>
                  <a:cubicBezTo>
                    <a:pt x="6535" y="2214"/>
                    <a:pt x="6358" y="2234"/>
                    <a:pt x="6183" y="2270"/>
                  </a:cubicBezTo>
                  <a:cubicBezTo>
                    <a:pt x="6441" y="1687"/>
                    <a:pt x="6519" y="970"/>
                    <a:pt x="6015" y="511"/>
                  </a:cubicBezTo>
                  <a:cubicBezTo>
                    <a:pt x="5639" y="157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3"/>
            <p:cNvSpPr/>
            <p:nvPr/>
          </p:nvSpPr>
          <p:spPr>
            <a:xfrm>
              <a:off x="564933" y="2391266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892" y="1037"/>
                  </a:moveTo>
                  <a:lnTo>
                    <a:pt x="5037" y="2055"/>
                  </a:lnTo>
                  <a:lnTo>
                    <a:pt x="4500" y="1148"/>
                  </a:lnTo>
                  <a:cubicBezTo>
                    <a:pt x="4511" y="1137"/>
                    <a:pt x="4511" y="1137"/>
                    <a:pt x="4522" y="1137"/>
                  </a:cubicBezTo>
                  <a:cubicBezTo>
                    <a:pt x="4642" y="1077"/>
                    <a:pt x="4770" y="1044"/>
                    <a:pt x="4892" y="1037"/>
                  </a:cubicBezTo>
                  <a:close/>
                  <a:moveTo>
                    <a:pt x="5071" y="1036"/>
                  </a:moveTo>
                  <a:cubicBezTo>
                    <a:pt x="5295" y="1070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57"/>
                  </a:cubicBezTo>
                  <a:lnTo>
                    <a:pt x="5071" y="1036"/>
                  </a:lnTo>
                  <a:close/>
                  <a:moveTo>
                    <a:pt x="3424" y="398"/>
                  </a:moveTo>
                  <a:lnTo>
                    <a:pt x="3424" y="398"/>
                  </a:lnTo>
                  <a:cubicBezTo>
                    <a:pt x="3727" y="566"/>
                    <a:pt x="3951" y="846"/>
                    <a:pt x="4096" y="1159"/>
                  </a:cubicBezTo>
                  <a:cubicBezTo>
                    <a:pt x="4130" y="1215"/>
                    <a:pt x="4197" y="1215"/>
                    <a:pt x="4276" y="1215"/>
                  </a:cubicBezTo>
                  <a:lnTo>
                    <a:pt x="4253" y="2302"/>
                  </a:lnTo>
                  <a:lnTo>
                    <a:pt x="3424" y="398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6"/>
                  </a:cubicBezTo>
                  <a:lnTo>
                    <a:pt x="3391" y="2346"/>
                  </a:lnTo>
                  <a:lnTo>
                    <a:pt x="2472" y="342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54"/>
                  </a:moveTo>
                  <a:lnTo>
                    <a:pt x="2741" y="2582"/>
                  </a:lnTo>
                  <a:lnTo>
                    <a:pt x="2741" y="2582"/>
                  </a:lnTo>
                  <a:lnTo>
                    <a:pt x="2338" y="1988"/>
                  </a:lnTo>
                  <a:cubicBezTo>
                    <a:pt x="2416" y="1943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1"/>
                    <a:pt x="2349" y="1742"/>
                  </a:cubicBezTo>
                  <a:cubicBezTo>
                    <a:pt x="2293" y="1641"/>
                    <a:pt x="2248" y="1540"/>
                    <a:pt x="2215" y="1439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10"/>
                    <a:pt x="2304" y="454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48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32"/>
                  </a:moveTo>
                  <a:cubicBezTo>
                    <a:pt x="1767" y="1966"/>
                    <a:pt x="1856" y="1999"/>
                    <a:pt x="1957" y="2055"/>
                  </a:cubicBezTo>
                  <a:cubicBezTo>
                    <a:pt x="1968" y="2055"/>
                    <a:pt x="1991" y="2055"/>
                    <a:pt x="2013" y="2066"/>
                  </a:cubicBezTo>
                  <a:lnTo>
                    <a:pt x="2058" y="2649"/>
                  </a:lnTo>
                  <a:lnTo>
                    <a:pt x="1666" y="1932"/>
                  </a:lnTo>
                  <a:close/>
                  <a:moveTo>
                    <a:pt x="1296" y="1874"/>
                  </a:moveTo>
                  <a:cubicBezTo>
                    <a:pt x="1314" y="1874"/>
                    <a:pt x="1333" y="1875"/>
                    <a:pt x="1352" y="1876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83" y="1925"/>
                    <a:pt x="1121" y="1874"/>
                    <a:pt x="1296" y="1874"/>
                  </a:cubicBezTo>
                  <a:close/>
                  <a:moveTo>
                    <a:pt x="3357" y="700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83"/>
                  </a:cubicBezTo>
                  <a:lnTo>
                    <a:pt x="3357" y="700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03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84"/>
                  </a:cubicBezTo>
                  <a:lnTo>
                    <a:pt x="2629" y="1103"/>
                  </a:lnTo>
                  <a:close/>
                  <a:moveTo>
                    <a:pt x="1565" y="2134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4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18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4" y="1"/>
                  </a:moveTo>
                  <a:cubicBezTo>
                    <a:pt x="3185" y="1"/>
                    <a:pt x="3177" y="2"/>
                    <a:pt x="3167" y="6"/>
                  </a:cubicBezTo>
                  <a:lnTo>
                    <a:pt x="3156" y="6"/>
                  </a:lnTo>
                  <a:cubicBezTo>
                    <a:pt x="2696" y="6"/>
                    <a:pt x="2192" y="140"/>
                    <a:pt x="1856" y="431"/>
                  </a:cubicBezTo>
                  <a:cubicBezTo>
                    <a:pt x="1498" y="745"/>
                    <a:pt x="1531" y="1226"/>
                    <a:pt x="1711" y="1630"/>
                  </a:cubicBezTo>
                  <a:cubicBezTo>
                    <a:pt x="1637" y="1621"/>
                    <a:pt x="1564" y="1617"/>
                    <a:pt x="1490" y="1617"/>
                  </a:cubicBezTo>
                  <a:cubicBezTo>
                    <a:pt x="959" y="1617"/>
                    <a:pt x="449" y="1837"/>
                    <a:pt x="232" y="2369"/>
                  </a:cubicBezTo>
                  <a:cubicBezTo>
                    <a:pt x="1" y="3049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1" y="3018"/>
                    <a:pt x="3561" y="3023"/>
                    <a:pt x="3570" y="3023"/>
                  </a:cubicBezTo>
                  <a:cubicBezTo>
                    <a:pt x="3574" y="3023"/>
                    <a:pt x="3577" y="3022"/>
                    <a:pt x="3581" y="3018"/>
                  </a:cubicBezTo>
                  <a:cubicBezTo>
                    <a:pt x="3581" y="3018"/>
                    <a:pt x="3592" y="3018"/>
                    <a:pt x="3592" y="3007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60" y="2598"/>
                    <a:pt x="5172" y="2601"/>
                    <a:pt x="5183" y="2601"/>
                  </a:cubicBezTo>
                  <a:cubicBezTo>
                    <a:pt x="5194" y="2601"/>
                    <a:pt x="5205" y="2598"/>
                    <a:pt x="5216" y="2593"/>
                  </a:cubicBezTo>
                  <a:cubicBezTo>
                    <a:pt x="5250" y="2582"/>
                    <a:pt x="5261" y="2559"/>
                    <a:pt x="5272" y="2537"/>
                  </a:cubicBezTo>
                  <a:cubicBezTo>
                    <a:pt x="5608" y="2380"/>
                    <a:pt x="5922" y="2178"/>
                    <a:pt x="6079" y="1876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4"/>
                    <a:pt x="4556" y="890"/>
                  </a:cubicBezTo>
                  <a:cubicBezTo>
                    <a:pt x="4332" y="487"/>
                    <a:pt x="3996" y="151"/>
                    <a:pt x="3536" y="50"/>
                  </a:cubicBezTo>
                  <a:cubicBezTo>
                    <a:pt x="3447" y="28"/>
                    <a:pt x="3346" y="28"/>
                    <a:pt x="3245" y="17"/>
                  </a:cubicBezTo>
                  <a:cubicBezTo>
                    <a:pt x="3229" y="9"/>
                    <a:pt x="3213" y="1"/>
                    <a:pt x="3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3"/>
            <p:cNvSpPr/>
            <p:nvPr/>
          </p:nvSpPr>
          <p:spPr>
            <a:xfrm>
              <a:off x="-27295" y="2616987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600"/>
                    <a:pt x="2139" y="1667"/>
                    <a:pt x="2263" y="1723"/>
                  </a:cubicBezTo>
                  <a:cubicBezTo>
                    <a:pt x="2274" y="1723"/>
                    <a:pt x="2285" y="1723"/>
                    <a:pt x="2296" y="1734"/>
                  </a:cubicBezTo>
                  <a:lnTo>
                    <a:pt x="1635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79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8"/>
                  </a:cubicBezTo>
                  <a:cubicBezTo>
                    <a:pt x="851" y="1891"/>
                    <a:pt x="1019" y="1578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4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7" y="511"/>
                    <a:pt x="5096" y="625"/>
                  </a:cubicBezTo>
                  <a:lnTo>
                    <a:pt x="3898" y="3269"/>
                  </a:ln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5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13" y="1600"/>
                    <a:pt x="5522" y="2261"/>
                    <a:pt x="5231" y="2698"/>
                  </a:cubicBezTo>
                  <a:cubicBezTo>
                    <a:pt x="5164" y="2787"/>
                    <a:pt x="5197" y="2843"/>
                    <a:pt x="5264" y="2877"/>
                  </a:cubicBez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24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84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74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60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2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17" y="4030"/>
                  </a:lnTo>
                  <a:lnTo>
                    <a:pt x="6295" y="4030"/>
                  </a:lnTo>
                  <a:cubicBezTo>
                    <a:pt x="6239" y="4034"/>
                    <a:pt x="6184" y="4035"/>
                    <a:pt x="6130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8" y="0"/>
                  </a:moveTo>
                  <a:cubicBezTo>
                    <a:pt x="4263" y="0"/>
                    <a:pt x="3993" y="39"/>
                    <a:pt x="3752" y="110"/>
                  </a:cubicBezTo>
                  <a:cubicBezTo>
                    <a:pt x="3181" y="289"/>
                    <a:pt x="2733" y="693"/>
                    <a:pt x="2408" y="1186"/>
                  </a:cubicBezTo>
                  <a:cubicBezTo>
                    <a:pt x="2143" y="1099"/>
                    <a:pt x="1867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2"/>
                    <a:pt x="0" y="2037"/>
                    <a:pt x="101" y="2541"/>
                  </a:cubicBezTo>
                  <a:cubicBezTo>
                    <a:pt x="258" y="3381"/>
                    <a:pt x="1434" y="3739"/>
                    <a:pt x="2117" y="3952"/>
                  </a:cubicBezTo>
                  <a:cubicBezTo>
                    <a:pt x="3291" y="4296"/>
                    <a:pt x="4576" y="4485"/>
                    <a:pt x="5813" y="4485"/>
                  </a:cubicBezTo>
                  <a:cubicBezTo>
                    <a:pt x="5944" y="4485"/>
                    <a:pt x="6075" y="4483"/>
                    <a:pt x="6205" y="4478"/>
                  </a:cubicBezTo>
                  <a:cubicBezTo>
                    <a:pt x="6900" y="4445"/>
                    <a:pt x="8613" y="4243"/>
                    <a:pt x="8233" y="3146"/>
                  </a:cubicBezTo>
                  <a:cubicBezTo>
                    <a:pt x="7957" y="2473"/>
                    <a:pt x="7369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90"/>
                    <a:pt x="6530" y="961"/>
                    <a:pt x="6026" y="502"/>
                  </a:cubicBezTo>
                  <a:cubicBezTo>
                    <a:pt x="5646" y="152"/>
                    <a:pt x="5083" y="0"/>
                    <a:pt x="4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3"/>
            <p:cNvSpPr/>
            <p:nvPr/>
          </p:nvSpPr>
          <p:spPr>
            <a:xfrm>
              <a:off x="390021" y="2630917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2000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3"/>
            <p:cNvSpPr/>
            <p:nvPr/>
          </p:nvSpPr>
          <p:spPr>
            <a:xfrm>
              <a:off x="146921" y="285779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5" y="1478"/>
                  </a:moveTo>
                  <a:cubicBezTo>
                    <a:pt x="1489" y="1478"/>
                    <a:pt x="1533" y="1480"/>
                    <a:pt x="1580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1"/>
                    <a:pt x="818" y="2135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25" y="1483"/>
                    <a:pt x="1384" y="1478"/>
                    <a:pt x="1445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02" y="1597"/>
                    <a:pt x="5522" y="2258"/>
                    <a:pt x="5231" y="2695"/>
                  </a:cubicBezTo>
                  <a:cubicBezTo>
                    <a:pt x="5164" y="2784"/>
                    <a:pt x="5197" y="2840"/>
                    <a:pt x="5265" y="2874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5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5"/>
                  </a:cubicBezTo>
                  <a:close/>
                  <a:moveTo>
                    <a:pt x="3932" y="1014"/>
                  </a:moveTo>
                  <a:lnTo>
                    <a:pt x="3573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7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49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9"/>
                  </a:moveTo>
                  <a:lnTo>
                    <a:pt x="5433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9"/>
                  </a:lnTo>
                  <a:close/>
                  <a:moveTo>
                    <a:pt x="6407" y="2975"/>
                  </a:moveTo>
                  <a:lnTo>
                    <a:pt x="6306" y="4027"/>
                  </a:lnTo>
                  <a:lnTo>
                    <a:pt x="6284" y="4027"/>
                  </a:lnTo>
                  <a:cubicBezTo>
                    <a:pt x="6232" y="4031"/>
                    <a:pt x="6179" y="4032"/>
                    <a:pt x="6127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0" y="1"/>
                  </a:moveTo>
                  <a:cubicBezTo>
                    <a:pt x="4269" y="1"/>
                    <a:pt x="3994" y="42"/>
                    <a:pt x="3752" y="118"/>
                  </a:cubicBezTo>
                  <a:cubicBezTo>
                    <a:pt x="3170" y="298"/>
                    <a:pt x="2722" y="690"/>
                    <a:pt x="2408" y="1182"/>
                  </a:cubicBezTo>
                  <a:cubicBezTo>
                    <a:pt x="2143" y="1096"/>
                    <a:pt x="1868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45"/>
                    <a:pt x="90" y="2538"/>
                  </a:cubicBezTo>
                  <a:cubicBezTo>
                    <a:pt x="258" y="3378"/>
                    <a:pt x="1423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6" y="4482"/>
                    <a:pt x="6205" y="4475"/>
                  </a:cubicBezTo>
                  <a:cubicBezTo>
                    <a:pt x="6900" y="4442"/>
                    <a:pt x="8614" y="4240"/>
                    <a:pt x="8233" y="3143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15" y="499"/>
                  </a:cubicBezTo>
                  <a:cubicBezTo>
                    <a:pt x="5647" y="153"/>
                    <a:pt x="5089" y="1"/>
                    <a:pt x="4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3"/>
            <p:cNvSpPr/>
            <p:nvPr/>
          </p:nvSpPr>
          <p:spPr>
            <a:xfrm>
              <a:off x="564237" y="287162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6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63"/>
                  </a:moveTo>
                  <a:lnTo>
                    <a:pt x="3457" y="463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84" y="1942"/>
                  </a:move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37" y="1998"/>
                    <a:pt x="1183" y="1942"/>
                    <a:pt x="1384" y="1942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46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65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3"/>
            <p:cNvSpPr/>
            <p:nvPr/>
          </p:nvSpPr>
          <p:spPr>
            <a:xfrm>
              <a:off x="-27295" y="3098510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60" y="1478"/>
                  </a:moveTo>
                  <a:cubicBezTo>
                    <a:pt x="1499" y="1478"/>
                    <a:pt x="1538" y="1481"/>
                    <a:pt x="1579" y="1485"/>
                  </a:cubicBezTo>
                  <a:lnTo>
                    <a:pt x="1367" y="2997"/>
                  </a:lnTo>
                  <a:cubicBezTo>
                    <a:pt x="1322" y="2975"/>
                    <a:pt x="1266" y="2952"/>
                    <a:pt x="1232" y="2919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99"/>
                    <a:pt x="1019" y="1574"/>
                    <a:pt x="1266" y="1507"/>
                  </a:cubicBezTo>
                  <a:cubicBezTo>
                    <a:pt x="1330" y="1486"/>
                    <a:pt x="1394" y="1478"/>
                    <a:pt x="1460" y="1478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5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71"/>
                    <a:pt x="6788" y="4005"/>
                  </a:cubicBezTo>
                  <a:lnTo>
                    <a:pt x="7426" y="3187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30"/>
                  </a:lnTo>
                  <a:close/>
                  <a:moveTo>
                    <a:pt x="6407" y="2975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5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22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18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73" y="4288"/>
                    <a:pt x="4535" y="4485"/>
                    <a:pt x="5753" y="4485"/>
                  </a:cubicBezTo>
                  <a:cubicBezTo>
                    <a:pt x="5905" y="4485"/>
                    <a:pt x="6055" y="4482"/>
                    <a:pt x="6205" y="4475"/>
                  </a:cubicBezTo>
                  <a:cubicBezTo>
                    <a:pt x="6900" y="4442"/>
                    <a:pt x="8613" y="4240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3"/>
            <p:cNvSpPr/>
            <p:nvPr/>
          </p:nvSpPr>
          <p:spPr>
            <a:xfrm>
              <a:off x="390021" y="311234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25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24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66"/>
                  </a:cubicBezTo>
                  <a:lnTo>
                    <a:pt x="5092" y="1101"/>
                  </a:lnTo>
                  <a:close/>
                  <a:moveTo>
                    <a:pt x="3456" y="463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63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79"/>
                    <a:pt x="4644" y="2546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762" y="2614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79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81"/>
                    <a:pt x="4072" y="2692"/>
                  </a:cubicBezTo>
                  <a:cubicBezTo>
                    <a:pt x="3927" y="2726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35" y="1951"/>
                  </a:moveTo>
                  <a:cubicBezTo>
                    <a:pt x="1351" y="1951"/>
                    <a:pt x="1368" y="1952"/>
                    <a:pt x="1384" y="1953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2008"/>
                    <a:pt x="1159" y="1951"/>
                    <a:pt x="1335" y="1951"/>
                  </a:cubicBez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82"/>
                  </a:cubicBezTo>
                  <a:lnTo>
                    <a:pt x="2650" y="1146"/>
                  </a:ln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89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46"/>
                    <a:pt x="6089" y="1964"/>
                  </a:cubicBezTo>
                  <a:cubicBezTo>
                    <a:pt x="6279" y="1639"/>
                    <a:pt x="6156" y="1236"/>
                    <a:pt x="5876" y="989"/>
                  </a:cubicBezTo>
                  <a:cubicBezTo>
                    <a:pt x="5684" y="821"/>
                    <a:pt x="5454" y="758"/>
                    <a:pt x="5216" y="758"/>
                  </a:cubicBezTo>
                  <a:cubicBezTo>
                    <a:pt x="4994" y="758"/>
                    <a:pt x="4765" y="813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3"/>
            <p:cNvSpPr/>
            <p:nvPr/>
          </p:nvSpPr>
          <p:spPr>
            <a:xfrm>
              <a:off x="146921" y="324795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61"/>
                    <a:pt x="2285" y="1761"/>
                    <a:pt x="2296" y="1761"/>
                  </a:cubicBezTo>
                  <a:lnTo>
                    <a:pt x="1636" y="2893"/>
                  </a:ln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73" y="1555"/>
                  </a:moveTo>
                  <a:cubicBezTo>
                    <a:pt x="1504" y="1555"/>
                    <a:pt x="1536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90"/>
                    <a:pt x="818" y="2165"/>
                  </a:cubicBezTo>
                  <a:cubicBezTo>
                    <a:pt x="889" y="1716"/>
                    <a:pt x="1155" y="1555"/>
                    <a:pt x="1473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61"/>
                  </a:lnTo>
                  <a:cubicBezTo>
                    <a:pt x="2767" y="1728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75" y="491"/>
                  </a:moveTo>
                  <a:cubicBezTo>
                    <a:pt x="4612" y="491"/>
                    <a:pt x="4865" y="547"/>
                    <a:pt x="5085" y="653"/>
                  </a:cubicBezTo>
                  <a:lnTo>
                    <a:pt x="3898" y="3296"/>
                  </a:lnTo>
                  <a:lnTo>
                    <a:pt x="3898" y="3296"/>
                  </a:lnTo>
                  <a:lnTo>
                    <a:pt x="4256" y="496"/>
                  </a:lnTo>
                  <a:cubicBezTo>
                    <a:pt x="4295" y="493"/>
                    <a:pt x="4335" y="491"/>
                    <a:pt x="4375" y="491"/>
                  </a:cubicBezTo>
                  <a:close/>
                  <a:moveTo>
                    <a:pt x="2431" y="2008"/>
                  </a:moveTo>
                  <a:lnTo>
                    <a:pt x="2453" y="3509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32"/>
                  </a:moveTo>
                  <a:cubicBezTo>
                    <a:pt x="5444" y="910"/>
                    <a:pt x="5522" y="1000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70"/>
                    <a:pt x="5265" y="2904"/>
                  </a:cubicBezTo>
                  <a:lnTo>
                    <a:pt x="4783" y="3610"/>
                  </a:lnTo>
                  <a:lnTo>
                    <a:pt x="4783" y="3610"/>
                  </a:lnTo>
                  <a:lnTo>
                    <a:pt x="5354" y="832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70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45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307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24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35"/>
                  </a:lnTo>
                  <a:lnTo>
                    <a:pt x="6284" y="4035"/>
                  </a:ln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97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78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94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77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3"/>
            <p:cNvSpPr/>
            <p:nvPr/>
          </p:nvSpPr>
          <p:spPr>
            <a:xfrm>
              <a:off x="564933" y="3263507"/>
              <a:ext cx="207580" cy="106029"/>
            </a:xfrm>
            <a:custGeom>
              <a:avLst/>
              <a:gdLst/>
              <a:ahLst/>
              <a:cxnLst/>
              <a:rect l="l" t="t" r="r" b="b"/>
              <a:pathLst>
                <a:path w="6259" h="3197" extrusionOk="0">
                  <a:moveTo>
                    <a:pt x="4936" y="1035"/>
                  </a:moveTo>
                  <a:lnTo>
                    <a:pt x="4892" y="1046"/>
                  </a:lnTo>
                  <a:lnTo>
                    <a:pt x="5037" y="2065"/>
                  </a:lnTo>
                  <a:lnTo>
                    <a:pt x="4500" y="1147"/>
                  </a:lnTo>
                  <a:cubicBezTo>
                    <a:pt x="4511" y="1147"/>
                    <a:pt x="4511" y="1147"/>
                    <a:pt x="4522" y="1136"/>
                  </a:cubicBezTo>
                  <a:cubicBezTo>
                    <a:pt x="4656" y="1080"/>
                    <a:pt x="4802" y="1046"/>
                    <a:pt x="4936" y="1035"/>
                  </a:cubicBezTo>
                  <a:close/>
                  <a:moveTo>
                    <a:pt x="5071" y="1046"/>
                  </a:moveTo>
                  <a:lnTo>
                    <a:pt x="5071" y="1046"/>
                  </a:lnTo>
                  <a:cubicBezTo>
                    <a:pt x="5295" y="1068"/>
                    <a:pt x="5485" y="1203"/>
                    <a:pt x="5586" y="1483"/>
                  </a:cubicBezTo>
                  <a:cubicBezTo>
                    <a:pt x="5664" y="1696"/>
                    <a:pt x="5631" y="1897"/>
                    <a:pt x="5485" y="2065"/>
                  </a:cubicBezTo>
                  <a:cubicBezTo>
                    <a:pt x="5418" y="2144"/>
                    <a:pt x="5328" y="2211"/>
                    <a:pt x="5250" y="2267"/>
                  </a:cubicBezTo>
                  <a:lnTo>
                    <a:pt x="5071" y="1046"/>
                  </a:lnTo>
                  <a:close/>
                  <a:moveTo>
                    <a:pt x="3424" y="408"/>
                  </a:moveTo>
                  <a:cubicBezTo>
                    <a:pt x="3727" y="564"/>
                    <a:pt x="3951" y="856"/>
                    <a:pt x="4096" y="1158"/>
                  </a:cubicBezTo>
                  <a:cubicBezTo>
                    <a:pt x="4122" y="1201"/>
                    <a:pt x="4169" y="1218"/>
                    <a:pt x="4225" y="1218"/>
                  </a:cubicBezTo>
                  <a:cubicBezTo>
                    <a:pt x="4241" y="1218"/>
                    <a:pt x="4258" y="1217"/>
                    <a:pt x="4276" y="1214"/>
                  </a:cubicBezTo>
                  <a:lnTo>
                    <a:pt x="4276" y="1214"/>
                  </a:lnTo>
                  <a:lnTo>
                    <a:pt x="4253" y="2301"/>
                  </a:lnTo>
                  <a:lnTo>
                    <a:pt x="3424" y="408"/>
                  </a:lnTo>
                  <a:close/>
                  <a:moveTo>
                    <a:pt x="2878" y="259"/>
                  </a:moveTo>
                  <a:cubicBezTo>
                    <a:pt x="2960" y="259"/>
                    <a:pt x="3043" y="268"/>
                    <a:pt x="3122" y="284"/>
                  </a:cubicBezTo>
                  <a:lnTo>
                    <a:pt x="3391" y="2357"/>
                  </a:lnTo>
                  <a:lnTo>
                    <a:pt x="2472" y="340"/>
                  </a:lnTo>
                  <a:cubicBezTo>
                    <a:pt x="2599" y="284"/>
                    <a:pt x="2739" y="259"/>
                    <a:pt x="2878" y="259"/>
                  </a:cubicBezTo>
                  <a:close/>
                  <a:moveTo>
                    <a:pt x="2304" y="464"/>
                  </a:moveTo>
                  <a:lnTo>
                    <a:pt x="2741" y="2581"/>
                  </a:lnTo>
                  <a:lnTo>
                    <a:pt x="2338" y="1987"/>
                  </a:lnTo>
                  <a:cubicBezTo>
                    <a:pt x="2416" y="1953"/>
                    <a:pt x="2450" y="1897"/>
                    <a:pt x="2416" y="1841"/>
                  </a:cubicBezTo>
                  <a:lnTo>
                    <a:pt x="2416" y="1841"/>
                  </a:lnTo>
                  <a:cubicBezTo>
                    <a:pt x="2420" y="1848"/>
                    <a:pt x="2421" y="1851"/>
                    <a:pt x="2420" y="1851"/>
                  </a:cubicBezTo>
                  <a:cubicBezTo>
                    <a:pt x="2416" y="1851"/>
                    <a:pt x="2359" y="1759"/>
                    <a:pt x="2349" y="1740"/>
                  </a:cubicBezTo>
                  <a:cubicBezTo>
                    <a:pt x="2293" y="1640"/>
                    <a:pt x="2248" y="1550"/>
                    <a:pt x="2215" y="1449"/>
                  </a:cubicBezTo>
                  <a:cubicBezTo>
                    <a:pt x="2125" y="1203"/>
                    <a:pt x="2058" y="912"/>
                    <a:pt x="2159" y="665"/>
                  </a:cubicBezTo>
                  <a:cubicBezTo>
                    <a:pt x="2192" y="587"/>
                    <a:pt x="2248" y="520"/>
                    <a:pt x="2304" y="464"/>
                  </a:cubicBezTo>
                  <a:close/>
                  <a:moveTo>
                    <a:pt x="4455" y="1416"/>
                  </a:moveTo>
                  <a:lnTo>
                    <a:pt x="5015" y="2390"/>
                  </a:lnTo>
                  <a:cubicBezTo>
                    <a:pt x="4836" y="2480"/>
                    <a:pt x="4634" y="2558"/>
                    <a:pt x="4432" y="2603"/>
                  </a:cubicBezTo>
                  <a:lnTo>
                    <a:pt x="4455" y="1416"/>
                  </a:lnTo>
                  <a:close/>
                  <a:moveTo>
                    <a:pt x="1666" y="1942"/>
                  </a:moveTo>
                  <a:cubicBezTo>
                    <a:pt x="1767" y="1976"/>
                    <a:pt x="1856" y="2009"/>
                    <a:pt x="1957" y="2054"/>
                  </a:cubicBezTo>
                  <a:cubicBezTo>
                    <a:pt x="1968" y="2065"/>
                    <a:pt x="1991" y="2065"/>
                    <a:pt x="2013" y="2065"/>
                  </a:cubicBezTo>
                  <a:lnTo>
                    <a:pt x="2058" y="2648"/>
                  </a:lnTo>
                  <a:lnTo>
                    <a:pt x="1666" y="1942"/>
                  </a:lnTo>
                  <a:close/>
                  <a:moveTo>
                    <a:pt x="1269" y="1881"/>
                  </a:moveTo>
                  <a:cubicBezTo>
                    <a:pt x="1296" y="1881"/>
                    <a:pt x="1324" y="1883"/>
                    <a:pt x="1352" y="1886"/>
                  </a:cubicBezTo>
                  <a:lnTo>
                    <a:pt x="1442" y="2782"/>
                  </a:lnTo>
                  <a:lnTo>
                    <a:pt x="882" y="2065"/>
                  </a:lnTo>
                  <a:cubicBezTo>
                    <a:pt x="978" y="1940"/>
                    <a:pt x="1107" y="1881"/>
                    <a:pt x="1269" y="1881"/>
                  </a:cubicBezTo>
                  <a:close/>
                  <a:moveTo>
                    <a:pt x="3357" y="710"/>
                  </a:moveTo>
                  <a:lnTo>
                    <a:pt x="4220" y="2659"/>
                  </a:lnTo>
                  <a:cubicBezTo>
                    <a:pt x="4152" y="2681"/>
                    <a:pt x="4096" y="2693"/>
                    <a:pt x="4040" y="2704"/>
                  </a:cubicBezTo>
                  <a:cubicBezTo>
                    <a:pt x="3895" y="2737"/>
                    <a:pt x="3760" y="2760"/>
                    <a:pt x="3626" y="2793"/>
                  </a:cubicBezTo>
                  <a:lnTo>
                    <a:pt x="3357" y="710"/>
                  </a:lnTo>
                  <a:close/>
                  <a:moveTo>
                    <a:pt x="781" y="2233"/>
                  </a:moveTo>
                  <a:lnTo>
                    <a:pt x="1285" y="2883"/>
                  </a:lnTo>
                  <a:cubicBezTo>
                    <a:pt x="938" y="2816"/>
                    <a:pt x="624" y="2659"/>
                    <a:pt x="759" y="2289"/>
                  </a:cubicBezTo>
                  <a:cubicBezTo>
                    <a:pt x="759" y="2267"/>
                    <a:pt x="770" y="2256"/>
                    <a:pt x="781" y="2233"/>
                  </a:cubicBezTo>
                  <a:close/>
                  <a:moveTo>
                    <a:pt x="2629" y="1113"/>
                  </a:moveTo>
                  <a:lnTo>
                    <a:pt x="3402" y="2827"/>
                  </a:lnTo>
                  <a:cubicBezTo>
                    <a:pt x="3268" y="2849"/>
                    <a:pt x="3133" y="2872"/>
                    <a:pt x="2988" y="2894"/>
                  </a:cubicBezTo>
                  <a:lnTo>
                    <a:pt x="2629" y="1113"/>
                  </a:lnTo>
                  <a:close/>
                  <a:moveTo>
                    <a:pt x="2192" y="2099"/>
                  </a:moveTo>
                  <a:lnTo>
                    <a:pt x="2752" y="2917"/>
                  </a:lnTo>
                  <a:cubicBezTo>
                    <a:pt x="2595" y="2928"/>
                    <a:pt x="2427" y="2939"/>
                    <a:pt x="2271" y="2939"/>
                  </a:cubicBezTo>
                  <a:lnTo>
                    <a:pt x="2192" y="2099"/>
                  </a:lnTo>
                  <a:close/>
                  <a:moveTo>
                    <a:pt x="1565" y="2133"/>
                  </a:moveTo>
                  <a:lnTo>
                    <a:pt x="2024" y="2939"/>
                  </a:lnTo>
                  <a:cubicBezTo>
                    <a:pt x="2002" y="2939"/>
                    <a:pt x="1979" y="2944"/>
                    <a:pt x="1957" y="2944"/>
                  </a:cubicBezTo>
                  <a:cubicBezTo>
                    <a:pt x="1946" y="2944"/>
                    <a:pt x="1935" y="2943"/>
                    <a:pt x="1923" y="2939"/>
                  </a:cubicBezTo>
                  <a:cubicBezTo>
                    <a:pt x="1856" y="2939"/>
                    <a:pt x="1744" y="2939"/>
                    <a:pt x="1632" y="2928"/>
                  </a:cubicBezTo>
                  <a:lnTo>
                    <a:pt x="1565" y="2133"/>
                  </a:lnTo>
                  <a:close/>
                  <a:moveTo>
                    <a:pt x="3192" y="0"/>
                  </a:moveTo>
                  <a:cubicBezTo>
                    <a:pt x="3184" y="0"/>
                    <a:pt x="3176" y="1"/>
                    <a:pt x="3167" y="4"/>
                  </a:cubicBezTo>
                  <a:cubicBezTo>
                    <a:pt x="3156" y="4"/>
                    <a:pt x="3156" y="16"/>
                    <a:pt x="3156" y="16"/>
                  </a:cubicBezTo>
                  <a:cubicBezTo>
                    <a:pt x="3139" y="15"/>
                    <a:pt x="3123" y="15"/>
                    <a:pt x="3106" y="15"/>
                  </a:cubicBezTo>
                  <a:cubicBezTo>
                    <a:pt x="2660" y="15"/>
                    <a:pt x="2180" y="160"/>
                    <a:pt x="1856" y="430"/>
                  </a:cubicBezTo>
                  <a:cubicBezTo>
                    <a:pt x="1498" y="755"/>
                    <a:pt x="1531" y="1225"/>
                    <a:pt x="1711" y="1640"/>
                  </a:cubicBezTo>
                  <a:cubicBezTo>
                    <a:pt x="1637" y="1632"/>
                    <a:pt x="1563" y="1627"/>
                    <a:pt x="1490" y="1627"/>
                  </a:cubicBezTo>
                  <a:cubicBezTo>
                    <a:pt x="959" y="1627"/>
                    <a:pt x="449" y="1846"/>
                    <a:pt x="232" y="2368"/>
                  </a:cubicBezTo>
                  <a:cubicBezTo>
                    <a:pt x="1" y="3048"/>
                    <a:pt x="888" y="3197"/>
                    <a:pt x="1716" y="3197"/>
                  </a:cubicBezTo>
                  <a:cubicBezTo>
                    <a:pt x="2211" y="3197"/>
                    <a:pt x="2685" y="3143"/>
                    <a:pt x="2887" y="3118"/>
                  </a:cubicBezTo>
                  <a:cubicBezTo>
                    <a:pt x="3100" y="3096"/>
                    <a:pt x="3324" y="3062"/>
                    <a:pt x="3536" y="3017"/>
                  </a:cubicBezTo>
                  <a:cubicBezTo>
                    <a:pt x="3559" y="3029"/>
                    <a:pt x="3570" y="3029"/>
                    <a:pt x="3581" y="3029"/>
                  </a:cubicBezTo>
                  <a:cubicBezTo>
                    <a:pt x="3581" y="3029"/>
                    <a:pt x="3592" y="3017"/>
                    <a:pt x="3592" y="3017"/>
                  </a:cubicBezTo>
                  <a:cubicBezTo>
                    <a:pt x="3850" y="2961"/>
                    <a:pt x="4108" y="2905"/>
                    <a:pt x="4365" y="2838"/>
                  </a:cubicBezTo>
                  <a:cubicBezTo>
                    <a:pt x="4600" y="2782"/>
                    <a:pt x="4880" y="2704"/>
                    <a:pt x="5149" y="2592"/>
                  </a:cubicBezTo>
                  <a:cubicBezTo>
                    <a:pt x="5172" y="2603"/>
                    <a:pt x="5194" y="2603"/>
                    <a:pt x="5216" y="2603"/>
                  </a:cubicBezTo>
                  <a:cubicBezTo>
                    <a:pt x="5250" y="2592"/>
                    <a:pt x="5261" y="2569"/>
                    <a:pt x="5272" y="2536"/>
                  </a:cubicBezTo>
                  <a:cubicBezTo>
                    <a:pt x="5608" y="2390"/>
                    <a:pt x="5922" y="2189"/>
                    <a:pt x="6079" y="1886"/>
                  </a:cubicBezTo>
                  <a:cubicBezTo>
                    <a:pt x="6258" y="1550"/>
                    <a:pt x="6101" y="1136"/>
                    <a:pt x="5810" y="923"/>
                  </a:cubicBezTo>
                  <a:cubicBezTo>
                    <a:pt x="5635" y="801"/>
                    <a:pt x="5438" y="754"/>
                    <a:pt x="5235" y="754"/>
                  </a:cubicBezTo>
                  <a:cubicBezTo>
                    <a:pt x="5008" y="754"/>
                    <a:pt x="4774" y="812"/>
                    <a:pt x="4556" y="889"/>
                  </a:cubicBezTo>
                  <a:cubicBezTo>
                    <a:pt x="4332" y="497"/>
                    <a:pt x="3996" y="161"/>
                    <a:pt x="3536" y="49"/>
                  </a:cubicBezTo>
                  <a:cubicBezTo>
                    <a:pt x="3447" y="38"/>
                    <a:pt x="3346" y="27"/>
                    <a:pt x="3245" y="27"/>
                  </a:cubicBezTo>
                  <a:cubicBezTo>
                    <a:pt x="3229" y="10"/>
                    <a:pt x="3212" y="0"/>
                    <a:pt x="3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3"/>
            <p:cNvSpPr/>
            <p:nvPr/>
          </p:nvSpPr>
          <p:spPr>
            <a:xfrm>
              <a:off x="-27295" y="3489294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31"/>
                    <a:pt x="2285" y="1731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34" y="1480"/>
                  </a:moveTo>
                  <a:cubicBezTo>
                    <a:pt x="1481" y="1480"/>
                    <a:pt x="1529" y="1486"/>
                    <a:pt x="1579" y="1496"/>
                  </a:cubicBezTo>
                  <a:lnTo>
                    <a:pt x="1367" y="3008"/>
                  </a:lnTo>
                  <a:cubicBezTo>
                    <a:pt x="1322" y="2974"/>
                    <a:pt x="1266" y="2952"/>
                    <a:pt x="1232" y="2930"/>
                  </a:cubicBezTo>
                  <a:cubicBezTo>
                    <a:pt x="986" y="2739"/>
                    <a:pt x="773" y="2470"/>
                    <a:pt x="818" y="2134"/>
                  </a:cubicBezTo>
                  <a:cubicBezTo>
                    <a:pt x="851" y="1899"/>
                    <a:pt x="1019" y="1586"/>
                    <a:pt x="1266" y="1507"/>
                  </a:cubicBezTo>
                  <a:cubicBezTo>
                    <a:pt x="1321" y="1489"/>
                    <a:pt x="1377" y="1480"/>
                    <a:pt x="1434" y="1480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20"/>
                  </a:lnTo>
                  <a:cubicBezTo>
                    <a:pt x="2767" y="1686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324" y="453"/>
                  </a:moveTo>
                  <a:cubicBezTo>
                    <a:pt x="4577" y="453"/>
                    <a:pt x="4860" y="509"/>
                    <a:pt x="5096" y="622"/>
                  </a:cubicBezTo>
                  <a:lnTo>
                    <a:pt x="3898" y="3277"/>
                  </a:lnTo>
                  <a:lnTo>
                    <a:pt x="4256" y="454"/>
                  </a:lnTo>
                  <a:cubicBezTo>
                    <a:pt x="4279" y="453"/>
                    <a:pt x="4302" y="453"/>
                    <a:pt x="4324" y="453"/>
                  </a:cubicBez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44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81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95"/>
                    <a:pt x="5197" y="2851"/>
                    <a:pt x="5264" y="2885"/>
                  </a:cubicBez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73" y="2694"/>
                  </a:moveTo>
                  <a:lnTo>
                    <a:pt x="5724" y="3680"/>
                  </a:lnTo>
                  <a:lnTo>
                    <a:pt x="5791" y="2851"/>
                  </a:lnTo>
                  <a:cubicBezTo>
                    <a:pt x="5948" y="2773"/>
                    <a:pt x="6116" y="2728"/>
                    <a:pt x="6273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703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17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74"/>
                  </a:moveTo>
                  <a:lnTo>
                    <a:pt x="4458" y="3927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74"/>
                  </a:lnTo>
                  <a:close/>
                  <a:moveTo>
                    <a:pt x="5533" y="2930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71"/>
                  </a:cubicBezTo>
                  <a:lnTo>
                    <a:pt x="5533" y="2930"/>
                  </a:lnTo>
                  <a:close/>
                  <a:moveTo>
                    <a:pt x="7426" y="3187"/>
                  </a:moveTo>
                  <a:cubicBezTo>
                    <a:pt x="7460" y="3232"/>
                    <a:pt x="7482" y="3288"/>
                    <a:pt x="7516" y="3344"/>
                  </a:cubicBezTo>
                  <a:cubicBezTo>
                    <a:pt x="7684" y="3837"/>
                    <a:pt x="7225" y="3971"/>
                    <a:pt x="6788" y="4016"/>
                  </a:cubicBezTo>
                  <a:lnTo>
                    <a:pt x="7426" y="3187"/>
                  </a:lnTo>
                  <a:close/>
                  <a:moveTo>
                    <a:pt x="6407" y="2974"/>
                  </a:moveTo>
                  <a:lnTo>
                    <a:pt x="6317" y="4039"/>
                  </a:lnTo>
                  <a:lnTo>
                    <a:pt x="6295" y="4039"/>
                  </a:lnTo>
                  <a:cubicBezTo>
                    <a:pt x="6127" y="4039"/>
                    <a:pt x="5970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98"/>
                    <a:pt x="2733" y="690"/>
                    <a:pt x="2408" y="1182"/>
                  </a:cubicBezTo>
                  <a:cubicBezTo>
                    <a:pt x="2146" y="1097"/>
                    <a:pt x="1874" y="1042"/>
                    <a:pt x="1606" y="1042"/>
                  </a:cubicBezTo>
                  <a:cubicBezTo>
                    <a:pt x="1311" y="1042"/>
                    <a:pt x="1020" y="1108"/>
                    <a:pt x="751" y="1272"/>
                  </a:cubicBezTo>
                  <a:cubicBezTo>
                    <a:pt x="347" y="1530"/>
                    <a:pt x="0" y="2045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67" y="4296"/>
                    <a:pt x="4523" y="4485"/>
                    <a:pt x="5736" y="4485"/>
                  </a:cubicBezTo>
                  <a:cubicBezTo>
                    <a:pt x="5893" y="4485"/>
                    <a:pt x="6050" y="4482"/>
                    <a:pt x="6205" y="4475"/>
                  </a:cubicBezTo>
                  <a:cubicBezTo>
                    <a:pt x="6900" y="4453"/>
                    <a:pt x="8613" y="4251"/>
                    <a:pt x="8233" y="3154"/>
                  </a:cubicBezTo>
                  <a:cubicBezTo>
                    <a:pt x="7957" y="2472"/>
                    <a:pt x="7368" y="2216"/>
                    <a:pt x="6734" y="2216"/>
                  </a:cubicBezTo>
                  <a:cubicBezTo>
                    <a:pt x="6545" y="2216"/>
                    <a:pt x="6351" y="2239"/>
                    <a:pt x="6161" y="2280"/>
                  </a:cubicBezTo>
                  <a:cubicBezTo>
                    <a:pt x="6429" y="1686"/>
                    <a:pt x="6530" y="970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3"/>
            <p:cNvSpPr/>
            <p:nvPr/>
          </p:nvSpPr>
          <p:spPr>
            <a:xfrm>
              <a:off x="390054" y="3503124"/>
              <a:ext cx="208210" cy="108416"/>
            </a:xfrm>
            <a:custGeom>
              <a:avLst/>
              <a:gdLst/>
              <a:ahLst/>
              <a:cxnLst/>
              <a:rect l="l" t="t" r="r" b="b"/>
              <a:pathLst>
                <a:path w="6278" h="3269" extrusionOk="0">
                  <a:moveTo>
                    <a:pt x="4912" y="1113"/>
                  </a:moveTo>
                  <a:lnTo>
                    <a:pt x="5057" y="2098"/>
                  </a:lnTo>
                  <a:lnTo>
                    <a:pt x="5057" y="2098"/>
                  </a:lnTo>
                  <a:lnTo>
                    <a:pt x="4542" y="1225"/>
                  </a:lnTo>
                  <a:cubicBezTo>
                    <a:pt x="4665" y="1169"/>
                    <a:pt x="4788" y="1135"/>
                    <a:pt x="4912" y="1113"/>
                  </a:cubicBezTo>
                  <a:close/>
                  <a:moveTo>
                    <a:pt x="5091" y="1101"/>
                  </a:moveTo>
                  <a:cubicBezTo>
                    <a:pt x="5304" y="1124"/>
                    <a:pt x="5483" y="1225"/>
                    <a:pt x="5595" y="1482"/>
                  </a:cubicBezTo>
                  <a:cubicBezTo>
                    <a:pt x="5684" y="1684"/>
                    <a:pt x="5662" y="1885"/>
                    <a:pt x="5516" y="2053"/>
                  </a:cubicBezTo>
                  <a:cubicBezTo>
                    <a:pt x="5449" y="2132"/>
                    <a:pt x="5360" y="2199"/>
                    <a:pt x="5259" y="2266"/>
                  </a:cubicBezTo>
                  <a:lnTo>
                    <a:pt x="5091" y="1101"/>
                  </a:lnTo>
                  <a:close/>
                  <a:moveTo>
                    <a:pt x="3455" y="463"/>
                  </a:moveTo>
                  <a:lnTo>
                    <a:pt x="3455" y="463"/>
                  </a:lnTo>
                  <a:cubicBezTo>
                    <a:pt x="3758" y="620"/>
                    <a:pt x="3971" y="900"/>
                    <a:pt x="4116" y="1191"/>
                  </a:cubicBezTo>
                  <a:cubicBezTo>
                    <a:pt x="4150" y="1258"/>
                    <a:pt x="4217" y="1281"/>
                    <a:pt x="4295" y="1292"/>
                  </a:cubicBezTo>
                  <a:lnTo>
                    <a:pt x="4273" y="2333"/>
                  </a:lnTo>
                  <a:lnTo>
                    <a:pt x="3455" y="463"/>
                  </a:lnTo>
                  <a:close/>
                  <a:moveTo>
                    <a:pt x="2943" y="334"/>
                  </a:moveTo>
                  <a:cubicBezTo>
                    <a:pt x="3015" y="334"/>
                    <a:pt x="3086" y="340"/>
                    <a:pt x="3153" y="351"/>
                  </a:cubicBezTo>
                  <a:lnTo>
                    <a:pt x="3411" y="2389"/>
                  </a:lnTo>
                  <a:lnTo>
                    <a:pt x="2515" y="418"/>
                  </a:lnTo>
                  <a:cubicBezTo>
                    <a:pt x="2649" y="358"/>
                    <a:pt x="2798" y="334"/>
                    <a:pt x="2943" y="334"/>
                  </a:cubicBezTo>
                  <a:close/>
                  <a:moveTo>
                    <a:pt x="4475" y="1449"/>
                  </a:moveTo>
                  <a:lnTo>
                    <a:pt x="5012" y="2389"/>
                  </a:lnTo>
                  <a:cubicBezTo>
                    <a:pt x="4833" y="2479"/>
                    <a:pt x="4643" y="2546"/>
                    <a:pt x="4452" y="2591"/>
                  </a:cubicBezTo>
                  <a:lnTo>
                    <a:pt x="4475" y="1449"/>
                  </a:lnTo>
                  <a:close/>
                  <a:moveTo>
                    <a:pt x="2335" y="519"/>
                  </a:moveTo>
                  <a:lnTo>
                    <a:pt x="2761" y="2613"/>
                  </a:lnTo>
                  <a:lnTo>
                    <a:pt x="2761" y="2613"/>
                  </a:lnTo>
                  <a:lnTo>
                    <a:pt x="2380" y="2053"/>
                  </a:lnTo>
                  <a:cubicBezTo>
                    <a:pt x="2447" y="2009"/>
                    <a:pt x="2481" y="1941"/>
                    <a:pt x="2436" y="1874"/>
                  </a:cubicBezTo>
                  <a:cubicBezTo>
                    <a:pt x="2223" y="1561"/>
                    <a:pt x="2022" y="1079"/>
                    <a:pt x="2179" y="709"/>
                  </a:cubicBezTo>
                  <a:cubicBezTo>
                    <a:pt x="2212" y="642"/>
                    <a:pt x="2268" y="575"/>
                    <a:pt x="2335" y="519"/>
                  </a:cubicBezTo>
                  <a:close/>
                  <a:moveTo>
                    <a:pt x="1697" y="2009"/>
                  </a:moveTo>
                  <a:lnTo>
                    <a:pt x="1697" y="2009"/>
                  </a:lnTo>
                  <a:cubicBezTo>
                    <a:pt x="1798" y="2031"/>
                    <a:pt x="1887" y="2065"/>
                    <a:pt x="1977" y="2109"/>
                  </a:cubicBezTo>
                  <a:cubicBezTo>
                    <a:pt x="1999" y="2121"/>
                    <a:pt x="2011" y="2121"/>
                    <a:pt x="2033" y="2121"/>
                  </a:cubicBezTo>
                  <a:lnTo>
                    <a:pt x="2078" y="2681"/>
                  </a:lnTo>
                  <a:lnTo>
                    <a:pt x="1697" y="2009"/>
                  </a:lnTo>
                  <a:close/>
                  <a:moveTo>
                    <a:pt x="3377" y="743"/>
                  </a:moveTo>
                  <a:lnTo>
                    <a:pt x="4217" y="2658"/>
                  </a:lnTo>
                  <a:cubicBezTo>
                    <a:pt x="4172" y="2669"/>
                    <a:pt x="4116" y="2681"/>
                    <a:pt x="4071" y="2692"/>
                  </a:cubicBezTo>
                  <a:cubicBezTo>
                    <a:pt x="3926" y="2725"/>
                    <a:pt x="3780" y="2748"/>
                    <a:pt x="3646" y="2781"/>
                  </a:cubicBezTo>
                  <a:lnTo>
                    <a:pt x="3377" y="743"/>
                  </a:lnTo>
                  <a:close/>
                  <a:moveTo>
                    <a:pt x="1334" y="1951"/>
                  </a:moveTo>
                  <a:cubicBezTo>
                    <a:pt x="1350" y="1951"/>
                    <a:pt x="1367" y="1952"/>
                    <a:pt x="1383" y="1953"/>
                  </a:cubicBezTo>
                  <a:lnTo>
                    <a:pt x="1462" y="2826"/>
                  </a:lnTo>
                  <a:lnTo>
                    <a:pt x="1462" y="2826"/>
                  </a:lnTo>
                  <a:lnTo>
                    <a:pt x="924" y="2121"/>
                  </a:lnTo>
                  <a:cubicBezTo>
                    <a:pt x="1027" y="2008"/>
                    <a:pt x="1158" y="1951"/>
                    <a:pt x="1334" y="1951"/>
                  </a:cubicBezTo>
                  <a:close/>
                  <a:moveTo>
                    <a:pt x="2649" y="1146"/>
                  </a:moveTo>
                  <a:lnTo>
                    <a:pt x="3411" y="2815"/>
                  </a:lnTo>
                  <a:cubicBezTo>
                    <a:pt x="3276" y="2837"/>
                    <a:pt x="3142" y="2860"/>
                    <a:pt x="3007" y="2882"/>
                  </a:cubicBezTo>
                  <a:lnTo>
                    <a:pt x="2649" y="1146"/>
                  </a:lnTo>
                  <a:close/>
                  <a:moveTo>
                    <a:pt x="812" y="2289"/>
                  </a:moveTo>
                  <a:lnTo>
                    <a:pt x="1283" y="2894"/>
                  </a:lnTo>
                  <a:cubicBezTo>
                    <a:pt x="958" y="2826"/>
                    <a:pt x="666" y="2692"/>
                    <a:pt x="778" y="2356"/>
                  </a:cubicBezTo>
                  <a:cubicBezTo>
                    <a:pt x="790" y="2322"/>
                    <a:pt x="801" y="2311"/>
                    <a:pt x="812" y="2289"/>
                  </a:cubicBezTo>
                  <a:close/>
                  <a:moveTo>
                    <a:pt x="2212" y="2132"/>
                  </a:moveTo>
                  <a:lnTo>
                    <a:pt x="2739" y="2905"/>
                  </a:lnTo>
                  <a:cubicBezTo>
                    <a:pt x="2593" y="2916"/>
                    <a:pt x="2436" y="2927"/>
                    <a:pt x="2291" y="2927"/>
                  </a:cubicBezTo>
                  <a:lnTo>
                    <a:pt x="2212" y="2132"/>
                  </a:lnTo>
                  <a:close/>
                  <a:moveTo>
                    <a:pt x="1585" y="2165"/>
                  </a:moveTo>
                  <a:lnTo>
                    <a:pt x="2022" y="2938"/>
                  </a:lnTo>
                  <a:lnTo>
                    <a:pt x="1932" y="2938"/>
                  </a:lnTo>
                  <a:cubicBezTo>
                    <a:pt x="1865" y="2938"/>
                    <a:pt x="1764" y="2938"/>
                    <a:pt x="1652" y="2927"/>
                  </a:cubicBezTo>
                  <a:lnTo>
                    <a:pt x="1585" y="2165"/>
                  </a:lnTo>
                  <a:close/>
                  <a:moveTo>
                    <a:pt x="3099" y="1"/>
                  </a:moveTo>
                  <a:cubicBezTo>
                    <a:pt x="2655" y="1"/>
                    <a:pt x="2179" y="146"/>
                    <a:pt x="1876" y="441"/>
                  </a:cubicBezTo>
                  <a:cubicBezTo>
                    <a:pt x="1540" y="765"/>
                    <a:pt x="1551" y="1225"/>
                    <a:pt x="1719" y="1639"/>
                  </a:cubicBezTo>
                  <a:cubicBezTo>
                    <a:pt x="1633" y="1628"/>
                    <a:pt x="1547" y="1622"/>
                    <a:pt x="1462" y="1622"/>
                  </a:cubicBezTo>
                  <a:cubicBezTo>
                    <a:pt x="958" y="1622"/>
                    <a:pt x="484" y="1829"/>
                    <a:pt x="263" y="2356"/>
                  </a:cubicBezTo>
                  <a:cubicBezTo>
                    <a:pt x="263" y="2356"/>
                    <a:pt x="263" y="2367"/>
                    <a:pt x="263" y="2378"/>
                  </a:cubicBezTo>
                  <a:cubicBezTo>
                    <a:pt x="263" y="2378"/>
                    <a:pt x="252" y="2389"/>
                    <a:pt x="252" y="2389"/>
                  </a:cubicBezTo>
                  <a:cubicBezTo>
                    <a:pt x="1" y="3114"/>
                    <a:pt x="940" y="3269"/>
                    <a:pt x="1792" y="3269"/>
                  </a:cubicBezTo>
                  <a:cubicBezTo>
                    <a:pt x="2270" y="3269"/>
                    <a:pt x="2721" y="3220"/>
                    <a:pt x="2918" y="3196"/>
                  </a:cubicBezTo>
                  <a:cubicBezTo>
                    <a:pt x="3399" y="3140"/>
                    <a:pt x="3881" y="3062"/>
                    <a:pt x="4351" y="2927"/>
                  </a:cubicBezTo>
                  <a:cubicBezTo>
                    <a:pt x="4934" y="2781"/>
                    <a:pt x="5774" y="2546"/>
                    <a:pt x="6088" y="1975"/>
                  </a:cubicBezTo>
                  <a:cubicBezTo>
                    <a:pt x="6278" y="1639"/>
                    <a:pt x="6155" y="1236"/>
                    <a:pt x="5875" y="989"/>
                  </a:cubicBezTo>
                  <a:cubicBezTo>
                    <a:pt x="5683" y="821"/>
                    <a:pt x="5453" y="758"/>
                    <a:pt x="5215" y="758"/>
                  </a:cubicBezTo>
                  <a:cubicBezTo>
                    <a:pt x="4993" y="758"/>
                    <a:pt x="4764" y="813"/>
                    <a:pt x="4553" y="889"/>
                  </a:cubicBezTo>
                  <a:cubicBezTo>
                    <a:pt x="4329" y="508"/>
                    <a:pt x="4015" y="183"/>
                    <a:pt x="3567" y="60"/>
                  </a:cubicBezTo>
                  <a:cubicBezTo>
                    <a:pt x="3423" y="21"/>
                    <a:pt x="3263" y="1"/>
                    <a:pt x="3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3"/>
            <p:cNvSpPr/>
            <p:nvPr/>
          </p:nvSpPr>
          <p:spPr>
            <a:xfrm>
              <a:off x="146921" y="3730072"/>
              <a:ext cx="285683" cy="148679"/>
            </a:xfrm>
            <a:custGeom>
              <a:avLst/>
              <a:gdLst/>
              <a:ahLst/>
              <a:cxnLst/>
              <a:rect l="l" t="t" r="r" b="b"/>
              <a:pathLst>
                <a:path w="8614" h="4483" extrusionOk="0">
                  <a:moveTo>
                    <a:pt x="1826" y="1539"/>
                  </a:moveTo>
                  <a:cubicBezTo>
                    <a:pt x="1983" y="1595"/>
                    <a:pt x="2140" y="1662"/>
                    <a:pt x="2263" y="1718"/>
                  </a:cubicBezTo>
                  <a:cubicBezTo>
                    <a:pt x="2274" y="1729"/>
                    <a:pt x="2285" y="1729"/>
                    <a:pt x="2296" y="1729"/>
                  </a:cubicBezTo>
                  <a:lnTo>
                    <a:pt x="1636" y="2883"/>
                  </a:lnTo>
                  <a:lnTo>
                    <a:pt x="1826" y="1539"/>
                  </a:lnTo>
                  <a:close/>
                  <a:moveTo>
                    <a:pt x="1434" y="1478"/>
                  </a:moveTo>
                  <a:cubicBezTo>
                    <a:pt x="1481" y="1478"/>
                    <a:pt x="1529" y="1484"/>
                    <a:pt x="1580" y="1494"/>
                  </a:cubicBezTo>
                  <a:lnTo>
                    <a:pt x="1367" y="3006"/>
                  </a:lnTo>
                  <a:cubicBezTo>
                    <a:pt x="1322" y="2972"/>
                    <a:pt x="1266" y="2950"/>
                    <a:pt x="1232" y="2928"/>
                  </a:cubicBezTo>
                  <a:cubicBezTo>
                    <a:pt x="986" y="2737"/>
                    <a:pt x="773" y="2468"/>
                    <a:pt x="818" y="2144"/>
                  </a:cubicBezTo>
                  <a:cubicBezTo>
                    <a:pt x="852" y="1897"/>
                    <a:pt x="1020" y="1584"/>
                    <a:pt x="1266" y="1505"/>
                  </a:cubicBezTo>
                  <a:cubicBezTo>
                    <a:pt x="1321" y="1487"/>
                    <a:pt x="1377" y="1478"/>
                    <a:pt x="1434" y="1478"/>
                  </a:cubicBezTo>
                  <a:close/>
                  <a:moveTo>
                    <a:pt x="3876" y="520"/>
                  </a:moveTo>
                  <a:lnTo>
                    <a:pt x="2700" y="3208"/>
                  </a:lnTo>
                  <a:lnTo>
                    <a:pt x="2677" y="1718"/>
                  </a:lnTo>
                  <a:cubicBezTo>
                    <a:pt x="2767" y="1684"/>
                    <a:pt x="2856" y="1640"/>
                    <a:pt x="2890" y="1561"/>
                  </a:cubicBezTo>
                  <a:cubicBezTo>
                    <a:pt x="3103" y="1136"/>
                    <a:pt x="3416" y="688"/>
                    <a:pt x="3876" y="520"/>
                  </a:cubicBezTo>
                  <a:close/>
                  <a:moveTo>
                    <a:pt x="4324" y="451"/>
                  </a:moveTo>
                  <a:cubicBezTo>
                    <a:pt x="4577" y="451"/>
                    <a:pt x="4860" y="508"/>
                    <a:pt x="5097" y="632"/>
                  </a:cubicBezTo>
                  <a:lnTo>
                    <a:pt x="3898" y="3275"/>
                  </a:lnTo>
                  <a:lnTo>
                    <a:pt x="3898" y="3275"/>
                  </a:lnTo>
                  <a:lnTo>
                    <a:pt x="4256" y="452"/>
                  </a:lnTo>
                  <a:cubicBezTo>
                    <a:pt x="4279" y="451"/>
                    <a:pt x="4301" y="451"/>
                    <a:pt x="4324" y="451"/>
                  </a:cubicBezTo>
                  <a:close/>
                  <a:moveTo>
                    <a:pt x="2431" y="1987"/>
                  </a:moveTo>
                  <a:lnTo>
                    <a:pt x="2453" y="3499"/>
                  </a:lnTo>
                  <a:cubicBezTo>
                    <a:pt x="2207" y="3420"/>
                    <a:pt x="1949" y="3342"/>
                    <a:pt x="1725" y="3219"/>
                  </a:cubicBezTo>
                  <a:lnTo>
                    <a:pt x="2431" y="1987"/>
                  </a:lnTo>
                  <a:close/>
                  <a:moveTo>
                    <a:pt x="5354" y="800"/>
                  </a:moveTo>
                  <a:cubicBezTo>
                    <a:pt x="5444" y="889"/>
                    <a:pt x="5522" y="979"/>
                    <a:pt x="5578" y="1080"/>
                  </a:cubicBezTo>
                  <a:cubicBezTo>
                    <a:pt x="5802" y="1595"/>
                    <a:pt x="5522" y="2256"/>
                    <a:pt x="5231" y="2692"/>
                  </a:cubicBezTo>
                  <a:cubicBezTo>
                    <a:pt x="5164" y="2793"/>
                    <a:pt x="5197" y="2849"/>
                    <a:pt x="5265" y="2883"/>
                  </a:cubicBezTo>
                  <a:lnTo>
                    <a:pt x="4783" y="3588"/>
                  </a:lnTo>
                  <a:lnTo>
                    <a:pt x="5354" y="800"/>
                  </a:lnTo>
                  <a:close/>
                  <a:moveTo>
                    <a:pt x="6273" y="2692"/>
                  </a:moveTo>
                  <a:lnTo>
                    <a:pt x="5713" y="3678"/>
                  </a:lnTo>
                  <a:lnTo>
                    <a:pt x="5791" y="2849"/>
                  </a:lnTo>
                  <a:cubicBezTo>
                    <a:pt x="5948" y="2771"/>
                    <a:pt x="6116" y="2726"/>
                    <a:pt x="6273" y="2692"/>
                  </a:cubicBezTo>
                  <a:close/>
                  <a:moveTo>
                    <a:pt x="3932" y="1012"/>
                  </a:moveTo>
                  <a:lnTo>
                    <a:pt x="3573" y="3768"/>
                  </a:lnTo>
                  <a:cubicBezTo>
                    <a:pt x="3517" y="3756"/>
                    <a:pt x="3461" y="3756"/>
                    <a:pt x="3394" y="3734"/>
                  </a:cubicBezTo>
                  <a:cubicBezTo>
                    <a:pt x="3204" y="3700"/>
                    <a:pt x="3002" y="3656"/>
                    <a:pt x="2800" y="3600"/>
                  </a:cubicBezTo>
                  <a:lnTo>
                    <a:pt x="3932" y="1012"/>
                  </a:lnTo>
                  <a:close/>
                  <a:moveTo>
                    <a:pt x="6687" y="2681"/>
                  </a:moveTo>
                  <a:cubicBezTo>
                    <a:pt x="6900" y="2715"/>
                    <a:pt x="7101" y="2804"/>
                    <a:pt x="7269" y="2972"/>
                  </a:cubicBezTo>
                  <a:lnTo>
                    <a:pt x="6575" y="3880"/>
                  </a:lnTo>
                  <a:lnTo>
                    <a:pt x="6687" y="2681"/>
                  </a:lnTo>
                  <a:close/>
                  <a:moveTo>
                    <a:pt x="4940" y="1572"/>
                  </a:moveTo>
                  <a:lnTo>
                    <a:pt x="4458" y="3924"/>
                  </a:lnTo>
                  <a:cubicBezTo>
                    <a:pt x="4279" y="3891"/>
                    <a:pt x="4100" y="3868"/>
                    <a:pt x="3909" y="3835"/>
                  </a:cubicBezTo>
                  <a:lnTo>
                    <a:pt x="4940" y="1572"/>
                  </a:lnTo>
                  <a:close/>
                  <a:moveTo>
                    <a:pt x="5533" y="2928"/>
                  </a:moveTo>
                  <a:lnTo>
                    <a:pt x="5433" y="4014"/>
                  </a:lnTo>
                  <a:cubicBezTo>
                    <a:pt x="5231" y="4003"/>
                    <a:pt x="5029" y="3992"/>
                    <a:pt x="4828" y="3969"/>
                  </a:cubicBezTo>
                  <a:lnTo>
                    <a:pt x="5533" y="2928"/>
                  </a:lnTo>
                  <a:close/>
                  <a:moveTo>
                    <a:pt x="7426" y="3185"/>
                  </a:moveTo>
                  <a:cubicBezTo>
                    <a:pt x="7449" y="3241"/>
                    <a:pt x="7482" y="3286"/>
                    <a:pt x="7516" y="3342"/>
                  </a:cubicBezTo>
                  <a:cubicBezTo>
                    <a:pt x="7684" y="3835"/>
                    <a:pt x="7225" y="3969"/>
                    <a:pt x="6788" y="4014"/>
                  </a:cubicBezTo>
                  <a:lnTo>
                    <a:pt x="7426" y="3185"/>
                  </a:lnTo>
                  <a:close/>
                  <a:moveTo>
                    <a:pt x="6407" y="2972"/>
                  </a:moveTo>
                  <a:lnTo>
                    <a:pt x="6306" y="4036"/>
                  </a:lnTo>
                  <a:lnTo>
                    <a:pt x="6284" y="4036"/>
                  </a:lnTo>
                  <a:cubicBezTo>
                    <a:pt x="6127" y="4036"/>
                    <a:pt x="5970" y="4036"/>
                    <a:pt x="5813" y="4025"/>
                  </a:cubicBezTo>
                  <a:lnTo>
                    <a:pt x="6407" y="2972"/>
                  </a:lnTo>
                  <a:close/>
                  <a:moveTo>
                    <a:pt x="4537" y="1"/>
                  </a:moveTo>
                  <a:cubicBezTo>
                    <a:pt x="4261" y="1"/>
                    <a:pt x="3990" y="41"/>
                    <a:pt x="3752" y="116"/>
                  </a:cubicBezTo>
                  <a:cubicBezTo>
                    <a:pt x="3170" y="296"/>
                    <a:pt x="2722" y="688"/>
                    <a:pt x="2408" y="1180"/>
                  </a:cubicBezTo>
                  <a:cubicBezTo>
                    <a:pt x="2147" y="1095"/>
                    <a:pt x="1875" y="1040"/>
                    <a:pt x="1606" y="1040"/>
                  </a:cubicBezTo>
                  <a:cubicBezTo>
                    <a:pt x="1311" y="1040"/>
                    <a:pt x="1020" y="1106"/>
                    <a:pt x="751" y="1270"/>
                  </a:cubicBezTo>
                  <a:cubicBezTo>
                    <a:pt x="347" y="1528"/>
                    <a:pt x="0" y="2043"/>
                    <a:pt x="90" y="2547"/>
                  </a:cubicBezTo>
                  <a:cubicBezTo>
                    <a:pt x="258" y="3376"/>
                    <a:pt x="1423" y="3734"/>
                    <a:pt x="2117" y="3947"/>
                  </a:cubicBezTo>
                  <a:cubicBezTo>
                    <a:pt x="3267" y="4294"/>
                    <a:pt x="4523" y="4483"/>
                    <a:pt x="5736" y="4483"/>
                  </a:cubicBezTo>
                  <a:cubicBezTo>
                    <a:pt x="5893" y="4483"/>
                    <a:pt x="6050" y="4480"/>
                    <a:pt x="6205" y="4473"/>
                  </a:cubicBezTo>
                  <a:cubicBezTo>
                    <a:pt x="6900" y="4451"/>
                    <a:pt x="8614" y="4249"/>
                    <a:pt x="8233" y="3152"/>
                  </a:cubicBezTo>
                  <a:cubicBezTo>
                    <a:pt x="7957" y="2470"/>
                    <a:pt x="7369" y="2214"/>
                    <a:pt x="6734" y="2214"/>
                  </a:cubicBezTo>
                  <a:cubicBezTo>
                    <a:pt x="6545" y="2214"/>
                    <a:pt x="6351" y="2237"/>
                    <a:pt x="6161" y="2278"/>
                  </a:cubicBezTo>
                  <a:cubicBezTo>
                    <a:pt x="6429" y="1696"/>
                    <a:pt x="6530" y="968"/>
                    <a:pt x="6015" y="497"/>
                  </a:cubicBezTo>
                  <a:cubicBezTo>
                    <a:pt x="5644" y="155"/>
                    <a:pt x="5080" y="1"/>
                    <a:pt x="4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3"/>
            <p:cNvSpPr/>
            <p:nvPr/>
          </p:nvSpPr>
          <p:spPr>
            <a:xfrm>
              <a:off x="564303" y="3744002"/>
              <a:ext cx="208210" cy="108284"/>
            </a:xfrm>
            <a:custGeom>
              <a:avLst/>
              <a:gdLst/>
              <a:ahLst/>
              <a:cxnLst/>
              <a:rect l="l" t="t" r="r" b="b"/>
              <a:pathLst>
                <a:path w="6278" h="3265" extrusionOk="0">
                  <a:moveTo>
                    <a:pt x="4911" y="1108"/>
                  </a:moveTo>
                  <a:lnTo>
                    <a:pt x="5056" y="2093"/>
                  </a:lnTo>
                  <a:lnTo>
                    <a:pt x="4541" y="1220"/>
                  </a:lnTo>
                  <a:cubicBezTo>
                    <a:pt x="4664" y="1164"/>
                    <a:pt x="4787" y="1130"/>
                    <a:pt x="4911" y="1108"/>
                  </a:cubicBezTo>
                  <a:close/>
                  <a:moveTo>
                    <a:pt x="5090" y="1096"/>
                  </a:moveTo>
                  <a:cubicBezTo>
                    <a:pt x="5303" y="1119"/>
                    <a:pt x="5482" y="1220"/>
                    <a:pt x="5594" y="1477"/>
                  </a:cubicBezTo>
                  <a:cubicBezTo>
                    <a:pt x="5683" y="1679"/>
                    <a:pt x="5661" y="1880"/>
                    <a:pt x="5515" y="2048"/>
                  </a:cubicBezTo>
                  <a:cubicBezTo>
                    <a:pt x="5448" y="2127"/>
                    <a:pt x="5359" y="2194"/>
                    <a:pt x="5258" y="2261"/>
                  </a:cubicBezTo>
                  <a:lnTo>
                    <a:pt x="5090" y="1096"/>
                  </a:lnTo>
                  <a:close/>
                  <a:moveTo>
                    <a:pt x="3455" y="458"/>
                  </a:moveTo>
                  <a:lnTo>
                    <a:pt x="3455" y="458"/>
                  </a:lnTo>
                  <a:cubicBezTo>
                    <a:pt x="3757" y="615"/>
                    <a:pt x="3970" y="895"/>
                    <a:pt x="4115" y="1186"/>
                  </a:cubicBezTo>
                  <a:cubicBezTo>
                    <a:pt x="4149" y="1253"/>
                    <a:pt x="4216" y="1276"/>
                    <a:pt x="4295" y="1287"/>
                  </a:cubicBezTo>
                  <a:lnTo>
                    <a:pt x="4272" y="2340"/>
                  </a:lnTo>
                  <a:lnTo>
                    <a:pt x="3455" y="458"/>
                  </a:lnTo>
                  <a:close/>
                  <a:moveTo>
                    <a:pt x="2942" y="329"/>
                  </a:moveTo>
                  <a:cubicBezTo>
                    <a:pt x="3014" y="329"/>
                    <a:pt x="3085" y="335"/>
                    <a:pt x="3152" y="346"/>
                  </a:cubicBezTo>
                  <a:lnTo>
                    <a:pt x="3410" y="2384"/>
                  </a:lnTo>
                  <a:lnTo>
                    <a:pt x="2514" y="413"/>
                  </a:lnTo>
                  <a:cubicBezTo>
                    <a:pt x="2648" y="353"/>
                    <a:pt x="2797" y="329"/>
                    <a:pt x="2942" y="329"/>
                  </a:cubicBezTo>
                  <a:close/>
                  <a:moveTo>
                    <a:pt x="4474" y="1444"/>
                  </a:moveTo>
                  <a:lnTo>
                    <a:pt x="5011" y="2396"/>
                  </a:lnTo>
                  <a:cubicBezTo>
                    <a:pt x="4832" y="2474"/>
                    <a:pt x="4642" y="2541"/>
                    <a:pt x="4451" y="2586"/>
                  </a:cubicBezTo>
                  <a:lnTo>
                    <a:pt x="4474" y="1444"/>
                  </a:lnTo>
                  <a:close/>
                  <a:moveTo>
                    <a:pt x="2334" y="514"/>
                  </a:moveTo>
                  <a:lnTo>
                    <a:pt x="2760" y="2608"/>
                  </a:lnTo>
                  <a:lnTo>
                    <a:pt x="2379" y="2048"/>
                  </a:lnTo>
                  <a:cubicBezTo>
                    <a:pt x="2446" y="2004"/>
                    <a:pt x="2480" y="1948"/>
                    <a:pt x="2435" y="1869"/>
                  </a:cubicBezTo>
                  <a:cubicBezTo>
                    <a:pt x="2222" y="1556"/>
                    <a:pt x="2021" y="1074"/>
                    <a:pt x="2178" y="716"/>
                  </a:cubicBezTo>
                  <a:cubicBezTo>
                    <a:pt x="2211" y="637"/>
                    <a:pt x="2267" y="570"/>
                    <a:pt x="2334" y="514"/>
                  </a:cubicBezTo>
                  <a:close/>
                  <a:moveTo>
                    <a:pt x="1696" y="2004"/>
                  </a:moveTo>
                  <a:cubicBezTo>
                    <a:pt x="1797" y="2026"/>
                    <a:pt x="1886" y="2060"/>
                    <a:pt x="1976" y="2104"/>
                  </a:cubicBezTo>
                  <a:cubicBezTo>
                    <a:pt x="1987" y="2116"/>
                    <a:pt x="2010" y="2116"/>
                    <a:pt x="2032" y="2116"/>
                  </a:cubicBezTo>
                  <a:lnTo>
                    <a:pt x="2077" y="2676"/>
                  </a:lnTo>
                  <a:lnTo>
                    <a:pt x="1696" y="2004"/>
                  </a:lnTo>
                  <a:close/>
                  <a:moveTo>
                    <a:pt x="3376" y="738"/>
                  </a:moveTo>
                  <a:lnTo>
                    <a:pt x="4216" y="2653"/>
                  </a:lnTo>
                  <a:cubicBezTo>
                    <a:pt x="4160" y="2664"/>
                    <a:pt x="4115" y="2676"/>
                    <a:pt x="4071" y="2687"/>
                  </a:cubicBezTo>
                  <a:cubicBezTo>
                    <a:pt x="3925" y="2720"/>
                    <a:pt x="3779" y="2743"/>
                    <a:pt x="3645" y="2776"/>
                  </a:cubicBezTo>
                  <a:lnTo>
                    <a:pt x="3376" y="738"/>
                  </a:lnTo>
                  <a:close/>
                  <a:moveTo>
                    <a:pt x="1333" y="1946"/>
                  </a:moveTo>
                  <a:cubicBezTo>
                    <a:pt x="1349" y="1946"/>
                    <a:pt x="1366" y="1947"/>
                    <a:pt x="1382" y="1948"/>
                  </a:cubicBezTo>
                  <a:lnTo>
                    <a:pt x="1461" y="2821"/>
                  </a:lnTo>
                  <a:lnTo>
                    <a:pt x="923" y="2116"/>
                  </a:lnTo>
                  <a:cubicBezTo>
                    <a:pt x="1026" y="2003"/>
                    <a:pt x="1157" y="1946"/>
                    <a:pt x="1333" y="1946"/>
                  </a:cubicBezTo>
                  <a:close/>
                  <a:moveTo>
                    <a:pt x="2648" y="1141"/>
                  </a:moveTo>
                  <a:lnTo>
                    <a:pt x="3410" y="2810"/>
                  </a:lnTo>
                  <a:cubicBezTo>
                    <a:pt x="3275" y="2832"/>
                    <a:pt x="3141" y="2855"/>
                    <a:pt x="3007" y="2877"/>
                  </a:cubicBezTo>
                  <a:lnTo>
                    <a:pt x="2648" y="1141"/>
                  </a:lnTo>
                  <a:close/>
                  <a:moveTo>
                    <a:pt x="811" y="2284"/>
                  </a:moveTo>
                  <a:lnTo>
                    <a:pt x="1282" y="2888"/>
                  </a:lnTo>
                  <a:cubicBezTo>
                    <a:pt x="957" y="2821"/>
                    <a:pt x="666" y="2687"/>
                    <a:pt x="778" y="2351"/>
                  </a:cubicBezTo>
                  <a:cubicBezTo>
                    <a:pt x="789" y="2317"/>
                    <a:pt x="800" y="2306"/>
                    <a:pt x="811" y="2284"/>
                  </a:cubicBezTo>
                  <a:close/>
                  <a:moveTo>
                    <a:pt x="1584" y="2160"/>
                  </a:moveTo>
                  <a:lnTo>
                    <a:pt x="2021" y="2933"/>
                  </a:lnTo>
                  <a:lnTo>
                    <a:pt x="1931" y="2933"/>
                  </a:lnTo>
                  <a:cubicBezTo>
                    <a:pt x="1864" y="2933"/>
                    <a:pt x="1763" y="2933"/>
                    <a:pt x="1651" y="2922"/>
                  </a:cubicBezTo>
                  <a:lnTo>
                    <a:pt x="1584" y="2160"/>
                  </a:lnTo>
                  <a:close/>
                  <a:moveTo>
                    <a:pt x="2211" y="2127"/>
                  </a:moveTo>
                  <a:lnTo>
                    <a:pt x="2738" y="2900"/>
                  </a:lnTo>
                  <a:cubicBezTo>
                    <a:pt x="2592" y="2911"/>
                    <a:pt x="2435" y="2922"/>
                    <a:pt x="2290" y="2933"/>
                  </a:cubicBezTo>
                  <a:lnTo>
                    <a:pt x="2211" y="2127"/>
                  </a:lnTo>
                  <a:close/>
                  <a:moveTo>
                    <a:pt x="3104" y="1"/>
                  </a:moveTo>
                  <a:cubicBezTo>
                    <a:pt x="2658" y="1"/>
                    <a:pt x="2179" y="140"/>
                    <a:pt x="1875" y="436"/>
                  </a:cubicBezTo>
                  <a:cubicBezTo>
                    <a:pt x="1528" y="760"/>
                    <a:pt x="1550" y="1220"/>
                    <a:pt x="1707" y="1634"/>
                  </a:cubicBezTo>
                  <a:cubicBezTo>
                    <a:pt x="1623" y="1623"/>
                    <a:pt x="1538" y="1617"/>
                    <a:pt x="1453" y="1617"/>
                  </a:cubicBezTo>
                  <a:cubicBezTo>
                    <a:pt x="954" y="1617"/>
                    <a:pt x="473" y="1824"/>
                    <a:pt x="262" y="2351"/>
                  </a:cubicBezTo>
                  <a:cubicBezTo>
                    <a:pt x="262" y="2362"/>
                    <a:pt x="262" y="2362"/>
                    <a:pt x="262" y="2373"/>
                  </a:cubicBezTo>
                  <a:cubicBezTo>
                    <a:pt x="262" y="2373"/>
                    <a:pt x="251" y="2384"/>
                    <a:pt x="251" y="2396"/>
                  </a:cubicBezTo>
                  <a:cubicBezTo>
                    <a:pt x="1" y="3111"/>
                    <a:pt x="929" y="3264"/>
                    <a:pt x="1775" y="3264"/>
                  </a:cubicBezTo>
                  <a:cubicBezTo>
                    <a:pt x="2254" y="3264"/>
                    <a:pt x="2707" y="3215"/>
                    <a:pt x="2906" y="3191"/>
                  </a:cubicBezTo>
                  <a:cubicBezTo>
                    <a:pt x="3399" y="3135"/>
                    <a:pt x="3880" y="3056"/>
                    <a:pt x="4351" y="2933"/>
                  </a:cubicBezTo>
                  <a:cubicBezTo>
                    <a:pt x="4933" y="2776"/>
                    <a:pt x="5773" y="2541"/>
                    <a:pt x="6087" y="1970"/>
                  </a:cubicBezTo>
                  <a:cubicBezTo>
                    <a:pt x="6277" y="1634"/>
                    <a:pt x="6154" y="1231"/>
                    <a:pt x="5874" y="984"/>
                  </a:cubicBezTo>
                  <a:cubicBezTo>
                    <a:pt x="5683" y="816"/>
                    <a:pt x="5452" y="753"/>
                    <a:pt x="5214" y="753"/>
                  </a:cubicBezTo>
                  <a:cubicBezTo>
                    <a:pt x="4992" y="753"/>
                    <a:pt x="4763" y="808"/>
                    <a:pt x="4552" y="884"/>
                  </a:cubicBezTo>
                  <a:cubicBezTo>
                    <a:pt x="4328" y="503"/>
                    <a:pt x="4015" y="178"/>
                    <a:pt x="3567" y="55"/>
                  </a:cubicBezTo>
                  <a:cubicBezTo>
                    <a:pt x="3423" y="19"/>
                    <a:pt x="3266" y="1"/>
                    <a:pt x="3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3"/>
            <p:cNvSpPr/>
            <p:nvPr/>
          </p:nvSpPr>
          <p:spPr>
            <a:xfrm>
              <a:off x="-27295" y="3970950"/>
              <a:ext cx="285683" cy="148513"/>
            </a:xfrm>
            <a:custGeom>
              <a:avLst/>
              <a:gdLst/>
              <a:ahLst/>
              <a:cxnLst/>
              <a:rect l="l" t="t" r="r" b="b"/>
              <a:pathLst>
                <a:path w="8614" h="4478" extrusionOk="0">
                  <a:moveTo>
                    <a:pt x="1826" y="1545"/>
                  </a:moveTo>
                  <a:cubicBezTo>
                    <a:pt x="1983" y="1590"/>
                    <a:pt x="2139" y="1657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34" y="1473"/>
                  </a:moveTo>
                  <a:cubicBezTo>
                    <a:pt x="1481" y="1473"/>
                    <a:pt x="1529" y="1479"/>
                    <a:pt x="1579" y="1489"/>
                  </a:cubicBezTo>
                  <a:lnTo>
                    <a:pt x="1367" y="3001"/>
                  </a:lnTo>
                  <a:cubicBezTo>
                    <a:pt x="1322" y="2967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21" y="1482"/>
                    <a:pt x="1377" y="1473"/>
                    <a:pt x="1434" y="1473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1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15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794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4783" y="3583"/>
                  </a:lnTo>
                  <a:lnTo>
                    <a:pt x="5354" y="794"/>
                  </a:lnTo>
                  <a:close/>
                  <a:moveTo>
                    <a:pt x="6284" y="2687"/>
                  </a:moveTo>
                  <a:lnTo>
                    <a:pt x="5724" y="3673"/>
                  </a:lnTo>
                  <a:lnTo>
                    <a:pt x="5724" y="3673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84" y="2687"/>
                  </a:cubicBezTo>
                  <a:close/>
                  <a:moveTo>
                    <a:pt x="3932" y="1007"/>
                  </a:moveTo>
                  <a:lnTo>
                    <a:pt x="3584" y="3774"/>
                  </a:lnTo>
                  <a:cubicBezTo>
                    <a:pt x="3517" y="3751"/>
                    <a:pt x="3461" y="3751"/>
                    <a:pt x="3394" y="3729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07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799"/>
                    <a:pt x="7269" y="2967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30"/>
                  </a:cubicBezTo>
                  <a:lnTo>
                    <a:pt x="4940" y="1567"/>
                  </a:lnTo>
                  <a:close/>
                  <a:moveTo>
                    <a:pt x="5533" y="2923"/>
                  </a:moveTo>
                  <a:lnTo>
                    <a:pt x="5432" y="4009"/>
                  </a:lnTo>
                  <a:cubicBezTo>
                    <a:pt x="5231" y="3998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37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127" y="4031"/>
                    <a:pt x="5970" y="4031"/>
                    <a:pt x="5813" y="4020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22" y="682"/>
                    <a:pt x="2408" y="1175"/>
                  </a:cubicBezTo>
                  <a:cubicBezTo>
                    <a:pt x="2146" y="1090"/>
                    <a:pt x="1874" y="1035"/>
                    <a:pt x="1606" y="1035"/>
                  </a:cubicBezTo>
                  <a:cubicBezTo>
                    <a:pt x="1311" y="1035"/>
                    <a:pt x="1020" y="1101"/>
                    <a:pt x="751" y="1265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67" y="4289"/>
                    <a:pt x="4523" y="4478"/>
                    <a:pt x="5736" y="4478"/>
                  </a:cubicBezTo>
                  <a:cubicBezTo>
                    <a:pt x="5893" y="4478"/>
                    <a:pt x="6050" y="4475"/>
                    <a:pt x="6205" y="4468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3"/>
            <p:cNvSpPr/>
            <p:nvPr/>
          </p:nvSpPr>
          <p:spPr>
            <a:xfrm>
              <a:off x="390021" y="3984714"/>
              <a:ext cx="208243" cy="108383"/>
            </a:xfrm>
            <a:custGeom>
              <a:avLst/>
              <a:gdLst/>
              <a:ahLst/>
              <a:cxnLst/>
              <a:rect l="l" t="t" r="r" b="b"/>
              <a:pathLst>
                <a:path w="6279" h="3268" extrusionOk="0">
                  <a:moveTo>
                    <a:pt x="4913" y="1108"/>
                  </a:moveTo>
                  <a:lnTo>
                    <a:pt x="5058" y="2093"/>
                  </a:lnTo>
                  <a:lnTo>
                    <a:pt x="4543" y="1220"/>
                  </a:lnTo>
                  <a:cubicBezTo>
                    <a:pt x="4666" y="1164"/>
                    <a:pt x="4789" y="1130"/>
                    <a:pt x="4913" y="1108"/>
                  </a:cubicBezTo>
                  <a:close/>
                  <a:moveTo>
                    <a:pt x="5092" y="1108"/>
                  </a:moveTo>
                  <a:lnTo>
                    <a:pt x="5092" y="1108"/>
                  </a:lnTo>
                  <a:cubicBezTo>
                    <a:pt x="5305" y="1119"/>
                    <a:pt x="5484" y="1220"/>
                    <a:pt x="5596" y="1477"/>
                  </a:cubicBezTo>
                  <a:cubicBezTo>
                    <a:pt x="5685" y="1679"/>
                    <a:pt x="5663" y="1880"/>
                    <a:pt x="5517" y="2048"/>
                  </a:cubicBezTo>
                  <a:cubicBezTo>
                    <a:pt x="5450" y="2138"/>
                    <a:pt x="5361" y="2194"/>
                    <a:pt x="5260" y="2261"/>
                  </a:cubicBezTo>
                  <a:lnTo>
                    <a:pt x="5092" y="1108"/>
                  </a:lnTo>
                  <a:close/>
                  <a:moveTo>
                    <a:pt x="3456" y="458"/>
                  </a:moveTo>
                  <a:cubicBezTo>
                    <a:pt x="3759" y="615"/>
                    <a:pt x="3972" y="895"/>
                    <a:pt x="4117" y="1186"/>
                  </a:cubicBezTo>
                  <a:cubicBezTo>
                    <a:pt x="4151" y="1253"/>
                    <a:pt x="4218" y="1276"/>
                    <a:pt x="4296" y="1287"/>
                  </a:cubicBezTo>
                  <a:lnTo>
                    <a:pt x="4274" y="2340"/>
                  </a:lnTo>
                  <a:lnTo>
                    <a:pt x="3456" y="458"/>
                  </a:lnTo>
                  <a:close/>
                  <a:moveTo>
                    <a:pt x="2944" y="328"/>
                  </a:moveTo>
                  <a:cubicBezTo>
                    <a:pt x="3016" y="328"/>
                    <a:pt x="3087" y="335"/>
                    <a:pt x="3154" y="346"/>
                  </a:cubicBezTo>
                  <a:lnTo>
                    <a:pt x="3412" y="2384"/>
                  </a:lnTo>
                  <a:lnTo>
                    <a:pt x="2516" y="413"/>
                  </a:lnTo>
                  <a:cubicBezTo>
                    <a:pt x="2650" y="353"/>
                    <a:pt x="2799" y="328"/>
                    <a:pt x="2944" y="328"/>
                  </a:cubicBezTo>
                  <a:close/>
                  <a:moveTo>
                    <a:pt x="4476" y="1455"/>
                  </a:moveTo>
                  <a:lnTo>
                    <a:pt x="5013" y="2396"/>
                  </a:lnTo>
                  <a:cubicBezTo>
                    <a:pt x="4834" y="2474"/>
                    <a:pt x="4644" y="2541"/>
                    <a:pt x="4453" y="2597"/>
                  </a:cubicBezTo>
                  <a:lnTo>
                    <a:pt x="4476" y="1455"/>
                  </a:lnTo>
                  <a:close/>
                  <a:moveTo>
                    <a:pt x="2336" y="525"/>
                  </a:moveTo>
                  <a:lnTo>
                    <a:pt x="2762" y="2608"/>
                  </a:lnTo>
                  <a:lnTo>
                    <a:pt x="2762" y="2608"/>
                  </a:lnTo>
                  <a:lnTo>
                    <a:pt x="2381" y="2048"/>
                  </a:lnTo>
                  <a:cubicBezTo>
                    <a:pt x="2448" y="2004"/>
                    <a:pt x="2482" y="1948"/>
                    <a:pt x="2437" y="1869"/>
                  </a:cubicBezTo>
                  <a:cubicBezTo>
                    <a:pt x="2224" y="1556"/>
                    <a:pt x="2023" y="1074"/>
                    <a:pt x="2180" y="716"/>
                  </a:cubicBezTo>
                  <a:cubicBezTo>
                    <a:pt x="2213" y="637"/>
                    <a:pt x="2269" y="570"/>
                    <a:pt x="2336" y="525"/>
                  </a:cubicBezTo>
                  <a:close/>
                  <a:moveTo>
                    <a:pt x="1698" y="2004"/>
                  </a:moveTo>
                  <a:lnTo>
                    <a:pt x="1698" y="2004"/>
                  </a:lnTo>
                  <a:cubicBezTo>
                    <a:pt x="1799" y="2026"/>
                    <a:pt x="1888" y="2060"/>
                    <a:pt x="1978" y="2104"/>
                  </a:cubicBezTo>
                  <a:cubicBezTo>
                    <a:pt x="2000" y="2116"/>
                    <a:pt x="2012" y="2116"/>
                    <a:pt x="2034" y="2116"/>
                  </a:cubicBezTo>
                  <a:lnTo>
                    <a:pt x="2079" y="2676"/>
                  </a:lnTo>
                  <a:lnTo>
                    <a:pt x="1698" y="2004"/>
                  </a:lnTo>
                  <a:close/>
                  <a:moveTo>
                    <a:pt x="3378" y="738"/>
                  </a:moveTo>
                  <a:lnTo>
                    <a:pt x="4218" y="2653"/>
                  </a:lnTo>
                  <a:cubicBezTo>
                    <a:pt x="4173" y="2664"/>
                    <a:pt x="4117" y="2676"/>
                    <a:pt x="4072" y="2687"/>
                  </a:cubicBezTo>
                  <a:cubicBezTo>
                    <a:pt x="3927" y="2720"/>
                    <a:pt x="3781" y="2743"/>
                    <a:pt x="3647" y="2776"/>
                  </a:cubicBezTo>
                  <a:lnTo>
                    <a:pt x="3378" y="738"/>
                  </a:lnTo>
                  <a:close/>
                  <a:moveTo>
                    <a:pt x="1335" y="1946"/>
                  </a:moveTo>
                  <a:cubicBezTo>
                    <a:pt x="1351" y="1946"/>
                    <a:pt x="1368" y="1947"/>
                    <a:pt x="1384" y="1948"/>
                  </a:cubicBezTo>
                  <a:lnTo>
                    <a:pt x="1463" y="2821"/>
                  </a:lnTo>
                  <a:lnTo>
                    <a:pt x="925" y="2127"/>
                  </a:lnTo>
                  <a:cubicBezTo>
                    <a:pt x="1028" y="2003"/>
                    <a:pt x="1159" y="1946"/>
                    <a:pt x="1335" y="1946"/>
                  </a:cubicBezTo>
                  <a:close/>
                  <a:moveTo>
                    <a:pt x="2650" y="1141"/>
                  </a:moveTo>
                  <a:lnTo>
                    <a:pt x="3412" y="2821"/>
                  </a:lnTo>
                  <a:cubicBezTo>
                    <a:pt x="3277" y="2844"/>
                    <a:pt x="3143" y="2866"/>
                    <a:pt x="3008" y="2877"/>
                  </a:cubicBezTo>
                  <a:lnTo>
                    <a:pt x="2650" y="1141"/>
                  </a:lnTo>
                  <a:close/>
                  <a:moveTo>
                    <a:pt x="813" y="2284"/>
                  </a:moveTo>
                  <a:lnTo>
                    <a:pt x="1284" y="2888"/>
                  </a:lnTo>
                  <a:cubicBezTo>
                    <a:pt x="959" y="2821"/>
                    <a:pt x="667" y="2687"/>
                    <a:pt x="779" y="2351"/>
                  </a:cubicBezTo>
                  <a:cubicBezTo>
                    <a:pt x="791" y="2328"/>
                    <a:pt x="802" y="2306"/>
                    <a:pt x="813" y="2284"/>
                  </a:cubicBezTo>
                  <a:close/>
                  <a:moveTo>
                    <a:pt x="1586" y="2172"/>
                  </a:moveTo>
                  <a:lnTo>
                    <a:pt x="2023" y="2933"/>
                  </a:lnTo>
                  <a:lnTo>
                    <a:pt x="1653" y="2933"/>
                  </a:lnTo>
                  <a:lnTo>
                    <a:pt x="1586" y="2172"/>
                  </a:lnTo>
                  <a:close/>
                  <a:moveTo>
                    <a:pt x="2213" y="2127"/>
                  </a:moveTo>
                  <a:lnTo>
                    <a:pt x="2740" y="2900"/>
                  </a:lnTo>
                  <a:cubicBezTo>
                    <a:pt x="2594" y="2911"/>
                    <a:pt x="2437" y="2922"/>
                    <a:pt x="2292" y="2933"/>
                  </a:cubicBezTo>
                  <a:lnTo>
                    <a:pt x="2213" y="2127"/>
                  </a:lnTo>
                  <a:close/>
                  <a:moveTo>
                    <a:pt x="3106" y="1"/>
                  </a:moveTo>
                  <a:cubicBezTo>
                    <a:pt x="2660" y="1"/>
                    <a:pt x="2181" y="140"/>
                    <a:pt x="1877" y="435"/>
                  </a:cubicBezTo>
                  <a:cubicBezTo>
                    <a:pt x="1541" y="760"/>
                    <a:pt x="1552" y="1220"/>
                    <a:pt x="1720" y="1634"/>
                  </a:cubicBezTo>
                  <a:cubicBezTo>
                    <a:pt x="1643" y="1625"/>
                    <a:pt x="1566" y="1621"/>
                    <a:pt x="1489" y="1621"/>
                  </a:cubicBezTo>
                  <a:cubicBezTo>
                    <a:pt x="975" y="1621"/>
                    <a:pt x="488" y="1825"/>
                    <a:pt x="264" y="2351"/>
                  </a:cubicBezTo>
                  <a:cubicBezTo>
                    <a:pt x="264" y="2362"/>
                    <a:pt x="264" y="2362"/>
                    <a:pt x="264" y="2373"/>
                  </a:cubicBezTo>
                  <a:cubicBezTo>
                    <a:pt x="264" y="2373"/>
                    <a:pt x="253" y="2384"/>
                    <a:pt x="253" y="2396"/>
                  </a:cubicBezTo>
                  <a:cubicBezTo>
                    <a:pt x="0" y="3118"/>
                    <a:pt x="954" y="3267"/>
                    <a:pt x="1810" y="3267"/>
                  </a:cubicBezTo>
                  <a:cubicBezTo>
                    <a:pt x="2282" y="3267"/>
                    <a:pt x="2724" y="3222"/>
                    <a:pt x="2919" y="3202"/>
                  </a:cubicBezTo>
                  <a:cubicBezTo>
                    <a:pt x="3400" y="3135"/>
                    <a:pt x="3882" y="3056"/>
                    <a:pt x="4352" y="2933"/>
                  </a:cubicBezTo>
                  <a:cubicBezTo>
                    <a:pt x="4935" y="2776"/>
                    <a:pt x="5775" y="2541"/>
                    <a:pt x="6089" y="1970"/>
                  </a:cubicBezTo>
                  <a:cubicBezTo>
                    <a:pt x="6279" y="1634"/>
                    <a:pt x="6156" y="1231"/>
                    <a:pt x="5876" y="984"/>
                  </a:cubicBezTo>
                  <a:cubicBezTo>
                    <a:pt x="5684" y="816"/>
                    <a:pt x="5454" y="753"/>
                    <a:pt x="5216" y="753"/>
                  </a:cubicBezTo>
                  <a:cubicBezTo>
                    <a:pt x="4994" y="753"/>
                    <a:pt x="4765" y="808"/>
                    <a:pt x="4554" y="884"/>
                  </a:cubicBezTo>
                  <a:cubicBezTo>
                    <a:pt x="4330" y="503"/>
                    <a:pt x="4016" y="178"/>
                    <a:pt x="3568" y="55"/>
                  </a:cubicBezTo>
                  <a:cubicBezTo>
                    <a:pt x="3425" y="19"/>
                    <a:pt x="3268" y="1"/>
                    <a:pt x="3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3"/>
            <p:cNvSpPr/>
            <p:nvPr/>
          </p:nvSpPr>
          <p:spPr>
            <a:xfrm>
              <a:off x="146921" y="4120226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1"/>
                  </a:moveTo>
                  <a:cubicBezTo>
                    <a:pt x="1972" y="1636"/>
                    <a:pt x="2128" y="1692"/>
                    <a:pt x="2274" y="1759"/>
                  </a:cubicBezTo>
                  <a:lnTo>
                    <a:pt x="2296" y="1759"/>
                  </a:lnTo>
                  <a:lnTo>
                    <a:pt x="1636" y="2902"/>
                  </a:lnTo>
                  <a:lnTo>
                    <a:pt x="1636" y="2902"/>
                  </a:lnTo>
                  <a:lnTo>
                    <a:pt x="1815" y="1591"/>
                  </a:lnTo>
                  <a:close/>
                  <a:moveTo>
                    <a:pt x="1495" y="1555"/>
                  </a:moveTo>
                  <a:cubicBezTo>
                    <a:pt x="1520" y="1555"/>
                    <a:pt x="1544" y="1556"/>
                    <a:pt x="1568" y="1558"/>
                  </a:cubicBezTo>
                  <a:lnTo>
                    <a:pt x="1367" y="3014"/>
                  </a:lnTo>
                  <a:cubicBezTo>
                    <a:pt x="1322" y="2991"/>
                    <a:pt x="1266" y="2969"/>
                    <a:pt x="1221" y="2935"/>
                  </a:cubicBezTo>
                  <a:cubicBezTo>
                    <a:pt x="986" y="2745"/>
                    <a:pt x="773" y="2487"/>
                    <a:pt x="818" y="2163"/>
                  </a:cubicBezTo>
                  <a:cubicBezTo>
                    <a:pt x="891" y="1703"/>
                    <a:pt x="1168" y="1555"/>
                    <a:pt x="1495" y="1555"/>
                  </a:cubicBezTo>
                  <a:close/>
                  <a:moveTo>
                    <a:pt x="3864" y="572"/>
                  </a:moveTo>
                  <a:lnTo>
                    <a:pt x="2700" y="3227"/>
                  </a:lnTo>
                  <a:lnTo>
                    <a:pt x="2677" y="1759"/>
                  </a:lnTo>
                  <a:cubicBezTo>
                    <a:pt x="2767" y="1726"/>
                    <a:pt x="2856" y="1670"/>
                    <a:pt x="2890" y="1591"/>
                  </a:cubicBezTo>
                  <a:cubicBezTo>
                    <a:pt x="3103" y="1166"/>
                    <a:pt x="3405" y="729"/>
                    <a:pt x="3864" y="572"/>
                  </a:cubicBezTo>
                  <a:close/>
                  <a:moveTo>
                    <a:pt x="4324" y="492"/>
                  </a:moveTo>
                  <a:cubicBezTo>
                    <a:pt x="4575" y="492"/>
                    <a:pt x="4849" y="549"/>
                    <a:pt x="5085" y="662"/>
                  </a:cubicBezTo>
                  <a:lnTo>
                    <a:pt x="3898" y="3294"/>
                  </a:lnTo>
                  <a:lnTo>
                    <a:pt x="3898" y="3294"/>
                  </a:lnTo>
                  <a:lnTo>
                    <a:pt x="4256" y="494"/>
                  </a:lnTo>
                  <a:cubicBezTo>
                    <a:pt x="4279" y="493"/>
                    <a:pt x="4302" y="492"/>
                    <a:pt x="4324" y="492"/>
                  </a:cubicBezTo>
                  <a:close/>
                  <a:moveTo>
                    <a:pt x="2431" y="2017"/>
                  </a:moveTo>
                  <a:lnTo>
                    <a:pt x="2453" y="3507"/>
                  </a:lnTo>
                  <a:cubicBezTo>
                    <a:pt x="2207" y="3428"/>
                    <a:pt x="1960" y="3350"/>
                    <a:pt x="1725" y="3238"/>
                  </a:cubicBezTo>
                  <a:lnTo>
                    <a:pt x="2431" y="2017"/>
                  </a:lnTo>
                  <a:close/>
                  <a:moveTo>
                    <a:pt x="5354" y="830"/>
                  </a:moveTo>
                  <a:cubicBezTo>
                    <a:pt x="5444" y="908"/>
                    <a:pt x="5522" y="998"/>
                    <a:pt x="5578" y="1110"/>
                  </a:cubicBezTo>
                  <a:cubicBezTo>
                    <a:pt x="5813" y="1614"/>
                    <a:pt x="5522" y="2275"/>
                    <a:pt x="5231" y="2700"/>
                  </a:cubicBezTo>
                  <a:cubicBezTo>
                    <a:pt x="5164" y="2801"/>
                    <a:pt x="5186" y="2868"/>
                    <a:pt x="5265" y="2913"/>
                  </a:cubicBezTo>
                  <a:lnTo>
                    <a:pt x="4783" y="3607"/>
                  </a:lnTo>
                  <a:lnTo>
                    <a:pt x="4783" y="3607"/>
                  </a:lnTo>
                  <a:lnTo>
                    <a:pt x="5354" y="830"/>
                  </a:lnTo>
                  <a:close/>
                  <a:moveTo>
                    <a:pt x="6261" y="2745"/>
                  </a:moveTo>
                  <a:lnTo>
                    <a:pt x="5713" y="3708"/>
                  </a:lnTo>
                  <a:lnTo>
                    <a:pt x="5791" y="2891"/>
                  </a:lnTo>
                  <a:cubicBezTo>
                    <a:pt x="5948" y="2823"/>
                    <a:pt x="6105" y="2767"/>
                    <a:pt x="6261" y="2745"/>
                  </a:cubicBezTo>
                  <a:close/>
                  <a:moveTo>
                    <a:pt x="3932" y="1043"/>
                  </a:moveTo>
                  <a:lnTo>
                    <a:pt x="3584" y="3775"/>
                  </a:lnTo>
                  <a:cubicBezTo>
                    <a:pt x="3517" y="3764"/>
                    <a:pt x="3450" y="3753"/>
                    <a:pt x="3394" y="3742"/>
                  </a:cubicBezTo>
                  <a:cubicBezTo>
                    <a:pt x="3204" y="3697"/>
                    <a:pt x="3002" y="3663"/>
                    <a:pt x="2812" y="3607"/>
                  </a:cubicBezTo>
                  <a:lnTo>
                    <a:pt x="3932" y="1043"/>
                  </a:lnTo>
                  <a:close/>
                  <a:moveTo>
                    <a:pt x="6676" y="2723"/>
                  </a:moveTo>
                  <a:cubicBezTo>
                    <a:pt x="6900" y="2745"/>
                    <a:pt x="7101" y="2835"/>
                    <a:pt x="7269" y="3003"/>
                  </a:cubicBezTo>
                  <a:lnTo>
                    <a:pt x="6575" y="3899"/>
                  </a:lnTo>
                  <a:lnTo>
                    <a:pt x="6676" y="2723"/>
                  </a:lnTo>
                  <a:close/>
                  <a:moveTo>
                    <a:pt x="4940" y="1591"/>
                  </a:moveTo>
                  <a:lnTo>
                    <a:pt x="4458" y="3921"/>
                  </a:lnTo>
                  <a:cubicBezTo>
                    <a:pt x="4279" y="3899"/>
                    <a:pt x="4100" y="3876"/>
                    <a:pt x="3920" y="3843"/>
                  </a:cubicBezTo>
                  <a:lnTo>
                    <a:pt x="4940" y="1591"/>
                  </a:lnTo>
                  <a:close/>
                  <a:moveTo>
                    <a:pt x="7426" y="3204"/>
                  </a:moveTo>
                  <a:cubicBezTo>
                    <a:pt x="7449" y="3260"/>
                    <a:pt x="7482" y="3305"/>
                    <a:pt x="7516" y="3361"/>
                  </a:cubicBezTo>
                  <a:cubicBezTo>
                    <a:pt x="7673" y="3831"/>
                    <a:pt x="7236" y="3966"/>
                    <a:pt x="6810" y="4011"/>
                  </a:cubicBezTo>
                  <a:lnTo>
                    <a:pt x="7426" y="3204"/>
                  </a:lnTo>
                  <a:close/>
                  <a:moveTo>
                    <a:pt x="5533" y="2958"/>
                  </a:moveTo>
                  <a:lnTo>
                    <a:pt x="5433" y="4022"/>
                  </a:lnTo>
                  <a:cubicBezTo>
                    <a:pt x="5242" y="4011"/>
                    <a:pt x="5041" y="3988"/>
                    <a:pt x="4839" y="3966"/>
                  </a:cubicBezTo>
                  <a:lnTo>
                    <a:pt x="5533" y="2958"/>
                  </a:lnTo>
                  <a:close/>
                  <a:moveTo>
                    <a:pt x="6407" y="3003"/>
                  </a:moveTo>
                  <a:lnTo>
                    <a:pt x="6317" y="4033"/>
                  </a:lnTo>
                  <a:lnTo>
                    <a:pt x="6284" y="4033"/>
                  </a:lnTo>
                  <a:cubicBezTo>
                    <a:pt x="6232" y="4037"/>
                    <a:pt x="6179" y="4038"/>
                    <a:pt x="6127" y="4038"/>
                  </a:cubicBezTo>
                  <a:cubicBezTo>
                    <a:pt x="6024" y="4038"/>
                    <a:pt x="5922" y="4033"/>
                    <a:pt x="5825" y="4033"/>
                  </a:cubicBezTo>
                  <a:lnTo>
                    <a:pt x="6407" y="3003"/>
                  </a:lnTo>
                  <a:close/>
                  <a:moveTo>
                    <a:pt x="4515" y="1"/>
                  </a:moveTo>
                  <a:cubicBezTo>
                    <a:pt x="4247" y="1"/>
                    <a:pt x="3984" y="39"/>
                    <a:pt x="3752" y="113"/>
                  </a:cubicBezTo>
                  <a:cubicBezTo>
                    <a:pt x="3170" y="292"/>
                    <a:pt x="2722" y="695"/>
                    <a:pt x="2408" y="1188"/>
                  </a:cubicBezTo>
                  <a:cubicBezTo>
                    <a:pt x="2143" y="1102"/>
                    <a:pt x="1868" y="1044"/>
                    <a:pt x="1595" y="1044"/>
                  </a:cubicBezTo>
                  <a:cubicBezTo>
                    <a:pt x="1304" y="1044"/>
                    <a:pt x="1017" y="1110"/>
                    <a:pt x="751" y="1278"/>
                  </a:cubicBezTo>
                  <a:cubicBezTo>
                    <a:pt x="336" y="1535"/>
                    <a:pt x="0" y="2062"/>
                    <a:pt x="90" y="2566"/>
                  </a:cubicBezTo>
                  <a:cubicBezTo>
                    <a:pt x="258" y="3406"/>
                    <a:pt x="1423" y="3775"/>
                    <a:pt x="2128" y="3988"/>
                  </a:cubicBezTo>
                  <a:cubicBezTo>
                    <a:pt x="3284" y="4327"/>
                    <a:pt x="4537" y="4524"/>
                    <a:pt x="5754" y="4524"/>
                  </a:cubicBezTo>
                  <a:cubicBezTo>
                    <a:pt x="5905" y="4524"/>
                    <a:pt x="6056" y="4521"/>
                    <a:pt x="6205" y="4515"/>
                  </a:cubicBezTo>
                  <a:cubicBezTo>
                    <a:pt x="6922" y="4492"/>
                    <a:pt x="8614" y="4279"/>
                    <a:pt x="8233" y="3171"/>
                  </a:cubicBezTo>
                  <a:cubicBezTo>
                    <a:pt x="7951" y="2484"/>
                    <a:pt x="7350" y="2219"/>
                    <a:pt x="6709" y="2219"/>
                  </a:cubicBezTo>
                  <a:cubicBezTo>
                    <a:pt x="6535" y="2219"/>
                    <a:pt x="6358" y="2239"/>
                    <a:pt x="6183" y="2275"/>
                  </a:cubicBezTo>
                  <a:cubicBezTo>
                    <a:pt x="6441" y="1681"/>
                    <a:pt x="6519" y="975"/>
                    <a:pt x="6015" y="516"/>
                  </a:cubicBezTo>
                  <a:cubicBezTo>
                    <a:pt x="5639" y="162"/>
                    <a:pt x="5065" y="1"/>
                    <a:pt x="4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3"/>
            <p:cNvSpPr/>
            <p:nvPr/>
          </p:nvSpPr>
          <p:spPr>
            <a:xfrm>
              <a:off x="564966" y="4135847"/>
              <a:ext cx="207547" cy="106095"/>
            </a:xfrm>
            <a:custGeom>
              <a:avLst/>
              <a:gdLst/>
              <a:ahLst/>
              <a:cxnLst/>
              <a:rect l="l" t="t" r="r" b="b"/>
              <a:pathLst>
                <a:path w="6258" h="3199" extrusionOk="0">
                  <a:moveTo>
                    <a:pt x="4891" y="1043"/>
                  </a:moveTo>
                  <a:lnTo>
                    <a:pt x="5036" y="2061"/>
                  </a:lnTo>
                  <a:lnTo>
                    <a:pt x="5036" y="2061"/>
                  </a:lnTo>
                  <a:lnTo>
                    <a:pt x="4499" y="1154"/>
                  </a:lnTo>
                  <a:cubicBezTo>
                    <a:pt x="4510" y="1143"/>
                    <a:pt x="4510" y="1143"/>
                    <a:pt x="4521" y="1143"/>
                  </a:cubicBezTo>
                  <a:cubicBezTo>
                    <a:pt x="4641" y="1083"/>
                    <a:pt x="4769" y="1050"/>
                    <a:pt x="4891" y="1043"/>
                  </a:cubicBezTo>
                  <a:close/>
                  <a:moveTo>
                    <a:pt x="5070" y="1042"/>
                  </a:moveTo>
                  <a:cubicBezTo>
                    <a:pt x="5294" y="1076"/>
                    <a:pt x="5484" y="1210"/>
                    <a:pt x="5585" y="1490"/>
                  </a:cubicBezTo>
                  <a:cubicBezTo>
                    <a:pt x="5663" y="1703"/>
                    <a:pt x="5630" y="1904"/>
                    <a:pt x="5484" y="2072"/>
                  </a:cubicBezTo>
                  <a:cubicBezTo>
                    <a:pt x="5417" y="2151"/>
                    <a:pt x="5327" y="2207"/>
                    <a:pt x="5249" y="2263"/>
                  </a:cubicBezTo>
                  <a:lnTo>
                    <a:pt x="5070" y="1042"/>
                  </a:lnTo>
                  <a:close/>
                  <a:moveTo>
                    <a:pt x="3423" y="404"/>
                  </a:moveTo>
                  <a:lnTo>
                    <a:pt x="3423" y="404"/>
                  </a:lnTo>
                  <a:cubicBezTo>
                    <a:pt x="3726" y="572"/>
                    <a:pt x="3950" y="852"/>
                    <a:pt x="4095" y="1165"/>
                  </a:cubicBezTo>
                  <a:cubicBezTo>
                    <a:pt x="4119" y="1204"/>
                    <a:pt x="4158" y="1216"/>
                    <a:pt x="4206" y="1216"/>
                  </a:cubicBezTo>
                  <a:cubicBezTo>
                    <a:pt x="4227" y="1216"/>
                    <a:pt x="4250" y="1213"/>
                    <a:pt x="4275" y="1210"/>
                  </a:cubicBezTo>
                  <a:lnTo>
                    <a:pt x="4275" y="1210"/>
                  </a:lnTo>
                  <a:lnTo>
                    <a:pt x="4252" y="2308"/>
                  </a:lnTo>
                  <a:lnTo>
                    <a:pt x="3423" y="404"/>
                  </a:lnTo>
                  <a:close/>
                  <a:moveTo>
                    <a:pt x="2877" y="266"/>
                  </a:moveTo>
                  <a:cubicBezTo>
                    <a:pt x="2959" y="266"/>
                    <a:pt x="3042" y="275"/>
                    <a:pt x="3121" y="292"/>
                  </a:cubicBezTo>
                  <a:lnTo>
                    <a:pt x="3390" y="2352"/>
                  </a:lnTo>
                  <a:lnTo>
                    <a:pt x="2471" y="348"/>
                  </a:lnTo>
                  <a:cubicBezTo>
                    <a:pt x="2598" y="291"/>
                    <a:pt x="2738" y="266"/>
                    <a:pt x="2877" y="266"/>
                  </a:cubicBezTo>
                  <a:close/>
                  <a:moveTo>
                    <a:pt x="2303" y="460"/>
                  </a:moveTo>
                  <a:lnTo>
                    <a:pt x="2740" y="2576"/>
                  </a:lnTo>
                  <a:lnTo>
                    <a:pt x="2337" y="1994"/>
                  </a:lnTo>
                  <a:cubicBezTo>
                    <a:pt x="2415" y="1949"/>
                    <a:pt x="2449" y="1904"/>
                    <a:pt x="2415" y="1848"/>
                  </a:cubicBezTo>
                  <a:lnTo>
                    <a:pt x="2415" y="1848"/>
                  </a:lnTo>
                  <a:cubicBezTo>
                    <a:pt x="2418" y="1855"/>
                    <a:pt x="2420" y="1857"/>
                    <a:pt x="2419" y="1857"/>
                  </a:cubicBezTo>
                  <a:cubicBezTo>
                    <a:pt x="2417" y="1857"/>
                    <a:pt x="2358" y="1756"/>
                    <a:pt x="2348" y="1736"/>
                  </a:cubicBezTo>
                  <a:cubicBezTo>
                    <a:pt x="2292" y="1647"/>
                    <a:pt x="2247" y="1546"/>
                    <a:pt x="2214" y="1445"/>
                  </a:cubicBezTo>
                  <a:cubicBezTo>
                    <a:pt x="2124" y="1199"/>
                    <a:pt x="2057" y="919"/>
                    <a:pt x="2158" y="672"/>
                  </a:cubicBezTo>
                  <a:cubicBezTo>
                    <a:pt x="2191" y="583"/>
                    <a:pt x="2247" y="516"/>
                    <a:pt x="2303" y="460"/>
                  </a:cubicBezTo>
                  <a:close/>
                  <a:moveTo>
                    <a:pt x="4454" y="1423"/>
                  </a:moveTo>
                  <a:lnTo>
                    <a:pt x="5014" y="2397"/>
                  </a:lnTo>
                  <a:cubicBezTo>
                    <a:pt x="4835" y="2487"/>
                    <a:pt x="4633" y="2554"/>
                    <a:pt x="4431" y="2610"/>
                  </a:cubicBezTo>
                  <a:lnTo>
                    <a:pt x="4454" y="1423"/>
                  </a:lnTo>
                  <a:close/>
                  <a:moveTo>
                    <a:pt x="1665" y="1938"/>
                  </a:moveTo>
                  <a:cubicBezTo>
                    <a:pt x="1766" y="1972"/>
                    <a:pt x="1855" y="2005"/>
                    <a:pt x="1956" y="2050"/>
                  </a:cubicBezTo>
                  <a:cubicBezTo>
                    <a:pt x="1967" y="2061"/>
                    <a:pt x="1990" y="2061"/>
                    <a:pt x="2012" y="2061"/>
                  </a:cubicBezTo>
                  <a:lnTo>
                    <a:pt x="2057" y="2644"/>
                  </a:lnTo>
                  <a:lnTo>
                    <a:pt x="1665" y="1938"/>
                  </a:lnTo>
                  <a:close/>
                  <a:moveTo>
                    <a:pt x="1294" y="1880"/>
                  </a:moveTo>
                  <a:cubicBezTo>
                    <a:pt x="1313" y="1880"/>
                    <a:pt x="1332" y="1881"/>
                    <a:pt x="1351" y="1882"/>
                  </a:cubicBezTo>
                  <a:lnTo>
                    <a:pt x="1441" y="2789"/>
                  </a:lnTo>
                  <a:lnTo>
                    <a:pt x="881" y="2061"/>
                  </a:lnTo>
                  <a:cubicBezTo>
                    <a:pt x="982" y="1930"/>
                    <a:pt x="1120" y="1880"/>
                    <a:pt x="1294" y="1880"/>
                  </a:cubicBezTo>
                  <a:close/>
                  <a:moveTo>
                    <a:pt x="3356" y="706"/>
                  </a:moveTo>
                  <a:lnTo>
                    <a:pt x="4219" y="2666"/>
                  </a:lnTo>
                  <a:cubicBezTo>
                    <a:pt x="4151" y="2677"/>
                    <a:pt x="4095" y="2688"/>
                    <a:pt x="4039" y="2711"/>
                  </a:cubicBezTo>
                  <a:cubicBezTo>
                    <a:pt x="3894" y="2744"/>
                    <a:pt x="3759" y="2767"/>
                    <a:pt x="3625" y="2789"/>
                  </a:cubicBezTo>
                  <a:lnTo>
                    <a:pt x="3356" y="706"/>
                  </a:lnTo>
                  <a:close/>
                  <a:moveTo>
                    <a:pt x="780" y="2240"/>
                  </a:moveTo>
                  <a:lnTo>
                    <a:pt x="1284" y="2890"/>
                  </a:lnTo>
                  <a:cubicBezTo>
                    <a:pt x="937" y="2823"/>
                    <a:pt x="623" y="2666"/>
                    <a:pt x="758" y="2296"/>
                  </a:cubicBezTo>
                  <a:cubicBezTo>
                    <a:pt x="758" y="2274"/>
                    <a:pt x="769" y="2263"/>
                    <a:pt x="780" y="2240"/>
                  </a:cubicBezTo>
                  <a:close/>
                  <a:moveTo>
                    <a:pt x="2628" y="1109"/>
                  </a:moveTo>
                  <a:lnTo>
                    <a:pt x="3401" y="2834"/>
                  </a:lnTo>
                  <a:cubicBezTo>
                    <a:pt x="3267" y="2856"/>
                    <a:pt x="3132" y="2879"/>
                    <a:pt x="2987" y="2890"/>
                  </a:cubicBezTo>
                  <a:lnTo>
                    <a:pt x="2628" y="1109"/>
                  </a:lnTo>
                  <a:close/>
                  <a:moveTo>
                    <a:pt x="2191" y="2095"/>
                  </a:moveTo>
                  <a:lnTo>
                    <a:pt x="2751" y="2912"/>
                  </a:lnTo>
                  <a:cubicBezTo>
                    <a:pt x="2594" y="2924"/>
                    <a:pt x="2426" y="2935"/>
                    <a:pt x="2270" y="2935"/>
                  </a:cubicBezTo>
                  <a:lnTo>
                    <a:pt x="2191" y="2095"/>
                  </a:lnTo>
                  <a:close/>
                  <a:moveTo>
                    <a:pt x="1564" y="2140"/>
                  </a:moveTo>
                  <a:lnTo>
                    <a:pt x="2023" y="2946"/>
                  </a:lnTo>
                  <a:lnTo>
                    <a:pt x="1922" y="2946"/>
                  </a:lnTo>
                  <a:cubicBezTo>
                    <a:pt x="1855" y="2946"/>
                    <a:pt x="1743" y="2946"/>
                    <a:pt x="1631" y="2935"/>
                  </a:cubicBezTo>
                  <a:lnTo>
                    <a:pt x="1564" y="2140"/>
                  </a:lnTo>
                  <a:close/>
                  <a:moveTo>
                    <a:pt x="3166" y="0"/>
                  </a:moveTo>
                  <a:cubicBezTo>
                    <a:pt x="3155" y="11"/>
                    <a:pt x="3155" y="11"/>
                    <a:pt x="3155" y="11"/>
                  </a:cubicBezTo>
                  <a:cubicBezTo>
                    <a:pt x="2695" y="11"/>
                    <a:pt x="2191" y="146"/>
                    <a:pt x="1855" y="437"/>
                  </a:cubicBezTo>
                  <a:cubicBezTo>
                    <a:pt x="1497" y="751"/>
                    <a:pt x="1530" y="1221"/>
                    <a:pt x="1710" y="1636"/>
                  </a:cubicBezTo>
                  <a:cubicBezTo>
                    <a:pt x="1636" y="1627"/>
                    <a:pt x="1563" y="1623"/>
                    <a:pt x="1489" y="1623"/>
                  </a:cubicBezTo>
                  <a:cubicBezTo>
                    <a:pt x="958" y="1623"/>
                    <a:pt x="448" y="1843"/>
                    <a:pt x="231" y="2375"/>
                  </a:cubicBezTo>
                  <a:cubicBezTo>
                    <a:pt x="0" y="3053"/>
                    <a:pt x="883" y="3199"/>
                    <a:pt x="1710" y="3199"/>
                  </a:cubicBezTo>
                  <a:cubicBezTo>
                    <a:pt x="2207" y="3199"/>
                    <a:pt x="2684" y="3146"/>
                    <a:pt x="2886" y="3125"/>
                  </a:cubicBezTo>
                  <a:cubicBezTo>
                    <a:pt x="3099" y="3103"/>
                    <a:pt x="3323" y="3058"/>
                    <a:pt x="3535" y="3024"/>
                  </a:cubicBezTo>
                  <a:lnTo>
                    <a:pt x="3580" y="3024"/>
                  </a:lnTo>
                  <a:cubicBezTo>
                    <a:pt x="3580" y="3024"/>
                    <a:pt x="3591" y="3013"/>
                    <a:pt x="3591" y="3013"/>
                  </a:cubicBezTo>
                  <a:cubicBezTo>
                    <a:pt x="3849" y="2968"/>
                    <a:pt x="4107" y="2912"/>
                    <a:pt x="4364" y="2845"/>
                  </a:cubicBezTo>
                  <a:cubicBezTo>
                    <a:pt x="4599" y="2778"/>
                    <a:pt x="4879" y="2700"/>
                    <a:pt x="5148" y="2588"/>
                  </a:cubicBezTo>
                  <a:cubicBezTo>
                    <a:pt x="5164" y="2596"/>
                    <a:pt x="5180" y="2603"/>
                    <a:pt x="5196" y="2603"/>
                  </a:cubicBezTo>
                  <a:cubicBezTo>
                    <a:pt x="5202" y="2603"/>
                    <a:pt x="5209" y="2602"/>
                    <a:pt x="5215" y="2599"/>
                  </a:cubicBezTo>
                  <a:cubicBezTo>
                    <a:pt x="5249" y="2588"/>
                    <a:pt x="5260" y="2565"/>
                    <a:pt x="5271" y="2543"/>
                  </a:cubicBezTo>
                  <a:cubicBezTo>
                    <a:pt x="5607" y="2386"/>
                    <a:pt x="5921" y="2184"/>
                    <a:pt x="6078" y="1882"/>
                  </a:cubicBezTo>
                  <a:cubicBezTo>
                    <a:pt x="6257" y="1557"/>
                    <a:pt x="6100" y="1132"/>
                    <a:pt x="5809" y="930"/>
                  </a:cubicBezTo>
                  <a:cubicBezTo>
                    <a:pt x="5634" y="808"/>
                    <a:pt x="5437" y="761"/>
                    <a:pt x="5234" y="761"/>
                  </a:cubicBezTo>
                  <a:cubicBezTo>
                    <a:pt x="5007" y="761"/>
                    <a:pt x="4773" y="820"/>
                    <a:pt x="4555" y="896"/>
                  </a:cubicBezTo>
                  <a:cubicBezTo>
                    <a:pt x="4331" y="493"/>
                    <a:pt x="3995" y="157"/>
                    <a:pt x="3535" y="56"/>
                  </a:cubicBezTo>
                  <a:cubicBezTo>
                    <a:pt x="3446" y="34"/>
                    <a:pt x="3345" y="34"/>
                    <a:pt x="3244" y="23"/>
                  </a:cubicBezTo>
                  <a:cubicBezTo>
                    <a:pt x="3222" y="11"/>
                    <a:pt x="3199" y="0"/>
                    <a:pt x="3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3"/>
            <p:cNvSpPr/>
            <p:nvPr/>
          </p:nvSpPr>
          <p:spPr>
            <a:xfrm>
              <a:off x="-27295" y="4361734"/>
              <a:ext cx="285683" cy="148778"/>
            </a:xfrm>
            <a:custGeom>
              <a:avLst/>
              <a:gdLst/>
              <a:ahLst/>
              <a:cxnLst/>
              <a:rect l="l" t="t" r="r" b="b"/>
              <a:pathLst>
                <a:path w="8614" h="4486" extrusionOk="0">
                  <a:moveTo>
                    <a:pt x="1826" y="1545"/>
                  </a:moveTo>
                  <a:cubicBezTo>
                    <a:pt x="1983" y="1590"/>
                    <a:pt x="2139" y="1668"/>
                    <a:pt x="2263" y="1724"/>
                  </a:cubicBezTo>
                  <a:lnTo>
                    <a:pt x="2296" y="1724"/>
                  </a:lnTo>
                  <a:lnTo>
                    <a:pt x="1635" y="2878"/>
                  </a:lnTo>
                  <a:lnTo>
                    <a:pt x="1826" y="1545"/>
                  </a:lnTo>
                  <a:close/>
                  <a:moveTo>
                    <a:pt x="1418" y="1478"/>
                  </a:moveTo>
                  <a:cubicBezTo>
                    <a:pt x="1470" y="1478"/>
                    <a:pt x="1523" y="1483"/>
                    <a:pt x="1579" y="1489"/>
                  </a:cubicBezTo>
                  <a:lnTo>
                    <a:pt x="1367" y="3001"/>
                  </a:lnTo>
                  <a:cubicBezTo>
                    <a:pt x="1322" y="2979"/>
                    <a:pt x="1266" y="2956"/>
                    <a:pt x="1232" y="2923"/>
                  </a:cubicBezTo>
                  <a:cubicBezTo>
                    <a:pt x="986" y="2732"/>
                    <a:pt x="773" y="2463"/>
                    <a:pt x="818" y="2139"/>
                  </a:cubicBezTo>
                  <a:cubicBezTo>
                    <a:pt x="851" y="1892"/>
                    <a:pt x="1019" y="1579"/>
                    <a:pt x="1266" y="1500"/>
                  </a:cubicBezTo>
                  <a:cubicBezTo>
                    <a:pt x="1316" y="1483"/>
                    <a:pt x="1367" y="1478"/>
                    <a:pt x="1418" y="1478"/>
                  </a:cubicBezTo>
                  <a:close/>
                  <a:moveTo>
                    <a:pt x="3876" y="514"/>
                  </a:moveTo>
                  <a:lnTo>
                    <a:pt x="2700" y="3203"/>
                  </a:lnTo>
                  <a:lnTo>
                    <a:pt x="2677" y="1713"/>
                  </a:lnTo>
                  <a:cubicBezTo>
                    <a:pt x="2767" y="1679"/>
                    <a:pt x="2856" y="1635"/>
                    <a:pt x="2890" y="1556"/>
                  </a:cubicBezTo>
                  <a:cubicBezTo>
                    <a:pt x="3103" y="1130"/>
                    <a:pt x="3416" y="682"/>
                    <a:pt x="3876" y="514"/>
                  </a:cubicBezTo>
                  <a:close/>
                  <a:moveTo>
                    <a:pt x="4324" y="446"/>
                  </a:moveTo>
                  <a:cubicBezTo>
                    <a:pt x="4577" y="446"/>
                    <a:pt x="4860" y="503"/>
                    <a:pt x="5096" y="626"/>
                  </a:cubicBezTo>
                  <a:lnTo>
                    <a:pt x="3898" y="3270"/>
                  </a:lnTo>
                  <a:lnTo>
                    <a:pt x="4256" y="447"/>
                  </a:lnTo>
                  <a:cubicBezTo>
                    <a:pt x="4279" y="446"/>
                    <a:pt x="4301" y="446"/>
                    <a:pt x="4324" y="446"/>
                  </a:cubicBezTo>
                  <a:close/>
                  <a:moveTo>
                    <a:pt x="2431" y="1993"/>
                  </a:moveTo>
                  <a:lnTo>
                    <a:pt x="2453" y="3494"/>
                  </a:lnTo>
                  <a:cubicBezTo>
                    <a:pt x="2207" y="3427"/>
                    <a:pt x="1949" y="3337"/>
                    <a:pt x="1725" y="3225"/>
                  </a:cubicBezTo>
                  <a:lnTo>
                    <a:pt x="2431" y="1993"/>
                  </a:lnTo>
                  <a:close/>
                  <a:moveTo>
                    <a:pt x="5354" y="806"/>
                  </a:moveTo>
                  <a:cubicBezTo>
                    <a:pt x="5444" y="884"/>
                    <a:pt x="5522" y="974"/>
                    <a:pt x="5578" y="1086"/>
                  </a:cubicBezTo>
                  <a:cubicBezTo>
                    <a:pt x="5813" y="1590"/>
                    <a:pt x="5522" y="2262"/>
                    <a:pt x="5231" y="2687"/>
                  </a:cubicBezTo>
                  <a:cubicBezTo>
                    <a:pt x="5164" y="2788"/>
                    <a:pt x="5197" y="2844"/>
                    <a:pt x="5264" y="2878"/>
                  </a:cubicBezTo>
                  <a:lnTo>
                    <a:pt x="4783" y="3583"/>
                  </a:lnTo>
                  <a:lnTo>
                    <a:pt x="5354" y="806"/>
                  </a:lnTo>
                  <a:close/>
                  <a:moveTo>
                    <a:pt x="6273" y="2699"/>
                  </a:moveTo>
                  <a:lnTo>
                    <a:pt x="5724" y="3684"/>
                  </a:lnTo>
                  <a:lnTo>
                    <a:pt x="5724" y="3684"/>
                  </a:lnTo>
                  <a:lnTo>
                    <a:pt x="5791" y="2844"/>
                  </a:lnTo>
                  <a:cubicBezTo>
                    <a:pt x="5948" y="2777"/>
                    <a:pt x="6116" y="2721"/>
                    <a:pt x="6273" y="2699"/>
                  </a:cubicBezTo>
                  <a:close/>
                  <a:moveTo>
                    <a:pt x="3932" y="1018"/>
                  </a:moveTo>
                  <a:lnTo>
                    <a:pt x="3584" y="3774"/>
                  </a:lnTo>
                  <a:cubicBezTo>
                    <a:pt x="3517" y="3763"/>
                    <a:pt x="3461" y="3751"/>
                    <a:pt x="3394" y="3740"/>
                  </a:cubicBezTo>
                  <a:cubicBezTo>
                    <a:pt x="3204" y="3695"/>
                    <a:pt x="3002" y="3651"/>
                    <a:pt x="2800" y="3595"/>
                  </a:cubicBezTo>
                  <a:lnTo>
                    <a:pt x="3932" y="1018"/>
                  </a:lnTo>
                  <a:close/>
                  <a:moveTo>
                    <a:pt x="6687" y="2687"/>
                  </a:moveTo>
                  <a:cubicBezTo>
                    <a:pt x="6900" y="2710"/>
                    <a:pt x="7101" y="2811"/>
                    <a:pt x="7269" y="2979"/>
                  </a:cubicBezTo>
                  <a:lnTo>
                    <a:pt x="6575" y="3875"/>
                  </a:lnTo>
                  <a:lnTo>
                    <a:pt x="6575" y="3875"/>
                  </a:lnTo>
                  <a:lnTo>
                    <a:pt x="6687" y="2687"/>
                  </a:lnTo>
                  <a:close/>
                  <a:moveTo>
                    <a:pt x="4940" y="1567"/>
                  </a:moveTo>
                  <a:lnTo>
                    <a:pt x="4458" y="3919"/>
                  </a:lnTo>
                  <a:cubicBezTo>
                    <a:pt x="4279" y="3897"/>
                    <a:pt x="4100" y="3863"/>
                    <a:pt x="3909" y="3841"/>
                  </a:cubicBezTo>
                  <a:lnTo>
                    <a:pt x="4940" y="1567"/>
                  </a:lnTo>
                  <a:close/>
                  <a:moveTo>
                    <a:pt x="7426" y="3180"/>
                  </a:moveTo>
                  <a:cubicBezTo>
                    <a:pt x="7460" y="3236"/>
                    <a:pt x="7482" y="3281"/>
                    <a:pt x="7516" y="3348"/>
                  </a:cubicBezTo>
                  <a:cubicBezTo>
                    <a:pt x="7684" y="3830"/>
                    <a:pt x="7225" y="3964"/>
                    <a:pt x="6788" y="4009"/>
                  </a:cubicBezTo>
                  <a:lnTo>
                    <a:pt x="7426" y="3180"/>
                  </a:lnTo>
                  <a:close/>
                  <a:moveTo>
                    <a:pt x="5533" y="2923"/>
                  </a:moveTo>
                  <a:lnTo>
                    <a:pt x="5432" y="4020"/>
                  </a:lnTo>
                  <a:cubicBezTo>
                    <a:pt x="5231" y="4009"/>
                    <a:pt x="5029" y="3987"/>
                    <a:pt x="4828" y="3964"/>
                  </a:cubicBezTo>
                  <a:lnTo>
                    <a:pt x="5533" y="2923"/>
                  </a:lnTo>
                  <a:close/>
                  <a:moveTo>
                    <a:pt x="6407" y="2979"/>
                  </a:moveTo>
                  <a:lnTo>
                    <a:pt x="6317" y="4031"/>
                  </a:lnTo>
                  <a:lnTo>
                    <a:pt x="6295" y="4031"/>
                  </a:lnTo>
                  <a:cubicBezTo>
                    <a:pt x="6239" y="4035"/>
                    <a:pt x="6184" y="4036"/>
                    <a:pt x="6130" y="4036"/>
                  </a:cubicBezTo>
                  <a:cubicBezTo>
                    <a:pt x="6022" y="4036"/>
                    <a:pt x="5918" y="4031"/>
                    <a:pt x="5813" y="4031"/>
                  </a:cubicBezTo>
                  <a:lnTo>
                    <a:pt x="6407" y="2979"/>
                  </a:lnTo>
                  <a:close/>
                  <a:moveTo>
                    <a:pt x="4543" y="1"/>
                  </a:moveTo>
                  <a:cubicBezTo>
                    <a:pt x="4266" y="1"/>
                    <a:pt x="3994" y="40"/>
                    <a:pt x="3752" y="111"/>
                  </a:cubicBezTo>
                  <a:cubicBezTo>
                    <a:pt x="3181" y="290"/>
                    <a:pt x="2733" y="694"/>
                    <a:pt x="2408" y="1186"/>
                  </a:cubicBezTo>
                  <a:cubicBezTo>
                    <a:pt x="2143" y="1100"/>
                    <a:pt x="1867" y="1042"/>
                    <a:pt x="1595" y="1042"/>
                  </a:cubicBezTo>
                  <a:cubicBezTo>
                    <a:pt x="1304" y="1042"/>
                    <a:pt x="1017" y="1108"/>
                    <a:pt x="751" y="1276"/>
                  </a:cubicBezTo>
                  <a:cubicBezTo>
                    <a:pt x="347" y="1523"/>
                    <a:pt x="0" y="2038"/>
                    <a:pt x="101" y="2542"/>
                  </a:cubicBezTo>
                  <a:cubicBezTo>
                    <a:pt x="258" y="3371"/>
                    <a:pt x="1434" y="3740"/>
                    <a:pt x="2117" y="3942"/>
                  </a:cubicBezTo>
                  <a:cubicBezTo>
                    <a:pt x="3292" y="4296"/>
                    <a:pt x="4576" y="4486"/>
                    <a:pt x="5813" y="4486"/>
                  </a:cubicBezTo>
                  <a:cubicBezTo>
                    <a:pt x="5945" y="4486"/>
                    <a:pt x="6075" y="4484"/>
                    <a:pt x="6205" y="4479"/>
                  </a:cubicBezTo>
                  <a:cubicBezTo>
                    <a:pt x="6900" y="4446"/>
                    <a:pt x="8613" y="4244"/>
                    <a:pt x="8233" y="3147"/>
                  </a:cubicBezTo>
                  <a:cubicBezTo>
                    <a:pt x="7959" y="2472"/>
                    <a:pt x="7380" y="2214"/>
                    <a:pt x="6753" y="2214"/>
                  </a:cubicBezTo>
                  <a:cubicBezTo>
                    <a:pt x="6557" y="2214"/>
                    <a:pt x="6357" y="2239"/>
                    <a:pt x="6161" y="2284"/>
                  </a:cubicBezTo>
                  <a:cubicBezTo>
                    <a:pt x="6429" y="1691"/>
                    <a:pt x="6530" y="962"/>
                    <a:pt x="6026" y="492"/>
                  </a:cubicBezTo>
                  <a:cubicBezTo>
                    <a:pt x="5647" y="150"/>
                    <a:pt x="5086" y="1"/>
                    <a:pt x="4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3"/>
            <p:cNvSpPr/>
            <p:nvPr/>
          </p:nvSpPr>
          <p:spPr>
            <a:xfrm>
              <a:off x="390021" y="4375696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4543" y="1214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2"/>
                  </a:moveTo>
                  <a:lnTo>
                    <a:pt x="5092" y="1102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74"/>
                    <a:pt x="5517" y="2042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2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47"/>
                    <a:pt x="4218" y="1281"/>
                    <a:pt x="4296" y="1281"/>
                  </a:cubicBezTo>
                  <a:lnTo>
                    <a:pt x="4274" y="2334"/>
                  </a:lnTo>
                  <a:lnTo>
                    <a:pt x="3456" y="452"/>
                  </a:lnTo>
                  <a:close/>
                  <a:moveTo>
                    <a:pt x="2965" y="325"/>
                  </a:moveTo>
                  <a:cubicBezTo>
                    <a:pt x="3030" y="325"/>
                    <a:pt x="3094" y="330"/>
                    <a:pt x="3154" y="340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57" y="352"/>
                    <a:pt x="2814" y="325"/>
                    <a:pt x="2965" y="325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42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64"/>
                    <a:pt x="2336" y="519"/>
                  </a:cubicBezTo>
                  <a:close/>
                  <a:moveTo>
                    <a:pt x="1698" y="1998"/>
                  </a:moveTo>
                  <a:lnTo>
                    <a:pt x="1698" y="1998"/>
                  </a:lnTo>
                  <a:cubicBezTo>
                    <a:pt x="1799" y="2020"/>
                    <a:pt x="1888" y="2065"/>
                    <a:pt x="1978" y="2110"/>
                  </a:cubicBezTo>
                  <a:cubicBezTo>
                    <a:pt x="2000" y="2110"/>
                    <a:pt x="2012" y="2110"/>
                    <a:pt x="2034" y="2121"/>
                  </a:cubicBezTo>
                  <a:lnTo>
                    <a:pt x="2079" y="2681"/>
                  </a:ln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73" y="2658"/>
                    <a:pt x="4117" y="2670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21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21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27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54"/>
                    <a:pt x="1552" y="1225"/>
                    <a:pt x="1720" y="1628"/>
                  </a:cubicBezTo>
                  <a:cubicBezTo>
                    <a:pt x="1643" y="1619"/>
                    <a:pt x="1566" y="1615"/>
                    <a:pt x="1489" y="1615"/>
                  </a:cubicBezTo>
                  <a:cubicBezTo>
                    <a:pt x="975" y="1615"/>
                    <a:pt x="488" y="1819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3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2"/>
                    <a:pt x="5459" y="751"/>
                    <a:pt x="5224" y="751"/>
                  </a:cubicBezTo>
                  <a:cubicBezTo>
                    <a:pt x="4999" y="751"/>
                    <a:pt x="4767" y="806"/>
                    <a:pt x="4554" y="877"/>
                  </a:cubicBezTo>
                  <a:cubicBezTo>
                    <a:pt x="4330" y="497"/>
                    <a:pt x="4016" y="172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3"/>
            <p:cNvSpPr/>
            <p:nvPr/>
          </p:nvSpPr>
          <p:spPr>
            <a:xfrm>
              <a:off x="146921" y="4602479"/>
              <a:ext cx="285683" cy="148745"/>
            </a:xfrm>
            <a:custGeom>
              <a:avLst/>
              <a:gdLst/>
              <a:ahLst/>
              <a:cxnLst/>
              <a:rect l="l" t="t" r="r" b="b"/>
              <a:pathLst>
                <a:path w="8614" h="4485" extrusionOk="0">
                  <a:moveTo>
                    <a:pt x="1826" y="1544"/>
                  </a:moveTo>
                  <a:cubicBezTo>
                    <a:pt x="1983" y="1589"/>
                    <a:pt x="2140" y="1667"/>
                    <a:pt x="2263" y="1723"/>
                  </a:cubicBezTo>
                  <a:lnTo>
                    <a:pt x="2296" y="1723"/>
                  </a:lnTo>
                  <a:lnTo>
                    <a:pt x="1636" y="2877"/>
                  </a:lnTo>
                  <a:lnTo>
                    <a:pt x="1826" y="1544"/>
                  </a:lnTo>
                  <a:close/>
                  <a:moveTo>
                    <a:pt x="1445" y="1481"/>
                  </a:moveTo>
                  <a:cubicBezTo>
                    <a:pt x="1489" y="1481"/>
                    <a:pt x="1533" y="1483"/>
                    <a:pt x="1580" y="1488"/>
                  </a:cubicBezTo>
                  <a:lnTo>
                    <a:pt x="1367" y="3000"/>
                  </a:lnTo>
                  <a:cubicBezTo>
                    <a:pt x="1322" y="2978"/>
                    <a:pt x="1266" y="2955"/>
                    <a:pt x="1232" y="2922"/>
                  </a:cubicBezTo>
                  <a:cubicBezTo>
                    <a:pt x="986" y="2731"/>
                    <a:pt x="773" y="2462"/>
                    <a:pt x="818" y="2137"/>
                  </a:cubicBezTo>
                  <a:cubicBezTo>
                    <a:pt x="852" y="1891"/>
                    <a:pt x="1020" y="1577"/>
                    <a:pt x="1266" y="1499"/>
                  </a:cubicBezTo>
                  <a:cubicBezTo>
                    <a:pt x="1325" y="1486"/>
                    <a:pt x="1384" y="1481"/>
                    <a:pt x="1445" y="1481"/>
                  </a:cubicBezTo>
                  <a:close/>
                  <a:moveTo>
                    <a:pt x="3876" y="513"/>
                  </a:moveTo>
                  <a:lnTo>
                    <a:pt x="2700" y="3213"/>
                  </a:lnTo>
                  <a:lnTo>
                    <a:pt x="2677" y="1712"/>
                  </a:lnTo>
                  <a:cubicBezTo>
                    <a:pt x="2767" y="1678"/>
                    <a:pt x="2856" y="1633"/>
                    <a:pt x="2890" y="1555"/>
                  </a:cubicBezTo>
                  <a:cubicBezTo>
                    <a:pt x="3103" y="1129"/>
                    <a:pt x="3416" y="681"/>
                    <a:pt x="3876" y="513"/>
                  </a:cubicBezTo>
                  <a:close/>
                  <a:moveTo>
                    <a:pt x="4315" y="445"/>
                  </a:moveTo>
                  <a:cubicBezTo>
                    <a:pt x="4570" y="445"/>
                    <a:pt x="4858" y="511"/>
                    <a:pt x="5097" y="625"/>
                  </a:cubicBezTo>
                  <a:lnTo>
                    <a:pt x="3898" y="3269"/>
                  </a:lnTo>
                  <a:lnTo>
                    <a:pt x="4256" y="446"/>
                  </a:lnTo>
                  <a:cubicBezTo>
                    <a:pt x="4276" y="445"/>
                    <a:pt x="4296" y="445"/>
                    <a:pt x="4315" y="445"/>
                  </a:cubicBezTo>
                  <a:close/>
                  <a:moveTo>
                    <a:pt x="2431" y="1992"/>
                  </a:moveTo>
                  <a:lnTo>
                    <a:pt x="2453" y="3504"/>
                  </a:lnTo>
                  <a:cubicBezTo>
                    <a:pt x="2207" y="3426"/>
                    <a:pt x="1949" y="3336"/>
                    <a:pt x="1725" y="3224"/>
                  </a:cubicBezTo>
                  <a:lnTo>
                    <a:pt x="2431" y="1992"/>
                  </a:lnTo>
                  <a:close/>
                  <a:moveTo>
                    <a:pt x="5354" y="805"/>
                  </a:moveTo>
                  <a:cubicBezTo>
                    <a:pt x="5444" y="883"/>
                    <a:pt x="5522" y="973"/>
                    <a:pt x="5578" y="1085"/>
                  </a:cubicBezTo>
                  <a:cubicBezTo>
                    <a:pt x="5802" y="1600"/>
                    <a:pt x="5522" y="2261"/>
                    <a:pt x="5231" y="2686"/>
                  </a:cubicBezTo>
                  <a:cubicBezTo>
                    <a:pt x="5164" y="2787"/>
                    <a:pt x="5197" y="2843"/>
                    <a:pt x="5265" y="2877"/>
                  </a:cubicBezTo>
                  <a:lnTo>
                    <a:pt x="4783" y="3594"/>
                  </a:lnTo>
                  <a:lnTo>
                    <a:pt x="4783" y="3594"/>
                  </a:lnTo>
                  <a:lnTo>
                    <a:pt x="5354" y="805"/>
                  </a:lnTo>
                  <a:close/>
                  <a:moveTo>
                    <a:pt x="6273" y="2698"/>
                  </a:moveTo>
                  <a:lnTo>
                    <a:pt x="5713" y="3683"/>
                  </a:lnTo>
                  <a:lnTo>
                    <a:pt x="5713" y="3683"/>
                  </a:lnTo>
                  <a:lnTo>
                    <a:pt x="5791" y="2843"/>
                  </a:lnTo>
                  <a:cubicBezTo>
                    <a:pt x="5948" y="2776"/>
                    <a:pt x="6116" y="2720"/>
                    <a:pt x="6273" y="2698"/>
                  </a:cubicBezTo>
                  <a:close/>
                  <a:moveTo>
                    <a:pt x="3932" y="1017"/>
                  </a:moveTo>
                  <a:lnTo>
                    <a:pt x="3573" y="3773"/>
                  </a:lnTo>
                  <a:cubicBezTo>
                    <a:pt x="3517" y="3762"/>
                    <a:pt x="3461" y="3750"/>
                    <a:pt x="3394" y="3739"/>
                  </a:cubicBezTo>
                  <a:cubicBezTo>
                    <a:pt x="3204" y="3694"/>
                    <a:pt x="3002" y="3650"/>
                    <a:pt x="2800" y="3594"/>
                  </a:cubicBezTo>
                  <a:lnTo>
                    <a:pt x="3932" y="1017"/>
                  </a:lnTo>
                  <a:close/>
                  <a:moveTo>
                    <a:pt x="6687" y="2686"/>
                  </a:moveTo>
                  <a:cubicBezTo>
                    <a:pt x="6900" y="2709"/>
                    <a:pt x="7101" y="2810"/>
                    <a:pt x="7269" y="2978"/>
                  </a:cubicBezTo>
                  <a:lnTo>
                    <a:pt x="6575" y="3874"/>
                  </a:lnTo>
                  <a:lnTo>
                    <a:pt x="6687" y="2686"/>
                  </a:lnTo>
                  <a:close/>
                  <a:moveTo>
                    <a:pt x="4940" y="1566"/>
                  </a:moveTo>
                  <a:lnTo>
                    <a:pt x="4458" y="3918"/>
                  </a:lnTo>
                  <a:cubicBezTo>
                    <a:pt x="4279" y="3896"/>
                    <a:pt x="4100" y="3862"/>
                    <a:pt x="3909" y="3840"/>
                  </a:cubicBezTo>
                  <a:lnTo>
                    <a:pt x="4940" y="1566"/>
                  </a:lnTo>
                  <a:close/>
                  <a:moveTo>
                    <a:pt x="7426" y="3179"/>
                  </a:moveTo>
                  <a:cubicBezTo>
                    <a:pt x="7449" y="3235"/>
                    <a:pt x="7482" y="3280"/>
                    <a:pt x="7516" y="3347"/>
                  </a:cubicBezTo>
                  <a:cubicBezTo>
                    <a:pt x="7684" y="3829"/>
                    <a:pt x="7225" y="3963"/>
                    <a:pt x="6788" y="4008"/>
                  </a:cubicBezTo>
                  <a:lnTo>
                    <a:pt x="7426" y="3179"/>
                  </a:lnTo>
                  <a:close/>
                  <a:moveTo>
                    <a:pt x="5533" y="2922"/>
                  </a:moveTo>
                  <a:lnTo>
                    <a:pt x="5433" y="4019"/>
                  </a:lnTo>
                  <a:cubicBezTo>
                    <a:pt x="5231" y="4008"/>
                    <a:pt x="5029" y="3986"/>
                    <a:pt x="4828" y="3963"/>
                  </a:cubicBezTo>
                  <a:lnTo>
                    <a:pt x="5533" y="2922"/>
                  </a:lnTo>
                  <a:close/>
                  <a:moveTo>
                    <a:pt x="6407" y="2978"/>
                  </a:moveTo>
                  <a:lnTo>
                    <a:pt x="6306" y="4030"/>
                  </a:lnTo>
                  <a:lnTo>
                    <a:pt x="6284" y="4030"/>
                  </a:lnTo>
                  <a:cubicBezTo>
                    <a:pt x="6232" y="4034"/>
                    <a:pt x="6179" y="4035"/>
                    <a:pt x="6127" y="4035"/>
                  </a:cubicBezTo>
                  <a:cubicBezTo>
                    <a:pt x="6022" y="4035"/>
                    <a:pt x="5918" y="4030"/>
                    <a:pt x="5813" y="4030"/>
                  </a:cubicBezTo>
                  <a:lnTo>
                    <a:pt x="6407" y="2978"/>
                  </a:lnTo>
                  <a:close/>
                  <a:moveTo>
                    <a:pt x="4533" y="0"/>
                  </a:moveTo>
                  <a:cubicBezTo>
                    <a:pt x="4258" y="0"/>
                    <a:pt x="3989" y="39"/>
                    <a:pt x="3752" y="110"/>
                  </a:cubicBezTo>
                  <a:cubicBezTo>
                    <a:pt x="3170" y="289"/>
                    <a:pt x="2722" y="693"/>
                    <a:pt x="2408" y="1185"/>
                  </a:cubicBezTo>
                  <a:cubicBezTo>
                    <a:pt x="2143" y="1099"/>
                    <a:pt x="1868" y="1041"/>
                    <a:pt x="1595" y="1041"/>
                  </a:cubicBezTo>
                  <a:cubicBezTo>
                    <a:pt x="1304" y="1041"/>
                    <a:pt x="1017" y="1107"/>
                    <a:pt x="751" y="1275"/>
                  </a:cubicBezTo>
                  <a:cubicBezTo>
                    <a:pt x="347" y="1521"/>
                    <a:pt x="0" y="2037"/>
                    <a:pt x="90" y="2541"/>
                  </a:cubicBezTo>
                  <a:cubicBezTo>
                    <a:pt x="258" y="3370"/>
                    <a:pt x="1423" y="3739"/>
                    <a:pt x="2117" y="3941"/>
                  </a:cubicBezTo>
                  <a:cubicBezTo>
                    <a:pt x="3292" y="4295"/>
                    <a:pt x="4576" y="4485"/>
                    <a:pt x="5814" y="4485"/>
                  </a:cubicBezTo>
                  <a:cubicBezTo>
                    <a:pt x="5945" y="4485"/>
                    <a:pt x="6075" y="4483"/>
                    <a:pt x="6205" y="4478"/>
                  </a:cubicBezTo>
                  <a:cubicBezTo>
                    <a:pt x="6900" y="4445"/>
                    <a:pt x="8614" y="4243"/>
                    <a:pt x="8233" y="3146"/>
                  </a:cubicBezTo>
                  <a:cubicBezTo>
                    <a:pt x="7957" y="2473"/>
                    <a:pt x="7370" y="2219"/>
                    <a:pt x="6736" y="2219"/>
                  </a:cubicBezTo>
                  <a:cubicBezTo>
                    <a:pt x="6546" y="2219"/>
                    <a:pt x="6352" y="2242"/>
                    <a:pt x="6161" y="2283"/>
                  </a:cubicBezTo>
                  <a:cubicBezTo>
                    <a:pt x="6429" y="1689"/>
                    <a:pt x="6530" y="961"/>
                    <a:pt x="6015" y="502"/>
                  </a:cubicBezTo>
                  <a:cubicBezTo>
                    <a:pt x="5643" y="152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3"/>
            <p:cNvSpPr/>
            <p:nvPr/>
          </p:nvSpPr>
          <p:spPr>
            <a:xfrm>
              <a:off x="564237" y="4616408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8" y="2087"/>
                  </a:lnTo>
                  <a:lnTo>
                    <a:pt x="5058" y="2087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4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7" y="1281"/>
                  </a:cubicBezTo>
                  <a:lnTo>
                    <a:pt x="4274" y="2334"/>
                  </a:lnTo>
                  <a:lnTo>
                    <a:pt x="3457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5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90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4"/>
                  </a:lnTo>
                  <a:lnTo>
                    <a:pt x="2381" y="2054"/>
                  </a:lnTo>
                  <a:cubicBezTo>
                    <a:pt x="2448" y="2009"/>
                    <a:pt x="2482" y="1942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8"/>
                  </a:moveTo>
                  <a:cubicBezTo>
                    <a:pt x="1799" y="2031"/>
                    <a:pt x="1888" y="2065"/>
                    <a:pt x="1978" y="2110"/>
                  </a:cubicBezTo>
                  <a:cubicBezTo>
                    <a:pt x="1989" y="2110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8"/>
                  </a:lnTo>
                  <a:close/>
                  <a:moveTo>
                    <a:pt x="3378" y="732"/>
                  </a:moveTo>
                  <a:lnTo>
                    <a:pt x="4218" y="2647"/>
                  </a:lnTo>
                  <a:cubicBezTo>
                    <a:pt x="4162" y="2658"/>
                    <a:pt x="4117" y="2670"/>
                    <a:pt x="4073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32"/>
                  </a:lnTo>
                  <a:close/>
                  <a:moveTo>
                    <a:pt x="1335" y="1940"/>
                  </a:moveTo>
                  <a:cubicBezTo>
                    <a:pt x="1351" y="1940"/>
                    <a:pt x="1368" y="1941"/>
                    <a:pt x="1384" y="1942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8" y="1997"/>
                    <a:pt x="1159" y="1940"/>
                    <a:pt x="1335" y="1940"/>
                  </a:cubicBezTo>
                  <a:close/>
                  <a:moveTo>
                    <a:pt x="2650" y="1135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9" y="2871"/>
                  </a:cubicBezTo>
                  <a:lnTo>
                    <a:pt x="2650" y="1135"/>
                  </a:lnTo>
                  <a:close/>
                  <a:moveTo>
                    <a:pt x="813" y="2278"/>
                  </a:moveTo>
                  <a:lnTo>
                    <a:pt x="1284" y="2882"/>
                  </a:lnTo>
                  <a:cubicBezTo>
                    <a:pt x="959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3" y="2278"/>
                  </a:cubicBezTo>
                  <a:close/>
                  <a:moveTo>
                    <a:pt x="2213" y="2132"/>
                  </a:moveTo>
                  <a:lnTo>
                    <a:pt x="2740" y="2894"/>
                  </a:lnTo>
                  <a:cubicBezTo>
                    <a:pt x="2594" y="2916"/>
                    <a:pt x="2437" y="2916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6"/>
                  </a:moveTo>
                  <a:lnTo>
                    <a:pt x="2023" y="2927"/>
                  </a:lnTo>
                  <a:cubicBezTo>
                    <a:pt x="1989" y="2927"/>
                    <a:pt x="1967" y="2938"/>
                    <a:pt x="1933" y="2938"/>
                  </a:cubicBezTo>
                  <a:cubicBezTo>
                    <a:pt x="1866" y="2938"/>
                    <a:pt x="1765" y="2927"/>
                    <a:pt x="1653" y="2927"/>
                  </a:cubicBezTo>
                  <a:lnTo>
                    <a:pt x="1586" y="2166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30" y="754"/>
                    <a:pt x="1552" y="1225"/>
                    <a:pt x="1709" y="1639"/>
                  </a:cubicBezTo>
                  <a:cubicBezTo>
                    <a:pt x="1625" y="1628"/>
                    <a:pt x="1539" y="1622"/>
                    <a:pt x="1454" y="1622"/>
                  </a:cubicBezTo>
                  <a:cubicBezTo>
                    <a:pt x="956" y="1622"/>
                    <a:pt x="475" y="1828"/>
                    <a:pt x="264" y="2345"/>
                  </a:cubicBezTo>
                  <a:cubicBezTo>
                    <a:pt x="264" y="2356"/>
                    <a:pt x="264" y="2356"/>
                    <a:pt x="264" y="2367"/>
                  </a:cubicBezTo>
                  <a:cubicBezTo>
                    <a:pt x="264" y="2378"/>
                    <a:pt x="253" y="2378"/>
                    <a:pt x="253" y="2390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3" y="3220"/>
                    <a:pt x="2908" y="3196"/>
                  </a:cubicBezTo>
                  <a:cubicBezTo>
                    <a:pt x="3401" y="3140"/>
                    <a:pt x="3882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9" y="814"/>
                    <a:pt x="5465" y="753"/>
                    <a:pt x="5232" y="753"/>
                  </a:cubicBezTo>
                  <a:cubicBezTo>
                    <a:pt x="5005" y="753"/>
                    <a:pt x="4770" y="811"/>
                    <a:pt x="4554" y="889"/>
                  </a:cubicBezTo>
                  <a:cubicBezTo>
                    <a:pt x="4330" y="497"/>
                    <a:pt x="4017" y="183"/>
                    <a:pt x="3569" y="60"/>
                  </a:cubicBezTo>
                  <a:cubicBezTo>
                    <a:pt x="3423" y="20"/>
                    <a:pt x="3263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3"/>
            <p:cNvSpPr/>
            <p:nvPr/>
          </p:nvSpPr>
          <p:spPr>
            <a:xfrm>
              <a:off x="-27295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39" y="1664"/>
                    <a:pt x="2263" y="1720"/>
                  </a:cubicBezTo>
                  <a:cubicBezTo>
                    <a:pt x="2274" y="1720"/>
                    <a:pt x="2285" y="1720"/>
                    <a:pt x="2296" y="1731"/>
                  </a:cubicBezTo>
                  <a:lnTo>
                    <a:pt x="1635" y="2874"/>
                  </a:lnTo>
                  <a:lnTo>
                    <a:pt x="1826" y="1541"/>
                  </a:lnTo>
                  <a:close/>
                  <a:moveTo>
                    <a:pt x="1445" y="1477"/>
                  </a:moveTo>
                  <a:cubicBezTo>
                    <a:pt x="1489" y="1477"/>
                    <a:pt x="1533" y="1480"/>
                    <a:pt x="1579" y="1485"/>
                  </a:cubicBezTo>
                  <a:lnTo>
                    <a:pt x="1367" y="2997"/>
                  </a:lnTo>
                  <a:cubicBezTo>
                    <a:pt x="1322" y="2974"/>
                    <a:pt x="1266" y="2952"/>
                    <a:pt x="1232" y="2918"/>
                  </a:cubicBezTo>
                  <a:cubicBezTo>
                    <a:pt x="986" y="2728"/>
                    <a:pt x="773" y="2470"/>
                    <a:pt x="818" y="2134"/>
                  </a:cubicBezTo>
                  <a:cubicBezTo>
                    <a:pt x="851" y="1888"/>
                    <a:pt x="1019" y="1574"/>
                    <a:pt x="1266" y="1496"/>
                  </a:cubicBezTo>
                  <a:cubicBezTo>
                    <a:pt x="1325" y="1483"/>
                    <a:pt x="1384" y="1477"/>
                    <a:pt x="1445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7" y="1709"/>
                  </a:lnTo>
                  <a:cubicBezTo>
                    <a:pt x="2767" y="1675"/>
                    <a:pt x="2856" y="1630"/>
                    <a:pt x="2890" y="1552"/>
                  </a:cubicBezTo>
                  <a:cubicBezTo>
                    <a:pt x="3103" y="1126"/>
                    <a:pt x="3416" y="678"/>
                    <a:pt x="3876" y="522"/>
                  </a:cubicBezTo>
                  <a:close/>
                  <a:moveTo>
                    <a:pt x="4256" y="443"/>
                  </a:moveTo>
                  <a:cubicBezTo>
                    <a:pt x="4525" y="443"/>
                    <a:pt x="4839" y="499"/>
                    <a:pt x="5096" y="622"/>
                  </a:cubicBezTo>
                  <a:lnTo>
                    <a:pt x="3898" y="3266"/>
                  </a:lnTo>
                  <a:lnTo>
                    <a:pt x="4256" y="443"/>
                  </a:lnTo>
                  <a:close/>
                  <a:moveTo>
                    <a:pt x="2431" y="1989"/>
                  </a:moveTo>
                  <a:lnTo>
                    <a:pt x="2453" y="3501"/>
                  </a:lnTo>
                  <a:cubicBezTo>
                    <a:pt x="2207" y="3423"/>
                    <a:pt x="1949" y="3333"/>
                    <a:pt x="1725" y="3221"/>
                  </a:cubicBezTo>
                  <a:lnTo>
                    <a:pt x="2431" y="1989"/>
                  </a:lnTo>
                  <a:close/>
                  <a:moveTo>
                    <a:pt x="5354" y="802"/>
                  </a:moveTo>
                  <a:cubicBezTo>
                    <a:pt x="5444" y="880"/>
                    <a:pt x="5522" y="970"/>
                    <a:pt x="5578" y="1082"/>
                  </a:cubicBezTo>
                  <a:cubicBezTo>
                    <a:pt x="5813" y="1597"/>
                    <a:pt x="5522" y="2258"/>
                    <a:pt x="5231" y="2694"/>
                  </a:cubicBezTo>
                  <a:cubicBezTo>
                    <a:pt x="5164" y="2784"/>
                    <a:pt x="5197" y="2840"/>
                    <a:pt x="5264" y="2874"/>
                  </a:cubicBezTo>
                  <a:lnTo>
                    <a:pt x="4783" y="3591"/>
                  </a:lnTo>
                  <a:lnTo>
                    <a:pt x="4783" y="3591"/>
                  </a:lnTo>
                  <a:lnTo>
                    <a:pt x="5354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84" y="2694"/>
                  </a:cubicBezTo>
                  <a:close/>
                  <a:moveTo>
                    <a:pt x="3932" y="1014"/>
                  </a:moveTo>
                  <a:lnTo>
                    <a:pt x="3584" y="3770"/>
                  </a:lnTo>
                  <a:cubicBezTo>
                    <a:pt x="3517" y="3759"/>
                    <a:pt x="3461" y="3747"/>
                    <a:pt x="3394" y="3736"/>
                  </a:cubicBezTo>
                  <a:cubicBezTo>
                    <a:pt x="3204" y="3691"/>
                    <a:pt x="3002" y="3647"/>
                    <a:pt x="2800" y="3602"/>
                  </a:cubicBezTo>
                  <a:lnTo>
                    <a:pt x="3932" y="1014"/>
                  </a:lnTo>
                  <a:close/>
                  <a:moveTo>
                    <a:pt x="6687" y="2683"/>
                  </a:moveTo>
                  <a:cubicBezTo>
                    <a:pt x="6900" y="2706"/>
                    <a:pt x="7101" y="2806"/>
                    <a:pt x="7269" y="2974"/>
                  </a:cubicBezTo>
                  <a:lnTo>
                    <a:pt x="6575" y="3871"/>
                  </a:lnTo>
                  <a:lnTo>
                    <a:pt x="6687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100" y="3871"/>
                    <a:pt x="3909" y="3837"/>
                  </a:cubicBezTo>
                  <a:lnTo>
                    <a:pt x="4940" y="1563"/>
                  </a:lnTo>
                  <a:close/>
                  <a:moveTo>
                    <a:pt x="7426" y="3176"/>
                  </a:moveTo>
                  <a:cubicBezTo>
                    <a:pt x="7460" y="3232"/>
                    <a:pt x="7482" y="3277"/>
                    <a:pt x="7516" y="3344"/>
                  </a:cubicBezTo>
                  <a:cubicBezTo>
                    <a:pt x="7684" y="3826"/>
                    <a:pt x="7225" y="3960"/>
                    <a:pt x="6788" y="4005"/>
                  </a:cubicBezTo>
                  <a:lnTo>
                    <a:pt x="7426" y="3176"/>
                  </a:lnTo>
                  <a:close/>
                  <a:moveTo>
                    <a:pt x="5533" y="2918"/>
                  </a:moveTo>
                  <a:lnTo>
                    <a:pt x="5432" y="4016"/>
                  </a:lnTo>
                  <a:cubicBezTo>
                    <a:pt x="5231" y="4005"/>
                    <a:pt x="5029" y="3983"/>
                    <a:pt x="4828" y="3960"/>
                  </a:cubicBezTo>
                  <a:lnTo>
                    <a:pt x="5533" y="2918"/>
                  </a:lnTo>
                  <a:close/>
                  <a:moveTo>
                    <a:pt x="6407" y="2974"/>
                  </a:moveTo>
                  <a:lnTo>
                    <a:pt x="6317" y="4027"/>
                  </a:lnTo>
                  <a:lnTo>
                    <a:pt x="6295" y="4027"/>
                  </a:lnTo>
                  <a:cubicBezTo>
                    <a:pt x="6239" y="4031"/>
                    <a:pt x="6184" y="4032"/>
                    <a:pt x="6130" y="4032"/>
                  </a:cubicBezTo>
                  <a:cubicBezTo>
                    <a:pt x="6022" y="4032"/>
                    <a:pt x="5918" y="4027"/>
                    <a:pt x="5813" y="4027"/>
                  </a:cubicBezTo>
                  <a:lnTo>
                    <a:pt x="6407" y="2974"/>
                  </a:lnTo>
                  <a:close/>
                  <a:moveTo>
                    <a:pt x="4555" y="0"/>
                  </a:moveTo>
                  <a:cubicBezTo>
                    <a:pt x="4274" y="0"/>
                    <a:pt x="3998" y="42"/>
                    <a:pt x="3752" y="118"/>
                  </a:cubicBezTo>
                  <a:cubicBezTo>
                    <a:pt x="3181" y="286"/>
                    <a:pt x="2722" y="690"/>
                    <a:pt x="2408" y="1182"/>
                  </a:cubicBezTo>
                  <a:cubicBezTo>
                    <a:pt x="2143" y="1096"/>
                    <a:pt x="1867" y="1038"/>
                    <a:pt x="1595" y="1038"/>
                  </a:cubicBezTo>
                  <a:cubicBezTo>
                    <a:pt x="1304" y="1038"/>
                    <a:pt x="1017" y="1104"/>
                    <a:pt x="751" y="1272"/>
                  </a:cubicBezTo>
                  <a:cubicBezTo>
                    <a:pt x="347" y="1518"/>
                    <a:pt x="0" y="2034"/>
                    <a:pt x="101" y="2538"/>
                  </a:cubicBezTo>
                  <a:cubicBezTo>
                    <a:pt x="258" y="3378"/>
                    <a:pt x="1434" y="3736"/>
                    <a:pt x="2117" y="3949"/>
                  </a:cubicBezTo>
                  <a:cubicBezTo>
                    <a:pt x="3291" y="4293"/>
                    <a:pt x="4576" y="4482"/>
                    <a:pt x="5813" y="4482"/>
                  </a:cubicBezTo>
                  <a:cubicBezTo>
                    <a:pt x="5944" y="4482"/>
                    <a:pt x="6075" y="4480"/>
                    <a:pt x="6205" y="4475"/>
                  </a:cubicBezTo>
                  <a:cubicBezTo>
                    <a:pt x="6900" y="4442"/>
                    <a:pt x="8613" y="4240"/>
                    <a:pt x="8233" y="3142"/>
                  </a:cubicBezTo>
                  <a:cubicBezTo>
                    <a:pt x="7957" y="2470"/>
                    <a:pt x="7369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29" y="1686"/>
                    <a:pt x="6530" y="958"/>
                    <a:pt x="6026" y="499"/>
                  </a:cubicBezTo>
                  <a:cubicBezTo>
                    <a:pt x="5650" y="153"/>
                    <a:pt x="5095" y="0"/>
                    <a:pt x="4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3"/>
            <p:cNvSpPr/>
            <p:nvPr/>
          </p:nvSpPr>
          <p:spPr>
            <a:xfrm>
              <a:off x="390021" y="4857120"/>
              <a:ext cx="208243" cy="108350"/>
            </a:xfrm>
            <a:custGeom>
              <a:avLst/>
              <a:gdLst/>
              <a:ahLst/>
              <a:cxnLst/>
              <a:rect l="l" t="t" r="r" b="b"/>
              <a:pathLst>
                <a:path w="6279" h="3267" extrusionOk="0">
                  <a:moveTo>
                    <a:pt x="4913" y="1113"/>
                  </a:moveTo>
                  <a:lnTo>
                    <a:pt x="5058" y="2098"/>
                  </a:lnTo>
                  <a:lnTo>
                    <a:pt x="4543" y="1213"/>
                  </a:lnTo>
                  <a:cubicBezTo>
                    <a:pt x="4666" y="1169"/>
                    <a:pt x="4789" y="1124"/>
                    <a:pt x="4913" y="1113"/>
                  </a:cubicBezTo>
                  <a:close/>
                  <a:moveTo>
                    <a:pt x="5092" y="1101"/>
                  </a:moveTo>
                  <a:lnTo>
                    <a:pt x="5092" y="1101"/>
                  </a:lnTo>
                  <a:cubicBezTo>
                    <a:pt x="5305" y="1113"/>
                    <a:pt x="5484" y="1225"/>
                    <a:pt x="5596" y="1482"/>
                  </a:cubicBezTo>
                  <a:cubicBezTo>
                    <a:pt x="5685" y="1684"/>
                    <a:pt x="5663" y="1885"/>
                    <a:pt x="5517" y="2053"/>
                  </a:cubicBezTo>
                  <a:cubicBezTo>
                    <a:pt x="5450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6" y="452"/>
                  </a:moveTo>
                  <a:cubicBezTo>
                    <a:pt x="3759" y="609"/>
                    <a:pt x="3972" y="889"/>
                    <a:pt x="4117" y="1191"/>
                  </a:cubicBezTo>
                  <a:cubicBezTo>
                    <a:pt x="4151" y="1258"/>
                    <a:pt x="4218" y="1281"/>
                    <a:pt x="4296" y="1281"/>
                  </a:cubicBezTo>
                  <a:lnTo>
                    <a:pt x="4274" y="2333"/>
                  </a:lnTo>
                  <a:lnTo>
                    <a:pt x="3456" y="452"/>
                  </a:lnTo>
                  <a:close/>
                  <a:moveTo>
                    <a:pt x="2936" y="333"/>
                  </a:moveTo>
                  <a:cubicBezTo>
                    <a:pt x="3011" y="333"/>
                    <a:pt x="3084" y="339"/>
                    <a:pt x="3154" y="351"/>
                  </a:cubicBezTo>
                  <a:lnTo>
                    <a:pt x="3412" y="2378"/>
                  </a:lnTo>
                  <a:lnTo>
                    <a:pt x="3412" y="2378"/>
                  </a:lnTo>
                  <a:lnTo>
                    <a:pt x="2516" y="407"/>
                  </a:lnTo>
                  <a:cubicBezTo>
                    <a:pt x="2648" y="356"/>
                    <a:pt x="2794" y="333"/>
                    <a:pt x="2936" y="333"/>
                  </a:cubicBezTo>
                  <a:close/>
                  <a:moveTo>
                    <a:pt x="4476" y="1449"/>
                  </a:moveTo>
                  <a:lnTo>
                    <a:pt x="5013" y="2389"/>
                  </a:lnTo>
                  <a:cubicBezTo>
                    <a:pt x="4834" y="2468"/>
                    <a:pt x="4644" y="2535"/>
                    <a:pt x="4453" y="2591"/>
                  </a:cubicBezTo>
                  <a:lnTo>
                    <a:pt x="4476" y="1449"/>
                  </a:lnTo>
                  <a:close/>
                  <a:moveTo>
                    <a:pt x="2336" y="519"/>
                  </a:moveTo>
                  <a:lnTo>
                    <a:pt x="2762" y="2613"/>
                  </a:lnTo>
                  <a:lnTo>
                    <a:pt x="2762" y="2613"/>
                  </a:lnTo>
                  <a:lnTo>
                    <a:pt x="2381" y="2053"/>
                  </a:lnTo>
                  <a:cubicBezTo>
                    <a:pt x="2448" y="2009"/>
                    <a:pt x="2482" y="1941"/>
                    <a:pt x="2437" y="1863"/>
                  </a:cubicBezTo>
                  <a:cubicBezTo>
                    <a:pt x="2224" y="1561"/>
                    <a:pt x="2023" y="1068"/>
                    <a:pt x="2180" y="709"/>
                  </a:cubicBezTo>
                  <a:cubicBezTo>
                    <a:pt x="2213" y="631"/>
                    <a:pt x="2269" y="575"/>
                    <a:pt x="2336" y="519"/>
                  </a:cubicBezTo>
                  <a:close/>
                  <a:moveTo>
                    <a:pt x="1698" y="1997"/>
                  </a:moveTo>
                  <a:cubicBezTo>
                    <a:pt x="1799" y="2031"/>
                    <a:pt x="1888" y="2065"/>
                    <a:pt x="1978" y="2109"/>
                  </a:cubicBezTo>
                  <a:cubicBezTo>
                    <a:pt x="200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8" y="743"/>
                  </a:moveTo>
                  <a:lnTo>
                    <a:pt x="4218" y="2647"/>
                  </a:lnTo>
                  <a:cubicBezTo>
                    <a:pt x="4173" y="2658"/>
                    <a:pt x="4117" y="2669"/>
                    <a:pt x="4072" y="2681"/>
                  </a:cubicBezTo>
                  <a:cubicBezTo>
                    <a:pt x="3927" y="2714"/>
                    <a:pt x="3781" y="2748"/>
                    <a:pt x="3647" y="2770"/>
                  </a:cubicBezTo>
                  <a:lnTo>
                    <a:pt x="3378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4" y="1941"/>
                  </a:cubicBezTo>
                  <a:lnTo>
                    <a:pt x="1463" y="2815"/>
                  </a:lnTo>
                  <a:lnTo>
                    <a:pt x="925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12" y="2815"/>
                  </a:lnTo>
                  <a:cubicBezTo>
                    <a:pt x="3277" y="2838"/>
                    <a:pt x="3143" y="2860"/>
                    <a:pt x="3008" y="2871"/>
                  </a:cubicBezTo>
                  <a:lnTo>
                    <a:pt x="2650" y="1146"/>
                  </a:lnTo>
                  <a:close/>
                  <a:moveTo>
                    <a:pt x="813" y="2277"/>
                  </a:moveTo>
                  <a:lnTo>
                    <a:pt x="1284" y="2882"/>
                  </a:lnTo>
                  <a:cubicBezTo>
                    <a:pt x="959" y="2826"/>
                    <a:pt x="667" y="2681"/>
                    <a:pt x="779" y="2345"/>
                  </a:cubicBezTo>
                  <a:cubicBezTo>
                    <a:pt x="791" y="2322"/>
                    <a:pt x="802" y="2300"/>
                    <a:pt x="813" y="2277"/>
                  </a:cubicBezTo>
                  <a:close/>
                  <a:moveTo>
                    <a:pt x="2213" y="2132"/>
                  </a:moveTo>
                  <a:lnTo>
                    <a:pt x="2740" y="2905"/>
                  </a:lnTo>
                  <a:cubicBezTo>
                    <a:pt x="2594" y="2916"/>
                    <a:pt x="2437" y="2927"/>
                    <a:pt x="2292" y="2927"/>
                  </a:cubicBezTo>
                  <a:lnTo>
                    <a:pt x="2213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3" y="2938"/>
                  </a:lnTo>
                  <a:cubicBezTo>
                    <a:pt x="1866" y="2938"/>
                    <a:pt x="1765" y="2938"/>
                    <a:pt x="1653" y="2927"/>
                  </a:cubicBezTo>
                  <a:lnTo>
                    <a:pt x="1586" y="2165"/>
                  </a:lnTo>
                  <a:close/>
                  <a:moveTo>
                    <a:pt x="3098" y="1"/>
                  </a:moveTo>
                  <a:cubicBezTo>
                    <a:pt x="2654" y="1"/>
                    <a:pt x="2179" y="144"/>
                    <a:pt x="1877" y="429"/>
                  </a:cubicBezTo>
                  <a:cubicBezTo>
                    <a:pt x="1541" y="765"/>
                    <a:pt x="1552" y="1225"/>
                    <a:pt x="1720" y="1639"/>
                  </a:cubicBezTo>
                  <a:cubicBezTo>
                    <a:pt x="1634" y="1628"/>
                    <a:pt x="1548" y="1622"/>
                    <a:pt x="1462" y="1622"/>
                  </a:cubicBezTo>
                  <a:cubicBezTo>
                    <a:pt x="958" y="1622"/>
                    <a:pt x="484" y="1828"/>
                    <a:pt x="264" y="2345"/>
                  </a:cubicBezTo>
                  <a:cubicBezTo>
                    <a:pt x="264" y="2356"/>
                    <a:pt x="264" y="2367"/>
                    <a:pt x="264" y="2367"/>
                  </a:cubicBezTo>
                  <a:cubicBezTo>
                    <a:pt x="264" y="2378"/>
                    <a:pt x="253" y="2378"/>
                    <a:pt x="253" y="2389"/>
                  </a:cubicBezTo>
                  <a:cubicBezTo>
                    <a:pt x="0" y="3112"/>
                    <a:pt x="956" y="3266"/>
                    <a:pt x="1813" y="3266"/>
                  </a:cubicBezTo>
                  <a:cubicBezTo>
                    <a:pt x="2283" y="3266"/>
                    <a:pt x="2724" y="3220"/>
                    <a:pt x="2919" y="3196"/>
                  </a:cubicBezTo>
                  <a:cubicBezTo>
                    <a:pt x="3400" y="3140"/>
                    <a:pt x="3882" y="3050"/>
                    <a:pt x="4352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56" y="1225"/>
                    <a:pt x="5876" y="978"/>
                  </a:cubicBezTo>
                  <a:cubicBezTo>
                    <a:pt x="5687" y="818"/>
                    <a:pt x="5459" y="757"/>
                    <a:pt x="5224" y="757"/>
                  </a:cubicBezTo>
                  <a:cubicBezTo>
                    <a:pt x="4999" y="757"/>
                    <a:pt x="4767" y="812"/>
                    <a:pt x="4554" y="889"/>
                  </a:cubicBezTo>
                  <a:cubicBezTo>
                    <a:pt x="4330" y="497"/>
                    <a:pt x="4016" y="183"/>
                    <a:pt x="3568" y="60"/>
                  </a:cubicBezTo>
                  <a:cubicBezTo>
                    <a:pt x="3423" y="20"/>
                    <a:pt x="3262" y="1"/>
                    <a:pt x="3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3"/>
            <p:cNvSpPr/>
            <p:nvPr/>
          </p:nvSpPr>
          <p:spPr>
            <a:xfrm>
              <a:off x="742001" y="4843290"/>
              <a:ext cx="285683" cy="148646"/>
            </a:xfrm>
            <a:custGeom>
              <a:avLst/>
              <a:gdLst/>
              <a:ahLst/>
              <a:cxnLst/>
              <a:rect l="l" t="t" r="r" b="b"/>
              <a:pathLst>
                <a:path w="8614" h="4482" extrusionOk="0">
                  <a:moveTo>
                    <a:pt x="1826" y="1541"/>
                  </a:moveTo>
                  <a:cubicBezTo>
                    <a:pt x="1983" y="1597"/>
                    <a:pt x="2140" y="1664"/>
                    <a:pt x="2263" y="1720"/>
                  </a:cubicBezTo>
                  <a:cubicBezTo>
                    <a:pt x="2274" y="1720"/>
                    <a:pt x="2286" y="1720"/>
                    <a:pt x="2297" y="1731"/>
                  </a:cubicBezTo>
                  <a:lnTo>
                    <a:pt x="1636" y="2874"/>
                  </a:lnTo>
                  <a:lnTo>
                    <a:pt x="1826" y="1541"/>
                  </a:lnTo>
                  <a:close/>
                  <a:moveTo>
                    <a:pt x="1442" y="1477"/>
                  </a:moveTo>
                  <a:cubicBezTo>
                    <a:pt x="1487" y="1477"/>
                    <a:pt x="1534" y="1480"/>
                    <a:pt x="1580" y="1485"/>
                  </a:cubicBezTo>
                  <a:lnTo>
                    <a:pt x="1356" y="2997"/>
                  </a:lnTo>
                  <a:cubicBezTo>
                    <a:pt x="1322" y="2974"/>
                    <a:pt x="1266" y="2952"/>
                    <a:pt x="1233" y="2918"/>
                  </a:cubicBezTo>
                  <a:cubicBezTo>
                    <a:pt x="975" y="2728"/>
                    <a:pt x="773" y="2470"/>
                    <a:pt x="818" y="2134"/>
                  </a:cubicBezTo>
                  <a:cubicBezTo>
                    <a:pt x="852" y="1888"/>
                    <a:pt x="1020" y="1574"/>
                    <a:pt x="1266" y="1496"/>
                  </a:cubicBezTo>
                  <a:cubicBezTo>
                    <a:pt x="1319" y="1483"/>
                    <a:pt x="1379" y="1477"/>
                    <a:pt x="1442" y="1477"/>
                  </a:cubicBezTo>
                  <a:close/>
                  <a:moveTo>
                    <a:pt x="3876" y="522"/>
                  </a:moveTo>
                  <a:lnTo>
                    <a:pt x="2700" y="3210"/>
                  </a:lnTo>
                  <a:lnTo>
                    <a:pt x="2678" y="1709"/>
                  </a:lnTo>
                  <a:cubicBezTo>
                    <a:pt x="2767" y="1675"/>
                    <a:pt x="2857" y="1630"/>
                    <a:pt x="2890" y="1552"/>
                  </a:cubicBezTo>
                  <a:cubicBezTo>
                    <a:pt x="3103" y="1126"/>
                    <a:pt x="3417" y="678"/>
                    <a:pt x="3876" y="522"/>
                  </a:cubicBezTo>
                  <a:close/>
                  <a:moveTo>
                    <a:pt x="4257" y="443"/>
                  </a:moveTo>
                  <a:cubicBezTo>
                    <a:pt x="4526" y="443"/>
                    <a:pt x="4839" y="499"/>
                    <a:pt x="5097" y="622"/>
                  </a:cubicBezTo>
                  <a:lnTo>
                    <a:pt x="3898" y="3266"/>
                  </a:lnTo>
                  <a:lnTo>
                    <a:pt x="4257" y="443"/>
                  </a:lnTo>
                  <a:close/>
                  <a:moveTo>
                    <a:pt x="2431" y="1989"/>
                  </a:moveTo>
                  <a:lnTo>
                    <a:pt x="2454" y="3501"/>
                  </a:lnTo>
                  <a:cubicBezTo>
                    <a:pt x="2196" y="3423"/>
                    <a:pt x="1950" y="3333"/>
                    <a:pt x="1714" y="3221"/>
                  </a:cubicBezTo>
                  <a:lnTo>
                    <a:pt x="2431" y="1989"/>
                  </a:lnTo>
                  <a:close/>
                  <a:moveTo>
                    <a:pt x="5355" y="802"/>
                  </a:moveTo>
                  <a:cubicBezTo>
                    <a:pt x="5444" y="880"/>
                    <a:pt x="5523" y="970"/>
                    <a:pt x="5567" y="1082"/>
                  </a:cubicBezTo>
                  <a:cubicBezTo>
                    <a:pt x="5803" y="1597"/>
                    <a:pt x="5523" y="2258"/>
                    <a:pt x="5231" y="2694"/>
                  </a:cubicBezTo>
                  <a:cubicBezTo>
                    <a:pt x="5164" y="2784"/>
                    <a:pt x="5198" y="2840"/>
                    <a:pt x="5265" y="2874"/>
                  </a:cubicBezTo>
                  <a:lnTo>
                    <a:pt x="4783" y="3591"/>
                  </a:lnTo>
                  <a:lnTo>
                    <a:pt x="5355" y="802"/>
                  </a:lnTo>
                  <a:close/>
                  <a:moveTo>
                    <a:pt x="6273" y="2694"/>
                  </a:moveTo>
                  <a:lnTo>
                    <a:pt x="5713" y="3680"/>
                  </a:lnTo>
                  <a:lnTo>
                    <a:pt x="5713" y="3680"/>
                  </a:lnTo>
                  <a:lnTo>
                    <a:pt x="5791" y="2840"/>
                  </a:lnTo>
                  <a:cubicBezTo>
                    <a:pt x="5948" y="2773"/>
                    <a:pt x="6116" y="2717"/>
                    <a:pt x="6273" y="2694"/>
                  </a:cubicBezTo>
                  <a:close/>
                  <a:moveTo>
                    <a:pt x="3932" y="1014"/>
                  </a:moveTo>
                  <a:lnTo>
                    <a:pt x="3574" y="3770"/>
                  </a:lnTo>
                  <a:cubicBezTo>
                    <a:pt x="3518" y="3759"/>
                    <a:pt x="3462" y="3747"/>
                    <a:pt x="3394" y="3736"/>
                  </a:cubicBezTo>
                  <a:cubicBezTo>
                    <a:pt x="3204" y="3691"/>
                    <a:pt x="3002" y="3647"/>
                    <a:pt x="2801" y="3602"/>
                  </a:cubicBezTo>
                  <a:lnTo>
                    <a:pt x="3932" y="1014"/>
                  </a:lnTo>
                  <a:close/>
                  <a:moveTo>
                    <a:pt x="6676" y="2683"/>
                  </a:moveTo>
                  <a:cubicBezTo>
                    <a:pt x="6900" y="2706"/>
                    <a:pt x="7102" y="2806"/>
                    <a:pt x="7270" y="2974"/>
                  </a:cubicBezTo>
                  <a:lnTo>
                    <a:pt x="6575" y="3871"/>
                  </a:lnTo>
                  <a:lnTo>
                    <a:pt x="6676" y="2683"/>
                  </a:lnTo>
                  <a:close/>
                  <a:moveTo>
                    <a:pt x="4940" y="1563"/>
                  </a:moveTo>
                  <a:lnTo>
                    <a:pt x="4458" y="3915"/>
                  </a:lnTo>
                  <a:cubicBezTo>
                    <a:pt x="4279" y="3893"/>
                    <a:pt x="4089" y="3871"/>
                    <a:pt x="3910" y="3837"/>
                  </a:cubicBezTo>
                  <a:lnTo>
                    <a:pt x="4940" y="1563"/>
                  </a:lnTo>
                  <a:close/>
                  <a:moveTo>
                    <a:pt x="7427" y="3176"/>
                  </a:moveTo>
                  <a:cubicBezTo>
                    <a:pt x="7449" y="3232"/>
                    <a:pt x="7483" y="3277"/>
                    <a:pt x="7505" y="3344"/>
                  </a:cubicBezTo>
                  <a:cubicBezTo>
                    <a:pt x="7673" y="3826"/>
                    <a:pt x="7225" y="3960"/>
                    <a:pt x="6788" y="4005"/>
                  </a:cubicBezTo>
                  <a:lnTo>
                    <a:pt x="7427" y="3176"/>
                  </a:lnTo>
                  <a:close/>
                  <a:moveTo>
                    <a:pt x="5534" y="2918"/>
                  </a:moveTo>
                  <a:lnTo>
                    <a:pt x="5433" y="4016"/>
                  </a:lnTo>
                  <a:cubicBezTo>
                    <a:pt x="5231" y="4005"/>
                    <a:pt x="5030" y="3983"/>
                    <a:pt x="4828" y="3960"/>
                  </a:cubicBezTo>
                  <a:lnTo>
                    <a:pt x="5534" y="2918"/>
                  </a:lnTo>
                  <a:close/>
                  <a:moveTo>
                    <a:pt x="6407" y="2974"/>
                  </a:moveTo>
                  <a:lnTo>
                    <a:pt x="6307" y="4027"/>
                  </a:lnTo>
                  <a:lnTo>
                    <a:pt x="6284" y="4027"/>
                  </a:lnTo>
                  <a:cubicBezTo>
                    <a:pt x="6232" y="4031"/>
                    <a:pt x="6180" y="4032"/>
                    <a:pt x="6127" y="4032"/>
                  </a:cubicBezTo>
                  <a:cubicBezTo>
                    <a:pt x="6022" y="4032"/>
                    <a:pt x="5915" y="4027"/>
                    <a:pt x="5803" y="4027"/>
                  </a:cubicBezTo>
                  <a:lnTo>
                    <a:pt x="6407" y="2974"/>
                  </a:lnTo>
                  <a:close/>
                  <a:moveTo>
                    <a:pt x="4548" y="0"/>
                  </a:moveTo>
                  <a:cubicBezTo>
                    <a:pt x="4269" y="0"/>
                    <a:pt x="3994" y="42"/>
                    <a:pt x="3753" y="118"/>
                  </a:cubicBezTo>
                  <a:cubicBezTo>
                    <a:pt x="3170" y="286"/>
                    <a:pt x="2722" y="690"/>
                    <a:pt x="2409" y="1182"/>
                  </a:cubicBezTo>
                  <a:cubicBezTo>
                    <a:pt x="2144" y="1096"/>
                    <a:pt x="1868" y="1038"/>
                    <a:pt x="1596" y="1038"/>
                  </a:cubicBezTo>
                  <a:cubicBezTo>
                    <a:pt x="1305" y="1038"/>
                    <a:pt x="1017" y="1104"/>
                    <a:pt x="751" y="1272"/>
                  </a:cubicBezTo>
                  <a:cubicBezTo>
                    <a:pt x="348" y="1518"/>
                    <a:pt x="1" y="2034"/>
                    <a:pt x="90" y="2538"/>
                  </a:cubicBezTo>
                  <a:cubicBezTo>
                    <a:pt x="258" y="3378"/>
                    <a:pt x="1423" y="3736"/>
                    <a:pt x="2118" y="3949"/>
                  </a:cubicBezTo>
                  <a:cubicBezTo>
                    <a:pt x="3292" y="4293"/>
                    <a:pt x="4576" y="4482"/>
                    <a:pt x="5813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00" y="4442"/>
                    <a:pt x="8614" y="4240"/>
                    <a:pt x="8233" y="3142"/>
                  </a:cubicBezTo>
                  <a:cubicBezTo>
                    <a:pt x="7957" y="2470"/>
                    <a:pt x="7370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30" y="1686"/>
                    <a:pt x="6531" y="958"/>
                    <a:pt x="6015" y="499"/>
                  </a:cubicBezTo>
                  <a:cubicBezTo>
                    <a:pt x="5640" y="153"/>
                    <a:pt x="5085" y="0"/>
                    <a:pt x="4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3"/>
            <p:cNvSpPr/>
            <p:nvPr/>
          </p:nvSpPr>
          <p:spPr>
            <a:xfrm>
              <a:off x="1159317" y="4857120"/>
              <a:ext cx="208276" cy="108350"/>
            </a:xfrm>
            <a:custGeom>
              <a:avLst/>
              <a:gdLst/>
              <a:ahLst/>
              <a:cxnLst/>
              <a:rect l="l" t="t" r="r" b="b"/>
              <a:pathLst>
                <a:path w="6280" h="3267" extrusionOk="0">
                  <a:moveTo>
                    <a:pt x="4913" y="1113"/>
                  </a:moveTo>
                  <a:lnTo>
                    <a:pt x="5059" y="2098"/>
                  </a:lnTo>
                  <a:lnTo>
                    <a:pt x="4543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2" y="1101"/>
                  </a:moveTo>
                  <a:cubicBezTo>
                    <a:pt x="5305" y="1113"/>
                    <a:pt x="5484" y="1225"/>
                    <a:pt x="5596" y="1482"/>
                  </a:cubicBezTo>
                  <a:cubicBezTo>
                    <a:pt x="5686" y="1684"/>
                    <a:pt x="5663" y="1885"/>
                    <a:pt x="5518" y="2053"/>
                  </a:cubicBezTo>
                  <a:cubicBezTo>
                    <a:pt x="5451" y="2132"/>
                    <a:pt x="5361" y="2199"/>
                    <a:pt x="5260" y="2255"/>
                  </a:cubicBezTo>
                  <a:lnTo>
                    <a:pt x="5092" y="1101"/>
                  </a:lnTo>
                  <a:close/>
                  <a:moveTo>
                    <a:pt x="3457" y="452"/>
                  </a:moveTo>
                  <a:cubicBezTo>
                    <a:pt x="3748" y="609"/>
                    <a:pt x="3972" y="889"/>
                    <a:pt x="4118" y="1191"/>
                  </a:cubicBezTo>
                  <a:cubicBezTo>
                    <a:pt x="4151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5" y="333"/>
                    <a:pt x="3078" y="339"/>
                    <a:pt x="3143" y="351"/>
                  </a:cubicBezTo>
                  <a:lnTo>
                    <a:pt x="3412" y="2378"/>
                  </a:lnTo>
                  <a:lnTo>
                    <a:pt x="2516" y="407"/>
                  </a:lnTo>
                  <a:cubicBezTo>
                    <a:pt x="2641" y="356"/>
                    <a:pt x="2789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4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37" y="519"/>
                  </a:moveTo>
                  <a:lnTo>
                    <a:pt x="2762" y="2613"/>
                  </a:lnTo>
                  <a:lnTo>
                    <a:pt x="2382" y="2053"/>
                  </a:lnTo>
                  <a:cubicBezTo>
                    <a:pt x="2449" y="2009"/>
                    <a:pt x="2482" y="1941"/>
                    <a:pt x="2426" y="1863"/>
                  </a:cubicBezTo>
                  <a:cubicBezTo>
                    <a:pt x="2225" y="1561"/>
                    <a:pt x="2023" y="1068"/>
                    <a:pt x="2180" y="709"/>
                  </a:cubicBezTo>
                  <a:cubicBezTo>
                    <a:pt x="2214" y="631"/>
                    <a:pt x="2270" y="575"/>
                    <a:pt x="2337" y="519"/>
                  </a:cubicBezTo>
                  <a:close/>
                  <a:moveTo>
                    <a:pt x="1698" y="1997"/>
                  </a:moveTo>
                  <a:lnTo>
                    <a:pt x="1698" y="1997"/>
                  </a:lnTo>
                  <a:cubicBezTo>
                    <a:pt x="1799" y="2031"/>
                    <a:pt x="1889" y="2065"/>
                    <a:pt x="1978" y="2109"/>
                  </a:cubicBezTo>
                  <a:cubicBezTo>
                    <a:pt x="1990" y="2109"/>
                    <a:pt x="2012" y="2121"/>
                    <a:pt x="2034" y="2121"/>
                  </a:cubicBezTo>
                  <a:lnTo>
                    <a:pt x="2079" y="2681"/>
                  </a:lnTo>
                  <a:lnTo>
                    <a:pt x="1698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18" y="2669"/>
                    <a:pt x="4062" y="2681"/>
                  </a:cubicBezTo>
                  <a:cubicBezTo>
                    <a:pt x="3927" y="2714"/>
                    <a:pt x="3782" y="2748"/>
                    <a:pt x="3636" y="2770"/>
                  </a:cubicBezTo>
                  <a:lnTo>
                    <a:pt x="3379" y="743"/>
                  </a:lnTo>
                  <a:close/>
                  <a:moveTo>
                    <a:pt x="1342" y="1940"/>
                  </a:moveTo>
                  <a:cubicBezTo>
                    <a:pt x="1356" y="1940"/>
                    <a:pt x="1370" y="1941"/>
                    <a:pt x="1385" y="1941"/>
                  </a:cubicBezTo>
                  <a:lnTo>
                    <a:pt x="1463" y="2815"/>
                  </a:lnTo>
                  <a:lnTo>
                    <a:pt x="914" y="2121"/>
                  </a:lnTo>
                  <a:cubicBezTo>
                    <a:pt x="1029" y="2006"/>
                    <a:pt x="1162" y="1940"/>
                    <a:pt x="1342" y="1940"/>
                  </a:cubicBezTo>
                  <a:close/>
                  <a:moveTo>
                    <a:pt x="2650" y="1146"/>
                  </a:moveTo>
                  <a:lnTo>
                    <a:pt x="3401" y="2815"/>
                  </a:lnTo>
                  <a:cubicBezTo>
                    <a:pt x="3266" y="2838"/>
                    <a:pt x="3143" y="2860"/>
                    <a:pt x="2998" y="2871"/>
                  </a:cubicBezTo>
                  <a:lnTo>
                    <a:pt x="2650" y="1146"/>
                  </a:lnTo>
                  <a:close/>
                  <a:moveTo>
                    <a:pt x="814" y="2277"/>
                  </a:moveTo>
                  <a:lnTo>
                    <a:pt x="1284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1" y="2322"/>
                    <a:pt x="802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0" y="2905"/>
                  </a:lnTo>
                  <a:cubicBezTo>
                    <a:pt x="2594" y="2916"/>
                    <a:pt x="2438" y="2927"/>
                    <a:pt x="2292" y="2927"/>
                  </a:cubicBezTo>
                  <a:lnTo>
                    <a:pt x="2214" y="2132"/>
                  </a:lnTo>
                  <a:close/>
                  <a:moveTo>
                    <a:pt x="1586" y="2165"/>
                  </a:moveTo>
                  <a:lnTo>
                    <a:pt x="2023" y="2938"/>
                  </a:lnTo>
                  <a:lnTo>
                    <a:pt x="1934" y="2938"/>
                  </a:lnTo>
                  <a:cubicBezTo>
                    <a:pt x="1866" y="2938"/>
                    <a:pt x="1766" y="2938"/>
                    <a:pt x="1654" y="2927"/>
                  </a:cubicBezTo>
                  <a:lnTo>
                    <a:pt x="1586" y="2165"/>
                  </a:lnTo>
                  <a:close/>
                  <a:moveTo>
                    <a:pt x="3096" y="1"/>
                  </a:moveTo>
                  <a:cubicBezTo>
                    <a:pt x="2650" y="1"/>
                    <a:pt x="2172" y="144"/>
                    <a:pt x="1878" y="429"/>
                  </a:cubicBezTo>
                  <a:cubicBezTo>
                    <a:pt x="1530" y="765"/>
                    <a:pt x="1553" y="1225"/>
                    <a:pt x="1710" y="1639"/>
                  </a:cubicBezTo>
                  <a:cubicBezTo>
                    <a:pt x="1625" y="1628"/>
                    <a:pt x="1540" y="1622"/>
                    <a:pt x="1455" y="1622"/>
                  </a:cubicBezTo>
                  <a:cubicBezTo>
                    <a:pt x="956" y="1622"/>
                    <a:pt x="475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65" y="2378"/>
                    <a:pt x="254" y="2378"/>
                    <a:pt x="254" y="2389"/>
                  </a:cubicBezTo>
                  <a:cubicBezTo>
                    <a:pt x="0" y="3112"/>
                    <a:pt x="951" y="3266"/>
                    <a:pt x="1805" y="3266"/>
                  </a:cubicBezTo>
                  <a:cubicBezTo>
                    <a:pt x="2274" y="3266"/>
                    <a:pt x="2714" y="3220"/>
                    <a:pt x="2908" y="3196"/>
                  </a:cubicBezTo>
                  <a:cubicBezTo>
                    <a:pt x="3401" y="3140"/>
                    <a:pt x="3883" y="3050"/>
                    <a:pt x="4353" y="2927"/>
                  </a:cubicBezTo>
                  <a:cubicBezTo>
                    <a:pt x="4935" y="2770"/>
                    <a:pt x="5775" y="2535"/>
                    <a:pt x="6089" y="1964"/>
                  </a:cubicBezTo>
                  <a:cubicBezTo>
                    <a:pt x="6279" y="1628"/>
                    <a:pt x="6145" y="1225"/>
                    <a:pt x="5876" y="978"/>
                  </a:cubicBezTo>
                  <a:cubicBezTo>
                    <a:pt x="5687" y="818"/>
                    <a:pt x="5460" y="757"/>
                    <a:pt x="5224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31" y="497"/>
                    <a:pt x="4017" y="183"/>
                    <a:pt x="3569" y="60"/>
                  </a:cubicBezTo>
                  <a:cubicBezTo>
                    <a:pt x="3423" y="20"/>
                    <a:pt x="3262" y="1"/>
                    <a:pt x="3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3"/>
            <p:cNvSpPr/>
            <p:nvPr/>
          </p:nvSpPr>
          <p:spPr>
            <a:xfrm>
              <a:off x="1510933" y="4843290"/>
              <a:ext cx="286081" cy="148646"/>
            </a:xfrm>
            <a:custGeom>
              <a:avLst/>
              <a:gdLst/>
              <a:ahLst/>
              <a:cxnLst/>
              <a:rect l="l" t="t" r="r" b="b"/>
              <a:pathLst>
                <a:path w="8626" h="4482" extrusionOk="0">
                  <a:moveTo>
                    <a:pt x="1827" y="1541"/>
                  </a:moveTo>
                  <a:cubicBezTo>
                    <a:pt x="1995" y="1597"/>
                    <a:pt x="2151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54" y="1477"/>
                  </a:moveTo>
                  <a:cubicBezTo>
                    <a:pt x="1499" y="1477"/>
                    <a:pt x="1545" y="1480"/>
                    <a:pt x="1591" y="1485"/>
                  </a:cubicBezTo>
                  <a:lnTo>
                    <a:pt x="1367" y="2997"/>
                  </a:lnTo>
                  <a:cubicBezTo>
                    <a:pt x="1323" y="2974"/>
                    <a:pt x="1278" y="2952"/>
                    <a:pt x="1233" y="2918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88"/>
                    <a:pt x="1031" y="1574"/>
                    <a:pt x="1278" y="1496"/>
                  </a:cubicBezTo>
                  <a:cubicBezTo>
                    <a:pt x="1330" y="1483"/>
                    <a:pt x="1390" y="1477"/>
                    <a:pt x="1454" y="1477"/>
                  </a:cubicBezTo>
                  <a:close/>
                  <a:moveTo>
                    <a:pt x="3888" y="522"/>
                  </a:moveTo>
                  <a:lnTo>
                    <a:pt x="2711" y="3210"/>
                  </a:lnTo>
                  <a:lnTo>
                    <a:pt x="2689" y="1709"/>
                  </a:lnTo>
                  <a:cubicBezTo>
                    <a:pt x="2779" y="1675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268" y="443"/>
                  </a:moveTo>
                  <a:cubicBezTo>
                    <a:pt x="4537" y="443"/>
                    <a:pt x="4851" y="499"/>
                    <a:pt x="5108" y="622"/>
                  </a:cubicBezTo>
                  <a:lnTo>
                    <a:pt x="3899" y="3266"/>
                  </a:lnTo>
                  <a:lnTo>
                    <a:pt x="3899" y="3266"/>
                  </a:lnTo>
                  <a:lnTo>
                    <a:pt x="4268" y="443"/>
                  </a:ln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7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95" y="3591"/>
                  </a:lnTo>
                  <a:lnTo>
                    <a:pt x="5366" y="802"/>
                  </a:lnTo>
                  <a:close/>
                  <a:moveTo>
                    <a:pt x="6284" y="2694"/>
                  </a:moveTo>
                  <a:lnTo>
                    <a:pt x="5724" y="3680"/>
                  </a:lnTo>
                  <a:lnTo>
                    <a:pt x="5724" y="3680"/>
                  </a:lnTo>
                  <a:lnTo>
                    <a:pt x="5803" y="2840"/>
                  </a:lnTo>
                  <a:cubicBezTo>
                    <a:pt x="5960" y="2773"/>
                    <a:pt x="6128" y="2717"/>
                    <a:pt x="6284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5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06"/>
                    <a:pt x="7113" y="2806"/>
                    <a:pt x="7281" y="2974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91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76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6" y="3960"/>
                    <a:pt x="6800" y="4005"/>
                  </a:cubicBezTo>
                  <a:lnTo>
                    <a:pt x="7427" y="3176"/>
                  </a:lnTo>
                  <a:close/>
                  <a:moveTo>
                    <a:pt x="5545" y="2918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18"/>
                  </a:lnTo>
                  <a:close/>
                  <a:moveTo>
                    <a:pt x="6419" y="2974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1" y="4032"/>
                    <a:pt x="6138" y="4032"/>
                  </a:cubicBezTo>
                  <a:cubicBezTo>
                    <a:pt x="6033" y="4032"/>
                    <a:pt x="5926" y="4027"/>
                    <a:pt x="5814" y="4027"/>
                  </a:cubicBezTo>
                  <a:lnTo>
                    <a:pt x="6419" y="2974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86"/>
                    <a:pt x="2734" y="690"/>
                    <a:pt x="2420" y="1182"/>
                  </a:cubicBezTo>
                  <a:cubicBezTo>
                    <a:pt x="2155" y="1096"/>
                    <a:pt x="1879" y="1038"/>
                    <a:pt x="1607" y="1038"/>
                  </a:cubicBezTo>
                  <a:cubicBezTo>
                    <a:pt x="1316" y="1038"/>
                    <a:pt x="1029" y="1104"/>
                    <a:pt x="763" y="1272"/>
                  </a:cubicBezTo>
                  <a:cubicBezTo>
                    <a:pt x="359" y="1518"/>
                    <a:pt x="1" y="2034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303" y="4293"/>
                    <a:pt x="4578" y="4482"/>
                    <a:pt x="5814" y="4482"/>
                  </a:cubicBezTo>
                  <a:cubicBezTo>
                    <a:pt x="5945" y="4482"/>
                    <a:pt x="6076" y="4480"/>
                    <a:pt x="6206" y="4475"/>
                  </a:cubicBezTo>
                  <a:cubicBezTo>
                    <a:pt x="6912" y="4442"/>
                    <a:pt x="8625" y="4240"/>
                    <a:pt x="8245" y="3142"/>
                  </a:cubicBezTo>
                  <a:cubicBezTo>
                    <a:pt x="7969" y="2470"/>
                    <a:pt x="7381" y="2216"/>
                    <a:pt x="6748" y="2216"/>
                  </a:cubicBezTo>
                  <a:cubicBezTo>
                    <a:pt x="6558" y="2216"/>
                    <a:pt x="6364" y="2239"/>
                    <a:pt x="6172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3"/>
            <p:cNvSpPr/>
            <p:nvPr/>
          </p:nvSpPr>
          <p:spPr>
            <a:xfrm>
              <a:off x="1928614" y="4857120"/>
              <a:ext cx="207911" cy="108350"/>
            </a:xfrm>
            <a:custGeom>
              <a:avLst/>
              <a:gdLst/>
              <a:ahLst/>
              <a:cxnLst/>
              <a:rect l="l" t="t" r="r" b="b"/>
              <a:pathLst>
                <a:path w="6269" h="3267" extrusionOk="0">
                  <a:moveTo>
                    <a:pt x="4913" y="1113"/>
                  </a:moveTo>
                  <a:lnTo>
                    <a:pt x="5048" y="2098"/>
                  </a:lnTo>
                  <a:lnTo>
                    <a:pt x="4544" y="1213"/>
                  </a:lnTo>
                  <a:cubicBezTo>
                    <a:pt x="4667" y="1169"/>
                    <a:pt x="4790" y="1124"/>
                    <a:pt x="4913" y="1113"/>
                  </a:cubicBezTo>
                  <a:close/>
                  <a:moveTo>
                    <a:pt x="5093" y="1101"/>
                  </a:moveTo>
                  <a:cubicBezTo>
                    <a:pt x="5294" y="1113"/>
                    <a:pt x="5473" y="1225"/>
                    <a:pt x="5597" y="1482"/>
                  </a:cubicBezTo>
                  <a:cubicBezTo>
                    <a:pt x="5686" y="1684"/>
                    <a:pt x="5664" y="1885"/>
                    <a:pt x="5518" y="2053"/>
                  </a:cubicBezTo>
                  <a:cubicBezTo>
                    <a:pt x="5451" y="2132"/>
                    <a:pt x="5350" y="2199"/>
                    <a:pt x="5261" y="2255"/>
                  </a:cubicBezTo>
                  <a:lnTo>
                    <a:pt x="5093" y="1101"/>
                  </a:lnTo>
                  <a:close/>
                  <a:moveTo>
                    <a:pt x="3457" y="452"/>
                  </a:moveTo>
                  <a:lnTo>
                    <a:pt x="3457" y="452"/>
                  </a:lnTo>
                  <a:cubicBezTo>
                    <a:pt x="3749" y="609"/>
                    <a:pt x="3973" y="889"/>
                    <a:pt x="4118" y="1191"/>
                  </a:cubicBezTo>
                  <a:cubicBezTo>
                    <a:pt x="4152" y="1258"/>
                    <a:pt x="4219" y="1281"/>
                    <a:pt x="4286" y="1281"/>
                  </a:cubicBezTo>
                  <a:lnTo>
                    <a:pt x="4275" y="2333"/>
                  </a:lnTo>
                  <a:lnTo>
                    <a:pt x="3457" y="452"/>
                  </a:lnTo>
                  <a:close/>
                  <a:moveTo>
                    <a:pt x="2931" y="333"/>
                  </a:moveTo>
                  <a:cubicBezTo>
                    <a:pt x="3006" y="333"/>
                    <a:pt x="3078" y="339"/>
                    <a:pt x="3144" y="351"/>
                  </a:cubicBezTo>
                  <a:lnTo>
                    <a:pt x="3401" y="2378"/>
                  </a:lnTo>
                  <a:lnTo>
                    <a:pt x="2517" y="407"/>
                  </a:lnTo>
                  <a:cubicBezTo>
                    <a:pt x="2641" y="356"/>
                    <a:pt x="2790" y="333"/>
                    <a:pt x="2931" y="333"/>
                  </a:cubicBezTo>
                  <a:close/>
                  <a:moveTo>
                    <a:pt x="4465" y="1449"/>
                  </a:moveTo>
                  <a:lnTo>
                    <a:pt x="5014" y="2389"/>
                  </a:lnTo>
                  <a:cubicBezTo>
                    <a:pt x="4835" y="2468"/>
                    <a:pt x="4645" y="2535"/>
                    <a:pt x="4454" y="2591"/>
                  </a:cubicBezTo>
                  <a:lnTo>
                    <a:pt x="4465" y="1449"/>
                  </a:lnTo>
                  <a:close/>
                  <a:moveTo>
                    <a:pt x="2326" y="519"/>
                  </a:moveTo>
                  <a:lnTo>
                    <a:pt x="2763" y="2613"/>
                  </a:lnTo>
                  <a:lnTo>
                    <a:pt x="2763" y="2613"/>
                  </a:lnTo>
                  <a:lnTo>
                    <a:pt x="2382" y="2053"/>
                  </a:lnTo>
                  <a:cubicBezTo>
                    <a:pt x="2449" y="2009"/>
                    <a:pt x="2483" y="1941"/>
                    <a:pt x="2427" y="1863"/>
                  </a:cubicBezTo>
                  <a:cubicBezTo>
                    <a:pt x="2225" y="1561"/>
                    <a:pt x="2024" y="1068"/>
                    <a:pt x="2181" y="709"/>
                  </a:cubicBezTo>
                  <a:cubicBezTo>
                    <a:pt x="2214" y="631"/>
                    <a:pt x="2270" y="575"/>
                    <a:pt x="2326" y="519"/>
                  </a:cubicBezTo>
                  <a:close/>
                  <a:moveTo>
                    <a:pt x="1699" y="1997"/>
                  </a:moveTo>
                  <a:lnTo>
                    <a:pt x="1699" y="1997"/>
                  </a:lnTo>
                  <a:cubicBezTo>
                    <a:pt x="1788" y="2031"/>
                    <a:pt x="1889" y="2065"/>
                    <a:pt x="1979" y="2109"/>
                  </a:cubicBezTo>
                  <a:cubicBezTo>
                    <a:pt x="1990" y="2109"/>
                    <a:pt x="2012" y="2121"/>
                    <a:pt x="2024" y="2121"/>
                  </a:cubicBezTo>
                  <a:lnTo>
                    <a:pt x="2080" y="2681"/>
                  </a:lnTo>
                  <a:lnTo>
                    <a:pt x="1699" y="1997"/>
                  </a:lnTo>
                  <a:close/>
                  <a:moveTo>
                    <a:pt x="3379" y="743"/>
                  </a:moveTo>
                  <a:lnTo>
                    <a:pt x="4219" y="2647"/>
                  </a:lnTo>
                  <a:cubicBezTo>
                    <a:pt x="4163" y="2658"/>
                    <a:pt x="4107" y="2669"/>
                    <a:pt x="4062" y="2681"/>
                  </a:cubicBezTo>
                  <a:cubicBezTo>
                    <a:pt x="3928" y="2714"/>
                    <a:pt x="3782" y="2748"/>
                    <a:pt x="3637" y="2770"/>
                  </a:cubicBezTo>
                  <a:lnTo>
                    <a:pt x="3379" y="743"/>
                  </a:lnTo>
                  <a:close/>
                  <a:moveTo>
                    <a:pt x="1333" y="1940"/>
                  </a:moveTo>
                  <a:cubicBezTo>
                    <a:pt x="1347" y="1940"/>
                    <a:pt x="1360" y="1941"/>
                    <a:pt x="1374" y="1941"/>
                  </a:cubicBezTo>
                  <a:lnTo>
                    <a:pt x="1452" y="2815"/>
                  </a:lnTo>
                  <a:lnTo>
                    <a:pt x="915" y="2121"/>
                  </a:lnTo>
                  <a:cubicBezTo>
                    <a:pt x="1019" y="2006"/>
                    <a:pt x="1161" y="1940"/>
                    <a:pt x="1333" y="1940"/>
                  </a:cubicBezTo>
                  <a:close/>
                  <a:moveTo>
                    <a:pt x="2640" y="1146"/>
                  </a:moveTo>
                  <a:lnTo>
                    <a:pt x="3401" y="2815"/>
                  </a:lnTo>
                  <a:cubicBezTo>
                    <a:pt x="3267" y="2838"/>
                    <a:pt x="3133" y="2860"/>
                    <a:pt x="2998" y="2871"/>
                  </a:cubicBezTo>
                  <a:lnTo>
                    <a:pt x="2640" y="1146"/>
                  </a:lnTo>
                  <a:close/>
                  <a:moveTo>
                    <a:pt x="814" y="2277"/>
                  </a:moveTo>
                  <a:lnTo>
                    <a:pt x="1273" y="2882"/>
                  </a:lnTo>
                  <a:cubicBezTo>
                    <a:pt x="948" y="2826"/>
                    <a:pt x="668" y="2681"/>
                    <a:pt x="780" y="2345"/>
                  </a:cubicBezTo>
                  <a:cubicBezTo>
                    <a:pt x="792" y="2322"/>
                    <a:pt x="803" y="2300"/>
                    <a:pt x="814" y="2277"/>
                  </a:cubicBezTo>
                  <a:close/>
                  <a:moveTo>
                    <a:pt x="2214" y="2132"/>
                  </a:moveTo>
                  <a:lnTo>
                    <a:pt x="2741" y="2905"/>
                  </a:lnTo>
                  <a:cubicBezTo>
                    <a:pt x="2584" y="2916"/>
                    <a:pt x="2438" y="2927"/>
                    <a:pt x="2281" y="2927"/>
                  </a:cubicBezTo>
                  <a:lnTo>
                    <a:pt x="2214" y="2132"/>
                  </a:lnTo>
                  <a:close/>
                  <a:moveTo>
                    <a:pt x="1576" y="2165"/>
                  </a:moveTo>
                  <a:lnTo>
                    <a:pt x="2012" y="2938"/>
                  </a:lnTo>
                  <a:lnTo>
                    <a:pt x="1934" y="2938"/>
                  </a:lnTo>
                  <a:cubicBezTo>
                    <a:pt x="1867" y="2938"/>
                    <a:pt x="1755" y="2938"/>
                    <a:pt x="1643" y="2927"/>
                  </a:cubicBezTo>
                  <a:lnTo>
                    <a:pt x="1576" y="2165"/>
                  </a:lnTo>
                  <a:close/>
                  <a:moveTo>
                    <a:pt x="3088" y="1"/>
                  </a:moveTo>
                  <a:cubicBezTo>
                    <a:pt x="2645" y="1"/>
                    <a:pt x="2172" y="144"/>
                    <a:pt x="1878" y="429"/>
                  </a:cubicBezTo>
                  <a:cubicBezTo>
                    <a:pt x="1531" y="765"/>
                    <a:pt x="1553" y="1225"/>
                    <a:pt x="1710" y="1639"/>
                  </a:cubicBezTo>
                  <a:cubicBezTo>
                    <a:pt x="1624" y="1628"/>
                    <a:pt x="1537" y="1622"/>
                    <a:pt x="1452" y="1622"/>
                  </a:cubicBezTo>
                  <a:cubicBezTo>
                    <a:pt x="948" y="1622"/>
                    <a:pt x="476" y="1828"/>
                    <a:pt x="265" y="2345"/>
                  </a:cubicBezTo>
                  <a:cubicBezTo>
                    <a:pt x="265" y="2356"/>
                    <a:pt x="265" y="2367"/>
                    <a:pt x="265" y="2367"/>
                  </a:cubicBezTo>
                  <a:cubicBezTo>
                    <a:pt x="254" y="2378"/>
                    <a:pt x="254" y="2378"/>
                    <a:pt x="254" y="2389"/>
                  </a:cubicBezTo>
                  <a:cubicBezTo>
                    <a:pt x="1" y="3112"/>
                    <a:pt x="952" y="3266"/>
                    <a:pt x="1806" y="3266"/>
                  </a:cubicBezTo>
                  <a:cubicBezTo>
                    <a:pt x="2274" y="3266"/>
                    <a:pt x="2714" y="3220"/>
                    <a:pt x="2909" y="3196"/>
                  </a:cubicBezTo>
                  <a:cubicBezTo>
                    <a:pt x="3390" y="3140"/>
                    <a:pt x="3872" y="3050"/>
                    <a:pt x="4342" y="2927"/>
                  </a:cubicBezTo>
                  <a:cubicBezTo>
                    <a:pt x="4936" y="2770"/>
                    <a:pt x="5765" y="2535"/>
                    <a:pt x="6090" y="1964"/>
                  </a:cubicBezTo>
                  <a:cubicBezTo>
                    <a:pt x="6269" y="1628"/>
                    <a:pt x="6146" y="1225"/>
                    <a:pt x="5866" y="978"/>
                  </a:cubicBezTo>
                  <a:cubicBezTo>
                    <a:pt x="5682" y="818"/>
                    <a:pt x="5457" y="757"/>
                    <a:pt x="5223" y="757"/>
                  </a:cubicBezTo>
                  <a:cubicBezTo>
                    <a:pt x="5000" y="757"/>
                    <a:pt x="4768" y="812"/>
                    <a:pt x="4555" y="889"/>
                  </a:cubicBezTo>
                  <a:cubicBezTo>
                    <a:pt x="4320" y="497"/>
                    <a:pt x="4006" y="183"/>
                    <a:pt x="3558" y="60"/>
                  </a:cubicBezTo>
                  <a:cubicBezTo>
                    <a:pt x="3413" y="20"/>
                    <a:pt x="3252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3"/>
            <p:cNvSpPr/>
            <p:nvPr/>
          </p:nvSpPr>
          <p:spPr>
            <a:xfrm>
              <a:off x="146921" y="4992732"/>
              <a:ext cx="285683" cy="150038"/>
            </a:xfrm>
            <a:custGeom>
              <a:avLst/>
              <a:gdLst/>
              <a:ahLst/>
              <a:cxnLst/>
              <a:rect l="l" t="t" r="r" b="b"/>
              <a:pathLst>
                <a:path w="8614" h="4524" extrusionOk="0">
                  <a:moveTo>
                    <a:pt x="1815" y="1593"/>
                  </a:moveTo>
                  <a:cubicBezTo>
                    <a:pt x="1972" y="1627"/>
                    <a:pt x="2128" y="1683"/>
                    <a:pt x="2274" y="1750"/>
                  </a:cubicBezTo>
                  <a:cubicBezTo>
                    <a:pt x="2274" y="1750"/>
                    <a:pt x="2285" y="1750"/>
                    <a:pt x="2296" y="1761"/>
                  </a:cubicBezTo>
                  <a:lnTo>
                    <a:pt x="1636" y="2893"/>
                  </a:lnTo>
                  <a:lnTo>
                    <a:pt x="1815" y="1593"/>
                  </a:lnTo>
                  <a:close/>
                  <a:moveTo>
                    <a:pt x="1468" y="1555"/>
                  </a:moveTo>
                  <a:cubicBezTo>
                    <a:pt x="1501" y="1555"/>
                    <a:pt x="1534" y="1557"/>
                    <a:pt x="1568" y="1560"/>
                  </a:cubicBezTo>
                  <a:lnTo>
                    <a:pt x="1367" y="3016"/>
                  </a:lnTo>
                  <a:cubicBezTo>
                    <a:pt x="1322" y="2982"/>
                    <a:pt x="1266" y="2960"/>
                    <a:pt x="1221" y="2926"/>
                  </a:cubicBezTo>
                  <a:cubicBezTo>
                    <a:pt x="986" y="2747"/>
                    <a:pt x="773" y="2489"/>
                    <a:pt x="818" y="2165"/>
                  </a:cubicBezTo>
                  <a:cubicBezTo>
                    <a:pt x="889" y="1708"/>
                    <a:pt x="1153" y="1555"/>
                    <a:pt x="1468" y="1555"/>
                  </a:cubicBezTo>
                  <a:close/>
                  <a:moveTo>
                    <a:pt x="3864" y="563"/>
                  </a:moveTo>
                  <a:lnTo>
                    <a:pt x="2700" y="3229"/>
                  </a:lnTo>
                  <a:lnTo>
                    <a:pt x="2677" y="1750"/>
                  </a:lnTo>
                  <a:cubicBezTo>
                    <a:pt x="2767" y="1717"/>
                    <a:pt x="2856" y="1672"/>
                    <a:pt x="2890" y="1582"/>
                  </a:cubicBezTo>
                  <a:cubicBezTo>
                    <a:pt x="3103" y="1168"/>
                    <a:pt x="3405" y="731"/>
                    <a:pt x="3864" y="563"/>
                  </a:cubicBezTo>
                  <a:close/>
                  <a:moveTo>
                    <a:pt x="4324" y="483"/>
                  </a:moveTo>
                  <a:cubicBezTo>
                    <a:pt x="4575" y="483"/>
                    <a:pt x="4849" y="540"/>
                    <a:pt x="5085" y="653"/>
                  </a:cubicBezTo>
                  <a:lnTo>
                    <a:pt x="3898" y="3296"/>
                  </a:lnTo>
                  <a:lnTo>
                    <a:pt x="4256" y="485"/>
                  </a:lnTo>
                  <a:cubicBezTo>
                    <a:pt x="4279" y="484"/>
                    <a:pt x="4302" y="483"/>
                    <a:pt x="4324" y="483"/>
                  </a:cubicBezTo>
                  <a:close/>
                  <a:moveTo>
                    <a:pt x="2431" y="2008"/>
                  </a:moveTo>
                  <a:lnTo>
                    <a:pt x="2453" y="3498"/>
                  </a:lnTo>
                  <a:cubicBezTo>
                    <a:pt x="2207" y="3430"/>
                    <a:pt x="1960" y="3341"/>
                    <a:pt x="1725" y="3229"/>
                  </a:cubicBezTo>
                  <a:lnTo>
                    <a:pt x="2431" y="2008"/>
                  </a:lnTo>
                  <a:close/>
                  <a:moveTo>
                    <a:pt x="5354" y="821"/>
                  </a:moveTo>
                  <a:cubicBezTo>
                    <a:pt x="5444" y="899"/>
                    <a:pt x="5522" y="989"/>
                    <a:pt x="5578" y="1101"/>
                  </a:cubicBezTo>
                  <a:cubicBezTo>
                    <a:pt x="5813" y="1605"/>
                    <a:pt x="5522" y="2277"/>
                    <a:pt x="5231" y="2702"/>
                  </a:cubicBezTo>
                  <a:cubicBezTo>
                    <a:pt x="5164" y="2803"/>
                    <a:pt x="5186" y="2859"/>
                    <a:pt x="5265" y="2904"/>
                  </a:cubicBezTo>
                  <a:lnTo>
                    <a:pt x="4783" y="3610"/>
                  </a:lnTo>
                  <a:lnTo>
                    <a:pt x="5354" y="821"/>
                  </a:lnTo>
                  <a:close/>
                  <a:moveTo>
                    <a:pt x="6261" y="2736"/>
                  </a:moveTo>
                  <a:lnTo>
                    <a:pt x="5713" y="3699"/>
                  </a:lnTo>
                  <a:lnTo>
                    <a:pt x="5791" y="2893"/>
                  </a:lnTo>
                  <a:cubicBezTo>
                    <a:pt x="5948" y="2826"/>
                    <a:pt x="6105" y="2769"/>
                    <a:pt x="6261" y="2736"/>
                  </a:cubicBezTo>
                  <a:close/>
                  <a:moveTo>
                    <a:pt x="3932" y="1033"/>
                  </a:moveTo>
                  <a:lnTo>
                    <a:pt x="3584" y="3778"/>
                  </a:lnTo>
                  <a:cubicBezTo>
                    <a:pt x="3517" y="3766"/>
                    <a:pt x="3450" y="3755"/>
                    <a:pt x="3394" y="3744"/>
                  </a:cubicBezTo>
                  <a:cubicBezTo>
                    <a:pt x="3204" y="3699"/>
                    <a:pt x="3002" y="3654"/>
                    <a:pt x="2812" y="3610"/>
                  </a:cubicBezTo>
                  <a:lnTo>
                    <a:pt x="3932" y="1033"/>
                  </a:lnTo>
                  <a:close/>
                  <a:moveTo>
                    <a:pt x="6676" y="2725"/>
                  </a:moveTo>
                  <a:cubicBezTo>
                    <a:pt x="6900" y="2747"/>
                    <a:pt x="7101" y="2837"/>
                    <a:pt x="7269" y="2994"/>
                  </a:cubicBezTo>
                  <a:lnTo>
                    <a:pt x="6575" y="3890"/>
                  </a:lnTo>
                  <a:lnTo>
                    <a:pt x="6575" y="3890"/>
                  </a:lnTo>
                  <a:lnTo>
                    <a:pt x="6676" y="2725"/>
                  </a:lnTo>
                  <a:close/>
                  <a:moveTo>
                    <a:pt x="4940" y="1582"/>
                  </a:moveTo>
                  <a:lnTo>
                    <a:pt x="4458" y="3923"/>
                  </a:lnTo>
                  <a:cubicBezTo>
                    <a:pt x="4279" y="3901"/>
                    <a:pt x="4100" y="3867"/>
                    <a:pt x="3920" y="3834"/>
                  </a:cubicBezTo>
                  <a:lnTo>
                    <a:pt x="4940" y="1582"/>
                  </a:lnTo>
                  <a:close/>
                  <a:moveTo>
                    <a:pt x="7426" y="3206"/>
                  </a:moveTo>
                  <a:cubicBezTo>
                    <a:pt x="7449" y="3251"/>
                    <a:pt x="7482" y="3296"/>
                    <a:pt x="7516" y="3363"/>
                  </a:cubicBezTo>
                  <a:cubicBezTo>
                    <a:pt x="7673" y="3822"/>
                    <a:pt x="7236" y="3957"/>
                    <a:pt x="6810" y="4002"/>
                  </a:cubicBezTo>
                  <a:lnTo>
                    <a:pt x="7426" y="3206"/>
                  </a:lnTo>
                  <a:close/>
                  <a:moveTo>
                    <a:pt x="5533" y="2949"/>
                  </a:moveTo>
                  <a:lnTo>
                    <a:pt x="5433" y="4013"/>
                  </a:lnTo>
                  <a:cubicBezTo>
                    <a:pt x="5242" y="4002"/>
                    <a:pt x="5041" y="3990"/>
                    <a:pt x="4839" y="3968"/>
                  </a:cubicBezTo>
                  <a:lnTo>
                    <a:pt x="5533" y="2949"/>
                  </a:lnTo>
                  <a:close/>
                  <a:moveTo>
                    <a:pt x="6407" y="2994"/>
                  </a:moveTo>
                  <a:lnTo>
                    <a:pt x="6317" y="4024"/>
                  </a:lnTo>
                  <a:cubicBezTo>
                    <a:pt x="6306" y="4024"/>
                    <a:pt x="6295" y="4024"/>
                    <a:pt x="6284" y="4035"/>
                  </a:cubicBezTo>
                  <a:cubicBezTo>
                    <a:pt x="6127" y="4035"/>
                    <a:pt x="5970" y="4024"/>
                    <a:pt x="5825" y="4024"/>
                  </a:cubicBezTo>
                  <a:lnTo>
                    <a:pt x="6407" y="2994"/>
                  </a:lnTo>
                  <a:close/>
                  <a:moveTo>
                    <a:pt x="4533" y="0"/>
                  </a:moveTo>
                  <a:cubicBezTo>
                    <a:pt x="4258" y="0"/>
                    <a:pt x="3989" y="40"/>
                    <a:pt x="3752" y="115"/>
                  </a:cubicBezTo>
                  <a:cubicBezTo>
                    <a:pt x="3170" y="294"/>
                    <a:pt x="2722" y="686"/>
                    <a:pt x="2408" y="1190"/>
                  </a:cubicBezTo>
                  <a:cubicBezTo>
                    <a:pt x="2140" y="1097"/>
                    <a:pt x="1861" y="1036"/>
                    <a:pt x="1585" y="1036"/>
                  </a:cubicBezTo>
                  <a:cubicBezTo>
                    <a:pt x="1298" y="1036"/>
                    <a:pt x="1014" y="1103"/>
                    <a:pt x="751" y="1269"/>
                  </a:cubicBezTo>
                  <a:cubicBezTo>
                    <a:pt x="336" y="1526"/>
                    <a:pt x="0" y="2053"/>
                    <a:pt x="90" y="2557"/>
                  </a:cubicBezTo>
                  <a:cubicBezTo>
                    <a:pt x="258" y="3397"/>
                    <a:pt x="1423" y="3766"/>
                    <a:pt x="2128" y="3979"/>
                  </a:cubicBezTo>
                  <a:cubicBezTo>
                    <a:pt x="3303" y="4334"/>
                    <a:pt x="4578" y="4523"/>
                    <a:pt x="5814" y="4523"/>
                  </a:cubicBezTo>
                  <a:cubicBezTo>
                    <a:pt x="5945" y="4523"/>
                    <a:pt x="6075" y="4521"/>
                    <a:pt x="6205" y="4517"/>
                  </a:cubicBezTo>
                  <a:cubicBezTo>
                    <a:pt x="6922" y="4483"/>
                    <a:pt x="8614" y="4282"/>
                    <a:pt x="8233" y="3173"/>
                  </a:cubicBezTo>
                  <a:cubicBezTo>
                    <a:pt x="7953" y="2483"/>
                    <a:pt x="7362" y="2216"/>
                    <a:pt x="6727" y="2216"/>
                  </a:cubicBezTo>
                  <a:cubicBezTo>
                    <a:pt x="6547" y="2216"/>
                    <a:pt x="6364" y="2237"/>
                    <a:pt x="6183" y="2277"/>
                  </a:cubicBezTo>
                  <a:cubicBezTo>
                    <a:pt x="6441" y="1683"/>
                    <a:pt x="6519" y="966"/>
                    <a:pt x="6015" y="507"/>
                  </a:cubicBezTo>
                  <a:cubicBezTo>
                    <a:pt x="5643" y="157"/>
                    <a:pt x="5077" y="0"/>
                    <a:pt x="4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3"/>
            <p:cNvSpPr/>
            <p:nvPr/>
          </p:nvSpPr>
          <p:spPr>
            <a:xfrm>
              <a:off x="564933" y="5008253"/>
              <a:ext cx="207580" cy="106062"/>
            </a:xfrm>
            <a:custGeom>
              <a:avLst/>
              <a:gdLst/>
              <a:ahLst/>
              <a:cxnLst/>
              <a:rect l="l" t="t" r="r" b="b"/>
              <a:pathLst>
                <a:path w="6259" h="3198" extrusionOk="0">
                  <a:moveTo>
                    <a:pt x="4936" y="1036"/>
                  </a:moveTo>
                  <a:lnTo>
                    <a:pt x="4892" y="1047"/>
                  </a:lnTo>
                  <a:lnTo>
                    <a:pt x="5037" y="2066"/>
                  </a:lnTo>
                  <a:lnTo>
                    <a:pt x="5037" y="2066"/>
                  </a:lnTo>
                  <a:lnTo>
                    <a:pt x="4500" y="1148"/>
                  </a:lnTo>
                  <a:cubicBezTo>
                    <a:pt x="4511" y="1148"/>
                    <a:pt x="4511" y="1137"/>
                    <a:pt x="4522" y="1137"/>
                  </a:cubicBezTo>
                  <a:cubicBezTo>
                    <a:pt x="4656" y="1081"/>
                    <a:pt x="4802" y="1036"/>
                    <a:pt x="4936" y="1036"/>
                  </a:cubicBezTo>
                  <a:close/>
                  <a:moveTo>
                    <a:pt x="5071" y="1047"/>
                  </a:moveTo>
                  <a:lnTo>
                    <a:pt x="5071" y="1047"/>
                  </a:lnTo>
                  <a:cubicBezTo>
                    <a:pt x="5295" y="1069"/>
                    <a:pt x="5485" y="1204"/>
                    <a:pt x="5586" y="1484"/>
                  </a:cubicBezTo>
                  <a:cubicBezTo>
                    <a:pt x="5664" y="1697"/>
                    <a:pt x="5631" y="1898"/>
                    <a:pt x="5485" y="2066"/>
                  </a:cubicBezTo>
                  <a:cubicBezTo>
                    <a:pt x="5418" y="2145"/>
                    <a:pt x="5328" y="2201"/>
                    <a:pt x="5250" y="2268"/>
                  </a:cubicBezTo>
                  <a:lnTo>
                    <a:pt x="5071" y="1047"/>
                  </a:lnTo>
                  <a:close/>
                  <a:moveTo>
                    <a:pt x="3424" y="409"/>
                  </a:moveTo>
                  <a:cubicBezTo>
                    <a:pt x="3727" y="565"/>
                    <a:pt x="3951" y="857"/>
                    <a:pt x="4096" y="1159"/>
                  </a:cubicBezTo>
                  <a:cubicBezTo>
                    <a:pt x="4122" y="1202"/>
                    <a:pt x="4169" y="1219"/>
                    <a:pt x="4225" y="1219"/>
                  </a:cubicBezTo>
                  <a:cubicBezTo>
                    <a:pt x="4241" y="1219"/>
                    <a:pt x="4258" y="1218"/>
                    <a:pt x="4276" y="1215"/>
                  </a:cubicBezTo>
                  <a:lnTo>
                    <a:pt x="4276" y="1215"/>
                  </a:lnTo>
                  <a:lnTo>
                    <a:pt x="4253" y="2301"/>
                  </a:lnTo>
                  <a:lnTo>
                    <a:pt x="3424" y="409"/>
                  </a:lnTo>
                  <a:close/>
                  <a:moveTo>
                    <a:pt x="2878" y="260"/>
                  </a:moveTo>
                  <a:cubicBezTo>
                    <a:pt x="2960" y="260"/>
                    <a:pt x="3043" y="269"/>
                    <a:pt x="3122" y="285"/>
                  </a:cubicBezTo>
                  <a:lnTo>
                    <a:pt x="3391" y="2346"/>
                  </a:lnTo>
                  <a:lnTo>
                    <a:pt x="3391" y="2346"/>
                  </a:lnTo>
                  <a:lnTo>
                    <a:pt x="2472" y="341"/>
                  </a:lnTo>
                  <a:cubicBezTo>
                    <a:pt x="2599" y="285"/>
                    <a:pt x="2739" y="260"/>
                    <a:pt x="2878" y="260"/>
                  </a:cubicBezTo>
                  <a:close/>
                  <a:moveTo>
                    <a:pt x="2304" y="465"/>
                  </a:moveTo>
                  <a:lnTo>
                    <a:pt x="2741" y="2582"/>
                  </a:lnTo>
                  <a:lnTo>
                    <a:pt x="2338" y="1988"/>
                  </a:lnTo>
                  <a:cubicBezTo>
                    <a:pt x="2416" y="1954"/>
                    <a:pt x="2450" y="1898"/>
                    <a:pt x="2416" y="1842"/>
                  </a:cubicBezTo>
                  <a:lnTo>
                    <a:pt x="2416" y="1842"/>
                  </a:lnTo>
                  <a:cubicBezTo>
                    <a:pt x="2420" y="1849"/>
                    <a:pt x="2421" y="1852"/>
                    <a:pt x="2420" y="1852"/>
                  </a:cubicBezTo>
                  <a:cubicBezTo>
                    <a:pt x="2416" y="1852"/>
                    <a:pt x="2359" y="1760"/>
                    <a:pt x="2349" y="1741"/>
                  </a:cubicBezTo>
                  <a:cubicBezTo>
                    <a:pt x="2293" y="1641"/>
                    <a:pt x="2248" y="1551"/>
                    <a:pt x="2215" y="1450"/>
                  </a:cubicBezTo>
                  <a:cubicBezTo>
                    <a:pt x="2125" y="1204"/>
                    <a:pt x="2058" y="913"/>
                    <a:pt x="2159" y="666"/>
                  </a:cubicBezTo>
                  <a:cubicBezTo>
                    <a:pt x="2192" y="577"/>
                    <a:pt x="2248" y="521"/>
                    <a:pt x="2304" y="465"/>
                  </a:cubicBezTo>
                  <a:close/>
                  <a:moveTo>
                    <a:pt x="4455" y="1417"/>
                  </a:moveTo>
                  <a:lnTo>
                    <a:pt x="5015" y="2391"/>
                  </a:lnTo>
                  <a:cubicBezTo>
                    <a:pt x="4836" y="2481"/>
                    <a:pt x="4634" y="2559"/>
                    <a:pt x="4432" y="2604"/>
                  </a:cubicBezTo>
                  <a:lnTo>
                    <a:pt x="4455" y="1417"/>
                  </a:lnTo>
                  <a:close/>
                  <a:moveTo>
                    <a:pt x="1666" y="1943"/>
                  </a:moveTo>
                  <a:cubicBezTo>
                    <a:pt x="1767" y="1965"/>
                    <a:pt x="1856" y="2010"/>
                    <a:pt x="1957" y="2055"/>
                  </a:cubicBezTo>
                  <a:cubicBezTo>
                    <a:pt x="1968" y="2055"/>
                    <a:pt x="1991" y="2066"/>
                    <a:pt x="2013" y="2066"/>
                  </a:cubicBezTo>
                  <a:lnTo>
                    <a:pt x="2058" y="2649"/>
                  </a:lnTo>
                  <a:lnTo>
                    <a:pt x="1666" y="1943"/>
                  </a:lnTo>
                  <a:close/>
                  <a:moveTo>
                    <a:pt x="1260" y="1882"/>
                  </a:moveTo>
                  <a:cubicBezTo>
                    <a:pt x="1290" y="1882"/>
                    <a:pt x="1320" y="1884"/>
                    <a:pt x="1352" y="1887"/>
                  </a:cubicBezTo>
                  <a:lnTo>
                    <a:pt x="1442" y="2783"/>
                  </a:lnTo>
                  <a:lnTo>
                    <a:pt x="882" y="2066"/>
                  </a:lnTo>
                  <a:cubicBezTo>
                    <a:pt x="976" y="1934"/>
                    <a:pt x="1102" y="1882"/>
                    <a:pt x="1260" y="1882"/>
                  </a:cubicBezTo>
                  <a:close/>
                  <a:moveTo>
                    <a:pt x="3357" y="711"/>
                  </a:moveTo>
                  <a:lnTo>
                    <a:pt x="4220" y="2660"/>
                  </a:lnTo>
                  <a:cubicBezTo>
                    <a:pt x="4152" y="2671"/>
                    <a:pt x="4096" y="2694"/>
                    <a:pt x="4040" y="2705"/>
                  </a:cubicBezTo>
                  <a:cubicBezTo>
                    <a:pt x="3895" y="2738"/>
                    <a:pt x="3760" y="2761"/>
                    <a:pt x="3626" y="2794"/>
                  </a:cubicBezTo>
                  <a:lnTo>
                    <a:pt x="3357" y="711"/>
                  </a:lnTo>
                  <a:close/>
                  <a:moveTo>
                    <a:pt x="781" y="2234"/>
                  </a:moveTo>
                  <a:lnTo>
                    <a:pt x="1285" y="2884"/>
                  </a:lnTo>
                  <a:cubicBezTo>
                    <a:pt x="938" y="2817"/>
                    <a:pt x="624" y="2660"/>
                    <a:pt x="759" y="2290"/>
                  </a:cubicBezTo>
                  <a:cubicBezTo>
                    <a:pt x="759" y="2268"/>
                    <a:pt x="770" y="2257"/>
                    <a:pt x="781" y="2234"/>
                  </a:cubicBezTo>
                  <a:close/>
                  <a:moveTo>
                    <a:pt x="2629" y="1114"/>
                  </a:moveTo>
                  <a:lnTo>
                    <a:pt x="3402" y="2828"/>
                  </a:lnTo>
                  <a:cubicBezTo>
                    <a:pt x="3268" y="2850"/>
                    <a:pt x="3133" y="2873"/>
                    <a:pt x="2988" y="2895"/>
                  </a:cubicBezTo>
                  <a:lnTo>
                    <a:pt x="2629" y="1114"/>
                  </a:lnTo>
                  <a:close/>
                  <a:moveTo>
                    <a:pt x="1565" y="2133"/>
                  </a:moveTo>
                  <a:lnTo>
                    <a:pt x="2024" y="2940"/>
                  </a:lnTo>
                  <a:lnTo>
                    <a:pt x="1923" y="2940"/>
                  </a:lnTo>
                  <a:cubicBezTo>
                    <a:pt x="1856" y="2940"/>
                    <a:pt x="1744" y="2940"/>
                    <a:pt x="1632" y="2929"/>
                  </a:cubicBezTo>
                  <a:lnTo>
                    <a:pt x="1565" y="2133"/>
                  </a:lnTo>
                  <a:close/>
                  <a:moveTo>
                    <a:pt x="2192" y="2100"/>
                  </a:moveTo>
                  <a:lnTo>
                    <a:pt x="2752" y="2906"/>
                  </a:lnTo>
                  <a:cubicBezTo>
                    <a:pt x="2595" y="2929"/>
                    <a:pt x="2427" y="2929"/>
                    <a:pt x="2271" y="2940"/>
                  </a:cubicBezTo>
                  <a:lnTo>
                    <a:pt x="2192" y="2100"/>
                  </a:lnTo>
                  <a:close/>
                  <a:moveTo>
                    <a:pt x="3192" y="1"/>
                  </a:moveTo>
                  <a:cubicBezTo>
                    <a:pt x="3184" y="1"/>
                    <a:pt x="3176" y="2"/>
                    <a:pt x="3167" y="5"/>
                  </a:cubicBezTo>
                  <a:cubicBezTo>
                    <a:pt x="3156" y="5"/>
                    <a:pt x="3156" y="17"/>
                    <a:pt x="3156" y="17"/>
                  </a:cubicBezTo>
                  <a:cubicBezTo>
                    <a:pt x="3138" y="16"/>
                    <a:pt x="3120" y="16"/>
                    <a:pt x="3102" y="16"/>
                  </a:cubicBezTo>
                  <a:cubicBezTo>
                    <a:pt x="2658" y="16"/>
                    <a:pt x="2179" y="151"/>
                    <a:pt x="1856" y="431"/>
                  </a:cubicBezTo>
                  <a:cubicBezTo>
                    <a:pt x="1498" y="756"/>
                    <a:pt x="1531" y="1226"/>
                    <a:pt x="1711" y="1641"/>
                  </a:cubicBezTo>
                  <a:cubicBezTo>
                    <a:pt x="1635" y="1632"/>
                    <a:pt x="1558" y="1628"/>
                    <a:pt x="1482" y="1628"/>
                  </a:cubicBezTo>
                  <a:cubicBezTo>
                    <a:pt x="954" y="1628"/>
                    <a:pt x="448" y="1840"/>
                    <a:pt x="232" y="2369"/>
                  </a:cubicBezTo>
                  <a:cubicBezTo>
                    <a:pt x="1" y="3048"/>
                    <a:pt x="888" y="3198"/>
                    <a:pt x="1716" y="3198"/>
                  </a:cubicBezTo>
                  <a:cubicBezTo>
                    <a:pt x="2211" y="3198"/>
                    <a:pt x="2685" y="3144"/>
                    <a:pt x="2887" y="3119"/>
                  </a:cubicBezTo>
                  <a:cubicBezTo>
                    <a:pt x="3100" y="3097"/>
                    <a:pt x="3324" y="3063"/>
                    <a:pt x="3536" y="3018"/>
                  </a:cubicBezTo>
                  <a:cubicBezTo>
                    <a:pt x="3559" y="3018"/>
                    <a:pt x="3570" y="3030"/>
                    <a:pt x="3581" y="3030"/>
                  </a:cubicBezTo>
                  <a:cubicBezTo>
                    <a:pt x="3581" y="3018"/>
                    <a:pt x="3592" y="3018"/>
                    <a:pt x="3592" y="3018"/>
                  </a:cubicBezTo>
                  <a:cubicBezTo>
                    <a:pt x="3850" y="2962"/>
                    <a:pt x="4108" y="2906"/>
                    <a:pt x="4365" y="2839"/>
                  </a:cubicBezTo>
                  <a:cubicBezTo>
                    <a:pt x="4600" y="2772"/>
                    <a:pt x="4880" y="2694"/>
                    <a:pt x="5149" y="2593"/>
                  </a:cubicBezTo>
                  <a:cubicBezTo>
                    <a:pt x="5172" y="2604"/>
                    <a:pt x="5194" y="2604"/>
                    <a:pt x="5216" y="2604"/>
                  </a:cubicBezTo>
                  <a:cubicBezTo>
                    <a:pt x="5250" y="2593"/>
                    <a:pt x="5261" y="2570"/>
                    <a:pt x="5272" y="2537"/>
                  </a:cubicBezTo>
                  <a:cubicBezTo>
                    <a:pt x="5608" y="2391"/>
                    <a:pt x="5922" y="2178"/>
                    <a:pt x="6079" y="1887"/>
                  </a:cubicBezTo>
                  <a:cubicBezTo>
                    <a:pt x="6258" y="1551"/>
                    <a:pt x="6101" y="1137"/>
                    <a:pt x="5810" y="924"/>
                  </a:cubicBezTo>
                  <a:cubicBezTo>
                    <a:pt x="5635" y="802"/>
                    <a:pt x="5438" y="755"/>
                    <a:pt x="5235" y="755"/>
                  </a:cubicBezTo>
                  <a:cubicBezTo>
                    <a:pt x="5008" y="755"/>
                    <a:pt x="4774" y="813"/>
                    <a:pt x="4556" y="890"/>
                  </a:cubicBezTo>
                  <a:cubicBezTo>
                    <a:pt x="4332" y="487"/>
                    <a:pt x="3996" y="162"/>
                    <a:pt x="3536" y="50"/>
                  </a:cubicBezTo>
                  <a:cubicBezTo>
                    <a:pt x="3447" y="28"/>
                    <a:pt x="3346" y="28"/>
                    <a:pt x="3245" y="28"/>
                  </a:cubicBezTo>
                  <a:cubicBezTo>
                    <a:pt x="3229" y="11"/>
                    <a:pt x="3212" y="1"/>
                    <a:pt x="3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3"/>
            <p:cNvSpPr/>
            <p:nvPr/>
          </p:nvSpPr>
          <p:spPr>
            <a:xfrm>
              <a:off x="915853" y="4991936"/>
              <a:ext cx="286446" cy="151564"/>
            </a:xfrm>
            <a:custGeom>
              <a:avLst/>
              <a:gdLst/>
              <a:ahLst/>
              <a:cxnLst/>
              <a:rect l="l" t="t" r="r" b="b"/>
              <a:pathLst>
                <a:path w="8637" h="4570" extrusionOk="0">
                  <a:moveTo>
                    <a:pt x="1826" y="1640"/>
                  </a:moveTo>
                  <a:cubicBezTo>
                    <a:pt x="1983" y="1673"/>
                    <a:pt x="2140" y="1729"/>
                    <a:pt x="2285" y="1797"/>
                  </a:cubicBezTo>
                  <a:lnTo>
                    <a:pt x="1636" y="2917"/>
                  </a:lnTo>
                  <a:lnTo>
                    <a:pt x="1826" y="1640"/>
                  </a:lnTo>
                  <a:close/>
                  <a:moveTo>
                    <a:pt x="1506" y="1593"/>
                  </a:moveTo>
                  <a:cubicBezTo>
                    <a:pt x="1531" y="1593"/>
                    <a:pt x="1555" y="1593"/>
                    <a:pt x="1580" y="1595"/>
                  </a:cubicBezTo>
                  <a:lnTo>
                    <a:pt x="1378" y="3018"/>
                  </a:lnTo>
                  <a:cubicBezTo>
                    <a:pt x="1311" y="2984"/>
                    <a:pt x="1244" y="2950"/>
                    <a:pt x="1188" y="2906"/>
                  </a:cubicBezTo>
                  <a:cubicBezTo>
                    <a:pt x="953" y="2726"/>
                    <a:pt x="762" y="2457"/>
                    <a:pt x="841" y="2144"/>
                  </a:cubicBezTo>
                  <a:cubicBezTo>
                    <a:pt x="934" y="1729"/>
                    <a:pt x="1200" y="1593"/>
                    <a:pt x="1506" y="1593"/>
                  </a:cubicBezTo>
                  <a:close/>
                  <a:moveTo>
                    <a:pt x="3854" y="621"/>
                  </a:moveTo>
                  <a:lnTo>
                    <a:pt x="2711" y="3253"/>
                  </a:lnTo>
                  <a:lnTo>
                    <a:pt x="2689" y="1808"/>
                  </a:lnTo>
                  <a:cubicBezTo>
                    <a:pt x="2789" y="1763"/>
                    <a:pt x="2868" y="1707"/>
                    <a:pt x="2913" y="1617"/>
                  </a:cubicBezTo>
                  <a:cubicBezTo>
                    <a:pt x="3114" y="1203"/>
                    <a:pt x="3417" y="789"/>
                    <a:pt x="3854" y="621"/>
                  </a:cubicBezTo>
                  <a:close/>
                  <a:moveTo>
                    <a:pt x="4393" y="537"/>
                  </a:moveTo>
                  <a:cubicBezTo>
                    <a:pt x="4627" y="537"/>
                    <a:pt x="4882" y="585"/>
                    <a:pt x="5097" y="688"/>
                  </a:cubicBezTo>
                  <a:lnTo>
                    <a:pt x="3898" y="3320"/>
                  </a:lnTo>
                  <a:lnTo>
                    <a:pt x="4257" y="542"/>
                  </a:lnTo>
                  <a:cubicBezTo>
                    <a:pt x="4301" y="539"/>
                    <a:pt x="4346" y="537"/>
                    <a:pt x="4393" y="537"/>
                  </a:cubicBezTo>
                  <a:close/>
                  <a:moveTo>
                    <a:pt x="2442" y="2032"/>
                  </a:moveTo>
                  <a:lnTo>
                    <a:pt x="2465" y="3510"/>
                  </a:lnTo>
                  <a:cubicBezTo>
                    <a:pt x="2218" y="3432"/>
                    <a:pt x="1972" y="3354"/>
                    <a:pt x="1748" y="3242"/>
                  </a:cubicBezTo>
                  <a:lnTo>
                    <a:pt x="2442" y="2032"/>
                  </a:lnTo>
                  <a:close/>
                  <a:moveTo>
                    <a:pt x="5366" y="856"/>
                  </a:moveTo>
                  <a:cubicBezTo>
                    <a:pt x="5444" y="923"/>
                    <a:pt x="5522" y="1013"/>
                    <a:pt x="5567" y="1102"/>
                  </a:cubicBezTo>
                  <a:cubicBezTo>
                    <a:pt x="5735" y="1427"/>
                    <a:pt x="5657" y="1808"/>
                    <a:pt x="5534" y="2121"/>
                  </a:cubicBezTo>
                  <a:cubicBezTo>
                    <a:pt x="5478" y="2267"/>
                    <a:pt x="5422" y="2401"/>
                    <a:pt x="5343" y="2525"/>
                  </a:cubicBezTo>
                  <a:cubicBezTo>
                    <a:pt x="5321" y="2569"/>
                    <a:pt x="5298" y="2603"/>
                    <a:pt x="5276" y="2648"/>
                  </a:cubicBezTo>
                  <a:cubicBezTo>
                    <a:pt x="5276" y="2648"/>
                    <a:pt x="5276" y="2648"/>
                    <a:pt x="5276" y="2648"/>
                  </a:cubicBezTo>
                  <a:lnTo>
                    <a:pt x="5276" y="2648"/>
                  </a:lnTo>
                  <a:cubicBezTo>
                    <a:pt x="5266" y="2663"/>
                    <a:pt x="5263" y="2669"/>
                    <a:pt x="5263" y="2669"/>
                  </a:cubicBezTo>
                  <a:cubicBezTo>
                    <a:pt x="5263" y="2669"/>
                    <a:pt x="5263" y="2669"/>
                    <a:pt x="5263" y="2669"/>
                  </a:cubicBezTo>
                  <a:lnTo>
                    <a:pt x="5263" y="2669"/>
                  </a:lnTo>
                  <a:cubicBezTo>
                    <a:pt x="5199" y="2781"/>
                    <a:pt x="5213" y="2865"/>
                    <a:pt x="5276" y="2928"/>
                  </a:cubicBezTo>
                  <a:lnTo>
                    <a:pt x="4794" y="3634"/>
                  </a:lnTo>
                  <a:lnTo>
                    <a:pt x="5366" y="856"/>
                  </a:lnTo>
                  <a:close/>
                  <a:moveTo>
                    <a:pt x="6262" y="2793"/>
                  </a:moveTo>
                  <a:lnTo>
                    <a:pt x="5724" y="3723"/>
                  </a:lnTo>
                  <a:lnTo>
                    <a:pt x="5724" y="3723"/>
                  </a:lnTo>
                  <a:lnTo>
                    <a:pt x="5802" y="2939"/>
                  </a:lnTo>
                  <a:cubicBezTo>
                    <a:pt x="5948" y="2872"/>
                    <a:pt x="6105" y="2827"/>
                    <a:pt x="6262" y="2793"/>
                  </a:cubicBezTo>
                  <a:close/>
                  <a:moveTo>
                    <a:pt x="3943" y="1057"/>
                  </a:moveTo>
                  <a:lnTo>
                    <a:pt x="3596" y="3779"/>
                  </a:lnTo>
                  <a:cubicBezTo>
                    <a:pt x="3506" y="3757"/>
                    <a:pt x="3428" y="3746"/>
                    <a:pt x="3338" y="3734"/>
                  </a:cubicBezTo>
                  <a:cubicBezTo>
                    <a:pt x="3170" y="3690"/>
                    <a:pt x="3002" y="3656"/>
                    <a:pt x="2823" y="3611"/>
                  </a:cubicBezTo>
                  <a:lnTo>
                    <a:pt x="3943" y="1057"/>
                  </a:lnTo>
                  <a:close/>
                  <a:moveTo>
                    <a:pt x="6687" y="2760"/>
                  </a:moveTo>
                  <a:cubicBezTo>
                    <a:pt x="6911" y="2782"/>
                    <a:pt x="7113" y="2872"/>
                    <a:pt x="7270" y="3029"/>
                  </a:cubicBezTo>
                  <a:lnTo>
                    <a:pt x="6586" y="3914"/>
                  </a:lnTo>
                  <a:lnTo>
                    <a:pt x="6586" y="3914"/>
                  </a:lnTo>
                  <a:lnTo>
                    <a:pt x="6687" y="2760"/>
                  </a:lnTo>
                  <a:close/>
                  <a:moveTo>
                    <a:pt x="4951" y="1606"/>
                  </a:moveTo>
                  <a:lnTo>
                    <a:pt x="4481" y="3925"/>
                  </a:lnTo>
                  <a:cubicBezTo>
                    <a:pt x="4302" y="3902"/>
                    <a:pt x="4122" y="3869"/>
                    <a:pt x="3943" y="3846"/>
                  </a:cubicBezTo>
                  <a:lnTo>
                    <a:pt x="4951" y="1606"/>
                  </a:lnTo>
                  <a:close/>
                  <a:moveTo>
                    <a:pt x="7427" y="3230"/>
                  </a:moveTo>
                  <a:cubicBezTo>
                    <a:pt x="7460" y="3275"/>
                    <a:pt x="7494" y="3320"/>
                    <a:pt x="7516" y="3387"/>
                  </a:cubicBezTo>
                  <a:cubicBezTo>
                    <a:pt x="7673" y="3824"/>
                    <a:pt x="7259" y="3958"/>
                    <a:pt x="6833" y="4003"/>
                  </a:cubicBezTo>
                  <a:lnTo>
                    <a:pt x="7427" y="3230"/>
                  </a:lnTo>
                  <a:close/>
                  <a:moveTo>
                    <a:pt x="5511" y="3006"/>
                  </a:moveTo>
                  <a:cubicBezTo>
                    <a:pt x="5522" y="3006"/>
                    <a:pt x="5534" y="3018"/>
                    <a:pt x="5545" y="3018"/>
                  </a:cubicBezTo>
                  <a:lnTo>
                    <a:pt x="5444" y="4014"/>
                  </a:lnTo>
                  <a:cubicBezTo>
                    <a:pt x="5254" y="4003"/>
                    <a:pt x="5063" y="3992"/>
                    <a:pt x="4862" y="3970"/>
                  </a:cubicBezTo>
                  <a:lnTo>
                    <a:pt x="5511" y="3006"/>
                  </a:lnTo>
                  <a:close/>
                  <a:moveTo>
                    <a:pt x="6418" y="3018"/>
                  </a:moveTo>
                  <a:lnTo>
                    <a:pt x="6329" y="4026"/>
                  </a:lnTo>
                  <a:lnTo>
                    <a:pt x="6284" y="4026"/>
                  </a:lnTo>
                  <a:cubicBezTo>
                    <a:pt x="6236" y="4029"/>
                    <a:pt x="6187" y="4031"/>
                    <a:pt x="6138" y="4031"/>
                  </a:cubicBezTo>
                  <a:cubicBezTo>
                    <a:pt x="6041" y="4031"/>
                    <a:pt x="5944" y="4026"/>
                    <a:pt x="5847" y="4026"/>
                  </a:cubicBezTo>
                  <a:lnTo>
                    <a:pt x="6418" y="3018"/>
                  </a:lnTo>
                  <a:close/>
                  <a:moveTo>
                    <a:pt x="4508" y="0"/>
                  </a:moveTo>
                  <a:cubicBezTo>
                    <a:pt x="4260" y="0"/>
                    <a:pt x="4016" y="33"/>
                    <a:pt x="3798" y="94"/>
                  </a:cubicBezTo>
                  <a:cubicBezTo>
                    <a:pt x="3193" y="262"/>
                    <a:pt x="2733" y="677"/>
                    <a:pt x="2409" y="1192"/>
                  </a:cubicBezTo>
                  <a:cubicBezTo>
                    <a:pt x="2140" y="1101"/>
                    <a:pt x="1857" y="1040"/>
                    <a:pt x="1579" y="1040"/>
                  </a:cubicBezTo>
                  <a:cubicBezTo>
                    <a:pt x="1276" y="1040"/>
                    <a:pt x="980" y="1112"/>
                    <a:pt x="717" y="1293"/>
                  </a:cubicBezTo>
                  <a:cubicBezTo>
                    <a:pt x="314" y="1573"/>
                    <a:pt x="1" y="2099"/>
                    <a:pt x="113" y="2603"/>
                  </a:cubicBezTo>
                  <a:cubicBezTo>
                    <a:pt x="303" y="3454"/>
                    <a:pt x="1479" y="3835"/>
                    <a:pt x="2207" y="4037"/>
                  </a:cubicBezTo>
                  <a:cubicBezTo>
                    <a:pt x="3361" y="4381"/>
                    <a:pt x="4616" y="4570"/>
                    <a:pt x="5839" y="4570"/>
                  </a:cubicBezTo>
                  <a:cubicBezTo>
                    <a:pt x="5969" y="4570"/>
                    <a:pt x="6099" y="4567"/>
                    <a:pt x="6228" y="4563"/>
                  </a:cubicBezTo>
                  <a:cubicBezTo>
                    <a:pt x="6956" y="4541"/>
                    <a:pt x="8636" y="4317"/>
                    <a:pt x="8244" y="3197"/>
                  </a:cubicBezTo>
                  <a:cubicBezTo>
                    <a:pt x="7959" y="2493"/>
                    <a:pt x="7362" y="2214"/>
                    <a:pt x="6713" y="2214"/>
                  </a:cubicBezTo>
                  <a:cubicBezTo>
                    <a:pt x="6546" y="2214"/>
                    <a:pt x="6375" y="2233"/>
                    <a:pt x="6206" y="2267"/>
                  </a:cubicBezTo>
                  <a:cubicBezTo>
                    <a:pt x="6452" y="1685"/>
                    <a:pt x="6519" y="1013"/>
                    <a:pt x="6049" y="542"/>
                  </a:cubicBezTo>
                  <a:cubicBezTo>
                    <a:pt x="5667" y="168"/>
                    <a:pt x="5075" y="0"/>
                    <a:pt x="4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3"/>
            <p:cNvSpPr/>
            <p:nvPr/>
          </p:nvSpPr>
          <p:spPr>
            <a:xfrm>
              <a:off x="1427324" y="5111595"/>
              <a:ext cx="2487" cy="398"/>
            </a:xfrm>
            <a:custGeom>
              <a:avLst/>
              <a:gdLst/>
              <a:ahLst/>
              <a:cxnLst/>
              <a:rect l="l" t="t" r="r" b="b"/>
              <a:pathLst>
                <a:path w="75" h="12" extrusionOk="0">
                  <a:moveTo>
                    <a:pt x="68" y="1"/>
                  </a:moveTo>
                  <a:cubicBezTo>
                    <a:pt x="66" y="1"/>
                    <a:pt x="60" y="1"/>
                    <a:pt x="47" y="3"/>
                  </a:cubicBezTo>
                  <a:cubicBezTo>
                    <a:pt x="11" y="9"/>
                    <a:pt x="1" y="11"/>
                    <a:pt x="3" y="11"/>
                  </a:cubicBezTo>
                  <a:cubicBezTo>
                    <a:pt x="7" y="11"/>
                    <a:pt x="74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3"/>
            <p:cNvSpPr/>
            <p:nvPr/>
          </p:nvSpPr>
          <p:spPr>
            <a:xfrm>
              <a:off x="1334130" y="5008253"/>
              <a:ext cx="207679" cy="105564"/>
            </a:xfrm>
            <a:custGeom>
              <a:avLst/>
              <a:gdLst/>
              <a:ahLst/>
              <a:cxnLst/>
              <a:rect l="l" t="t" r="r" b="b"/>
              <a:pathLst>
                <a:path w="6262" h="3183" extrusionOk="0">
                  <a:moveTo>
                    <a:pt x="4985" y="1025"/>
                  </a:moveTo>
                  <a:lnTo>
                    <a:pt x="4884" y="1047"/>
                  </a:lnTo>
                  <a:lnTo>
                    <a:pt x="5029" y="2066"/>
                  </a:lnTo>
                  <a:lnTo>
                    <a:pt x="5029" y="2066"/>
                  </a:lnTo>
                  <a:lnTo>
                    <a:pt x="4503" y="1148"/>
                  </a:lnTo>
                  <a:cubicBezTo>
                    <a:pt x="4503" y="1137"/>
                    <a:pt x="4514" y="1137"/>
                    <a:pt x="4525" y="1137"/>
                  </a:cubicBezTo>
                  <a:cubicBezTo>
                    <a:pt x="4671" y="1069"/>
                    <a:pt x="4839" y="1025"/>
                    <a:pt x="4985" y="1025"/>
                  </a:cubicBezTo>
                  <a:close/>
                  <a:moveTo>
                    <a:pt x="5074" y="1036"/>
                  </a:moveTo>
                  <a:cubicBezTo>
                    <a:pt x="5298" y="1069"/>
                    <a:pt x="5489" y="1204"/>
                    <a:pt x="5590" y="1484"/>
                  </a:cubicBezTo>
                  <a:cubicBezTo>
                    <a:pt x="5668" y="1697"/>
                    <a:pt x="5634" y="1898"/>
                    <a:pt x="5489" y="2066"/>
                  </a:cubicBezTo>
                  <a:cubicBezTo>
                    <a:pt x="5422" y="2145"/>
                    <a:pt x="5332" y="2212"/>
                    <a:pt x="5242" y="2268"/>
                  </a:cubicBezTo>
                  <a:lnTo>
                    <a:pt x="5074" y="1036"/>
                  </a:lnTo>
                  <a:close/>
                  <a:moveTo>
                    <a:pt x="3428" y="397"/>
                  </a:moveTo>
                  <a:cubicBezTo>
                    <a:pt x="3730" y="565"/>
                    <a:pt x="3954" y="845"/>
                    <a:pt x="4100" y="1159"/>
                  </a:cubicBezTo>
                  <a:cubicBezTo>
                    <a:pt x="4123" y="1198"/>
                    <a:pt x="4162" y="1210"/>
                    <a:pt x="4207" y="1210"/>
                  </a:cubicBezTo>
                  <a:cubicBezTo>
                    <a:pt x="4226" y="1210"/>
                    <a:pt x="4247" y="1207"/>
                    <a:pt x="4268" y="1204"/>
                  </a:cubicBezTo>
                  <a:lnTo>
                    <a:pt x="4268" y="1204"/>
                  </a:lnTo>
                  <a:lnTo>
                    <a:pt x="4257" y="2301"/>
                  </a:lnTo>
                  <a:lnTo>
                    <a:pt x="3428" y="397"/>
                  </a:lnTo>
                  <a:close/>
                  <a:moveTo>
                    <a:pt x="2881" y="260"/>
                  </a:moveTo>
                  <a:cubicBezTo>
                    <a:pt x="2964" y="260"/>
                    <a:pt x="3046" y="269"/>
                    <a:pt x="3125" y="285"/>
                  </a:cubicBezTo>
                  <a:lnTo>
                    <a:pt x="3394" y="2346"/>
                  </a:lnTo>
                  <a:lnTo>
                    <a:pt x="3394" y="2346"/>
                  </a:lnTo>
                  <a:lnTo>
                    <a:pt x="2476" y="341"/>
                  </a:lnTo>
                  <a:cubicBezTo>
                    <a:pt x="2602" y="285"/>
                    <a:pt x="2742" y="260"/>
                    <a:pt x="2881" y="260"/>
                  </a:cubicBezTo>
                  <a:close/>
                  <a:moveTo>
                    <a:pt x="2308" y="453"/>
                  </a:moveTo>
                  <a:lnTo>
                    <a:pt x="2745" y="2582"/>
                  </a:lnTo>
                  <a:lnTo>
                    <a:pt x="2341" y="1977"/>
                  </a:lnTo>
                  <a:cubicBezTo>
                    <a:pt x="2409" y="1954"/>
                    <a:pt x="2465" y="1909"/>
                    <a:pt x="2431" y="1876"/>
                  </a:cubicBezTo>
                  <a:cubicBezTo>
                    <a:pt x="2218" y="1551"/>
                    <a:pt x="2005" y="1069"/>
                    <a:pt x="2151" y="689"/>
                  </a:cubicBezTo>
                  <a:cubicBezTo>
                    <a:pt x="2185" y="588"/>
                    <a:pt x="2241" y="521"/>
                    <a:pt x="2308" y="453"/>
                  </a:cubicBezTo>
                  <a:close/>
                  <a:moveTo>
                    <a:pt x="4447" y="1417"/>
                  </a:moveTo>
                  <a:lnTo>
                    <a:pt x="5018" y="2402"/>
                  </a:lnTo>
                  <a:cubicBezTo>
                    <a:pt x="4839" y="2492"/>
                    <a:pt x="4637" y="2559"/>
                    <a:pt x="4436" y="2615"/>
                  </a:cubicBezTo>
                  <a:lnTo>
                    <a:pt x="4447" y="1417"/>
                  </a:lnTo>
                  <a:close/>
                  <a:moveTo>
                    <a:pt x="1669" y="1943"/>
                  </a:moveTo>
                  <a:lnTo>
                    <a:pt x="1669" y="1943"/>
                  </a:lnTo>
                  <a:cubicBezTo>
                    <a:pt x="1703" y="1954"/>
                    <a:pt x="1748" y="1965"/>
                    <a:pt x="1793" y="1977"/>
                  </a:cubicBezTo>
                  <a:cubicBezTo>
                    <a:pt x="1822" y="1996"/>
                    <a:pt x="1920" y="2033"/>
                    <a:pt x="1929" y="2034"/>
                  </a:cubicBezTo>
                  <a:lnTo>
                    <a:pt x="1929" y="2034"/>
                  </a:lnTo>
                  <a:cubicBezTo>
                    <a:pt x="1942" y="2044"/>
                    <a:pt x="1974" y="2044"/>
                    <a:pt x="2005" y="2044"/>
                  </a:cubicBezTo>
                  <a:lnTo>
                    <a:pt x="2061" y="2649"/>
                  </a:lnTo>
                  <a:lnTo>
                    <a:pt x="2061" y="2649"/>
                  </a:lnTo>
                  <a:lnTo>
                    <a:pt x="1669" y="1943"/>
                  </a:lnTo>
                  <a:close/>
                  <a:moveTo>
                    <a:pt x="1270" y="1871"/>
                  </a:moveTo>
                  <a:cubicBezTo>
                    <a:pt x="1297" y="1871"/>
                    <a:pt x="1326" y="1873"/>
                    <a:pt x="1356" y="1876"/>
                  </a:cubicBezTo>
                  <a:lnTo>
                    <a:pt x="1434" y="2783"/>
                  </a:lnTo>
                  <a:lnTo>
                    <a:pt x="885" y="2066"/>
                  </a:lnTo>
                  <a:cubicBezTo>
                    <a:pt x="982" y="1931"/>
                    <a:pt x="1103" y="1871"/>
                    <a:pt x="1270" y="1871"/>
                  </a:cubicBezTo>
                  <a:close/>
                  <a:moveTo>
                    <a:pt x="3361" y="711"/>
                  </a:moveTo>
                  <a:lnTo>
                    <a:pt x="4223" y="2671"/>
                  </a:lnTo>
                  <a:cubicBezTo>
                    <a:pt x="4156" y="2682"/>
                    <a:pt x="4100" y="2694"/>
                    <a:pt x="4044" y="2716"/>
                  </a:cubicBezTo>
                  <a:cubicBezTo>
                    <a:pt x="3898" y="2738"/>
                    <a:pt x="3764" y="2761"/>
                    <a:pt x="3629" y="2783"/>
                  </a:cubicBezTo>
                  <a:lnTo>
                    <a:pt x="3361" y="711"/>
                  </a:lnTo>
                  <a:close/>
                  <a:moveTo>
                    <a:pt x="784" y="2234"/>
                  </a:moveTo>
                  <a:lnTo>
                    <a:pt x="1288" y="2895"/>
                  </a:lnTo>
                  <a:cubicBezTo>
                    <a:pt x="941" y="2817"/>
                    <a:pt x="628" y="2660"/>
                    <a:pt x="762" y="2290"/>
                  </a:cubicBezTo>
                  <a:cubicBezTo>
                    <a:pt x="762" y="2268"/>
                    <a:pt x="773" y="2257"/>
                    <a:pt x="784" y="2234"/>
                  </a:cubicBezTo>
                  <a:close/>
                  <a:moveTo>
                    <a:pt x="2633" y="1114"/>
                  </a:moveTo>
                  <a:lnTo>
                    <a:pt x="3405" y="2828"/>
                  </a:lnTo>
                  <a:cubicBezTo>
                    <a:pt x="3383" y="2839"/>
                    <a:pt x="3349" y="2839"/>
                    <a:pt x="3327" y="2850"/>
                  </a:cubicBezTo>
                  <a:cubicBezTo>
                    <a:pt x="3249" y="2862"/>
                    <a:pt x="3170" y="2873"/>
                    <a:pt x="3092" y="2873"/>
                  </a:cubicBezTo>
                  <a:cubicBezTo>
                    <a:pt x="3083" y="2882"/>
                    <a:pt x="3038" y="2883"/>
                    <a:pt x="3009" y="2890"/>
                  </a:cubicBezTo>
                  <a:lnTo>
                    <a:pt x="3009" y="2890"/>
                  </a:lnTo>
                  <a:cubicBezTo>
                    <a:pt x="3016" y="2887"/>
                    <a:pt x="3025" y="2884"/>
                    <a:pt x="3036" y="2884"/>
                  </a:cubicBezTo>
                  <a:cubicBezTo>
                    <a:pt x="3013" y="2884"/>
                    <a:pt x="3002" y="2884"/>
                    <a:pt x="2991" y="2895"/>
                  </a:cubicBezTo>
                  <a:lnTo>
                    <a:pt x="2633" y="1114"/>
                  </a:lnTo>
                  <a:close/>
                  <a:moveTo>
                    <a:pt x="2196" y="2100"/>
                  </a:moveTo>
                  <a:lnTo>
                    <a:pt x="2756" y="2918"/>
                  </a:lnTo>
                  <a:lnTo>
                    <a:pt x="2711" y="2918"/>
                  </a:lnTo>
                  <a:cubicBezTo>
                    <a:pt x="2565" y="2929"/>
                    <a:pt x="2420" y="2929"/>
                    <a:pt x="2274" y="2940"/>
                  </a:cubicBezTo>
                  <a:lnTo>
                    <a:pt x="2196" y="2100"/>
                  </a:lnTo>
                  <a:close/>
                  <a:moveTo>
                    <a:pt x="1568" y="2133"/>
                  </a:moveTo>
                  <a:lnTo>
                    <a:pt x="2028" y="2940"/>
                  </a:lnTo>
                  <a:cubicBezTo>
                    <a:pt x="1994" y="2940"/>
                    <a:pt x="1972" y="2951"/>
                    <a:pt x="1938" y="2951"/>
                  </a:cubicBezTo>
                  <a:cubicBezTo>
                    <a:pt x="1860" y="2951"/>
                    <a:pt x="1748" y="2940"/>
                    <a:pt x="1636" y="2940"/>
                  </a:cubicBezTo>
                  <a:lnTo>
                    <a:pt x="1568" y="2133"/>
                  </a:lnTo>
                  <a:close/>
                  <a:moveTo>
                    <a:pt x="3195" y="1"/>
                  </a:moveTo>
                  <a:cubicBezTo>
                    <a:pt x="3187" y="1"/>
                    <a:pt x="3179" y="2"/>
                    <a:pt x="3170" y="5"/>
                  </a:cubicBezTo>
                  <a:cubicBezTo>
                    <a:pt x="3159" y="5"/>
                    <a:pt x="3159" y="17"/>
                    <a:pt x="3148" y="17"/>
                  </a:cubicBezTo>
                  <a:cubicBezTo>
                    <a:pt x="2700" y="17"/>
                    <a:pt x="2207" y="151"/>
                    <a:pt x="1882" y="420"/>
                  </a:cubicBezTo>
                  <a:cubicBezTo>
                    <a:pt x="1501" y="733"/>
                    <a:pt x="1535" y="1226"/>
                    <a:pt x="1703" y="1641"/>
                  </a:cubicBezTo>
                  <a:cubicBezTo>
                    <a:pt x="1628" y="1632"/>
                    <a:pt x="1553" y="1628"/>
                    <a:pt x="1478" y="1628"/>
                  </a:cubicBezTo>
                  <a:cubicBezTo>
                    <a:pt x="958" y="1628"/>
                    <a:pt x="451" y="1840"/>
                    <a:pt x="236" y="2369"/>
                  </a:cubicBezTo>
                  <a:cubicBezTo>
                    <a:pt x="0" y="3041"/>
                    <a:pt x="952" y="3153"/>
                    <a:pt x="1400" y="3175"/>
                  </a:cubicBezTo>
                  <a:lnTo>
                    <a:pt x="1557" y="3175"/>
                  </a:lnTo>
                  <a:cubicBezTo>
                    <a:pt x="1678" y="3180"/>
                    <a:pt x="1799" y="3182"/>
                    <a:pt x="1918" y="3182"/>
                  </a:cubicBezTo>
                  <a:cubicBezTo>
                    <a:pt x="2088" y="3182"/>
                    <a:pt x="2256" y="3177"/>
                    <a:pt x="2420" y="3164"/>
                  </a:cubicBezTo>
                  <a:cubicBezTo>
                    <a:pt x="2521" y="3153"/>
                    <a:pt x="2621" y="3142"/>
                    <a:pt x="2722" y="3130"/>
                  </a:cubicBezTo>
                  <a:cubicBezTo>
                    <a:pt x="2767" y="3130"/>
                    <a:pt x="2812" y="3130"/>
                    <a:pt x="2857" y="3119"/>
                  </a:cubicBezTo>
                  <a:lnTo>
                    <a:pt x="2879" y="3119"/>
                  </a:lnTo>
                  <a:cubicBezTo>
                    <a:pt x="3092" y="3097"/>
                    <a:pt x="3305" y="3052"/>
                    <a:pt x="3517" y="3018"/>
                  </a:cubicBezTo>
                  <a:cubicBezTo>
                    <a:pt x="3540" y="3030"/>
                    <a:pt x="3562" y="3030"/>
                    <a:pt x="3585" y="3030"/>
                  </a:cubicBezTo>
                  <a:cubicBezTo>
                    <a:pt x="3596" y="3018"/>
                    <a:pt x="3596" y="3007"/>
                    <a:pt x="3607" y="3007"/>
                  </a:cubicBezTo>
                  <a:cubicBezTo>
                    <a:pt x="3865" y="2962"/>
                    <a:pt x="4111" y="2906"/>
                    <a:pt x="4357" y="2839"/>
                  </a:cubicBezTo>
                  <a:cubicBezTo>
                    <a:pt x="4593" y="2772"/>
                    <a:pt x="4873" y="2694"/>
                    <a:pt x="5141" y="2593"/>
                  </a:cubicBezTo>
                  <a:cubicBezTo>
                    <a:pt x="5164" y="2604"/>
                    <a:pt x="5197" y="2604"/>
                    <a:pt x="5220" y="2604"/>
                  </a:cubicBezTo>
                  <a:cubicBezTo>
                    <a:pt x="5253" y="2593"/>
                    <a:pt x="5265" y="2559"/>
                    <a:pt x="5276" y="2537"/>
                  </a:cubicBezTo>
                  <a:cubicBezTo>
                    <a:pt x="5612" y="2380"/>
                    <a:pt x="5926" y="2178"/>
                    <a:pt x="6082" y="1887"/>
                  </a:cubicBezTo>
                  <a:cubicBezTo>
                    <a:pt x="6262" y="1551"/>
                    <a:pt x="6105" y="1137"/>
                    <a:pt x="5802" y="924"/>
                  </a:cubicBezTo>
                  <a:cubicBezTo>
                    <a:pt x="5638" y="805"/>
                    <a:pt x="5449" y="760"/>
                    <a:pt x="5254" y="760"/>
                  </a:cubicBezTo>
                  <a:cubicBezTo>
                    <a:pt x="5023" y="760"/>
                    <a:pt x="4783" y="823"/>
                    <a:pt x="4559" y="901"/>
                  </a:cubicBezTo>
                  <a:cubicBezTo>
                    <a:pt x="4335" y="498"/>
                    <a:pt x="3999" y="162"/>
                    <a:pt x="3540" y="61"/>
                  </a:cubicBezTo>
                  <a:cubicBezTo>
                    <a:pt x="3450" y="39"/>
                    <a:pt x="3349" y="39"/>
                    <a:pt x="3249" y="28"/>
                  </a:cubicBezTo>
                  <a:cubicBezTo>
                    <a:pt x="3232" y="11"/>
                    <a:pt x="3216" y="1"/>
                    <a:pt x="3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3"/>
            <p:cNvSpPr/>
            <p:nvPr/>
          </p:nvSpPr>
          <p:spPr>
            <a:xfrm>
              <a:off x="1685149" y="4993362"/>
              <a:ext cx="286081" cy="148745"/>
            </a:xfrm>
            <a:custGeom>
              <a:avLst/>
              <a:gdLst/>
              <a:ahLst/>
              <a:cxnLst/>
              <a:rect l="l" t="t" r="r" b="b"/>
              <a:pathLst>
                <a:path w="8626" h="4485" extrusionOk="0">
                  <a:moveTo>
                    <a:pt x="1827" y="1541"/>
                  </a:moveTo>
                  <a:cubicBezTo>
                    <a:pt x="1995" y="1597"/>
                    <a:pt x="2152" y="1664"/>
                    <a:pt x="2275" y="1720"/>
                  </a:cubicBezTo>
                  <a:cubicBezTo>
                    <a:pt x="2286" y="1720"/>
                    <a:pt x="2297" y="1720"/>
                    <a:pt x="2308" y="1731"/>
                  </a:cubicBezTo>
                  <a:lnTo>
                    <a:pt x="1636" y="2874"/>
                  </a:lnTo>
                  <a:lnTo>
                    <a:pt x="1636" y="2874"/>
                  </a:lnTo>
                  <a:lnTo>
                    <a:pt x="1827" y="1541"/>
                  </a:lnTo>
                  <a:close/>
                  <a:moveTo>
                    <a:pt x="1467" y="1478"/>
                  </a:moveTo>
                  <a:cubicBezTo>
                    <a:pt x="1505" y="1478"/>
                    <a:pt x="1543" y="1481"/>
                    <a:pt x="1580" y="1485"/>
                  </a:cubicBezTo>
                  <a:lnTo>
                    <a:pt x="1367" y="2997"/>
                  </a:lnTo>
                  <a:cubicBezTo>
                    <a:pt x="1323" y="2975"/>
                    <a:pt x="1278" y="2952"/>
                    <a:pt x="1233" y="2919"/>
                  </a:cubicBezTo>
                  <a:cubicBezTo>
                    <a:pt x="987" y="2728"/>
                    <a:pt x="774" y="2470"/>
                    <a:pt x="830" y="2134"/>
                  </a:cubicBezTo>
                  <a:cubicBezTo>
                    <a:pt x="863" y="1899"/>
                    <a:pt x="1031" y="1574"/>
                    <a:pt x="1278" y="1507"/>
                  </a:cubicBezTo>
                  <a:cubicBezTo>
                    <a:pt x="1335" y="1486"/>
                    <a:pt x="1400" y="1478"/>
                    <a:pt x="1467" y="1478"/>
                  </a:cubicBezTo>
                  <a:close/>
                  <a:moveTo>
                    <a:pt x="3888" y="522"/>
                  </a:moveTo>
                  <a:lnTo>
                    <a:pt x="2712" y="3210"/>
                  </a:lnTo>
                  <a:lnTo>
                    <a:pt x="2689" y="1720"/>
                  </a:lnTo>
                  <a:cubicBezTo>
                    <a:pt x="2779" y="1686"/>
                    <a:pt x="2857" y="1630"/>
                    <a:pt x="2902" y="1552"/>
                  </a:cubicBezTo>
                  <a:cubicBezTo>
                    <a:pt x="3115" y="1126"/>
                    <a:pt x="3417" y="678"/>
                    <a:pt x="3888" y="522"/>
                  </a:cubicBezTo>
                  <a:close/>
                  <a:moveTo>
                    <a:pt x="4328" y="453"/>
                  </a:moveTo>
                  <a:cubicBezTo>
                    <a:pt x="4587" y="453"/>
                    <a:pt x="4861" y="509"/>
                    <a:pt x="5097" y="622"/>
                  </a:cubicBezTo>
                  <a:lnTo>
                    <a:pt x="3899" y="3277"/>
                  </a:lnTo>
                  <a:lnTo>
                    <a:pt x="3899" y="3277"/>
                  </a:lnTo>
                  <a:lnTo>
                    <a:pt x="4257" y="454"/>
                  </a:lnTo>
                  <a:cubicBezTo>
                    <a:pt x="4281" y="453"/>
                    <a:pt x="4304" y="453"/>
                    <a:pt x="4328" y="453"/>
                  </a:cubicBezTo>
                  <a:close/>
                  <a:moveTo>
                    <a:pt x="2443" y="1989"/>
                  </a:moveTo>
                  <a:lnTo>
                    <a:pt x="2465" y="3501"/>
                  </a:lnTo>
                  <a:cubicBezTo>
                    <a:pt x="2208" y="3423"/>
                    <a:pt x="1961" y="3333"/>
                    <a:pt x="1726" y="3221"/>
                  </a:cubicBezTo>
                  <a:lnTo>
                    <a:pt x="2443" y="1989"/>
                  </a:lnTo>
                  <a:close/>
                  <a:moveTo>
                    <a:pt x="5366" y="802"/>
                  </a:moveTo>
                  <a:cubicBezTo>
                    <a:pt x="5456" y="880"/>
                    <a:pt x="5534" y="970"/>
                    <a:pt x="5579" y="1082"/>
                  </a:cubicBezTo>
                  <a:cubicBezTo>
                    <a:pt x="5814" y="1597"/>
                    <a:pt x="5534" y="2258"/>
                    <a:pt x="5243" y="2694"/>
                  </a:cubicBezTo>
                  <a:cubicBezTo>
                    <a:pt x="5176" y="2784"/>
                    <a:pt x="5209" y="2840"/>
                    <a:pt x="5276" y="2874"/>
                  </a:cubicBezTo>
                  <a:lnTo>
                    <a:pt x="4784" y="3591"/>
                  </a:lnTo>
                  <a:lnTo>
                    <a:pt x="4784" y="3591"/>
                  </a:lnTo>
                  <a:lnTo>
                    <a:pt x="5366" y="802"/>
                  </a:lnTo>
                  <a:close/>
                  <a:moveTo>
                    <a:pt x="6285" y="2694"/>
                  </a:moveTo>
                  <a:lnTo>
                    <a:pt x="5725" y="3680"/>
                  </a:lnTo>
                  <a:lnTo>
                    <a:pt x="5803" y="2851"/>
                  </a:lnTo>
                  <a:cubicBezTo>
                    <a:pt x="5960" y="2773"/>
                    <a:pt x="6128" y="2717"/>
                    <a:pt x="6285" y="2694"/>
                  </a:cubicBezTo>
                  <a:close/>
                  <a:moveTo>
                    <a:pt x="3944" y="1014"/>
                  </a:moveTo>
                  <a:lnTo>
                    <a:pt x="3585" y="3770"/>
                  </a:lnTo>
                  <a:cubicBezTo>
                    <a:pt x="3529" y="3759"/>
                    <a:pt x="3462" y="3747"/>
                    <a:pt x="3406" y="3736"/>
                  </a:cubicBezTo>
                  <a:cubicBezTo>
                    <a:pt x="3216" y="3691"/>
                    <a:pt x="3014" y="3647"/>
                    <a:pt x="2812" y="3602"/>
                  </a:cubicBezTo>
                  <a:lnTo>
                    <a:pt x="3944" y="1014"/>
                  </a:lnTo>
                  <a:close/>
                  <a:moveTo>
                    <a:pt x="6688" y="2683"/>
                  </a:moveTo>
                  <a:cubicBezTo>
                    <a:pt x="6912" y="2717"/>
                    <a:pt x="7113" y="2807"/>
                    <a:pt x="7281" y="2975"/>
                  </a:cubicBezTo>
                  <a:lnTo>
                    <a:pt x="6587" y="3871"/>
                  </a:lnTo>
                  <a:lnTo>
                    <a:pt x="6688" y="2683"/>
                  </a:lnTo>
                  <a:close/>
                  <a:moveTo>
                    <a:pt x="4952" y="1563"/>
                  </a:moveTo>
                  <a:lnTo>
                    <a:pt x="4470" y="3915"/>
                  </a:lnTo>
                  <a:cubicBezTo>
                    <a:pt x="4280" y="3893"/>
                    <a:pt x="4100" y="3871"/>
                    <a:pt x="3921" y="3837"/>
                  </a:cubicBezTo>
                  <a:lnTo>
                    <a:pt x="4952" y="1563"/>
                  </a:lnTo>
                  <a:close/>
                  <a:moveTo>
                    <a:pt x="7427" y="3187"/>
                  </a:moveTo>
                  <a:cubicBezTo>
                    <a:pt x="7461" y="3232"/>
                    <a:pt x="7494" y="3277"/>
                    <a:pt x="7517" y="3344"/>
                  </a:cubicBezTo>
                  <a:cubicBezTo>
                    <a:pt x="7685" y="3826"/>
                    <a:pt x="7237" y="3971"/>
                    <a:pt x="6800" y="4005"/>
                  </a:cubicBezTo>
                  <a:lnTo>
                    <a:pt x="7427" y="3187"/>
                  </a:lnTo>
                  <a:close/>
                  <a:moveTo>
                    <a:pt x="5545" y="2930"/>
                  </a:moveTo>
                  <a:lnTo>
                    <a:pt x="5444" y="4016"/>
                  </a:lnTo>
                  <a:cubicBezTo>
                    <a:pt x="5243" y="4005"/>
                    <a:pt x="5041" y="3983"/>
                    <a:pt x="4840" y="3960"/>
                  </a:cubicBezTo>
                  <a:lnTo>
                    <a:pt x="5545" y="2930"/>
                  </a:lnTo>
                  <a:close/>
                  <a:moveTo>
                    <a:pt x="6408" y="2975"/>
                  </a:moveTo>
                  <a:lnTo>
                    <a:pt x="6318" y="4027"/>
                  </a:lnTo>
                  <a:lnTo>
                    <a:pt x="6296" y="4027"/>
                  </a:lnTo>
                  <a:cubicBezTo>
                    <a:pt x="6243" y="4031"/>
                    <a:pt x="6190" y="4032"/>
                    <a:pt x="6136" y="4032"/>
                  </a:cubicBezTo>
                  <a:cubicBezTo>
                    <a:pt x="6028" y="4032"/>
                    <a:pt x="5919" y="4027"/>
                    <a:pt x="5814" y="4027"/>
                  </a:cubicBezTo>
                  <a:lnTo>
                    <a:pt x="6408" y="2975"/>
                  </a:lnTo>
                  <a:close/>
                  <a:moveTo>
                    <a:pt x="4559" y="0"/>
                  </a:moveTo>
                  <a:cubicBezTo>
                    <a:pt x="4280" y="0"/>
                    <a:pt x="4006" y="42"/>
                    <a:pt x="3764" y="118"/>
                  </a:cubicBezTo>
                  <a:cubicBezTo>
                    <a:pt x="3182" y="298"/>
                    <a:pt x="2734" y="690"/>
                    <a:pt x="2409" y="1182"/>
                  </a:cubicBezTo>
                  <a:cubicBezTo>
                    <a:pt x="2153" y="1097"/>
                    <a:pt x="1883" y="1042"/>
                    <a:pt x="1616" y="1042"/>
                  </a:cubicBezTo>
                  <a:cubicBezTo>
                    <a:pt x="1323" y="1042"/>
                    <a:pt x="1032" y="1108"/>
                    <a:pt x="763" y="1272"/>
                  </a:cubicBezTo>
                  <a:cubicBezTo>
                    <a:pt x="348" y="1518"/>
                    <a:pt x="1" y="2045"/>
                    <a:pt x="102" y="2538"/>
                  </a:cubicBezTo>
                  <a:cubicBezTo>
                    <a:pt x="270" y="3378"/>
                    <a:pt x="1435" y="3736"/>
                    <a:pt x="2129" y="3949"/>
                  </a:cubicBezTo>
                  <a:cubicBezTo>
                    <a:pt x="3285" y="4288"/>
                    <a:pt x="4538" y="4485"/>
                    <a:pt x="5754" y="4485"/>
                  </a:cubicBezTo>
                  <a:cubicBezTo>
                    <a:pt x="5906" y="4485"/>
                    <a:pt x="6056" y="4482"/>
                    <a:pt x="6206" y="4475"/>
                  </a:cubicBezTo>
                  <a:cubicBezTo>
                    <a:pt x="6912" y="4442"/>
                    <a:pt x="8625" y="4240"/>
                    <a:pt x="8245" y="3154"/>
                  </a:cubicBezTo>
                  <a:cubicBezTo>
                    <a:pt x="7969" y="2472"/>
                    <a:pt x="7374" y="2216"/>
                    <a:pt x="6736" y="2216"/>
                  </a:cubicBezTo>
                  <a:cubicBezTo>
                    <a:pt x="6546" y="2216"/>
                    <a:pt x="6352" y="2239"/>
                    <a:pt x="6161" y="2280"/>
                  </a:cubicBezTo>
                  <a:cubicBezTo>
                    <a:pt x="6441" y="1686"/>
                    <a:pt x="6531" y="958"/>
                    <a:pt x="6027" y="499"/>
                  </a:cubicBezTo>
                  <a:cubicBezTo>
                    <a:pt x="5651" y="153"/>
                    <a:pt x="5096" y="0"/>
                    <a:pt x="4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3"/>
            <p:cNvSpPr/>
            <p:nvPr/>
          </p:nvSpPr>
          <p:spPr>
            <a:xfrm>
              <a:off x="2102730" y="5007192"/>
              <a:ext cx="208011" cy="108350"/>
            </a:xfrm>
            <a:custGeom>
              <a:avLst/>
              <a:gdLst/>
              <a:ahLst/>
              <a:cxnLst/>
              <a:rect l="l" t="t" r="r" b="b"/>
              <a:pathLst>
                <a:path w="6272" h="3267" extrusionOk="0">
                  <a:moveTo>
                    <a:pt x="4917" y="1113"/>
                  </a:moveTo>
                  <a:lnTo>
                    <a:pt x="5051" y="2098"/>
                  </a:lnTo>
                  <a:lnTo>
                    <a:pt x="4547" y="1225"/>
                  </a:lnTo>
                  <a:cubicBezTo>
                    <a:pt x="4670" y="1169"/>
                    <a:pt x="4793" y="1124"/>
                    <a:pt x="4917" y="1113"/>
                  </a:cubicBezTo>
                  <a:close/>
                  <a:moveTo>
                    <a:pt x="5096" y="1101"/>
                  </a:moveTo>
                  <a:cubicBezTo>
                    <a:pt x="5297" y="1124"/>
                    <a:pt x="5477" y="1225"/>
                    <a:pt x="5600" y="1482"/>
                  </a:cubicBezTo>
                  <a:cubicBezTo>
                    <a:pt x="5678" y="1684"/>
                    <a:pt x="5667" y="1885"/>
                    <a:pt x="5521" y="2053"/>
                  </a:cubicBezTo>
                  <a:cubicBezTo>
                    <a:pt x="5443" y="2132"/>
                    <a:pt x="5353" y="2199"/>
                    <a:pt x="5264" y="2266"/>
                  </a:cubicBezTo>
                  <a:lnTo>
                    <a:pt x="5096" y="1101"/>
                  </a:lnTo>
                  <a:close/>
                  <a:moveTo>
                    <a:pt x="3460" y="463"/>
                  </a:moveTo>
                  <a:lnTo>
                    <a:pt x="3460" y="463"/>
                  </a:lnTo>
                  <a:cubicBezTo>
                    <a:pt x="3752" y="609"/>
                    <a:pt x="3976" y="889"/>
                    <a:pt x="4121" y="1191"/>
                  </a:cubicBezTo>
                  <a:cubicBezTo>
                    <a:pt x="4155" y="1258"/>
                    <a:pt x="4222" y="1281"/>
                    <a:pt x="4289" y="1281"/>
                  </a:cubicBezTo>
                  <a:lnTo>
                    <a:pt x="4278" y="2333"/>
                  </a:lnTo>
                  <a:lnTo>
                    <a:pt x="3460" y="463"/>
                  </a:lnTo>
                  <a:close/>
                  <a:moveTo>
                    <a:pt x="2929" y="333"/>
                  </a:moveTo>
                  <a:cubicBezTo>
                    <a:pt x="3004" y="333"/>
                    <a:pt x="3077" y="339"/>
                    <a:pt x="3147" y="351"/>
                  </a:cubicBezTo>
                  <a:lnTo>
                    <a:pt x="3404" y="2378"/>
                  </a:lnTo>
                  <a:lnTo>
                    <a:pt x="2520" y="407"/>
                  </a:lnTo>
                  <a:cubicBezTo>
                    <a:pt x="2644" y="356"/>
                    <a:pt x="2788" y="333"/>
                    <a:pt x="2929" y="333"/>
                  </a:cubicBezTo>
                  <a:close/>
                  <a:moveTo>
                    <a:pt x="4469" y="1449"/>
                  </a:moveTo>
                  <a:lnTo>
                    <a:pt x="5017" y="2390"/>
                  </a:lnTo>
                  <a:cubicBezTo>
                    <a:pt x="4838" y="2479"/>
                    <a:pt x="4648" y="2546"/>
                    <a:pt x="4457" y="2591"/>
                  </a:cubicBezTo>
                  <a:lnTo>
                    <a:pt x="4469" y="1449"/>
                  </a:lnTo>
                  <a:close/>
                  <a:moveTo>
                    <a:pt x="2329" y="519"/>
                  </a:moveTo>
                  <a:lnTo>
                    <a:pt x="2766" y="2614"/>
                  </a:lnTo>
                  <a:lnTo>
                    <a:pt x="2385" y="2053"/>
                  </a:lnTo>
                  <a:cubicBezTo>
                    <a:pt x="2452" y="2009"/>
                    <a:pt x="2486" y="1941"/>
                    <a:pt x="2430" y="1863"/>
                  </a:cubicBezTo>
                  <a:cubicBezTo>
                    <a:pt x="2228" y="1561"/>
                    <a:pt x="2016" y="1079"/>
                    <a:pt x="2184" y="709"/>
                  </a:cubicBezTo>
                  <a:cubicBezTo>
                    <a:pt x="2217" y="631"/>
                    <a:pt x="2273" y="575"/>
                    <a:pt x="2329" y="519"/>
                  </a:cubicBezTo>
                  <a:close/>
                  <a:moveTo>
                    <a:pt x="1702" y="1997"/>
                  </a:moveTo>
                  <a:lnTo>
                    <a:pt x="1702" y="1997"/>
                  </a:lnTo>
                  <a:cubicBezTo>
                    <a:pt x="1792" y="2031"/>
                    <a:pt x="1892" y="2065"/>
                    <a:pt x="1982" y="2109"/>
                  </a:cubicBezTo>
                  <a:cubicBezTo>
                    <a:pt x="1993" y="2109"/>
                    <a:pt x="2016" y="2121"/>
                    <a:pt x="2027" y="2121"/>
                  </a:cubicBezTo>
                  <a:lnTo>
                    <a:pt x="2083" y="2681"/>
                  </a:lnTo>
                  <a:lnTo>
                    <a:pt x="2083" y="2681"/>
                  </a:lnTo>
                  <a:lnTo>
                    <a:pt x="1702" y="1997"/>
                  </a:lnTo>
                  <a:close/>
                  <a:moveTo>
                    <a:pt x="3382" y="743"/>
                  </a:moveTo>
                  <a:lnTo>
                    <a:pt x="4211" y="2647"/>
                  </a:lnTo>
                  <a:cubicBezTo>
                    <a:pt x="4166" y="2658"/>
                    <a:pt x="4110" y="2681"/>
                    <a:pt x="4065" y="2692"/>
                  </a:cubicBezTo>
                  <a:cubicBezTo>
                    <a:pt x="3931" y="2726"/>
                    <a:pt x="3785" y="2748"/>
                    <a:pt x="3640" y="2770"/>
                  </a:cubicBezTo>
                  <a:lnTo>
                    <a:pt x="3382" y="743"/>
                  </a:lnTo>
                  <a:close/>
                  <a:moveTo>
                    <a:pt x="1330" y="1951"/>
                  </a:moveTo>
                  <a:cubicBezTo>
                    <a:pt x="1346" y="1951"/>
                    <a:pt x="1361" y="1952"/>
                    <a:pt x="1377" y="1953"/>
                  </a:cubicBezTo>
                  <a:lnTo>
                    <a:pt x="1456" y="2815"/>
                  </a:lnTo>
                  <a:lnTo>
                    <a:pt x="1456" y="2815"/>
                  </a:lnTo>
                  <a:lnTo>
                    <a:pt x="918" y="2121"/>
                  </a:lnTo>
                  <a:cubicBezTo>
                    <a:pt x="1021" y="2008"/>
                    <a:pt x="1161" y="1951"/>
                    <a:pt x="1330" y="1951"/>
                  </a:cubicBezTo>
                  <a:close/>
                  <a:moveTo>
                    <a:pt x="817" y="2277"/>
                  </a:moveTo>
                  <a:lnTo>
                    <a:pt x="1276" y="2882"/>
                  </a:lnTo>
                  <a:cubicBezTo>
                    <a:pt x="952" y="2826"/>
                    <a:pt x="672" y="2681"/>
                    <a:pt x="772" y="2345"/>
                  </a:cubicBezTo>
                  <a:cubicBezTo>
                    <a:pt x="784" y="2322"/>
                    <a:pt x="806" y="2300"/>
                    <a:pt x="817" y="2277"/>
                  </a:cubicBezTo>
                  <a:close/>
                  <a:moveTo>
                    <a:pt x="2643" y="1146"/>
                  </a:moveTo>
                  <a:lnTo>
                    <a:pt x="3404" y="2815"/>
                  </a:lnTo>
                  <a:cubicBezTo>
                    <a:pt x="3270" y="2838"/>
                    <a:pt x="3136" y="2860"/>
                    <a:pt x="3001" y="2882"/>
                  </a:cubicBezTo>
                  <a:lnTo>
                    <a:pt x="2643" y="1146"/>
                  </a:lnTo>
                  <a:close/>
                  <a:moveTo>
                    <a:pt x="2217" y="2132"/>
                  </a:moveTo>
                  <a:lnTo>
                    <a:pt x="2744" y="2905"/>
                  </a:lnTo>
                  <a:cubicBezTo>
                    <a:pt x="2587" y="2916"/>
                    <a:pt x="2441" y="2927"/>
                    <a:pt x="2284" y="2927"/>
                  </a:cubicBezTo>
                  <a:lnTo>
                    <a:pt x="2217" y="2132"/>
                  </a:lnTo>
                  <a:close/>
                  <a:moveTo>
                    <a:pt x="1579" y="2165"/>
                  </a:moveTo>
                  <a:lnTo>
                    <a:pt x="2016" y="2938"/>
                  </a:lnTo>
                  <a:lnTo>
                    <a:pt x="1937" y="2938"/>
                  </a:lnTo>
                  <a:cubicBezTo>
                    <a:pt x="1870" y="2938"/>
                    <a:pt x="1758" y="2938"/>
                    <a:pt x="1646" y="2927"/>
                  </a:cubicBezTo>
                  <a:lnTo>
                    <a:pt x="1579" y="2165"/>
                  </a:lnTo>
                  <a:close/>
                  <a:moveTo>
                    <a:pt x="3091" y="1"/>
                  </a:moveTo>
                  <a:cubicBezTo>
                    <a:pt x="2647" y="1"/>
                    <a:pt x="2172" y="144"/>
                    <a:pt x="1870" y="429"/>
                  </a:cubicBezTo>
                  <a:cubicBezTo>
                    <a:pt x="1534" y="765"/>
                    <a:pt x="1556" y="1225"/>
                    <a:pt x="1713" y="1639"/>
                  </a:cubicBezTo>
                  <a:cubicBezTo>
                    <a:pt x="1627" y="1628"/>
                    <a:pt x="1540" y="1622"/>
                    <a:pt x="1455" y="1622"/>
                  </a:cubicBezTo>
                  <a:cubicBezTo>
                    <a:pt x="951" y="1622"/>
                    <a:pt x="479" y="1828"/>
                    <a:pt x="268" y="2345"/>
                  </a:cubicBezTo>
                  <a:cubicBezTo>
                    <a:pt x="268" y="2356"/>
                    <a:pt x="268" y="2367"/>
                    <a:pt x="268" y="2367"/>
                  </a:cubicBezTo>
                  <a:cubicBezTo>
                    <a:pt x="257" y="2378"/>
                    <a:pt x="257" y="2390"/>
                    <a:pt x="246" y="2390"/>
                  </a:cubicBezTo>
                  <a:cubicBezTo>
                    <a:pt x="0" y="3112"/>
                    <a:pt x="954" y="3266"/>
                    <a:pt x="1808" y="3266"/>
                  </a:cubicBezTo>
                  <a:cubicBezTo>
                    <a:pt x="2278" y="3266"/>
                    <a:pt x="2717" y="3220"/>
                    <a:pt x="2912" y="3196"/>
                  </a:cubicBezTo>
                  <a:cubicBezTo>
                    <a:pt x="3393" y="3140"/>
                    <a:pt x="3875" y="3050"/>
                    <a:pt x="4345" y="2927"/>
                  </a:cubicBezTo>
                  <a:cubicBezTo>
                    <a:pt x="4939" y="2770"/>
                    <a:pt x="5768" y="2546"/>
                    <a:pt x="6093" y="1975"/>
                  </a:cubicBezTo>
                  <a:cubicBezTo>
                    <a:pt x="6272" y="1639"/>
                    <a:pt x="6149" y="1236"/>
                    <a:pt x="5869" y="989"/>
                  </a:cubicBezTo>
                  <a:cubicBezTo>
                    <a:pt x="5683" y="821"/>
                    <a:pt x="5456" y="758"/>
                    <a:pt x="5217" y="758"/>
                  </a:cubicBezTo>
                  <a:cubicBezTo>
                    <a:pt x="4995" y="758"/>
                    <a:pt x="4763" y="813"/>
                    <a:pt x="4547" y="889"/>
                  </a:cubicBezTo>
                  <a:cubicBezTo>
                    <a:pt x="4323" y="497"/>
                    <a:pt x="4009" y="183"/>
                    <a:pt x="3561" y="60"/>
                  </a:cubicBezTo>
                  <a:cubicBezTo>
                    <a:pt x="3416" y="20"/>
                    <a:pt x="3255" y="1"/>
                    <a:pt x="30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9" name="Google Shape;2359;p13"/>
          <p:cNvSpPr/>
          <p:nvPr/>
        </p:nvSpPr>
        <p:spPr>
          <a:xfrm>
            <a:off x="550135" y="383850"/>
            <a:ext cx="8208600" cy="43758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0" name="Google Shape;2360;p13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61" name="Google Shape;2361;p13"/>
          <p:cNvSpPr txBox="1">
            <a:spLocks noGrp="1"/>
          </p:cNvSpPr>
          <p:nvPr>
            <p:ph type="title" idx="2" hasCustomPrompt="1"/>
          </p:nvPr>
        </p:nvSpPr>
        <p:spPr>
          <a:xfrm>
            <a:off x="1847898" y="1504842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2362" name="Google Shape;2362;p13"/>
          <p:cNvSpPr txBox="1">
            <a:spLocks noGrp="1"/>
          </p:cNvSpPr>
          <p:nvPr>
            <p:ph type="subTitle" idx="1"/>
          </p:nvPr>
        </p:nvSpPr>
        <p:spPr>
          <a:xfrm>
            <a:off x="1264248" y="2279337"/>
            <a:ext cx="1990500" cy="4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3" name="Google Shape;2363;p13"/>
          <p:cNvSpPr txBox="1">
            <a:spLocks noGrp="1"/>
          </p:cNvSpPr>
          <p:nvPr>
            <p:ph type="title" idx="3"/>
          </p:nvPr>
        </p:nvSpPr>
        <p:spPr>
          <a:xfrm>
            <a:off x="1264248" y="1906862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64" name="Google Shape;2364;p13"/>
          <p:cNvSpPr txBox="1">
            <a:spLocks noGrp="1"/>
          </p:cNvSpPr>
          <p:nvPr>
            <p:ph type="title" idx="4" hasCustomPrompt="1"/>
          </p:nvPr>
        </p:nvSpPr>
        <p:spPr>
          <a:xfrm>
            <a:off x="1847898" y="3000742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2365" name="Google Shape;2365;p13"/>
          <p:cNvSpPr txBox="1">
            <a:spLocks noGrp="1"/>
          </p:cNvSpPr>
          <p:nvPr>
            <p:ph type="subTitle" idx="5"/>
          </p:nvPr>
        </p:nvSpPr>
        <p:spPr>
          <a:xfrm>
            <a:off x="1264248" y="3775237"/>
            <a:ext cx="1990500" cy="4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6" name="Google Shape;2366;p13"/>
          <p:cNvSpPr txBox="1">
            <a:spLocks noGrp="1"/>
          </p:cNvSpPr>
          <p:nvPr>
            <p:ph type="title" idx="6"/>
          </p:nvPr>
        </p:nvSpPr>
        <p:spPr>
          <a:xfrm>
            <a:off x="1264248" y="3402763"/>
            <a:ext cx="19905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67" name="Google Shape;2367;p13"/>
          <p:cNvSpPr txBox="1">
            <a:spLocks noGrp="1"/>
          </p:cNvSpPr>
          <p:nvPr>
            <p:ph type="title" idx="7" hasCustomPrompt="1"/>
          </p:nvPr>
        </p:nvSpPr>
        <p:spPr>
          <a:xfrm>
            <a:off x="4170671" y="1504842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2368" name="Google Shape;2368;p13"/>
          <p:cNvSpPr txBox="1">
            <a:spLocks noGrp="1"/>
          </p:cNvSpPr>
          <p:nvPr>
            <p:ph type="subTitle" idx="8"/>
          </p:nvPr>
        </p:nvSpPr>
        <p:spPr>
          <a:xfrm>
            <a:off x="3588071" y="2279337"/>
            <a:ext cx="1988400" cy="4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9" name="Google Shape;2369;p13"/>
          <p:cNvSpPr txBox="1">
            <a:spLocks noGrp="1"/>
          </p:cNvSpPr>
          <p:nvPr>
            <p:ph type="title" idx="9"/>
          </p:nvPr>
        </p:nvSpPr>
        <p:spPr>
          <a:xfrm>
            <a:off x="3588071" y="1906912"/>
            <a:ext cx="19884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70" name="Google Shape;2370;p13"/>
          <p:cNvSpPr txBox="1">
            <a:spLocks noGrp="1"/>
          </p:cNvSpPr>
          <p:nvPr>
            <p:ph type="title" idx="13" hasCustomPrompt="1"/>
          </p:nvPr>
        </p:nvSpPr>
        <p:spPr>
          <a:xfrm>
            <a:off x="4170671" y="3000742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2371" name="Google Shape;2371;p13"/>
          <p:cNvSpPr txBox="1">
            <a:spLocks noGrp="1"/>
          </p:cNvSpPr>
          <p:nvPr>
            <p:ph type="subTitle" idx="14"/>
          </p:nvPr>
        </p:nvSpPr>
        <p:spPr>
          <a:xfrm>
            <a:off x="3588071" y="3775237"/>
            <a:ext cx="1988400" cy="4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2" name="Google Shape;2372;p13"/>
          <p:cNvSpPr txBox="1">
            <a:spLocks noGrp="1"/>
          </p:cNvSpPr>
          <p:nvPr>
            <p:ph type="title" idx="15"/>
          </p:nvPr>
        </p:nvSpPr>
        <p:spPr>
          <a:xfrm>
            <a:off x="3588071" y="3402813"/>
            <a:ext cx="19884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1"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2373" name="Google Shape;2373;p13"/>
          <p:cNvGrpSpPr/>
          <p:nvPr/>
        </p:nvGrpSpPr>
        <p:grpSpPr>
          <a:xfrm>
            <a:off x="635706" y="657603"/>
            <a:ext cx="152700" cy="3827200"/>
            <a:chOff x="635706" y="657603"/>
            <a:chExt cx="152700" cy="3827200"/>
          </a:xfrm>
        </p:grpSpPr>
        <p:sp>
          <p:nvSpPr>
            <p:cNvPr id="2374" name="Google Shape;2374;p13"/>
            <p:cNvSpPr/>
            <p:nvPr/>
          </p:nvSpPr>
          <p:spPr>
            <a:xfrm>
              <a:off x="635706" y="6576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3"/>
            <p:cNvSpPr/>
            <p:nvPr/>
          </p:nvSpPr>
          <p:spPr>
            <a:xfrm>
              <a:off x="635706" y="10250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3"/>
            <p:cNvSpPr/>
            <p:nvPr/>
          </p:nvSpPr>
          <p:spPr>
            <a:xfrm>
              <a:off x="635706" y="13925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3"/>
            <p:cNvSpPr/>
            <p:nvPr/>
          </p:nvSpPr>
          <p:spPr>
            <a:xfrm>
              <a:off x="635706" y="17599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3"/>
            <p:cNvSpPr/>
            <p:nvPr/>
          </p:nvSpPr>
          <p:spPr>
            <a:xfrm>
              <a:off x="635706" y="21274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3"/>
            <p:cNvSpPr/>
            <p:nvPr/>
          </p:nvSpPr>
          <p:spPr>
            <a:xfrm>
              <a:off x="635706" y="24948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3"/>
            <p:cNvSpPr/>
            <p:nvPr/>
          </p:nvSpPr>
          <p:spPr>
            <a:xfrm>
              <a:off x="635706" y="28623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3"/>
            <p:cNvSpPr/>
            <p:nvPr/>
          </p:nvSpPr>
          <p:spPr>
            <a:xfrm>
              <a:off x="635706" y="32297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3"/>
            <p:cNvSpPr/>
            <p:nvPr/>
          </p:nvSpPr>
          <p:spPr>
            <a:xfrm>
              <a:off x="635706" y="35972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3"/>
            <p:cNvSpPr/>
            <p:nvPr/>
          </p:nvSpPr>
          <p:spPr>
            <a:xfrm>
              <a:off x="635706" y="396465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3"/>
            <p:cNvSpPr/>
            <p:nvPr/>
          </p:nvSpPr>
          <p:spPr>
            <a:xfrm>
              <a:off x="635706" y="4332103"/>
              <a:ext cx="152700" cy="152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5" name="Google Shape;2385;p13"/>
          <p:cNvGrpSpPr/>
          <p:nvPr/>
        </p:nvGrpSpPr>
        <p:grpSpPr>
          <a:xfrm>
            <a:off x="365458" y="700953"/>
            <a:ext cx="363300" cy="3740500"/>
            <a:chOff x="365458" y="700953"/>
            <a:chExt cx="363300" cy="3740500"/>
          </a:xfrm>
        </p:grpSpPr>
        <p:sp>
          <p:nvSpPr>
            <p:cNvPr id="2386" name="Google Shape;2386;p13"/>
            <p:cNvSpPr/>
            <p:nvPr/>
          </p:nvSpPr>
          <p:spPr>
            <a:xfrm>
              <a:off x="365458" y="7009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3"/>
            <p:cNvSpPr/>
            <p:nvPr/>
          </p:nvSpPr>
          <p:spPr>
            <a:xfrm>
              <a:off x="365458" y="10684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3"/>
            <p:cNvSpPr/>
            <p:nvPr/>
          </p:nvSpPr>
          <p:spPr>
            <a:xfrm>
              <a:off x="365458" y="14358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3"/>
            <p:cNvSpPr/>
            <p:nvPr/>
          </p:nvSpPr>
          <p:spPr>
            <a:xfrm>
              <a:off x="365458" y="18033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3"/>
            <p:cNvSpPr/>
            <p:nvPr/>
          </p:nvSpPr>
          <p:spPr>
            <a:xfrm>
              <a:off x="365458" y="21707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3"/>
            <p:cNvSpPr/>
            <p:nvPr/>
          </p:nvSpPr>
          <p:spPr>
            <a:xfrm>
              <a:off x="365458" y="25382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3"/>
            <p:cNvSpPr/>
            <p:nvPr/>
          </p:nvSpPr>
          <p:spPr>
            <a:xfrm>
              <a:off x="365458" y="29056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3"/>
            <p:cNvSpPr/>
            <p:nvPr/>
          </p:nvSpPr>
          <p:spPr>
            <a:xfrm>
              <a:off x="365458" y="32731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3"/>
            <p:cNvSpPr/>
            <p:nvPr/>
          </p:nvSpPr>
          <p:spPr>
            <a:xfrm>
              <a:off x="365458" y="36405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3"/>
            <p:cNvSpPr/>
            <p:nvPr/>
          </p:nvSpPr>
          <p:spPr>
            <a:xfrm>
              <a:off x="365458" y="400800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3"/>
            <p:cNvSpPr/>
            <p:nvPr/>
          </p:nvSpPr>
          <p:spPr>
            <a:xfrm>
              <a:off x="365458" y="4375453"/>
              <a:ext cx="363300" cy="66000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rgbClr val="000000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86975" y="1228875"/>
            <a:ext cx="7444200" cy="337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●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○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■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●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○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■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●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○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Char char="■"/>
              <a:defRPr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8" r:id="rId8"/>
    <p:sldLayoutId id="2147483659" r:id="rId9"/>
    <p:sldLayoutId id="2147483660" r:id="rId10"/>
    <p:sldLayoutId id="2147483661" r:id="rId11"/>
    <p:sldLayoutId id="2147483663" r:id="rId12"/>
    <p:sldLayoutId id="2147483665" r:id="rId13"/>
    <p:sldLayoutId id="2147483666" r:id="rId14"/>
    <p:sldLayoutId id="2147483668" r:id="rId15"/>
    <p:sldLayoutId id="2147483669" r:id="rId16"/>
    <p:sldLayoutId id="2147483670" r:id="rId17"/>
    <p:sldLayoutId id="2147483671" r:id="rId18"/>
    <p:sldLayoutId id="214748367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23.png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openxmlformats.org/officeDocument/2006/relationships/image" Target="../media/image12.png"/><Relationship Id="rId4" Type="http://schemas.openxmlformats.org/officeDocument/2006/relationships/notesSlide" Target="../notesSlides/notesSlide25.xml"/><Relationship Id="rId9" Type="http://schemas.openxmlformats.org/officeDocument/2006/relationships/image" Target="../media/image2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8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image" Target="../media/image7.jpe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8.png"/><Relationship Id="rId5" Type="http://schemas.openxmlformats.org/officeDocument/2006/relationships/image" Target="../media/image9.jpe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8.png"/><Relationship Id="rId5" Type="http://schemas.openxmlformats.org/officeDocument/2006/relationships/image" Target="../media/image10.jpe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8.png"/><Relationship Id="rId5" Type="http://schemas.openxmlformats.org/officeDocument/2006/relationships/image" Target="../media/image11.jpe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6" name="Google Shape;5936;p31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/>
              <a:t>Mini game: Hang man </a:t>
            </a:r>
            <a:endParaRPr sz="4400" dirty="0"/>
          </a:p>
        </p:txBody>
      </p:sp>
      <p:grpSp>
        <p:nvGrpSpPr>
          <p:cNvPr id="5938" name="Google Shape;5938;p31"/>
          <p:cNvGrpSpPr/>
          <p:nvPr/>
        </p:nvGrpSpPr>
        <p:grpSpPr>
          <a:xfrm rot="-2300414">
            <a:off x="7706194" y="4297162"/>
            <a:ext cx="1450003" cy="322596"/>
            <a:chOff x="4133575" y="976600"/>
            <a:chExt cx="1991764" cy="443127"/>
          </a:xfrm>
        </p:grpSpPr>
        <p:sp>
          <p:nvSpPr>
            <p:cNvPr id="5939" name="Google Shape;5939;p31"/>
            <p:cNvSpPr/>
            <p:nvPr/>
          </p:nvSpPr>
          <p:spPr>
            <a:xfrm>
              <a:off x="6050720" y="976600"/>
              <a:ext cx="1574" cy="1574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1" y="0"/>
                  </a:moveTo>
                  <a:cubicBezTo>
                    <a:pt x="47" y="46"/>
                    <a:pt x="47" y="46"/>
                    <a:pt x="93" y="9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1"/>
            <p:cNvSpPr/>
            <p:nvPr/>
          </p:nvSpPr>
          <p:spPr>
            <a:xfrm>
              <a:off x="4133575" y="976600"/>
              <a:ext cx="1991764" cy="440722"/>
            </a:xfrm>
            <a:custGeom>
              <a:avLst/>
              <a:gdLst/>
              <a:ahLst/>
              <a:cxnLst/>
              <a:rect l="l" t="t" r="r" b="b"/>
              <a:pathLst>
                <a:path w="117647" h="26032" extrusionOk="0">
                  <a:moveTo>
                    <a:pt x="505" y="0"/>
                  </a:moveTo>
                  <a:lnTo>
                    <a:pt x="1651" y="1834"/>
                  </a:lnTo>
                  <a:lnTo>
                    <a:pt x="1" y="4538"/>
                  </a:lnTo>
                  <a:lnTo>
                    <a:pt x="1" y="4950"/>
                  </a:lnTo>
                  <a:lnTo>
                    <a:pt x="1972" y="6187"/>
                  </a:lnTo>
                  <a:lnTo>
                    <a:pt x="47" y="6967"/>
                  </a:lnTo>
                  <a:lnTo>
                    <a:pt x="2247" y="8250"/>
                  </a:lnTo>
                  <a:lnTo>
                    <a:pt x="734" y="11825"/>
                  </a:lnTo>
                  <a:lnTo>
                    <a:pt x="2247" y="13154"/>
                  </a:lnTo>
                  <a:lnTo>
                    <a:pt x="734" y="14116"/>
                  </a:lnTo>
                  <a:lnTo>
                    <a:pt x="1651" y="16912"/>
                  </a:lnTo>
                  <a:lnTo>
                    <a:pt x="413" y="20120"/>
                  </a:lnTo>
                  <a:lnTo>
                    <a:pt x="1788" y="23145"/>
                  </a:lnTo>
                  <a:lnTo>
                    <a:pt x="505" y="26032"/>
                  </a:lnTo>
                  <a:lnTo>
                    <a:pt x="117509" y="26032"/>
                  </a:lnTo>
                  <a:lnTo>
                    <a:pt x="117463" y="25940"/>
                  </a:lnTo>
                  <a:lnTo>
                    <a:pt x="116317" y="24153"/>
                  </a:lnTo>
                  <a:lnTo>
                    <a:pt x="117647" y="21953"/>
                  </a:lnTo>
                  <a:lnTo>
                    <a:pt x="117647" y="20807"/>
                  </a:lnTo>
                  <a:lnTo>
                    <a:pt x="116043" y="19799"/>
                  </a:lnTo>
                  <a:lnTo>
                    <a:pt x="117647" y="19112"/>
                  </a:lnTo>
                  <a:lnTo>
                    <a:pt x="117647" y="18837"/>
                  </a:lnTo>
                  <a:lnTo>
                    <a:pt x="115722" y="17737"/>
                  </a:lnTo>
                  <a:lnTo>
                    <a:pt x="117234" y="14116"/>
                  </a:lnTo>
                  <a:lnTo>
                    <a:pt x="115722" y="12833"/>
                  </a:lnTo>
                  <a:lnTo>
                    <a:pt x="117234" y="11870"/>
                  </a:lnTo>
                  <a:lnTo>
                    <a:pt x="116317" y="9029"/>
                  </a:lnTo>
                  <a:lnTo>
                    <a:pt x="117555" y="5821"/>
                  </a:lnTo>
                  <a:lnTo>
                    <a:pt x="116180" y="2796"/>
                  </a:lnTo>
                  <a:lnTo>
                    <a:pt x="1174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1"/>
            <p:cNvSpPr/>
            <p:nvPr/>
          </p:nvSpPr>
          <p:spPr>
            <a:xfrm>
              <a:off x="4170853" y="978919"/>
              <a:ext cx="63606" cy="52043"/>
            </a:xfrm>
            <a:custGeom>
              <a:avLst/>
              <a:gdLst/>
              <a:ahLst/>
              <a:cxnLst/>
              <a:rect l="l" t="t" r="r" b="b"/>
              <a:pathLst>
                <a:path w="3757" h="3074" extrusionOk="0">
                  <a:moveTo>
                    <a:pt x="2023" y="413"/>
                  </a:moveTo>
                  <a:lnTo>
                    <a:pt x="2023" y="413"/>
                  </a:lnTo>
                  <a:cubicBezTo>
                    <a:pt x="1755" y="841"/>
                    <a:pt x="1666" y="1355"/>
                    <a:pt x="1786" y="1834"/>
                  </a:cubicBezTo>
                  <a:cubicBezTo>
                    <a:pt x="1852" y="2076"/>
                    <a:pt x="1971" y="2297"/>
                    <a:pt x="2132" y="2491"/>
                  </a:cubicBezTo>
                  <a:lnTo>
                    <a:pt x="2132" y="2491"/>
                  </a:lnTo>
                  <a:cubicBezTo>
                    <a:pt x="1387" y="2109"/>
                    <a:pt x="947" y="1270"/>
                    <a:pt x="1081" y="413"/>
                  </a:cubicBezTo>
                  <a:close/>
                  <a:moveTo>
                    <a:pt x="870" y="1"/>
                  </a:moveTo>
                  <a:cubicBezTo>
                    <a:pt x="732" y="1"/>
                    <a:pt x="365" y="93"/>
                    <a:pt x="320" y="276"/>
                  </a:cubicBezTo>
                  <a:cubicBezTo>
                    <a:pt x="1" y="1414"/>
                    <a:pt x="632" y="2598"/>
                    <a:pt x="1720" y="2928"/>
                  </a:cubicBezTo>
                  <a:lnTo>
                    <a:pt x="1720" y="2928"/>
                  </a:lnTo>
                  <a:cubicBezTo>
                    <a:pt x="1726" y="2930"/>
                    <a:pt x="1733" y="2932"/>
                    <a:pt x="1740" y="2934"/>
                  </a:cubicBezTo>
                  <a:cubicBezTo>
                    <a:pt x="1740" y="2934"/>
                    <a:pt x="1740" y="2934"/>
                    <a:pt x="1740" y="2934"/>
                  </a:cubicBezTo>
                  <a:lnTo>
                    <a:pt x="1740" y="2934"/>
                  </a:lnTo>
                  <a:cubicBezTo>
                    <a:pt x="1775" y="2951"/>
                    <a:pt x="1811" y="2962"/>
                    <a:pt x="1848" y="2968"/>
                  </a:cubicBezTo>
                  <a:lnTo>
                    <a:pt x="1848" y="2968"/>
                  </a:lnTo>
                  <a:cubicBezTo>
                    <a:pt x="2083" y="3035"/>
                    <a:pt x="2331" y="3073"/>
                    <a:pt x="2584" y="3073"/>
                  </a:cubicBezTo>
                  <a:cubicBezTo>
                    <a:pt x="2745" y="3073"/>
                    <a:pt x="2907" y="3058"/>
                    <a:pt x="3069" y="3026"/>
                  </a:cubicBezTo>
                  <a:cubicBezTo>
                    <a:pt x="3161" y="2980"/>
                    <a:pt x="3757" y="2797"/>
                    <a:pt x="3436" y="2659"/>
                  </a:cubicBezTo>
                  <a:cubicBezTo>
                    <a:pt x="2565" y="2201"/>
                    <a:pt x="2290" y="1009"/>
                    <a:pt x="2886" y="184"/>
                  </a:cubicBezTo>
                  <a:cubicBezTo>
                    <a:pt x="3024" y="47"/>
                    <a:pt x="2794" y="1"/>
                    <a:pt x="2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1"/>
            <p:cNvSpPr/>
            <p:nvPr/>
          </p:nvSpPr>
          <p:spPr>
            <a:xfrm>
              <a:off x="4370226" y="978157"/>
              <a:ext cx="86140" cy="52009"/>
            </a:xfrm>
            <a:custGeom>
              <a:avLst/>
              <a:gdLst/>
              <a:ahLst/>
              <a:cxnLst/>
              <a:rect l="l" t="t" r="r" b="b"/>
              <a:pathLst>
                <a:path w="5088" h="3072" extrusionOk="0">
                  <a:moveTo>
                    <a:pt x="2076" y="504"/>
                  </a:moveTo>
                  <a:cubicBezTo>
                    <a:pt x="1584" y="744"/>
                    <a:pt x="1203" y="1155"/>
                    <a:pt x="1021" y="1649"/>
                  </a:cubicBezTo>
                  <a:lnTo>
                    <a:pt x="1021" y="1649"/>
                  </a:lnTo>
                  <a:cubicBezTo>
                    <a:pt x="890" y="1284"/>
                    <a:pt x="869" y="888"/>
                    <a:pt x="975" y="504"/>
                  </a:cubicBezTo>
                  <a:close/>
                  <a:moveTo>
                    <a:pt x="825" y="0"/>
                  </a:moveTo>
                  <a:cubicBezTo>
                    <a:pt x="642" y="0"/>
                    <a:pt x="321" y="46"/>
                    <a:pt x="275" y="229"/>
                  </a:cubicBezTo>
                  <a:cubicBezTo>
                    <a:pt x="7" y="855"/>
                    <a:pt x="0" y="1523"/>
                    <a:pt x="297" y="2108"/>
                  </a:cubicBezTo>
                  <a:lnTo>
                    <a:pt x="297" y="2108"/>
                  </a:lnTo>
                  <a:cubicBezTo>
                    <a:pt x="294" y="2139"/>
                    <a:pt x="300" y="2169"/>
                    <a:pt x="321" y="2200"/>
                  </a:cubicBezTo>
                  <a:cubicBezTo>
                    <a:pt x="504" y="2521"/>
                    <a:pt x="779" y="2796"/>
                    <a:pt x="1100" y="3025"/>
                  </a:cubicBezTo>
                  <a:cubicBezTo>
                    <a:pt x="1143" y="3057"/>
                    <a:pt x="1211" y="3072"/>
                    <a:pt x="1289" y="3072"/>
                  </a:cubicBezTo>
                  <a:cubicBezTo>
                    <a:pt x="1543" y="3072"/>
                    <a:pt x="1904" y="2915"/>
                    <a:pt x="1833" y="2704"/>
                  </a:cubicBezTo>
                  <a:cubicBezTo>
                    <a:pt x="1604" y="2017"/>
                    <a:pt x="1833" y="1146"/>
                    <a:pt x="2567" y="871"/>
                  </a:cubicBezTo>
                  <a:cubicBezTo>
                    <a:pt x="2658" y="825"/>
                    <a:pt x="2796" y="779"/>
                    <a:pt x="2933" y="779"/>
                  </a:cubicBezTo>
                  <a:cubicBezTo>
                    <a:pt x="3071" y="779"/>
                    <a:pt x="3254" y="825"/>
                    <a:pt x="3392" y="871"/>
                  </a:cubicBezTo>
                  <a:cubicBezTo>
                    <a:pt x="3712" y="1008"/>
                    <a:pt x="4033" y="1283"/>
                    <a:pt x="4171" y="1604"/>
                  </a:cubicBezTo>
                  <a:cubicBezTo>
                    <a:pt x="4222" y="1706"/>
                    <a:pt x="4343" y="1752"/>
                    <a:pt x="4476" y="1752"/>
                  </a:cubicBezTo>
                  <a:cubicBezTo>
                    <a:pt x="4703" y="1752"/>
                    <a:pt x="4967" y="1622"/>
                    <a:pt x="4996" y="1421"/>
                  </a:cubicBezTo>
                  <a:cubicBezTo>
                    <a:pt x="5087" y="1008"/>
                    <a:pt x="5041" y="550"/>
                    <a:pt x="4858" y="138"/>
                  </a:cubicBezTo>
                  <a:cubicBezTo>
                    <a:pt x="4812" y="46"/>
                    <a:pt x="4721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1"/>
            <p:cNvSpPr/>
            <p:nvPr/>
          </p:nvSpPr>
          <p:spPr>
            <a:xfrm>
              <a:off x="4595992" y="978919"/>
              <a:ext cx="58205" cy="53583"/>
            </a:xfrm>
            <a:custGeom>
              <a:avLst/>
              <a:gdLst/>
              <a:ahLst/>
              <a:cxnLst/>
              <a:rect l="l" t="t" r="r" b="b"/>
              <a:pathLst>
                <a:path w="3438" h="3165" extrusionOk="0">
                  <a:moveTo>
                    <a:pt x="2422" y="459"/>
                  </a:moveTo>
                  <a:lnTo>
                    <a:pt x="2422" y="459"/>
                  </a:lnTo>
                  <a:cubicBezTo>
                    <a:pt x="2558" y="1009"/>
                    <a:pt x="2497" y="1552"/>
                    <a:pt x="2200" y="2017"/>
                  </a:cubicBezTo>
                  <a:cubicBezTo>
                    <a:pt x="2109" y="2155"/>
                    <a:pt x="2017" y="2247"/>
                    <a:pt x="1926" y="2338"/>
                  </a:cubicBezTo>
                  <a:cubicBezTo>
                    <a:pt x="1788" y="2476"/>
                    <a:pt x="1742" y="2522"/>
                    <a:pt x="1559" y="2567"/>
                  </a:cubicBezTo>
                  <a:cubicBezTo>
                    <a:pt x="1421" y="2659"/>
                    <a:pt x="1330" y="2705"/>
                    <a:pt x="1192" y="2705"/>
                  </a:cubicBezTo>
                  <a:lnTo>
                    <a:pt x="1135" y="2705"/>
                  </a:lnTo>
                  <a:cubicBezTo>
                    <a:pt x="1449" y="2439"/>
                    <a:pt x="1689" y="2091"/>
                    <a:pt x="1788" y="1697"/>
                  </a:cubicBezTo>
                  <a:cubicBezTo>
                    <a:pt x="1887" y="1267"/>
                    <a:pt x="1819" y="837"/>
                    <a:pt x="1637" y="459"/>
                  </a:cubicBezTo>
                  <a:close/>
                  <a:moveTo>
                    <a:pt x="1146" y="1"/>
                  </a:moveTo>
                  <a:cubicBezTo>
                    <a:pt x="963" y="1"/>
                    <a:pt x="780" y="47"/>
                    <a:pt x="688" y="138"/>
                  </a:cubicBezTo>
                  <a:cubicBezTo>
                    <a:pt x="596" y="184"/>
                    <a:pt x="505" y="276"/>
                    <a:pt x="596" y="368"/>
                  </a:cubicBezTo>
                  <a:cubicBezTo>
                    <a:pt x="917" y="734"/>
                    <a:pt x="1055" y="1238"/>
                    <a:pt x="963" y="1742"/>
                  </a:cubicBezTo>
                  <a:cubicBezTo>
                    <a:pt x="917" y="1972"/>
                    <a:pt x="826" y="2155"/>
                    <a:pt x="688" y="2338"/>
                  </a:cubicBezTo>
                  <a:cubicBezTo>
                    <a:pt x="642" y="2430"/>
                    <a:pt x="596" y="2522"/>
                    <a:pt x="505" y="2567"/>
                  </a:cubicBezTo>
                  <a:cubicBezTo>
                    <a:pt x="449" y="2623"/>
                    <a:pt x="410" y="2662"/>
                    <a:pt x="358" y="2694"/>
                  </a:cubicBezTo>
                  <a:lnTo>
                    <a:pt x="358" y="2694"/>
                  </a:lnTo>
                  <a:cubicBezTo>
                    <a:pt x="345" y="2698"/>
                    <a:pt x="332" y="2701"/>
                    <a:pt x="321" y="2705"/>
                  </a:cubicBezTo>
                  <a:cubicBezTo>
                    <a:pt x="321" y="2708"/>
                    <a:pt x="321" y="2711"/>
                    <a:pt x="321" y="2714"/>
                  </a:cubicBezTo>
                  <a:lnTo>
                    <a:pt x="321" y="2714"/>
                  </a:lnTo>
                  <a:cubicBezTo>
                    <a:pt x="296" y="2727"/>
                    <a:pt x="266" y="2739"/>
                    <a:pt x="230" y="2751"/>
                  </a:cubicBezTo>
                  <a:cubicBezTo>
                    <a:pt x="217" y="2763"/>
                    <a:pt x="204" y="2777"/>
                    <a:pt x="190" y="2791"/>
                  </a:cubicBezTo>
                  <a:lnTo>
                    <a:pt x="190" y="2791"/>
                  </a:lnTo>
                  <a:cubicBezTo>
                    <a:pt x="117" y="2827"/>
                    <a:pt x="46" y="2869"/>
                    <a:pt x="46" y="2934"/>
                  </a:cubicBezTo>
                  <a:cubicBezTo>
                    <a:pt x="1" y="3072"/>
                    <a:pt x="138" y="3117"/>
                    <a:pt x="184" y="3117"/>
                  </a:cubicBezTo>
                  <a:cubicBezTo>
                    <a:pt x="349" y="3149"/>
                    <a:pt x="517" y="3164"/>
                    <a:pt x="685" y="3164"/>
                  </a:cubicBezTo>
                  <a:cubicBezTo>
                    <a:pt x="1496" y="3164"/>
                    <a:pt x="2311" y="2808"/>
                    <a:pt x="2842" y="2201"/>
                  </a:cubicBezTo>
                  <a:cubicBezTo>
                    <a:pt x="3300" y="1605"/>
                    <a:pt x="3438" y="826"/>
                    <a:pt x="3209" y="93"/>
                  </a:cubicBezTo>
                  <a:cubicBezTo>
                    <a:pt x="3209" y="1"/>
                    <a:pt x="3071" y="1"/>
                    <a:pt x="2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1"/>
            <p:cNvSpPr/>
            <p:nvPr/>
          </p:nvSpPr>
          <p:spPr>
            <a:xfrm>
              <a:off x="4769006" y="977294"/>
              <a:ext cx="88476" cy="48403"/>
            </a:xfrm>
            <a:custGeom>
              <a:avLst/>
              <a:gdLst/>
              <a:ahLst/>
              <a:cxnLst/>
              <a:rect l="l" t="t" r="r" b="b"/>
              <a:pathLst>
                <a:path w="5226" h="2859" extrusionOk="0">
                  <a:moveTo>
                    <a:pt x="4305" y="601"/>
                  </a:moveTo>
                  <a:cubicBezTo>
                    <a:pt x="4243" y="1365"/>
                    <a:pt x="3758" y="2041"/>
                    <a:pt x="2980" y="2205"/>
                  </a:cubicBezTo>
                  <a:cubicBezTo>
                    <a:pt x="2886" y="2222"/>
                    <a:pt x="2794" y="2230"/>
                    <a:pt x="2702" y="2230"/>
                  </a:cubicBezTo>
                  <a:cubicBezTo>
                    <a:pt x="2030" y="2230"/>
                    <a:pt x="1423" y="1802"/>
                    <a:pt x="1101" y="1197"/>
                  </a:cubicBezTo>
                  <a:cubicBezTo>
                    <a:pt x="1076" y="1148"/>
                    <a:pt x="1053" y="1097"/>
                    <a:pt x="1032" y="1045"/>
                  </a:cubicBezTo>
                  <a:lnTo>
                    <a:pt x="1032" y="1045"/>
                  </a:lnTo>
                  <a:cubicBezTo>
                    <a:pt x="1335" y="1186"/>
                    <a:pt x="1667" y="1256"/>
                    <a:pt x="2001" y="1256"/>
                  </a:cubicBezTo>
                  <a:cubicBezTo>
                    <a:pt x="2602" y="1256"/>
                    <a:pt x="3210" y="1032"/>
                    <a:pt x="3673" y="601"/>
                  </a:cubicBezTo>
                  <a:close/>
                  <a:moveTo>
                    <a:pt x="731" y="0"/>
                  </a:moveTo>
                  <a:cubicBezTo>
                    <a:pt x="658" y="0"/>
                    <a:pt x="581" y="5"/>
                    <a:pt x="505" y="5"/>
                  </a:cubicBezTo>
                  <a:cubicBezTo>
                    <a:pt x="322" y="5"/>
                    <a:pt x="47" y="143"/>
                    <a:pt x="1" y="326"/>
                  </a:cubicBezTo>
                  <a:cubicBezTo>
                    <a:pt x="1" y="784"/>
                    <a:pt x="92" y="1197"/>
                    <a:pt x="322" y="1564"/>
                  </a:cubicBezTo>
                  <a:cubicBezTo>
                    <a:pt x="322" y="1564"/>
                    <a:pt x="322" y="1564"/>
                    <a:pt x="322" y="1564"/>
                  </a:cubicBezTo>
                  <a:lnTo>
                    <a:pt x="322" y="1564"/>
                  </a:lnTo>
                  <a:cubicBezTo>
                    <a:pt x="324" y="1568"/>
                    <a:pt x="326" y="1573"/>
                    <a:pt x="329" y="1577"/>
                  </a:cubicBezTo>
                  <a:lnTo>
                    <a:pt x="329" y="1577"/>
                  </a:lnTo>
                  <a:cubicBezTo>
                    <a:pt x="788" y="2406"/>
                    <a:pt x="1683" y="2859"/>
                    <a:pt x="2599" y="2859"/>
                  </a:cubicBezTo>
                  <a:cubicBezTo>
                    <a:pt x="2787" y="2859"/>
                    <a:pt x="2977" y="2840"/>
                    <a:pt x="3163" y="2801"/>
                  </a:cubicBezTo>
                  <a:cubicBezTo>
                    <a:pt x="4309" y="2526"/>
                    <a:pt x="5225" y="1472"/>
                    <a:pt x="5180" y="280"/>
                  </a:cubicBezTo>
                  <a:cubicBezTo>
                    <a:pt x="5180" y="51"/>
                    <a:pt x="4996" y="5"/>
                    <a:pt x="4813" y="5"/>
                  </a:cubicBezTo>
                  <a:lnTo>
                    <a:pt x="3484" y="5"/>
                  </a:lnTo>
                  <a:cubicBezTo>
                    <a:pt x="3255" y="51"/>
                    <a:pt x="3117" y="189"/>
                    <a:pt x="2980" y="326"/>
                  </a:cubicBezTo>
                  <a:cubicBezTo>
                    <a:pt x="2750" y="556"/>
                    <a:pt x="2483" y="660"/>
                    <a:pt x="2204" y="660"/>
                  </a:cubicBezTo>
                  <a:cubicBezTo>
                    <a:pt x="2038" y="660"/>
                    <a:pt x="1867" y="623"/>
                    <a:pt x="1696" y="555"/>
                  </a:cubicBezTo>
                  <a:cubicBezTo>
                    <a:pt x="1467" y="464"/>
                    <a:pt x="1284" y="280"/>
                    <a:pt x="1101" y="143"/>
                  </a:cubicBezTo>
                  <a:cubicBezTo>
                    <a:pt x="1009" y="21"/>
                    <a:pt x="877" y="0"/>
                    <a:pt x="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1"/>
            <p:cNvSpPr/>
            <p:nvPr/>
          </p:nvSpPr>
          <p:spPr>
            <a:xfrm>
              <a:off x="4972290" y="978157"/>
              <a:ext cx="61304" cy="53854"/>
            </a:xfrm>
            <a:custGeom>
              <a:avLst/>
              <a:gdLst/>
              <a:ahLst/>
              <a:cxnLst/>
              <a:rect l="l" t="t" r="r" b="b"/>
              <a:pathLst>
                <a:path w="3621" h="3181" extrusionOk="0">
                  <a:moveTo>
                    <a:pt x="1816" y="550"/>
                  </a:moveTo>
                  <a:cubicBezTo>
                    <a:pt x="1625" y="953"/>
                    <a:pt x="1560" y="1393"/>
                    <a:pt x="1696" y="1833"/>
                  </a:cubicBezTo>
                  <a:cubicBezTo>
                    <a:pt x="1733" y="2058"/>
                    <a:pt x="1825" y="2268"/>
                    <a:pt x="1950" y="2456"/>
                  </a:cubicBezTo>
                  <a:lnTo>
                    <a:pt x="1950" y="2456"/>
                  </a:lnTo>
                  <a:cubicBezTo>
                    <a:pt x="1929" y="2447"/>
                    <a:pt x="1906" y="2438"/>
                    <a:pt x="1879" y="2429"/>
                  </a:cubicBezTo>
                  <a:cubicBezTo>
                    <a:pt x="1788" y="2383"/>
                    <a:pt x="1696" y="2292"/>
                    <a:pt x="1558" y="2200"/>
                  </a:cubicBezTo>
                  <a:cubicBezTo>
                    <a:pt x="1421" y="2062"/>
                    <a:pt x="1238" y="1833"/>
                    <a:pt x="1146" y="1650"/>
                  </a:cubicBezTo>
                  <a:cubicBezTo>
                    <a:pt x="969" y="1297"/>
                    <a:pt x="902" y="916"/>
                    <a:pt x="943" y="550"/>
                  </a:cubicBezTo>
                  <a:close/>
                  <a:moveTo>
                    <a:pt x="733" y="0"/>
                  </a:moveTo>
                  <a:cubicBezTo>
                    <a:pt x="504" y="0"/>
                    <a:pt x="275" y="46"/>
                    <a:pt x="184" y="321"/>
                  </a:cubicBezTo>
                  <a:cubicBezTo>
                    <a:pt x="0" y="871"/>
                    <a:pt x="92" y="1467"/>
                    <a:pt x="367" y="2017"/>
                  </a:cubicBezTo>
                  <a:cubicBezTo>
                    <a:pt x="681" y="2511"/>
                    <a:pt x="1128" y="2873"/>
                    <a:pt x="1706" y="3060"/>
                  </a:cubicBezTo>
                  <a:lnTo>
                    <a:pt x="1706" y="3060"/>
                  </a:lnTo>
                  <a:cubicBezTo>
                    <a:pt x="1718" y="3064"/>
                    <a:pt x="1729" y="3068"/>
                    <a:pt x="1742" y="3071"/>
                  </a:cubicBezTo>
                  <a:cubicBezTo>
                    <a:pt x="1742" y="3071"/>
                    <a:pt x="1742" y="3071"/>
                    <a:pt x="1742" y="3071"/>
                  </a:cubicBezTo>
                  <a:lnTo>
                    <a:pt x="1742" y="3071"/>
                  </a:lnTo>
                  <a:cubicBezTo>
                    <a:pt x="1775" y="3088"/>
                    <a:pt x="1812" y="3098"/>
                    <a:pt x="1850" y="3103"/>
                  </a:cubicBezTo>
                  <a:lnTo>
                    <a:pt x="1850" y="3103"/>
                  </a:lnTo>
                  <a:cubicBezTo>
                    <a:pt x="2045" y="3156"/>
                    <a:pt x="2249" y="3180"/>
                    <a:pt x="2457" y="3180"/>
                  </a:cubicBezTo>
                  <a:cubicBezTo>
                    <a:pt x="2659" y="3180"/>
                    <a:pt x="2865" y="3158"/>
                    <a:pt x="3071" y="3117"/>
                  </a:cubicBezTo>
                  <a:cubicBezTo>
                    <a:pt x="3254" y="3117"/>
                    <a:pt x="3621" y="2796"/>
                    <a:pt x="3346" y="2658"/>
                  </a:cubicBezTo>
                  <a:cubicBezTo>
                    <a:pt x="2933" y="2429"/>
                    <a:pt x="2613" y="2108"/>
                    <a:pt x="2521" y="1650"/>
                  </a:cubicBezTo>
                  <a:cubicBezTo>
                    <a:pt x="2383" y="1238"/>
                    <a:pt x="2475" y="733"/>
                    <a:pt x="2750" y="367"/>
                  </a:cubicBezTo>
                  <a:cubicBezTo>
                    <a:pt x="2796" y="275"/>
                    <a:pt x="2842" y="229"/>
                    <a:pt x="2796" y="138"/>
                  </a:cubicBezTo>
                  <a:cubicBezTo>
                    <a:pt x="2750" y="46"/>
                    <a:pt x="2658" y="0"/>
                    <a:pt x="2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1"/>
            <p:cNvSpPr/>
            <p:nvPr/>
          </p:nvSpPr>
          <p:spPr>
            <a:xfrm>
              <a:off x="5169361" y="978919"/>
              <a:ext cx="86140" cy="50570"/>
            </a:xfrm>
            <a:custGeom>
              <a:avLst/>
              <a:gdLst/>
              <a:ahLst/>
              <a:cxnLst/>
              <a:rect l="l" t="t" r="r" b="b"/>
              <a:pathLst>
                <a:path w="5088" h="2987" extrusionOk="0">
                  <a:moveTo>
                    <a:pt x="2221" y="459"/>
                  </a:moveTo>
                  <a:lnTo>
                    <a:pt x="2221" y="459"/>
                  </a:lnTo>
                  <a:cubicBezTo>
                    <a:pt x="1672" y="693"/>
                    <a:pt x="1245" y="1121"/>
                    <a:pt x="1047" y="1648"/>
                  </a:cubicBezTo>
                  <a:lnTo>
                    <a:pt x="1047" y="1648"/>
                  </a:lnTo>
                  <a:cubicBezTo>
                    <a:pt x="908" y="1258"/>
                    <a:pt x="899" y="851"/>
                    <a:pt x="1006" y="459"/>
                  </a:cubicBezTo>
                  <a:close/>
                  <a:moveTo>
                    <a:pt x="825" y="1"/>
                  </a:moveTo>
                  <a:cubicBezTo>
                    <a:pt x="642" y="1"/>
                    <a:pt x="367" y="47"/>
                    <a:pt x="275" y="276"/>
                  </a:cubicBezTo>
                  <a:cubicBezTo>
                    <a:pt x="0" y="872"/>
                    <a:pt x="46" y="1513"/>
                    <a:pt x="321" y="2109"/>
                  </a:cubicBezTo>
                  <a:cubicBezTo>
                    <a:pt x="321" y="2109"/>
                    <a:pt x="321" y="2109"/>
                    <a:pt x="321" y="2109"/>
                  </a:cubicBezTo>
                  <a:lnTo>
                    <a:pt x="321" y="2109"/>
                  </a:lnTo>
                  <a:cubicBezTo>
                    <a:pt x="324" y="2115"/>
                    <a:pt x="327" y="2120"/>
                    <a:pt x="330" y="2126"/>
                  </a:cubicBezTo>
                  <a:lnTo>
                    <a:pt x="330" y="2126"/>
                  </a:lnTo>
                  <a:cubicBezTo>
                    <a:pt x="512" y="2439"/>
                    <a:pt x="739" y="2709"/>
                    <a:pt x="1054" y="2934"/>
                  </a:cubicBezTo>
                  <a:cubicBezTo>
                    <a:pt x="1112" y="2973"/>
                    <a:pt x="1179" y="2987"/>
                    <a:pt x="1250" y="2987"/>
                  </a:cubicBezTo>
                  <a:cubicBezTo>
                    <a:pt x="1347" y="2987"/>
                    <a:pt x="1452" y="2961"/>
                    <a:pt x="1558" y="2934"/>
                  </a:cubicBezTo>
                  <a:cubicBezTo>
                    <a:pt x="1650" y="2888"/>
                    <a:pt x="1879" y="2797"/>
                    <a:pt x="1833" y="2659"/>
                  </a:cubicBezTo>
                  <a:cubicBezTo>
                    <a:pt x="1829" y="2645"/>
                    <a:pt x="1826" y="2631"/>
                    <a:pt x="1823" y="2617"/>
                  </a:cubicBezTo>
                  <a:lnTo>
                    <a:pt x="1823" y="2617"/>
                  </a:lnTo>
                  <a:lnTo>
                    <a:pt x="1833" y="2613"/>
                  </a:lnTo>
                  <a:cubicBezTo>
                    <a:pt x="1829" y="2610"/>
                    <a:pt x="1824" y="2607"/>
                    <a:pt x="1820" y="2604"/>
                  </a:cubicBezTo>
                  <a:lnTo>
                    <a:pt x="1820" y="2604"/>
                  </a:lnTo>
                  <a:cubicBezTo>
                    <a:pt x="1662" y="1924"/>
                    <a:pt x="1897" y="1048"/>
                    <a:pt x="2566" y="780"/>
                  </a:cubicBezTo>
                  <a:cubicBezTo>
                    <a:pt x="2681" y="734"/>
                    <a:pt x="2819" y="711"/>
                    <a:pt x="2962" y="711"/>
                  </a:cubicBezTo>
                  <a:cubicBezTo>
                    <a:pt x="3105" y="711"/>
                    <a:pt x="3254" y="734"/>
                    <a:pt x="3391" y="780"/>
                  </a:cubicBezTo>
                  <a:cubicBezTo>
                    <a:pt x="3712" y="918"/>
                    <a:pt x="4033" y="1193"/>
                    <a:pt x="4216" y="1559"/>
                  </a:cubicBezTo>
                  <a:cubicBezTo>
                    <a:pt x="4246" y="1634"/>
                    <a:pt x="4339" y="1664"/>
                    <a:pt x="4452" y="1664"/>
                  </a:cubicBezTo>
                  <a:cubicBezTo>
                    <a:pt x="4687" y="1664"/>
                    <a:pt x="5010" y="1531"/>
                    <a:pt x="5041" y="1376"/>
                  </a:cubicBezTo>
                  <a:cubicBezTo>
                    <a:pt x="5087" y="963"/>
                    <a:pt x="5041" y="505"/>
                    <a:pt x="4904" y="93"/>
                  </a:cubicBezTo>
                  <a:cubicBezTo>
                    <a:pt x="4858" y="1"/>
                    <a:pt x="4720" y="1"/>
                    <a:pt x="4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1"/>
            <p:cNvSpPr/>
            <p:nvPr/>
          </p:nvSpPr>
          <p:spPr>
            <a:xfrm>
              <a:off x="5395905" y="978157"/>
              <a:ext cx="58205" cy="55175"/>
            </a:xfrm>
            <a:custGeom>
              <a:avLst/>
              <a:gdLst/>
              <a:ahLst/>
              <a:cxnLst/>
              <a:rect l="l" t="t" r="r" b="b"/>
              <a:pathLst>
                <a:path w="3438" h="3259" extrusionOk="0">
                  <a:moveTo>
                    <a:pt x="2421" y="504"/>
                  </a:moveTo>
                  <a:cubicBezTo>
                    <a:pt x="2551" y="1054"/>
                    <a:pt x="2451" y="1597"/>
                    <a:pt x="2154" y="2062"/>
                  </a:cubicBezTo>
                  <a:cubicBezTo>
                    <a:pt x="2063" y="2154"/>
                    <a:pt x="1971" y="2246"/>
                    <a:pt x="1879" y="2383"/>
                  </a:cubicBezTo>
                  <a:cubicBezTo>
                    <a:pt x="1870" y="2393"/>
                    <a:pt x="1864" y="2397"/>
                    <a:pt x="1861" y="2397"/>
                  </a:cubicBezTo>
                  <a:cubicBezTo>
                    <a:pt x="1852" y="2397"/>
                    <a:pt x="1861" y="2370"/>
                    <a:pt x="1852" y="2370"/>
                  </a:cubicBezTo>
                  <a:cubicBezTo>
                    <a:pt x="1849" y="2370"/>
                    <a:pt x="1843" y="2374"/>
                    <a:pt x="1834" y="2383"/>
                  </a:cubicBezTo>
                  <a:cubicBezTo>
                    <a:pt x="1788" y="2429"/>
                    <a:pt x="1788" y="2429"/>
                    <a:pt x="1742" y="2475"/>
                  </a:cubicBezTo>
                  <a:cubicBezTo>
                    <a:pt x="1696" y="2475"/>
                    <a:pt x="1650" y="2521"/>
                    <a:pt x="1650" y="2521"/>
                  </a:cubicBezTo>
                  <a:cubicBezTo>
                    <a:pt x="1599" y="2555"/>
                    <a:pt x="1592" y="2563"/>
                    <a:pt x="1599" y="2563"/>
                  </a:cubicBezTo>
                  <a:cubicBezTo>
                    <a:pt x="1607" y="2563"/>
                    <a:pt x="1630" y="2553"/>
                    <a:pt x="1631" y="2553"/>
                  </a:cubicBezTo>
                  <a:lnTo>
                    <a:pt x="1631" y="2553"/>
                  </a:lnTo>
                  <a:cubicBezTo>
                    <a:pt x="1632" y="2553"/>
                    <a:pt x="1625" y="2556"/>
                    <a:pt x="1604" y="2567"/>
                  </a:cubicBezTo>
                  <a:cubicBezTo>
                    <a:pt x="1559" y="2567"/>
                    <a:pt x="1513" y="2612"/>
                    <a:pt x="1467" y="2612"/>
                  </a:cubicBezTo>
                  <a:cubicBezTo>
                    <a:pt x="1398" y="2635"/>
                    <a:pt x="1410" y="2635"/>
                    <a:pt x="1421" y="2635"/>
                  </a:cubicBezTo>
                  <a:cubicBezTo>
                    <a:pt x="1433" y="2635"/>
                    <a:pt x="1444" y="2635"/>
                    <a:pt x="1375" y="2658"/>
                  </a:cubicBezTo>
                  <a:cubicBezTo>
                    <a:pt x="1329" y="2658"/>
                    <a:pt x="1284" y="2658"/>
                    <a:pt x="1238" y="2704"/>
                  </a:cubicBezTo>
                  <a:lnTo>
                    <a:pt x="1222" y="2704"/>
                  </a:lnTo>
                  <a:cubicBezTo>
                    <a:pt x="1475" y="2450"/>
                    <a:pt x="1659" y="2129"/>
                    <a:pt x="1742" y="1742"/>
                  </a:cubicBezTo>
                  <a:cubicBezTo>
                    <a:pt x="1841" y="1312"/>
                    <a:pt x="1797" y="882"/>
                    <a:pt x="1610" y="504"/>
                  </a:cubicBezTo>
                  <a:close/>
                  <a:moveTo>
                    <a:pt x="1100" y="0"/>
                  </a:moveTo>
                  <a:cubicBezTo>
                    <a:pt x="917" y="0"/>
                    <a:pt x="779" y="46"/>
                    <a:pt x="642" y="138"/>
                  </a:cubicBezTo>
                  <a:cubicBezTo>
                    <a:pt x="550" y="229"/>
                    <a:pt x="459" y="321"/>
                    <a:pt x="550" y="413"/>
                  </a:cubicBezTo>
                  <a:cubicBezTo>
                    <a:pt x="871" y="825"/>
                    <a:pt x="1009" y="1283"/>
                    <a:pt x="917" y="1787"/>
                  </a:cubicBezTo>
                  <a:cubicBezTo>
                    <a:pt x="917" y="1971"/>
                    <a:pt x="825" y="2154"/>
                    <a:pt x="688" y="2337"/>
                  </a:cubicBezTo>
                  <a:cubicBezTo>
                    <a:pt x="642" y="2429"/>
                    <a:pt x="550" y="2521"/>
                    <a:pt x="504" y="2567"/>
                  </a:cubicBezTo>
                  <a:cubicBezTo>
                    <a:pt x="459" y="2612"/>
                    <a:pt x="459" y="2612"/>
                    <a:pt x="413" y="2612"/>
                  </a:cubicBezTo>
                  <a:cubicBezTo>
                    <a:pt x="459" y="2612"/>
                    <a:pt x="413" y="2658"/>
                    <a:pt x="413" y="2658"/>
                  </a:cubicBezTo>
                  <a:cubicBezTo>
                    <a:pt x="388" y="2658"/>
                    <a:pt x="377" y="2672"/>
                    <a:pt x="364" y="2684"/>
                  </a:cubicBezTo>
                  <a:lnTo>
                    <a:pt x="364" y="2684"/>
                  </a:lnTo>
                  <a:cubicBezTo>
                    <a:pt x="333" y="2690"/>
                    <a:pt x="303" y="2697"/>
                    <a:pt x="275" y="2704"/>
                  </a:cubicBezTo>
                  <a:cubicBezTo>
                    <a:pt x="275" y="2712"/>
                    <a:pt x="275" y="2718"/>
                    <a:pt x="275" y="2723"/>
                  </a:cubicBezTo>
                  <a:lnTo>
                    <a:pt x="275" y="2723"/>
                  </a:lnTo>
                  <a:cubicBezTo>
                    <a:pt x="272" y="2724"/>
                    <a:pt x="269" y="2724"/>
                    <a:pt x="267" y="2724"/>
                  </a:cubicBezTo>
                  <a:cubicBezTo>
                    <a:pt x="260" y="2724"/>
                    <a:pt x="260" y="2719"/>
                    <a:pt x="275" y="2704"/>
                  </a:cubicBezTo>
                  <a:lnTo>
                    <a:pt x="275" y="2704"/>
                  </a:lnTo>
                  <a:cubicBezTo>
                    <a:pt x="236" y="2743"/>
                    <a:pt x="173" y="2790"/>
                    <a:pt x="123" y="2846"/>
                  </a:cubicBezTo>
                  <a:lnTo>
                    <a:pt x="123" y="2846"/>
                  </a:lnTo>
                  <a:cubicBezTo>
                    <a:pt x="70" y="2886"/>
                    <a:pt x="24" y="2933"/>
                    <a:pt x="0" y="2979"/>
                  </a:cubicBezTo>
                  <a:cubicBezTo>
                    <a:pt x="0" y="3071"/>
                    <a:pt x="92" y="3162"/>
                    <a:pt x="184" y="3208"/>
                  </a:cubicBezTo>
                  <a:cubicBezTo>
                    <a:pt x="360" y="3242"/>
                    <a:pt x="540" y="3258"/>
                    <a:pt x="719" y="3258"/>
                  </a:cubicBezTo>
                  <a:cubicBezTo>
                    <a:pt x="1517" y="3258"/>
                    <a:pt x="2309" y="2928"/>
                    <a:pt x="2796" y="2292"/>
                  </a:cubicBezTo>
                  <a:cubicBezTo>
                    <a:pt x="3254" y="1696"/>
                    <a:pt x="3438" y="871"/>
                    <a:pt x="3208" y="138"/>
                  </a:cubicBezTo>
                  <a:cubicBezTo>
                    <a:pt x="3163" y="46"/>
                    <a:pt x="3025" y="0"/>
                    <a:pt x="2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1"/>
            <p:cNvSpPr/>
            <p:nvPr/>
          </p:nvSpPr>
          <p:spPr>
            <a:xfrm>
              <a:off x="5568920" y="978801"/>
              <a:ext cx="87697" cy="45406"/>
            </a:xfrm>
            <a:custGeom>
              <a:avLst/>
              <a:gdLst/>
              <a:ahLst/>
              <a:cxnLst/>
              <a:rect l="l" t="t" r="r" b="b"/>
              <a:pathLst>
                <a:path w="5180" h="2682" extrusionOk="0">
                  <a:moveTo>
                    <a:pt x="4304" y="466"/>
                  </a:moveTo>
                  <a:lnTo>
                    <a:pt x="4304" y="466"/>
                  </a:lnTo>
                  <a:cubicBezTo>
                    <a:pt x="4252" y="1253"/>
                    <a:pt x="3759" y="2078"/>
                    <a:pt x="2979" y="2208"/>
                  </a:cubicBezTo>
                  <a:cubicBezTo>
                    <a:pt x="2897" y="2223"/>
                    <a:pt x="2814" y="2231"/>
                    <a:pt x="2732" y="2231"/>
                  </a:cubicBezTo>
                  <a:cubicBezTo>
                    <a:pt x="2078" y="2231"/>
                    <a:pt x="1429" y="1772"/>
                    <a:pt x="1103" y="1204"/>
                  </a:cubicBezTo>
                  <a:lnTo>
                    <a:pt x="1103" y="1204"/>
                  </a:lnTo>
                  <a:cubicBezTo>
                    <a:pt x="1102" y="1202"/>
                    <a:pt x="1101" y="1201"/>
                    <a:pt x="1100" y="1200"/>
                  </a:cubicBezTo>
                  <a:lnTo>
                    <a:pt x="1100" y="1200"/>
                  </a:lnTo>
                  <a:cubicBezTo>
                    <a:pt x="1100" y="1200"/>
                    <a:pt x="1100" y="1200"/>
                    <a:pt x="1100" y="1200"/>
                  </a:cubicBezTo>
                  <a:cubicBezTo>
                    <a:pt x="1063" y="1101"/>
                    <a:pt x="1030" y="1005"/>
                    <a:pt x="1000" y="911"/>
                  </a:cubicBezTo>
                  <a:lnTo>
                    <a:pt x="1000" y="911"/>
                  </a:lnTo>
                  <a:cubicBezTo>
                    <a:pt x="1292" y="1041"/>
                    <a:pt x="1608" y="1102"/>
                    <a:pt x="1926" y="1102"/>
                  </a:cubicBezTo>
                  <a:cubicBezTo>
                    <a:pt x="2540" y="1102"/>
                    <a:pt x="3160" y="872"/>
                    <a:pt x="3623" y="466"/>
                  </a:cubicBezTo>
                  <a:close/>
                  <a:moveTo>
                    <a:pt x="829" y="1"/>
                  </a:moveTo>
                  <a:cubicBezTo>
                    <a:pt x="750" y="1"/>
                    <a:pt x="670" y="8"/>
                    <a:pt x="596" y="8"/>
                  </a:cubicBezTo>
                  <a:cubicBezTo>
                    <a:pt x="413" y="8"/>
                    <a:pt x="0" y="100"/>
                    <a:pt x="0" y="329"/>
                  </a:cubicBezTo>
                  <a:cubicBezTo>
                    <a:pt x="0" y="735"/>
                    <a:pt x="89" y="1052"/>
                    <a:pt x="267" y="1412"/>
                  </a:cubicBezTo>
                  <a:lnTo>
                    <a:pt x="267" y="1412"/>
                  </a:lnTo>
                  <a:cubicBezTo>
                    <a:pt x="269" y="1418"/>
                    <a:pt x="272" y="1423"/>
                    <a:pt x="275" y="1429"/>
                  </a:cubicBezTo>
                  <a:cubicBezTo>
                    <a:pt x="275" y="1429"/>
                    <a:pt x="275" y="1429"/>
                    <a:pt x="275" y="1429"/>
                  </a:cubicBezTo>
                  <a:lnTo>
                    <a:pt x="275" y="1429"/>
                  </a:lnTo>
                  <a:cubicBezTo>
                    <a:pt x="277" y="1432"/>
                    <a:pt x="279" y="1436"/>
                    <a:pt x="281" y="1440"/>
                  </a:cubicBezTo>
                  <a:lnTo>
                    <a:pt x="281" y="1440"/>
                  </a:lnTo>
                  <a:cubicBezTo>
                    <a:pt x="734" y="2260"/>
                    <a:pt x="1583" y="2682"/>
                    <a:pt x="2503" y="2682"/>
                  </a:cubicBezTo>
                  <a:cubicBezTo>
                    <a:pt x="2705" y="2682"/>
                    <a:pt x="2911" y="2661"/>
                    <a:pt x="3117" y="2620"/>
                  </a:cubicBezTo>
                  <a:cubicBezTo>
                    <a:pt x="4308" y="2345"/>
                    <a:pt x="5179" y="1337"/>
                    <a:pt x="5179" y="100"/>
                  </a:cubicBezTo>
                  <a:cubicBezTo>
                    <a:pt x="5179" y="8"/>
                    <a:pt x="4950" y="8"/>
                    <a:pt x="4904" y="8"/>
                  </a:cubicBezTo>
                  <a:lnTo>
                    <a:pt x="4125" y="8"/>
                  </a:lnTo>
                  <a:cubicBezTo>
                    <a:pt x="4033" y="8"/>
                    <a:pt x="3942" y="6"/>
                    <a:pt x="3852" y="6"/>
                  </a:cubicBezTo>
                  <a:cubicBezTo>
                    <a:pt x="3536" y="6"/>
                    <a:pt x="3239" y="33"/>
                    <a:pt x="3025" y="283"/>
                  </a:cubicBezTo>
                  <a:cubicBezTo>
                    <a:pt x="2781" y="527"/>
                    <a:pt x="2516" y="650"/>
                    <a:pt x="2231" y="650"/>
                  </a:cubicBezTo>
                  <a:cubicBezTo>
                    <a:pt x="2088" y="650"/>
                    <a:pt x="1941" y="619"/>
                    <a:pt x="1788" y="558"/>
                  </a:cubicBezTo>
                  <a:cubicBezTo>
                    <a:pt x="1513" y="466"/>
                    <a:pt x="1330" y="283"/>
                    <a:pt x="1146" y="100"/>
                  </a:cubicBezTo>
                  <a:cubicBezTo>
                    <a:pt x="1064" y="17"/>
                    <a:pt x="948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1"/>
            <p:cNvSpPr/>
            <p:nvPr/>
          </p:nvSpPr>
          <p:spPr>
            <a:xfrm>
              <a:off x="5772187" y="977379"/>
              <a:ext cx="58222" cy="55412"/>
            </a:xfrm>
            <a:custGeom>
              <a:avLst/>
              <a:gdLst/>
              <a:ahLst/>
              <a:cxnLst/>
              <a:rect l="l" t="t" r="r" b="b"/>
              <a:pathLst>
                <a:path w="3439" h="3273" extrusionOk="0">
                  <a:moveTo>
                    <a:pt x="1758" y="642"/>
                  </a:moveTo>
                  <a:lnTo>
                    <a:pt x="1758" y="642"/>
                  </a:lnTo>
                  <a:cubicBezTo>
                    <a:pt x="1594" y="1035"/>
                    <a:pt x="1553" y="1469"/>
                    <a:pt x="1651" y="1925"/>
                  </a:cubicBezTo>
                  <a:cubicBezTo>
                    <a:pt x="1697" y="2125"/>
                    <a:pt x="1774" y="2305"/>
                    <a:pt x="1877" y="2466"/>
                  </a:cubicBezTo>
                  <a:lnTo>
                    <a:pt x="1877" y="2466"/>
                  </a:lnTo>
                  <a:cubicBezTo>
                    <a:pt x="1774" y="2413"/>
                    <a:pt x="1679" y="2342"/>
                    <a:pt x="1559" y="2246"/>
                  </a:cubicBezTo>
                  <a:cubicBezTo>
                    <a:pt x="1422" y="2108"/>
                    <a:pt x="1238" y="1925"/>
                    <a:pt x="1147" y="1696"/>
                  </a:cubicBezTo>
                  <a:cubicBezTo>
                    <a:pt x="1101" y="1604"/>
                    <a:pt x="1055" y="1513"/>
                    <a:pt x="1009" y="1421"/>
                  </a:cubicBezTo>
                  <a:cubicBezTo>
                    <a:pt x="963" y="1284"/>
                    <a:pt x="963" y="1192"/>
                    <a:pt x="918" y="1054"/>
                  </a:cubicBezTo>
                  <a:cubicBezTo>
                    <a:pt x="918" y="963"/>
                    <a:pt x="918" y="825"/>
                    <a:pt x="918" y="688"/>
                  </a:cubicBezTo>
                  <a:cubicBezTo>
                    <a:pt x="918" y="674"/>
                    <a:pt x="919" y="659"/>
                    <a:pt x="920" y="642"/>
                  </a:cubicBezTo>
                  <a:close/>
                  <a:moveTo>
                    <a:pt x="597" y="0"/>
                  </a:moveTo>
                  <a:cubicBezTo>
                    <a:pt x="459" y="0"/>
                    <a:pt x="230" y="92"/>
                    <a:pt x="184" y="275"/>
                  </a:cubicBezTo>
                  <a:cubicBezTo>
                    <a:pt x="1" y="871"/>
                    <a:pt x="47" y="1467"/>
                    <a:pt x="368" y="2063"/>
                  </a:cubicBezTo>
                  <a:cubicBezTo>
                    <a:pt x="632" y="2547"/>
                    <a:pt x="1107" y="2946"/>
                    <a:pt x="1671" y="3139"/>
                  </a:cubicBezTo>
                  <a:lnTo>
                    <a:pt x="1671" y="3139"/>
                  </a:lnTo>
                  <a:cubicBezTo>
                    <a:pt x="1692" y="3149"/>
                    <a:pt x="1716" y="3157"/>
                    <a:pt x="1742" y="3163"/>
                  </a:cubicBezTo>
                  <a:cubicBezTo>
                    <a:pt x="1970" y="3238"/>
                    <a:pt x="2210" y="3272"/>
                    <a:pt x="2458" y="3272"/>
                  </a:cubicBezTo>
                  <a:cubicBezTo>
                    <a:pt x="2660" y="3272"/>
                    <a:pt x="2866" y="3250"/>
                    <a:pt x="3072" y="3208"/>
                  </a:cubicBezTo>
                  <a:cubicBezTo>
                    <a:pt x="3209" y="3208"/>
                    <a:pt x="3347" y="3071"/>
                    <a:pt x="3392" y="2933"/>
                  </a:cubicBezTo>
                  <a:cubicBezTo>
                    <a:pt x="3438" y="2796"/>
                    <a:pt x="3347" y="2704"/>
                    <a:pt x="3209" y="2613"/>
                  </a:cubicBezTo>
                  <a:lnTo>
                    <a:pt x="3209" y="2613"/>
                  </a:lnTo>
                  <a:cubicBezTo>
                    <a:pt x="3224" y="2628"/>
                    <a:pt x="3229" y="2633"/>
                    <a:pt x="3228" y="2633"/>
                  </a:cubicBezTo>
                  <a:cubicBezTo>
                    <a:pt x="3224" y="2633"/>
                    <a:pt x="3194" y="2613"/>
                    <a:pt x="3163" y="2613"/>
                  </a:cubicBezTo>
                  <a:cubicBezTo>
                    <a:pt x="3163" y="2613"/>
                    <a:pt x="3117" y="2567"/>
                    <a:pt x="3117" y="2567"/>
                  </a:cubicBezTo>
                  <a:cubicBezTo>
                    <a:pt x="3072" y="2521"/>
                    <a:pt x="3026" y="2521"/>
                    <a:pt x="2980" y="2475"/>
                  </a:cubicBezTo>
                  <a:cubicBezTo>
                    <a:pt x="2888" y="2383"/>
                    <a:pt x="2842" y="2338"/>
                    <a:pt x="2797" y="2246"/>
                  </a:cubicBezTo>
                  <a:cubicBezTo>
                    <a:pt x="2613" y="2063"/>
                    <a:pt x="2567" y="1925"/>
                    <a:pt x="2476" y="1696"/>
                  </a:cubicBezTo>
                  <a:cubicBezTo>
                    <a:pt x="2384" y="1238"/>
                    <a:pt x="2476" y="779"/>
                    <a:pt x="2751" y="459"/>
                  </a:cubicBezTo>
                  <a:cubicBezTo>
                    <a:pt x="2797" y="367"/>
                    <a:pt x="2842" y="229"/>
                    <a:pt x="2751" y="138"/>
                  </a:cubicBezTo>
                  <a:cubicBezTo>
                    <a:pt x="2705" y="0"/>
                    <a:pt x="2567" y="0"/>
                    <a:pt x="2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1"/>
            <p:cNvSpPr/>
            <p:nvPr/>
          </p:nvSpPr>
          <p:spPr>
            <a:xfrm>
              <a:off x="5969258" y="978919"/>
              <a:ext cx="86140" cy="50942"/>
            </a:xfrm>
            <a:custGeom>
              <a:avLst/>
              <a:gdLst/>
              <a:ahLst/>
              <a:cxnLst/>
              <a:rect l="l" t="t" r="r" b="b"/>
              <a:pathLst>
                <a:path w="5088" h="3009" extrusionOk="0">
                  <a:moveTo>
                    <a:pt x="2222" y="459"/>
                  </a:moveTo>
                  <a:lnTo>
                    <a:pt x="2222" y="459"/>
                  </a:lnTo>
                  <a:cubicBezTo>
                    <a:pt x="1678" y="689"/>
                    <a:pt x="1242" y="1109"/>
                    <a:pt x="1037" y="1625"/>
                  </a:cubicBezTo>
                  <a:lnTo>
                    <a:pt x="1037" y="1625"/>
                  </a:lnTo>
                  <a:cubicBezTo>
                    <a:pt x="898" y="1242"/>
                    <a:pt x="868" y="843"/>
                    <a:pt x="964" y="459"/>
                  </a:cubicBezTo>
                  <a:close/>
                  <a:moveTo>
                    <a:pt x="826" y="1"/>
                  </a:moveTo>
                  <a:cubicBezTo>
                    <a:pt x="597" y="1"/>
                    <a:pt x="322" y="47"/>
                    <a:pt x="230" y="276"/>
                  </a:cubicBezTo>
                  <a:cubicBezTo>
                    <a:pt x="2" y="868"/>
                    <a:pt x="1" y="1505"/>
                    <a:pt x="316" y="2098"/>
                  </a:cubicBezTo>
                  <a:lnTo>
                    <a:pt x="316" y="2098"/>
                  </a:lnTo>
                  <a:cubicBezTo>
                    <a:pt x="317" y="2102"/>
                    <a:pt x="319" y="2105"/>
                    <a:pt x="322" y="2109"/>
                  </a:cubicBezTo>
                  <a:cubicBezTo>
                    <a:pt x="505" y="2476"/>
                    <a:pt x="734" y="2751"/>
                    <a:pt x="1101" y="2980"/>
                  </a:cubicBezTo>
                  <a:cubicBezTo>
                    <a:pt x="1129" y="2999"/>
                    <a:pt x="1182" y="3008"/>
                    <a:pt x="1247" y="3008"/>
                  </a:cubicBezTo>
                  <a:cubicBezTo>
                    <a:pt x="1491" y="3008"/>
                    <a:pt x="1906" y="2877"/>
                    <a:pt x="1834" y="2659"/>
                  </a:cubicBezTo>
                  <a:cubicBezTo>
                    <a:pt x="1605" y="1972"/>
                    <a:pt x="1834" y="1055"/>
                    <a:pt x="2567" y="780"/>
                  </a:cubicBezTo>
                  <a:cubicBezTo>
                    <a:pt x="2682" y="734"/>
                    <a:pt x="2808" y="711"/>
                    <a:pt x="2940" y="711"/>
                  </a:cubicBezTo>
                  <a:cubicBezTo>
                    <a:pt x="3071" y="711"/>
                    <a:pt x="3209" y="734"/>
                    <a:pt x="3346" y="780"/>
                  </a:cubicBezTo>
                  <a:cubicBezTo>
                    <a:pt x="3713" y="918"/>
                    <a:pt x="4034" y="1193"/>
                    <a:pt x="4171" y="1559"/>
                  </a:cubicBezTo>
                  <a:cubicBezTo>
                    <a:pt x="4220" y="1640"/>
                    <a:pt x="4330" y="1675"/>
                    <a:pt x="4455" y="1675"/>
                  </a:cubicBezTo>
                  <a:cubicBezTo>
                    <a:pt x="4686" y="1675"/>
                    <a:pt x="4966" y="1554"/>
                    <a:pt x="4996" y="1376"/>
                  </a:cubicBezTo>
                  <a:cubicBezTo>
                    <a:pt x="5088" y="963"/>
                    <a:pt x="5042" y="505"/>
                    <a:pt x="4859" y="93"/>
                  </a:cubicBezTo>
                  <a:cubicBezTo>
                    <a:pt x="4813" y="1"/>
                    <a:pt x="4721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1"/>
            <p:cNvSpPr/>
            <p:nvPr/>
          </p:nvSpPr>
          <p:spPr>
            <a:xfrm>
              <a:off x="5893230" y="1091686"/>
              <a:ext cx="88476" cy="70361"/>
            </a:xfrm>
            <a:custGeom>
              <a:avLst/>
              <a:gdLst/>
              <a:ahLst/>
              <a:cxnLst/>
              <a:rect l="l" t="t" r="r" b="b"/>
              <a:pathLst>
                <a:path w="5226" h="4156" extrusionOk="0">
                  <a:moveTo>
                    <a:pt x="4254" y="1309"/>
                  </a:moveTo>
                  <a:cubicBezTo>
                    <a:pt x="4474" y="1908"/>
                    <a:pt x="4421" y="2594"/>
                    <a:pt x="4033" y="3148"/>
                  </a:cubicBezTo>
                  <a:cubicBezTo>
                    <a:pt x="3896" y="3377"/>
                    <a:pt x="3713" y="3560"/>
                    <a:pt x="3483" y="3652"/>
                  </a:cubicBezTo>
                  <a:cubicBezTo>
                    <a:pt x="3346" y="3789"/>
                    <a:pt x="3254" y="3835"/>
                    <a:pt x="3071" y="3835"/>
                  </a:cubicBezTo>
                  <a:cubicBezTo>
                    <a:pt x="2567" y="3835"/>
                    <a:pt x="2063" y="3652"/>
                    <a:pt x="1696" y="3285"/>
                  </a:cubicBezTo>
                  <a:cubicBezTo>
                    <a:pt x="1454" y="3065"/>
                    <a:pt x="1275" y="2781"/>
                    <a:pt x="1170" y="2469"/>
                  </a:cubicBezTo>
                  <a:lnTo>
                    <a:pt x="1170" y="2469"/>
                  </a:lnTo>
                  <a:cubicBezTo>
                    <a:pt x="1427" y="2569"/>
                    <a:pt x="1711" y="2614"/>
                    <a:pt x="1998" y="2614"/>
                  </a:cubicBezTo>
                  <a:cubicBezTo>
                    <a:pt x="2316" y="2614"/>
                    <a:pt x="2638" y="2559"/>
                    <a:pt x="2934" y="2460"/>
                  </a:cubicBezTo>
                  <a:cubicBezTo>
                    <a:pt x="3438" y="2277"/>
                    <a:pt x="3896" y="1956"/>
                    <a:pt x="4171" y="1498"/>
                  </a:cubicBezTo>
                  <a:cubicBezTo>
                    <a:pt x="4202" y="1436"/>
                    <a:pt x="4230" y="1372"/>
                    <a:pt x="4254" y="1309"/>
                  </a:cubicBezTo>
                  <a:close/>
                  <a:moveTo>
                    <a:pt x="4143" y="0"/>
                  </a:moveTo>
                  <a:cubicBezTo>
                    <a:pt x="4112" y="0"/>
                    <a:pt x="4078" y="5"/>
                    <a:pt x="4043" y="12"/>
                  </a:cubicBezTo>
                  <a:lnTo>
                    <a:pt x="4043" y="12"/>
                  </a:lnTo>
                  <a:cubicBezTo>
                    <a:pt x="3788" y="32"/>
                    <a:pt x="3406" y="180"/>
                    <a:pt x="3438" y="306"/>
                  </a:cubicBezTo>
                  <a:cubicBezTo>
                    <a:pt x="3667" y="994"/>
                    <a:pt x="3438" y="1956"/>
                    <a:pt x="2704" y="2277"/>
                  </a:cubicBezTo>
                  <a:lnTo>
                    <a:pt x="2613" y="2277"/>
                  </a:lnTo>
                  <a:cubicBezTo>
                    <a:pt x="2567" y="2323"/>
                    <a:pt x="2475" y="2323"/>
                    <a:pt x="2429" y="2323"/>
                  </a:cubicBezTo>
                  <a:cubicBezTo>
                    <a:pt x="2246" y="2277"/>
                    <a:pt x="2063" y="2231"/>
                    <a:pt x="1925" y="2185"/>
                  </a:cubicBezTo>
                  <a:cubicBezTo>
                    <a:pt x="1559" y="2002"/>
                    <a:pt x="1284" y="1727"/>
                    <a:pt x="1100" y="1406"/>
                  </a:cubicBezTo>
                  <a:lnTo>
                    <a:pt x="1100" y="1406"/>
                  </a:lnTo>
                  <a:cubicBezTo>
                    <a:pt x="1100" y="1406"/>
                    <a:pt x="1100" y="1406"/>
                    <a:pt x="1100" y="1406"/>
                  </a:cubicBezTo>
                  <a:cubicBezTo>
                    <a:pt x="1082" y="1352"/>
                    <a:pt x="1022" y="1333"/>
                    <a:pt x="950" y="1333"/>
                  </a:cubicBezTo>
                  <a:cubicBezTo>
                    <a:pt x="838" y="1333"/>
                    <a:pt x="698" y="1378"/>
                    <a:pt x="642" y="1406"/>
                  </a:cubicBezTo>
                  <a:cubicBezTo>
                    <a:pt x="550" y="1452"/>
                    <a:pt x="275" y="1498"/>
                    <a:pt x="275" y="1635"/>
                  </a:cubicBezTo>
                  <a:cubicBezTo>
                    <a:pt x="0" y="3010"/>
                    <a:pt x="1146" y="4156"/>
                    <a:pt x="2521" y="4156"/>
                  </a:cubicBezTo>
                  <a:cubicBezTo>
                    <a:pt x="3804" y="4110"/>
                    <a:pt x="5133" y="3285"/>
                    <a:pt x="5225" y="1864"/>
                  </a:cubicBezTo>
                  <a:cubicBezTo>
                    <a:pt x="5225" y="1131"/>
                    <a:pt x="4858" y="444"/>
                    <a:pt x="4263" y="31"/>
                  </a:cubicBezTo>
                  <a:cubicBezTo>
                    <a:pt x="4230" y="9"/>
                    <a:pt x="4189" y="0"/>
                    <a:pt x="4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1"/>
            <p:cNvSpPr/>
            <p:nvPr/>
          </p:nvSpPr>
          <p:spPr>
            <a:xfrm>
              <a:off x="5700035" y="1086810"/>
              <a:ext cx="80722" cy="79893"/>
            </a:xfrm>
            <a:custGeom>
              <a:avLst/>
              <a:gdLst/>
              <a:ahLst/>
              <a:cxnLst/>
              <a:rect l="l" t="t" r="r" b="b"/>
              <a:pathLst>
                <a:path w="4768" h="4719" extrusionOk="0">
                  <a:moveTo>
                    <a:pt x="1992" y="639"/>
                  </a:moveTo>
                  <a:cubicBezTo>
                    <a:pt x="1833" y="832"/>
                    <a:pt x="1713" y="1052"/>
                    <a:pt x="1651" y="1282"/>
                  </a:cubicBezTo>
                  <a:cubicBezTo>
                    <a:pt x="1470" y="1823"/>
                    <a:pt x="1512" y="2321"/>
                    <a:pt x="1732" y="2817"/>
                  </a:cubicBezTo>
                  <a:lnTo>
                    <a:pt x="1732" y="2817"/>
                  </a:lnTo>
                  <a:cubicBezTo>
                    <a:pt x="1735" y="2825"/>
                    <a:pt x="1739" y="2832"/>
                    <a:pt x="1742" y="2840"/>
                  </a:cubicBezTo>
                  <a:cubicBezTo>
                    <a:pt x="1742" y="2840"/>
                    <a:pt x="1742" y="2840"/>
                    <a:pt x="1742" y="2840"/>
                  </a:cubicBezTo>
                  <a:lnTo>
                    <a:pt x="1742" y="2840"/>
                  </a:lnTo>
                  <a:cubicBezTo>
                    <a:pt x="1745" y="2844"/>
                    <a:pt x="1747" y="2849"/>
                    <a:pt x="1750" y="2853"/>
                  </a:cubicBezTo>
                  <a:lnTo>
                    <a:pt x="1750" y="2853"/>
                  </a:lnTo>
                  <a:cubicBezTo>
                    <a:pt x="2108" y="3494"/>
                    <a:pt x="2760" y="3839"/>
                    <a:pt x="3449" y="3874"/>
                  </a:cubicBezTo>
                  <a:lnTo>
                    <a:pt x="3449" y="3874"/>
                  </a:lnTo>
                  <a:cubicBezTo>
                    <a:pt x="3191" y="4048"/>
                    <a:pt x="2888" y="4136"/>
                    <a:pt x="2580" y="4136"/>
                  </a:cubicBezTo>
                  <a:cubicBezTo>
                    <a:pt x="2190" y="4136"/>
                    <a:pt x="1793" y="3995"/>
                    <a:pt x="1467" y="3711"/>
                  </a:cubicBezTo>
                  <a:cubicBezTo>
                    <a:pt x="780" y="3069"/>
                    <a:pt x="642" y="1923"/>
                    <a:pt x="1192" y="1190"/>
                  </a:cubicBezTo>
                  <a:cubicBezTo>
                    <a:pt x="1422" y="910"/>
                    <a:pt x="1694" y="728"/>
                    <a:pt x="1992" y="639"/>
                  </a:cubicBezTo>
                  <a:close/>
                  <a:moveTo>
                    <a:pt x="2566" y="0"/>
                  </a:moveTo>
                  <a:cubicBezTo>
                    <a:pt x="1288" y="0"/>
                    <a:pt x="42" y="985"/>
                    <a:pt x="1" y="2336"/>
                  </a:cubicBezTo>
                  <a:cubicBezTo>
                    <a:pt x="1" y="2977"/>
                    <a:pt x="230" y="3619"/>
                    <a:pt x="734" y="4077"/>
                  </a:cubicBezTo>
                  <a:cubicBezTo>
                    <a:pt x="1192" y="4535"/>
                    <a:pt x="1834" y="4719"/>
                    <a:pt x="2521" y="4719"/>
                  </a:cubicBezTo>
                  <a:cubicBezTo>
                    <a:pt x="3346" y="4673"/>
                    <a:pt x="4125" y="4215"/>
                    <a:pt x="4630" y="3527"/>
                  </a:cubicBezTo>
                  <a:cubicBezTo>
                    <a:pt x="4767" y="3321"/>
                    <a:pt x="4518" y="3218"/>
                    <a:pt x="4327" y="3218"/>
                  </a:cubicBezTo>
                  <a:cubicBezTo>
                    <a:pt x="4263" y="3218"/>
                    <a:pt x="4206" y="3229"/>
                    <a:pt x="4171" y="3252"/>
                  </a:cubicBezTo>
                  <a:cubicBezTo>
                    <a:pt x="4050" y="3287"/>
                    <a:pt x="3928" y="3303"/>
                    <a:pt x="3807" y="3303"/>
                  </a:cubicBezTo>
                  <a:cubicBezTo>
                    <a:pt x="3284" y="3303"/>
                    <a:pt x="2782" y="2994"/>
                    <a:pt x="2521" y="2473"/>
                  </a:cubicBezTo>
                  <a:cubicBezTo>
                    <a:pt x="2201" y="1832"/>
                    <a:pt x="2384" y="869"/>
                    <a:pt x="3071" y="548"/>
                  </a:cubicBezTo>
                  <a:cubicBezTo>
                    <a:pt x="3209" y="502"/>
                    <a:pt x="3300" y="365"/>
                    <a:pt x="3300" y="227"/>
                  </a:cubicBezTo>
                  <a:cubicBezTo>
                    <a:pt x="3300" y="90"/>
                    <a:pt x="3163" y="44"/>
                    <a:pt x="3026" y="44"/>
                  </a:cubicBezTo>
                  <a:cubicBezTo>
                    <a:pt x="2873" y="15"/>
                    <a:pt x="2719" y="0"/>
                    <a:pt x="2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1"/>
            <p:cNvSpPr/>
            <p:nvPr/>
          </p:nvSpPr>
          <p:spPr>
            <a:xfrm>
              <a:off x="5494432" y="1096341"/>
              <a:ext cx="90796" cy="74373"/>
            </a:xfrm>
            <a:custGeom>
              <a:avLst/>
              <a:gdLst/>
              <a:ahLst/>
              <a:cxnLst/>
              <a:rect l="l" t="t" r="r" b="b"/>
              <a:pathLst>
                <a:path w="5363" h="4393" extrusionOk="0">
                  <a:moveTo>
                    <a:pt x="2613" y="444"/>
                  </a:moveTo>
                  <a:cubicBezTo>
                    <a:pt x="2934" y="489"/>
                    <a:pt x="3255" y="581"/>
                    <a:pt x="3484" y="764"/>
                  </a:cubicBezTo>
                  <a:cubicBezTo>
                    <a:pt x="3856" y="1013"/>
                    <a:pt x="4121" y="1369"/>
                    <a:pt x="4264" y="1767"/>
                  </a:cubicBezTo>
                  <a:lnTo>
                    <a:pt x="4264" y="1767"/>
                  </a:lnTo>
                  <a:cubicBezTo>
                    <a:pt x="3967" y="1636"/>
                    <a:pt x="3640" y="1573"/>
                    <a:pt x="3310" y="1573"/>
                  </a:cubicBezTo>
                  <a:cubicBezTo>
                    <a:pt x="3010" y="1573"/>
                    <a:pt x="2710" y="1625"/>
                    <a:pt x="2430" y="1727"/>
                  </a:cubicBezTo>
                  <a:cubicBezTo>
                    <a:pt x="1800" y="1946"/>
                    <a:pt x="1301" y="2426"/>
                    <a:pt x="1080" y="3012"/>
                  </a:cubicBezTo>
                  <a:lnTo>
                    <a:pt x="1080" y="3012"/>
                  </a:lnTo>
                  <a:cubicBezTo>
                    <a:pt x="972" y="2736"/>
                    <a:pt x="926" y="2437"/>
                    <a:pt x="963" y="2139"/>
                  </a:cubicBezTo>
                  <a:cubicBezTo>
                    <a:pt x="1009" y="1498"/>
                    <a:pt x="1330" y="902"/>
                    <a:pt x="1926" y="581"/>
                  </a:cubicBezTo>
                  <a:cubicBezTo>
                    <a:pt x="2155" y="444"/>
                    <a:pt x="2338" y="444"/>
                    <a:pt x="2613" y="444"/>
                  </a:cubicBezTo>
                  <a:close/>
                  <a:moveTo>
                    <a:pt x="2838" y="0"/>
                  </a:moveTo>
                  <a:cubicBezTo>
                    <a:pt x="2332" y="0"/>
                    <a:pt x="1820" y="130"/>
                    <a:pt x="1376" y="352"/>
                  </a:cubicBezTo>
                  <a:cubicBezTo>
                    <a:pt x="1376" y="352"/>
                    <a:pt x="1376" y="352"/>
                    <a:pt x="1376" y="352"/>
                  </a:cubicBezTo>
                  <a:lnTo>
                    <a:pt x="1376" y="352"/>
                  </a:lnTo>
                  <a:cubicBezTo>
                    <a:pt x="1373" y="353"/>
                    <a:pt x="1370" y="355"/>
                    <a:pt x="1368" y="356"/>
                  </a:cubicBezTo>
                  <a:lnTo>
                    <a:pt x="1368" y="356"/>
                  </a:lnTo>
                  <a:cubicBezTo>
                    <a:pt x="684" y="724"/>
                    <a:pt x="184" y="1409"/>
                    <a:pt x="92" y="2185"/>
                  </a:cubicBezTo>
                  <a:cubicBezTo>
                    <a:pt x="1" y="3056"/>
                    <a:pt x="367" y="3835"/>
                    <a:pt x="1055" y="4339"/>
                  </a:cubicBezTo>
                  <a:cubicBezTo>
                    <a:pt x="1132" y="4378"/>
                    <a:pt x="1210" y="4392"/>
                    <a:pt x="1287" y="4392"/>
                  </a:cubicBezTo>
                  <a:cubicBezTo>
                    <a:pt x="1393" y="4392"/>
                    <a:pt x="1499" y="4366"/>
                    <a:pt x="1605" y="4339"/>
                  </a:cubicBezTo>
                  <a:cubicBezTo>
                    <a:pt x="1696" y="4293"/>
                    <a:pt x="1971" y="4202"/>
                    <a:pt x="1926" y="4064"/>
                  </a:cubicBezTo>
                  <a:cubicBezTo>
                    <a:pt x="1696" y="3331"/>
                    <a:pt x="1926" y="2414"/>
                    <a:pt x="2659" y="2093"/>
                  </a:cubicBezTo>
                  <a:cubicBezTo>
                    <a:pt x="2751" y="2048"/>
                    <a:pt x="2888" y="2002"/>
                    <a:pt x="3026" y="2002"/>
                  </a:cubicBezTo>
                  <a:cubicBezTo>
                    <a:pt x="3209" y="2048"/>
                    <a:pt x="3392" y="2048"/>
                    <a:pt x="3530" y="2139"/>
                  </a:cubicBezTo>
                  <a:cubicBezTo>
                    <a:pt x="3850" y="2277"/>
                    <a:pt x="4171" y="2552"/>
                    <a:pt x="4355" y="2918"/>
                  </a:cubicBezTo>
                  <a:cubicBezTo>
                    <a:pt x="4384" y="2993"/>
                    <a:pt x="4482" y="3024"/>
                    <a:pt x="4601" y="3024"/>
                  </a:cubicBezTo>
                  <a:cubicBezTo>
                    <a:pt x="4850" y="3024"/>
                    <a:pt x="5194" y="2890"/>
                    <a:pt x="5225" y="2735"/>
                  </a:cubicBezTo>
                  <a:cubicBezTo>
                    <a:pt x="5363" y="1727"/>
                    <a:pt x="4950" y="764"/>
                    <a:pt x="4080" y="306"/>
                  </a:cubicBezTo>
                  <a:cubicBezTo>
                    <a:pt x="3699" y="95"/>
                    <a:pt x="3270" y="0"/>
                    <a:pt x="28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1"/>
            <p:cNvSpPr/>
            <p:nvPr/>
          </p:nvSpPr>
          <p:spPr>
            <a:xfrm>
              <a:off x="5299122" y="1089569"/>
              <a:ext cx="85158" cy="76100"/>
            </a:xfrm>
            <a:custGeom>
              <a:avLst/>
              <a:gdLst/>
              <a:ahLst/>
              <a:cxnLst/>
              <a:rect l="l" t="t" r="r" b="b"/>
              <a:pathLst>
                <a:path w="5030" h="4495" extrusionOk="0">
                  <a:moveTo>
                    <a:pt x="2771" y="554"/>
                  </a:moveTo>
                  <a:lnTo>
                    <a:pt x="2771" y="554"/>
                  </a:lnTo>
                  <a:cubicBezTo>
                    <a:pt x="3501" y="922"/>
                    <a:pt x="3925" y="1730"/>
                    <a:pt x="3884" y="2539"/>
                  </a:cubicBezTo>
                  <a:cubicBezTo>
                    <a:pt x="3838" y="2998"/>
                    <a:pt x="3609" y="3456"/>
                    <a:pt x="3243" y="3777"/>
                  </a:cubicBezTo>
                  <a:cubicBezTo>
                    <a:pt x="3002" y="4017"/>
                    <a:pt x="2762" y="4152"/>
                    <a:pt x="2461" y="4152"/>
                  </a:cubicBezTo>
                  <a:cubicBezTo>
                    <a:pt x="2418" y="4152"/>
                    <a:pt x="2373" y="4149"/>
                    <a:pt x="2326" y="4143"/>
                  </a:cubicBezTo>
                  <a:cubicBezTo>
                    <a:pt x="1923" y="4110"/>
                    <a:pt x="1519" y="3928"/>
                    <a:pt x="1206" y="3653"/>
                  </a:cubicBezTo>
                  <a:lnTo>
                    <a:pt x="1206" y="3653"/>
                  </a:lnTo>
                  <a:cubicBezTo>
                    <a:pt x="1391" y="3619"/>
                    <a:pt x="1569" y="3566"/>
                    <a:pt x="1730" y="3502"/>
                  </a:cubicBezTo>
                  <a:cubicBezTo>
                    <a:pt x="2234" y="3318"/>
                    <a:pt x="2647" y="3043"/>
                    <a:pt x="2922" y="2585"/>
                  </a:cubicBezTo>
                  <a:cubicBezTo>
                    <a:pt x="3333" y="1934"/>
                    <a:pt x="3232" y="1129"/>
                    <a:pt x="2771" y="554"/>
                  </a:cubicBezTo>
                  <a:close/>
                  <a:moveTo>
                    <a:pt x="2462" y="1"/>
                  </a:moveTo>
                  <a:cubicBezTo>
                    <a:pt x="2270" y="1"/>
                    <a:pt x="2074" y="23"/>
                    <a:pt x="1868" y="64"/>
                  </a:cubicBezTo>
                  <a:cubicBezTo>
                    <a:pt x="1730" y="110"/>
                    <a:pt x="1593" y="156"/>
                    <a:pt x="1501" y="202"/>
                  </a:cubicBezTo>
                  <a:cubicBezTo>
                    <a:pt x="1455" y="248"/>
                    <a:pt x="1318" y="339"/>
                    <a:pt x="1409" y="385"/>
                  </a:cubicBezTo>
                  <a:cubicBezTo>
                    <a:pt x="2143" y="752"/>
                    <a:pt x="2509" y="1577"/>
                    <a:pt x="2280" y="2402"/>
                  </a:cubicBezTo>
                  <a:cubicBezTo>
                    <a:pt x="2143" y="2723"/>
                    <a:pt x="1959" y="3043"/>
                    <a:pt x="1638" y="3227"/>
                  </a:cubicBezTo>
                  <a:cubicBezTo>
                    <a:pt x="1512" y="3302"/>
                    <a:pt x="1372" y="3336"/>
                    <a:pt x="1226" y="3336"/>
                  </a:cubicBezTo>
                  <a:cubicBezTo>
                    <a:pt x="1107" y="3336"/>
                    <a:pt x="983" y="3314"/>
                    <a:pt x="859" y="3273"/>
                  </a:cubicBezTo>
                  <a:cubicBezTo>
                    <a:pt x="841" y="3267"/>
                    <a:pt x="813" y="3264"/>
                    <a:pt x="777" y="3264"/>
                  </a:cubicBezTo>
                  <a:cubicBezTo>
                    <a:pt x="543" y="3264"/>
                    <a:pt x="1" y="3388"/>
                    <a:pt x="80" y="3548"/>
                  </a:cubicBezTo>
                  <a:cubicBezTo>
                    <a:pt x="557" y="4193"/>
                    <a:pt x="1293" y="4495"/>
                    <a:pt x="2043" y="4495"/>
                  </a:cubicBezTo>
                  <a:cubicBezTo>
                    <a:pt x="2518" y="4495"/>
                    <a:pt x="3000" y="4374"/>
                    <a:pt x="3426" y="4143"/>
                  </a:cubicBezTo>
                  <a:cubicBezTo>
                    <a:pt x="4434" y="3639"/>
                    <a:pt x="5030" y="2402"/>
                    <a:pt x="4526" y="1302"/>
                  </a:cubicBezTo>
                  <a:cubicBezTo>
                    <a:pt x="4299" y="757"/>
                    <a:pt x="3803" y="303"/>
                    <a:pt x="3170" y="116"/>
                  </a:cubicBezTo>
                  <a:lnTo>
                    <a:pt x="3170" y="116"/>
                  </a:lnTo>
                  <a:cubicBezTo>
                    <a:pt x="3164" y="114"/>
                    <a:pt x="3158" y="112"/>
                    <a:pt x="3151" y="110"/>
                  </a:cubicBezTo>
                  <a:lnTo>
                    <a:pt x="3151" y="110"/>
                  </a:lnTo>
                  <a:cubicBezTo>
                    <a:pt x="3151" y="110"/>
                    <a:pt x="3151" y="110"/>
                    <a:pt x="3151" y="110"/>
                  </a:cubicBezTo>
                  <a:cubicBezTo>
                    <a:pt x="2924" y="35"/>
                    <a:pt x="2697" y="1"/>
                    <a:pt x="2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1"/>
            <p:cNvSpPr/>
            <p:nvPr/>
          </p:nvSpPr>
          <p:spPr>
            <a:xfrm>
              <a:off x="5095652" y="1089806"/>
              <a:ext cx="86140" cy="74577"/>
            </a:xfrm>
            <a:custGeom>
              <a:avLst/>
              <a:gdLst/>
              <a:ahLst/>
              <a:cxnLst/>
              <a:rect l="l" t="t" r="r" b="b"/>
              <a:pathLst>
                <a:path w="5088" h="4405" extrusionOk="0">
                  <a:moveTo>
                    <a:pt x="4143" y="1475"/>
                  </a:moveTo>
                  <a:cubicBezTo>
                    <a:pt x="4335" y="2036"/>
                    <a:pt x="4278" y="2675"/>
                    <a:pt x="3896" y="3167"/>
                  </a:cubicBezTo>
                  <a:cubicBezTo>
                    <a:pt x="3593" y="3570"/>
                    <a:pt x="3139" y="3779"/>
                    <a:pt x="2676" y="3779"/>
                  </a:cubicBezTo>
                  <a:cubicBezTo>
                    <a:pt x="2297" y="3779"/>
                    <a:pt x="1914" y="3639"/>
                    <a:pt x="1604" y="3350"/>
                  </a:cubicBezTo>
                  <a:cubicBezTo>
                    <a:pt x="1379" y="3166"/>
                    <a:pt x="1208" y="2926"/>
                    <a:pt x="1101" y="2661"/>
                  </a:cubicBezTo>
                  <a:lnTo>
                    <a:pt x="1101" y="2661"/>
                  </a:lnTo>
                  <a:cubicBezTo>
                    <a:pt x="1406" y="2798"/>
                    <a:pt x="1744" y="2868"/>
                    <a:pt x="2079" y="2868"/>
                  </a:cubicBezTo>
                  <a:cubicBezTo>
                    <a:pt x="2324" y="2868"/>
                    <a:pt x="2568" y="2830"/>
                    <a:pt x="2796" y="2754"/>
                  </a:cubicBezTo>
                  <a:cubicBezTo>
                    <a:pt x="3423" y="2536"/>
                    <a:pt x="3921" y="2058"/>
                    <a:pt x="4143" y="1475"/>
                  </a:cubicBezTo>
                  <a:close/>
                  <a:moveTo>
                    <a:pt x="3842" y="0"/>
                  </a:moveTo>
                  <a:cubicBezTo>
                    <a:pt x="3706" y="0"/>
                    <a:pt x="3568" y="40"/>
                    <a:pt x="3483" y="96"/>
                  </a:cubicBezTo>
                  <a:cubicBezTo>
                    <a:pt x="3460" y="112"/>
                    <a:pt x="3438" y="131"/>
                    <a:pt x="3418" y="153"/>
                  </a:cubicBezTo>
                  <a:lnTo>
                    <a:pt x="3418" y="153"/>
                  </a:lnTo>
                  <a:cubicBezTo>
                    <a:pt x="3344" y="224"/>
                    <a:pt x="3308" y="315"/>
                    <a:pt x="3346" y="417"/>
                  </a:cubicBezTo>
                  <a:cubicBezTo>
                    <a:pt x="3575" y="1105"/>
                    <a:pt x="3300" y="1929"/>
                    <a:pt x="2612" y="2204"/>
                  </a:cubicBezTo>
                  <a:cubicBezTo>
                    <a:pt x="2489" y="2246"/>
                    <a:pt x="2356" y="2268"/>
                    <a:pt x="2222" y="2268"/>
                  </a:cubicBezTo>
                  <a:cubicBezTo>
                    <a:pt x="2058" y="2268"/>
                    <a:pt x="1893" y="2234"/>
                    <a:pt x="1742" y="2159"/>
                  </a:cubicBezTo>
                  <a:cubicBezTo>
                    <a:pt x="1421" y="2067"/>
                    <a:pt x="1146" y="1792"/>
                    <a:pt x="1008" y="1517"/>
                  </a:cubicBezTo>
                  <a:cubicBezTo>
                    <a:pt x="932" y="1383"/>
                    <a:pt x="783" y="1321"/>
                    <a:pt x="629" y="1321"/>
                  </a:cubicBezTo>
                  <a:cubicBezTo>
                    <a:pt x="415" y="1321"/>
                    <a:pt x="191" y="1441"/>
                    <a:pt x="138" y="1655"/>
                  </a:cubicBezTo>
                  <a:cubicBezTo>
                    <a:pt x="0" y="2388"/>
                    <a:pt x="229" y="3167"/>
                    <a:pt x="779" y="3671"/>
                  </a:cubicBezTo>
                  <a:cubicBezTo>
                    <a:pt x="1238" y="4129"/>
                    <a:pt x="1879" y="4404"/>
                    <a:pt x="2521" y="4404"/>
                  </a:cubicBezTo>
                  <a:cubicBezTo>
                    <a:pt x="3850" y="4404"/>
                    <a:pt x="5087" y="3350"/>
                    <a:pt x="5087" y="1975"/>
                  </a:cubicBezTo>
                  <a:cubicBezTo>
                    <a:pt x="5087" y="1196"/>
                    <a:pt x="4721" y="509"/>
                    <a:pt x="4079" y="50"/>
                  </a:cubicBezTo>
                  <a:cubicBezTo>
                    <a:pt x="4009" y="15"/>
                    <a:pt x="3926" y="0"/>
                    <a:pt x="3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1"/>
            <p:cNvSpPr/>
            <p:nvPr/>
          </p:nvSpPr>
          <p:spPr>
            <a:xfrm>
              <a:off x="4900139" y="1089028"/>
              <a:ext cx="79927" cy="75474"/>
            </a:xfrm>
            <a:custGeom>
              <a:avLst/>
              <a:gdLst/>
              <a:ahLst/>
              <a:cxnLst/>
              <a:rect l="l" t="t" r="r" b="b"/>
              <a:pathLst>
                <a:path w="4721" h="4458" extrusionOk="0">
                  <a:moveTo>
                    <a:pt x="2293" y="300"/>
                  </a:moveTo>
                  <a:cubicBezTo>
                    <a:pt x="2325" y="300"/>
                    <a:pt x="2357" y="301"/>
                    <a:pt x="2390" y="304"/>
                  </a:cubicBezTo>
                  <a:lnTo>
                    <a:pt x="2390" y="304"/>
                  </a:lnTo>
                  <a:cubicBezTo>
                    <a:pt x="1657" y="826"/>
                    <a:pt x="1331" y="1799"/>
                    <a:pt x="1741" y="2662"/>
                  </a:cubicBezTo>
                  <a:lnTo>
                    <a:pt x="1741" y="2662"/>
                  </a:lnTo>
                  <a:cubicBezTo>
                    <a:pt x="1741" y="2662"/>
                    <a:pt x="1741" y="2663"/>
                    <a:pt x="1742" y="2663"/>
                  </a:cubicBezTo>
                  <a:cubicBezTo>
                    <a:pt x="1742" y="2663"/>
                    <a:pt x="1742" y="2663"/>
                    <a:pt x="1742" y="2663"/>
                  </a:cubicBezTo>
                  <a:lnTo>
                    <a:pt x="1742" y="2663"/>
                  </a:lnTo>
                  <a:cubicBezTo>
                    <a:pt x="1743" y="2665"/>
                    <a:pt x="1744" y="2667"/>
                    <a:pt x="1745" y="2669"/>
                  </a:cubicBezTo>
                  <a:lnTo>
                    <a:pt x="1745" y="2669"/>
                  </a:lnTo>
                  <a:cubicBezTo>
                    <a:pt x="1974" y="3078"/>
                    <a:pt x="2339" y="3397"/>
                    <a:pt x="2796" y="3534"/>
                  </a:cubicBezTo>
                  <a:cubicBezTo>
                    <a:pt x="2994" y="3588"/>
                    <a:pt x="3200" y="3614"/>
                    <a:pt x="3411" y="3614"/>
                  </a:cubicBezTo>
                  <a:cubicBezTo>
                    <a:pt x="3515" y="3614"/>
                    <a:pt x="3620" y="3607"/>
                    <a:pt x="3725" y="3595"/>
                  </a:cubicBezTo>
                  <a:lnTo>
                    <a:pt x="3725" y="3595"/>
                  </a:lnTo>
                  <a:cubicBezTo>
                    <a:pt x="3580" y="3769"/>
                    <a:pt x="3421" y="3931"/>
                    <a:pt x="3208" y="4038"/>
                  </a:cubicBezTo>
                  <a:cubicBezTo>
                    <a:pt x="3071" y="4129"/>
                    <a:pt x="2979" y="4129"/>
                    <a:pt x="2796" y="4129"/>
                  </a:cubicBezTo>
                  <a:cubicBezTo>
                    <a:pt x="2337" y="4129"/>
                    <a:pt x="1879" y="3946"/>
                    <a:pt x="1558" y="3671"/>
                  </a:cubicBezTo>
                  <a:cubicBezTo>
                    <a:pt x="779" y="2984"/>
                    <a:pt x="642" y="1838"/>
                    <a:pt x="1192" y="1013"/>
                  </a:cubicBezTo>
                  <a:cubicBezTo>
                    <a:pt x="1375" y="784"/>
                    <a:pt x="1558" y="601"/>
                    <a:pt x="1787" y="463"/>
                  </a:cubicBezTo>
                  <a:cubicBezTo>
                    <a:pt x="1940" y="341"/>
                    <a:pt x="2113" y="300"/>
                    <a:pt x="2293" y="300"/>
                  </a:cubicBezTo>
                  <a:close/>
                  <a:moveTo>
                    <a:pt x="2721" y="0"/>
                  </a:moveTo>
                  <a:cubicBezTo>
                    <a:pt x="1440" y="0"/>
                    <a:pt x="126" y="838"/>
                    <a:pt x="46" y="2205"/>
                  </a:cubicBezTo>
                  <a:cubicBezTo>
                    <a:pt x="0" y="2846"/>
                    <a:pt x="229" y="3442"/>
                    <a:pt x="687" y="3855"/>
                  </a:cubicBezTo>
                  <a:cubicBezTo>
                    <a:pt x="1142" y="4267"/>
                    <a:pt x="1707" y="4457"/>
                    <a:pt x="2284" y="4457"/>
                  </a:cubicBezTo>
                  <a:cubicBezTo>
                    <a:pt x="2348" y="4457"/>
                    <a:pt x="2411" y="4455"/>
                    <a:pt x="2475" y="4450"/>
                  </a:cubicBezTo>
                  <a:cubicBezTo>
                    <a:pt x="3300" y="4404"/>
                    <a:pt x="4171" y="3992"/>
                    <a:pt x="4675" y="3305"/>
                  </a:cubicBezTo>
                  <a:cubicBezTo>
                    <a:pt x="4720" y="3213"/>
                    <a:pt x="4537" y="3213"/>
                    <a:pt x="4537" y="3213"/>
                  </a:cubicBezTo>
                  <a:cubicBezTo>
                    <a:pt x="4400" y="3213"/>
                    <a:pt x="4216" y="3259"/>
                    <a:pt x="4125" y="3305"/>
                  </a:cubicBezTo>
                  <a:cubicBezTo>
                    <a:pt x="4083" y="3313"/>
                    <a:pt x="4036" y="3317"/>
                    <a:pt x="3987" y="3317"/>
                  </a:cubicBezTo>
                  <a:cubicBezTo>
                    <a:pt x="3767" y="3317"/>
                    <a:pt x="3495" y="3242"/>
                    <a:pt x="3346" y="3167"/>
                  </a:cubicBezTo>
                  <a:cubicBezTo>
                    <a:pt x="3029" y="2986"/>
                    <a:pt x="2756" y="2760"/>
                    <a:pt x="2573" y="2445"/>
                  </a:cubicBezTo>
                  <a:lnTo>
                    <a:pt x="2573" y="2445"/>
                  </a:lnTo>
                  <a:cubicBezTo>
                    <a:pt x="2572" y="2441"/>
                    <a:pt x="2570" y="2437"/>
                    <a:pt x="2566" y="2434"/>
                  </a:cubicBezTo>
                  <a:lnTo>
                    <a:pt x="2566" y="2434"/>
                  </a:lnTo>
                  <a:cubicBezTo>
                    <a:pt x="2566" y="2434"/>
                    <a:pt x="2566" y="2434"/>
                    <a:pt x="2566" y="2434"/>
                  </a:cubicBezTo>
                  <a:cubicBezTo>
                    <a:pt x="2383" y="2067"/>
                    <a:pt x="2337" y="1609"/>
                    <a:pt x="2429" y="1196"/>
                  </a:cubicBezTo>
                  <a:cubicBezTo>
                    <a:pt x="2566" y="830"/>
                    <a:pt x="2796" y="417"/>
                    <a:pt x="3162" y="234"/>
                  </a:cubicBezTo>
                  <a:cubicBezTo>
                    <a:pt x="3208" y="188"/>
                    <a:pt x="3437" y="51"/>
                    <a:pt x="3254" y="51"/>
                  </a:cubicBezTo>
                  <a:cubicBezTo>
                    <a:pt x="3079" y="17"/>
                    <a:pt x="2900" y="0"/>
                    <a:pt x="2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1"/>
            <p:cNvSpPr/>
            <p:nvPr/>
          </p:nvSpPr>
          <p:spPr>
            <a:xfrm>
              <a:off x="4694535" y="1096663"/>
              <a:ext cx="91557" cy="73815"/>
            </a:xfrm>
            <a:custGeom>
              <a:avLst/>
              <a:gdLst/>
              <a:ahLst/>
              <a:cxnLst/>
              <a:rect l="l" t="t" r="r" b="b"/>
              <a:pathLst>
                <a:path w="5408" h="4360" extrusionOk="0">
                  <a:moveTo>
                    <a:pt x="2612" y="379"/>
                  </a:moveTo>
                  <a:cubicBezTo>
                    <a:pt x="2933" y="425"/>
                    <a:pt x="3254" y="562"/>
                    <a:pt x="3529" y="745"/>
                  </a:cubicBezTo>
                  <a:cubicBezTo>
                    <a:pt x="3883" y="998"/>
                    <a:pt x="4153" y="1362"/>
                    <a:pt x="4293" y="1777"/>
                  </a:cubicBezTo>
                  <a:lnTo>
                    <a:pt x="4293" y="1777"/>
                  </a:lnTo>
                  <a:cubicBezTo>
                    <a:pt x="4006" y="1650"/>
                    <a:pt x="3688" y="1591"/>
                    <a:pt x="3371" y="1591"/>
                  </a:cubicBezTo>
                  <a:cubicBezTo>
                    <a:pt x="3063" y="1591"/>
                    <a:pt x="2755" y="1647"/>
                    <a:pt x="2475" y="1754"/>
                  </a:cubicBezTo>
                  <a:cubicBezTo>
                    <a:pt x="1851" y="1971"/>
                    <a:pt x="1340" y="2428"/>
                    <a:pt x="1102" y="2994"/>
                  </a:cubicBezTo>
                  <a:lnTo>
                    <a:pt x="1102" y="2994"/>
                  </a:lnTo>
                  <a:cubicBezTo>
                    <a:pt x="993" y="2717"/>
                    <a:pt x="944" y="2419"/>
                    <a:pt x="962" y="2120"/>
                  </a:cubicBezTo>
                  <a:cubicBezTo>
                    <a:pt x="1007" y="1496"/>
                    <a:pt x="1355" y="873"/>
                    <a:pt x="1880" y="544"/>
                  </a:cubicBezTo>
                  <a:lnTo>
                    <a:pt x="1880" y="544"/>
                  </a:lnTo>
                  <a:cubicBezTo>
                    <a:pt x="1896" y="535"/>
                    <a:pt x="1911" y="525"/>
                    <a:pt x="1925" y="516"/>
                  </a:cubicBezTo>
                  <a:lnTo>
                    <a:pt x="1925" y="516"/>
                  </a:lnTo>
                  <a:cubicBezTo>
                    <a:pt x="1925" y="516"/>
                    <a:pt x="1925" y="516"/>
                    <a:pt x="1925" y="516"/>
                  </a:cubicBezTo>
                  <a:cubicBezTo>
                    <a:pt x="1938" y="510"/>
                    <a:pt x="1953" y="501"/>
                    <a:pt x="1969" y="491"/>
                  </a:cubicBezTo>
                  <a:lnTo>
                    <a:pt x="1969" y="491"/>
                  </a:lnTo>
                  <a:cubicBezTo>
                    <a:pt x="2178" y="379"/>
                    <a:pt x="2355" y="379"/>
                    <a:pt x="2612" y="379"/>
                  </a:cubicBezTo>
                  <a:close/>
                  <a:moveTo>
                    <a:pt x="2935" y="1"/>
                  </a:moveTo>
                  <a:cubicBezTo>
                    <a:pt x="2473" y="1"/>
                    <a:pt x="2012" y="113"/>
                    <a:pt x="1590" y="299"/>
                  </a:cubicBezTo>
                  <a:lnTo>
                    <a:pt x="1590" y="299"/>
                  </a:lnTo>
                  <a:cubicBezTo>
                    <a:pt x="1523" y="322"/>
                    <a:pt x="1463" y="350"/>
                    <a:pt x="1421" y="379"/>
                  </a:cubicBezTo>
                  <a:cubicBezTo>
                    <a:pt x="1421" y="379"/>
                    <a:pt x="1421" y="379"/>
                    <a:pt x="1421" y="379"/>
                  </a:cubicBezTo>
                  <a:lnTo>
                    <a:pt x="1421" y="379"/>
                  </a:lnTo>
                  <a:cubicBezTo>
                    <a:pt x="1413" y="382"/>
                    <a:pt x="1405" y="387"/>
                    <a:pt x="1397" y="392"/>
                  </a:cubicBezTo>
                  <a:lnTo>
                    <a:pt x="1397" y="392"/>
                  </a:lnTo>
                  <a:cubicBezTo>
                    <a:pt x="721" y="760"/>
                    <a:pt x="182" y="1397"/>
                    <a:pt x="92" y="2212"/>
                  </a:cubicBezTo>
                  <a:cubicBezTo>
                    <a:pt x="0" y="3037"/>
                    <a:pt x="413" y="3816"/>
                    <a:pt x="1100" y="4320"/>
                  </a:cubicBezTo>
                  <a:cubicBezTo>
                    <a:pt x="1143" y="4349"/>
                    <a:pt x="1194" y="4359"/>
                    <a:pt x="1249" y="4359"/>
                  </a:cubicBezTo>
                  <a:cubicBezTo>
                    <a:pt x="1371" y="4359"/>
                    <a:pt x="1509" y="4306"/>
                    <a:pt x="1604" y="4274"/>
                  </a:cubicBezTo>
                  <a:cubicBezTo>
                    <a:pt x="1696" y="4274"/>
                    <a:pt x="1971" y="4183"/>
                    <a:pt x="1925" y="4045"/>
                  </a:cubicBezTo>
                  <a:cubicBezTo>
                    <a:pt x="1921" y="4031"/>
                    <a:pt x="1916" y="4017"/>
                    <a:pt x="1912" y="4003"/>
                  </a:cubicBezTo>
                  <a:lnTo>
                    <a:pt x="1912" y="4003"/>
                  </a:lnTo>
                  <a:cubicBezTo>
                    <a:pt x="1916" y="4002"/>
                    <a:pt x="1921" y="4000"/>
                    <a:pt x="1925" y="3999"/>
                  </a:cubicBezTo>
                  <a:cubicBezTo>
                    <a:pt x="1919" y="3996"/>
                    <a:pt x="1914" y="3992"/>
                    <a:pt x="1908" y="3988"/>
                  </a:cubicBezTo>
                  <a:lnTo>
                    <a:pt x="1908" y="3988"/>
                  </a:lnTo>
                  <a:cubicBezTo>
                    <a:pt x="1708" y="3263"/>
                    <a:pt x="1944" y="2341"/>
                    <a:pt x="2658" y="2029"/>
                  </a:cubicBezTo>
                  <a:cubicBezTo>
                    <a:pt x="2796" y="1983"/>
                    <a:pt x="2842" y="1983"/>
                    <a:pt x="3025" y="1983"/>
                  </a:cubicBezTo>
                  <a:cubicBezTo>
                    <a:pt x="3208" y="1983"/>
                    <a:pt x="3391" y="2029"/>
                    <a:pt x="3529" y="2074"/>
                  </a:cubicBezTo>
                  <a:cubicBezTo>
                    <a:pt x="3896" y="2258"/>
                    <a:pt x="4216" y="2533"/>
                    <a:pt x="4354" y="2899"/>
                  </a:cubicBezTo>
                  <a:cubicBezTo>
                    <a:pt x="4381" y="2953"/>
                    <a:pt x="4463" y="2975"/>
                    <a:pt x="4566" y="2975"/>
                  </a:cubicBezTo>
                  <a:cubicBezTo>
                    <a:pt x="4816" y="2975"/>
                    <a:pt x="5192" y="2846"/>
                    <a:pt x="5225" y="2716"/>
                  </a:cubicBezTo>
                  <a:cubicBezTo>
                    <a:pt x="5408" y="1754"/>
                    <a:pt x="4996" y="745"/>
                    <a:pt x="4125" y="287"/>
                  </a:cubicBezTo>
                  <a:cubicBezTo>
                    <a:pt x="3745" y="87"/>
                    <a:pt x="3340" y="1"/>
                    <a:pt x="2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1"/>
            <p:cNvSpPr/>
            <p:nvPr/>
          </p:nvSpPr>
          <p:spPr>
            <a:xfrm>
              <a:off x="4499310" y="1089569"/>
              <a:ext cx="85073" cy="76100"/>
            </a:xfrm>
            <a:custGeom>
              <a:avLst/>
              <a:gdLst/>
              <a:ahLst/>
              <a:cxnLst/>
              <a:rect l="l" t="t" r="r" b="b"/>
              <a:pathLst>
                <a:path w="5025" h="4495" extrusionOk="0">
                  <a:moveTo>
                    <a:pt x="2792" y="563"/>
                  </a:moveTo>
                  <a:lnTo>
                    <a:pt x="2792" y="563"/>
                  </a:lnTo>
                  <a:cubicBezTo>
                    <a:pt x="3502" y="953"/>
                    <a:pt x="3960" y="1728"/>
                    <a:pt x="3878" y="2539"/>
                  </a:cubicBezTo>
                  <a:cubicBezTo>
                    <a:pt x="3833" y="2998"/>
                    <a:pt x="3603" y="3456"/>
                    <a:pt x="3283" y="3777"/>
                  </a:cubicBezTo>
                  <a:cubicBezTo>
                    <a:pt x="3043" y="4017"/>
                    <a:pt x="2803" y="4152"/>
                    <a:pt x="2502" y="4152"/>
                  </a:cubicBezTo>
                  <a:cubicBezTo>
                    <a:pt x="2458" y="4152"/>
                    <a:pt x="2413" y="4149"/>
                    <a:pt x="2366" y="4143"/>
                  </a:cubicBezTo>
                  <a:cubicBezTo>
                    <a:pt x="1933" y="4110"/>
                    <a:pt x="1548" y="3931"/>
                    <a:pt x="1247" y="3660"/>
                  </a:cubicBezTo>
                  <a:lnTo>
                    <a:pt x="1247" y="3660"/>
                  </a:lnTo>
                  <a:cubicBezTo>
                    <a:pt x="1935" y="3544"/>
                    <a:pt x="2604" y="3152"/>
                    <a:pt x="2962" y="2585"/>
                  </a:cubicBezTo>
                  <a:cubicBezTo>
                    <a:pt x="3337" y="1937"/>
                    <a:pt x="3230" y="1138"/>
                    <a:pt x="2792" y="563"/>
                  </a:cubicBezTo>
                  <a:close/>
                  <a:moveTo>
                    <a:pt x="2483" y="1"/>
                  </a:moveTo>
                  <a:cubicBezTo>
                    <a:pt x="2288" y="1"/>
                    <a:pt x="2093" y="23"/>
                    <a:pt x="1908" y="64"/>
                  </a:cubicBezTo>
                  <a:cubicBezTo>
                    <a:pt x="1770" y="110"/>
                    <a:pt x="1633" y="110"/>
                    <a:pt x="1495" y="202"/>
                  </a:cubicBezTo>
                  <a:cubicBezTo>
                    <a:pt x="1449" y="248"/>
                    <a:pt x="1358" y="339"/>
                    <a:pt x="1449" y="385"/>
                  </a:cubicBezTo>
                  <a:cubicBezTo>
                    <a:pt x="2137" y="752"/>
                    <a:pt x="2549" y="1577"/>
                    <a:pt x="2274" y="2402"/>
                  </a:cubicBezTo>
                  <a:cubicBezTo>
                    <a:pt x="2183" y="2723"/>
                    <a:pt x="1954" y="3043"/>
                    <a:pt x="1633" y="3227"/>
                  </a:cubicBezTo>
                  <a:cubicBezTo>
                    <a:pt x="1507" y="3302"/>
                    <a:pt x="1367" y="3336"/>
                    <a:pt x="1220" y="3336"/>
                  </a:cubicBezTo>
                  <a:cubicBezTo>
                    <a:pt x="1101" y="3336"/>
                    <a:pt x="977" y="3314"/>
                    <a:pt x="854" y="3273"/>
                  </a:cubicBezTo>
                  <a:cubicBezTo>
                    <a:pt x="842" y="3267"/>
                    <a:pt x="818" y="3264"/>
                    <a:pt x="786" y="3264"/>
                  </a:cubicBezTo>
                  <a:cubicBezTo>
                    <a:pt x="573" y="3264"/>
                    <a:pt x="1" y="3388"/>
                    <a:pt x="120" y="3548"/>
                  </a:cubicBezTo>
                  <a:cubicBezTo>
                    <a:pt x="570" y="4193"/>
                    <a:pt x="1294" y="4495"/>
                    <a:pt x="2051" y="4495"/>
                  </a:cubicBezTo>
                  <a:cubicBezTo>
                    <a:pt x="2530" y="4495"/>
                    <a:pt x="3022" y="4374"/>
                    <a:pt x="3466" y="4143"/>
                  </a:cubicBezTo>
                  <a:cubicBezTo>
                    <a:pt x="4474" y="3639"/>
                    <a:pt x="5024" y="2402"/>
                    <a:pt x="4566" y="1302"/>
                  </a:cubicBezTo>
                  <a:cubicBezTo>
                    <a:pt x="4295" y="760"/>
                    <a:pt x="3802" y="307"/>
                    <a:pt x="3218" y="119"/>
                  </a:cubicBezTo>
                  <a:lnTo>
                    <a:pt x="3218" y="119"/>
                  </a:lnTo>
                  <a:cubicBezTo>
                    <a:pt x="3210" y="116"/>
                    <a:pt x="3201" y="113"/>
                    <a:pt x="3191" y="110"/>
                  </a:cubicBezTo>
                  <a:lnTo>
                    <a:pt x="3191" y="110"/>
                  </a:lnTo>
                  <a:cubicBezTo>
                    <a:pt x="3191" y="110"/>
                    <a:pt x="3191" y="110"/>
                    <a:pt x="3191" y="110"/>
                  </a:cubicBezTo>
                  <a:cubicBezTo>
                    <a:pt x="2964" y="35"/>
                    <a:pt x="2723" y="1"/>
                    <a:pt x="2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1"/>
            <p:cNvSpPr/>
            <p:nvPr/>
          </p:nvSpPr>
          <p:spPr>
            <a:xfrm>
              <a:off x="4296517" y="1089248"/>
              <a:ext cx="86140" cy="75135"/>
            </a:xfrm>
            <a:custGeom>
              <a:avLst/>
              <a:gdLst/>
              <a:ahLst/>
              <a:cxnLst/>
              <a:rect l="l" t="t" r="r" b="b"/>
              <a:pathLst>
                <a:path w="5088" h="4438" extrusionOk="0">
                  <a:moveTo>
                    <a:pt x="4118" y="1497"/>
                  </a:moveTo>
                  <a:cubicBezTo>
                    <a:pt x="4314" y="2042"/>
                    <a:pt x="4253" y="2678"/>
                    <a:pt x="3896" y="3200"/>
                  </a:cubicBezTo>
                  <a:cubicBezTo>
                    <a:pt x="3572" y="3598"/>
                    <a:pt x="3127" y="3794"/>
                    <a:pt x="2670" y="3794"/>
                  </a:cubicBezTo>
                  <a:cubicBezTo>
                    <a:pt x="2286" y="3794"/>
                    <a:pt x="1893" y="3655"/>
                    <a:pt x="1558" y="3383"/>
                  </a:cubicBezTo>
                  <a:cubicBezTo>
                    <a:pt x="1336" y="3201"/>
                    <a:pt x="1176" y="2965"/>
                    <a:pt x="1074" y="2703"/>
                  </a:cubicBezTo>
                  <a:lnTo>
                    <a:pt x="1074" y="2703"/>
                  </a:lnTo>
                  <a:cubicBezTo>
                    <a:pt x="1371" y="2845"/>
                    <a:pt x="1702" y="2920"/>
                    <a:pt x="2038" y="2920"/>
                  </a:cubicBezTo>
                  <a:cubicBezTo>
                    <a:pt x="2293" y="2920"/>
                    <a:pt x="2550" y="2877"/>
                    <a:pt x="2796" y="2787"/>
                  </a:cubicBezTo>
                  <a:cubicBezTo>
                    <a:pt x="3427" y="2568"/>
                    <a:pt x="3911" y="2085"/>
                    <a:pt x="4118" y="1497"/>
                  </a:cubicBezTo>
                  <a:close/>
                  <a:moveTo>
                    <a:pt x="3786" y="0"/>
                  </a:moveTo>
                  <a:cubicBezTo>
                    <a:pt x="3760" y="0"/>
                    <a:pt x="3734" y="3"/>
                    <a:pt x="3709" y="7"/>
                  </a:cubicBezTo>
                  <a:lnTo>
                    <a:pt x="3709" y="7"/>
                  </a:lnTo>
                  <a:cubicBezTo>
                    <a:pt x="3477" y="32"/>
                    <a:pt x="3248" y="192"/>
                    <a:pt x="3290" y="411"/>
                  </a:cubicBezTo>
                  <a:lnTo>
                    <a:pt x="3290" y="411"/>
                  </a:lnTo>
                  <a:cubicBezTo>
                    <a:pt x="3292" y="442"/>
                    <a:pt x="3300" y="474"/>
                    <a:pt x="3317" y="503"/>
                  </a:cubicBezTo>
                  <a:lnTo>
                    <a:pt x="3317" y="503"/>
                  </a:lnTo>
                  <a:cubicBezTo>
                    <a:pt x="3515" y="1177"/>
                    <a:pt x="3237" y="1924"/>
                    <a:pt x="2567" y="2192"/>
                  </a:cubicBezTo>
                  <a:cubicBezTo>
                    <a:pt x="2452" y="2260"/>
                    <a:pt x="2315" y="2295"/>
                    <a:pt x="2166" y="2295"/>
                  </a:cubicBezTo>
                  <a:cubicBezTo>
                    <a:pt x="2017" y="2295"/>
                    <a:pt x="1856" y="2260"/>
                    <a:pt x="1696" y="2192"/>
                  </a:cubicBezTo>
                  <a:cubicBezTo>
                    <a:pt x="1421" y="2100"/>
                    <a:pt x="1100" y="1825"/>
                    <a:pt x="963" y="1550"/>
                  </a:cubicBezTo>
                  <a:cubicBezTo>
                    <a:pt x="888" y="1400"/>
                    <a:pt x="744" y="1334"/>
                    <a:pt x="596" y="1334"/>
                  </a:cubicBezTo>
                  <a:cubicBezTo>
                    <a:pt x="384" y="1334"/>
                    <a:pt x="165" y="1471"/>
                    <a:pt x="138" y="1688"/>
                  </a:cubicBezTo>
                  <a:cubicBezTo>
                    <a:pt x="0" y="2421"/>
                    <a:pt x="229" y="3200"/>
                    <a:pt x="734" y="3704"/>
                  </a:cubicBezTo>
                  <a:cubicBezTo>
                    <a:pt x="1238" y="4208"/>
                    <a:pt x="1833" y="4437"/>
                    <a:pt x="2521" y="4437"/>
                  </a:cubicBezTo>
                  <a:cubicBezTo>
                    <a:pt x="3850" y="4437"/>
                    <a:pt x="5087" y="3383"/>
                    <a:pt x="5087" y="2054"/>
                  </a:cubicBezTo>
                  <a:cubicBezTo>
                    <a:pt x="5087" y="1229"/>
                    <a:pt x="4675" y="496"/>
                    <a:pt x="4033" y="83"/>
                  </a:cubicBezTo>
                  <a:cubicBezTo>
                    <a:pt x="3957" y="26"/>
                    <a:pt x="3872" y="0"/>
                    <a:pt x="3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1"/>
            <p:cNvSpPr/>
            <p:nvPr/>
          </p:nvSpPr>
          <p:spPr>
            <a:xfrm>
              <a:off x="4170819" y="1230049"/>
              <a:ext cx="84193" cy="77184"/>
            </a:xfrm>
            <a:custGeom>
              <a:avLst/>
              <a:gdLst/>
              <a:ahLst/>
              <a:cxnLst/>
              <a:rect l="l" t="t" r="r" b="b"/>
              <a:pathLst>
                <a:path w="4973" h="4559" extrusionOk="0">
                  <a:moveTo>
                    <a:pt x="2504" y="445"/>
                  </a:moveTo>
                  <a:cubicBezTo>
                    <a:pt x="2657" y="445"/>
                    <a:pt x="2815" y="471"/>
                    <a:pt x="2980" y="520"/>
                  </a:cubicBezTo>
                  <a:cubicBezTo>
                    <a:pt x="3236" y="597"/>
                    <a:pt x="3449" y="717"/>
                    <a:pt x="3635" y="871"/>
                  </a:cubicBezTo>
                  <a:lnTo>
                    <a:pt x="3635" y="871"/>
                  </a:lnTo>
                  <a:cubicBezTo>
                    <a:pt x="2945" y="995"/>
                    <a:pt x="2296" y="1396"/>
                    <a:pt x="1971" y="1987"/>
                  </a:cubicBezTo>
                  <a:cubicBezTo>
                    <a:pt x="1606" y="2651"/>
                    <a:pt x="1698" y="3436"/>
                    <a:pt x="2143" y="3992"/>
                  </a:cubicBezTo>
                  <a:lnTo>
                    <a:pt x="2143" y="3992"/>
                  </a:lnTo>
                  <a:cubicBezTo>
                    <a:pt x="1468" y="3650"/>
                    <a:pt x="992" y="2864"/>
                    <a:pt x="1055" y="2078"/>
                  </a:cubicBezTo>
                  <a:cubicBezTo>
                    <a:pt x="1101" y="1574"/>
                    <a:pt x="1330" y="1024"/>
                    <a:pt x="1742" y="703"/>
                  </a:cubicBezTo>
                  <a:cubicBezTo>
                    <a:pt x="1977" y="527"/>
                    <a:pt x="2231" y="445"/>
                    <a:pt x="2504" y="445"/>
                  </a:cubicBezTo>
                  <a:close/>
                  <a:moveTo>
                    <a:pt x="2900" y="1"/>
                  </a:moveTo>
                  <a:cubicBezTo>
                    <a:pt x="1990" y="1"/>
                    <a:pt x="1049" y="424"/>
                    <a:pt x="551" y="1207"/>
                  </a:cubicBezTo>
                  <a:cubicBezTo>
                    <a:pt x="1" y="2124"/>
                    <a:pt x="138" y="3316"/>
                    <a:pt x="963" y="4049"/>
                  </a:cubicBezTo>
                  <a:cubicBezTo>
                    <a:pt x="1413" y="4395"/>
                    <a:pt x="1967" y="4558"/>
                    <a:pt x="2528" y="4558"/>
                  </a:cubicBezTo>
                  <a:cubicBezTo>
                    <a:pt x="2709" y="4558"/>
                    <a:pt x="2892" y="4541"/>
                    <a:pt x="3071" y="4507"/>
                  </a:cubicBezTo>
                  <a:cubicBezTo>
                    <a:pt x="3163" y="4507"/>
                    <a:pt x="3759" y="4278"/>
                    <a:pt x="3438" y="4141"/>
                  </a:cubicBezTo>
                  <a:cubicBezTo>
                    <a:pt x="2751" y="3774"/>
                    <a:pt x="2384" y="2903"/>
                    <a:pt x="2659" y="2170"/>
                  </a:cubicBezTo>
                  <a:cubicBezTo>
                    <a:pt x="2751" y="1849"/>
                    <a:pt x="2980" y="1528"/>
                    <a:pt x="3255" y="1391"/>
                  </a:cubicBezTo>
                  <a:cubicBezTo>
                    <a:pt x="3392" y="1299"/>
                    <a:pt x="3484" y="1253"/>
                    <a:pt x="3621" y="1253"/>
                  </a:cubicBezTo>
                  <a:cubicBezTo>
                    <a:pt x="3759" y="1253"/>
                    <a:pt x="3942" y="1253"/>
                    <a:pt x="4080" y="1345"/>
                  </a:cubicBezTo>
                  <a:cubicBezTo>
                    <a:pt x="4103" y="1351"/>
                    <a:pt x="4135" y="1354"/>
                    <a:pt x="4173" y="1354"/>
                  </a:cubicBezTo>
                  <a:cubicBezTo>
                    <a:pt x="4434" y="1354"/>
                    <a:pt x="4973" y="1218"/>
                    <a:pt x="4813" y="978"/>
                  </a:cubicBezTo>
                  <a:cubicBezTo>
                    <a:pt x="4538" y="566"/>
                    <a:pt x="4126" y="291"/>
                    <a:pt x="3667" y="107"/>
                  </a:cubicBezTo>
                  <a:cubicBezTo>
                    <a:pt x="3421" y="36"/>
                    <a:pt x="3162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1"/>
            <p:cNvSpPr/>
            <p:nvPr/>
          </p:nvSpPr>
          <p:spPr>
            <a:xfrm>
              <a:off x="4370226" y="1234315"/>
              <a:ext cx="87680" cy="71394"/>
            </a:xfrm>
            <a:custGeom>
              <a:avLst/>
              <a:gdLst/>
              <a:ahLst/>
              <a:cxnLst/>
              <a:rect l="l" t="t" r="r" b="b"/>
              <a:pathLst>
                <a:path w="5179" h="4217" extrusionOk="0">
                  <a:moveTo>
                    <a:pt x="2521" y="405"/>
                  </a:moveTo>
                  <a:cubicBezTo>
                    <a:pt x="2796" y="451"/>
                    <a:pt x="3117" y="543"/>
                    <a:pt x="3346" y="726"/>
                  </a:cubicBezTo>
                  <a:cubicBezTo>
                    <a:pt x="3688" y="971"/>
                    <a:pt x="3939" y="1307"/>
                    <a:pt x="4078" y="1685"/>
                  </a:cubicBezTo>
                  <a:lnTo>
                    <a:pt x="4078" y="1685"/>
                  </a:lnTo>
                  <a:cubicBezTo>
                    <a:pt x="3815" y="1577"/>
                    <a:pt x="3525" y="1524"/>
                    <a:pt x="3232" y="1524"/>
                  </a:cubicBezTo>
                  <a:cubicBezTo>
                    <a:pt x="2928" y="1524"/>
                    <a:pt x="2621" y="1581"/>
                    <a:pt x="2337" y="1689"/>
                  </a:cubicBezTo>
                  <a:cubicBezTo>
                    <a:pt x="1741" y="1878"/>
                    <a:pt x="1257" y="2325"/>
                    <a:pt x="1037" y="2876"/>
                  </a:cubicBezTo>
                  <a:lnTo>
                    <a:pt x="1037" y="2876"/>
                  </a:lnTo>
                  <a:cubicBezTo>
                    <a:pt x="940" y="2615"/>
                    <a:pt x="898" y="2335"/>
                    <a:pt x="917" y="2055"/>
                  </a:cubicBezTo>
                  <a:cubicBezTo>
                    <a:pt x="963" y="1414"/>
                    <a:pt x="1283" y="818"/>
                    <a:pt x="1833" y="543"/>
                  </a:cubicBezTo>
                  <a:cubicBezTo>
                    <a:pt x="1840" y="540"/>
                    <a:pt x="1847" y="536"/>
                    <a:pt x="1854" y="531"/>
                  </a:cubicBezTo>
                  <a:lnTo>
                    <a:pt x="1854" y="531"/>
                  </a:lnTo>
                  <a:cubicBezTo>
                    <a:pt x="2074" y="405"/>
                    <a:pt x="2254" y="405"/>
                    <a:pt x="2521" y="405"/>
                  </a:cubicBezTo>
                  <a:close/>
                  <a:moveTo>
                    <a:pt x="2760" y="1"/>
                  </a:moveTo>
                  <a:cubicBezTo>
                    <a:pt x="2328" y="1"/>
                    <a:pt x="1890" y="100"/>
                    <a:pt x="1498" y="277"/>
                  </a:cubicBezTo>
                  <a:lnTo>
                    <a:pt x="1498" y="277"/>
                  </a:lnTo>
                  <a:cubicBezTo>
                    <a:pt x="1433" y="300"/>
                    <a:pt x="1374" y="330"/>
                    <a:pt x="1329" y="360"/>
                  </a:cubicBezTo>
                  <a:cubicBezTo>
                    <a:pt x="1329" y="360"/>
                    <a:pt x="1329" y="360"/>
                    <a:pt x="1329" y="360"/>
                  </a:cubicBezTo>
                  <a:lnTo>
                    <a:pt x="1329" y="360"/>
                  </a:lnTo>
                  <a:cubicBezTo>
                    <a:pt x="1319" y="365"/>
                    <a:pt x="1308" y="371"/>
                    <a:pt x="1298" y="378"/>
                  </a:cubicBezTo>
                  <a:lnTo>
                    <a:pt x="1298" y="378"/>
                  </a:lnTo>
                  <a:cubicBezTo>
                    <a:pt x="671" y="747"/>
                    <a:pt x="182" y="1380"/>
                    <a:pt x="92" y="2101"/>
                  </a:cubicBezTo>
                  <a:cubicBezTo>
                    <a:pt x="0" y="2926"/>
                    <a:pt x="367" y="3705"/>
                    <a:pt x="1008" y="4163"/>
                  </a:cubicBezTo>
                  <a:cubicBezTo>
                    <a:pt x="1066" y="4202"/>
                    <a:pt x="1141" y="4216"/>
                    <a:pt x="1218" y="4216"/>
                  </a:cubicBezTo>
                  <a:cubicBezTo>
                    <a:pt x="1323" y="4216"/>
                    <a:pt x="1433" y="4190"/>
                    <a:pt x="1513" y="4163"/>
                  </a:cubicBezTo>
                  <a:cubicBezTo>
                    <a:pt x="1604" y="4118"/>
                    <a:pt x="1879" y="4026"/>
                    <a:pt x="1833" y="3889"/>
                  </a:cubicBezTo>
                  <a:cubicBezTo>
                    <a:pt x="1604" y="3201"/>
                    <a:pt x="1833" y="2284"/>
                    <a:pt x="2521" y="2009"/>
                  </a:cubicBezTo>
                  <a:cubicBezTo>
                    <a:pt x="2567" y="1964"/>
                    <a:pt x="2658" y="1964"/>
                    <a:pt x="2658" y="1964"/>
                  </a:cubicBezTo>
                  <a:cubicBezTo>
                    <a:pt x="2750" y="1918"/>
                    <a:pt x="2842" y="1918"/>
                    <a:pt x="2933" y="1918"/>
                  </a:cubicBezTo>
                  <a:cubicBezTo>
                    <a:pt x="3071" y="1918"/>
                    <a:pt x="3254" y="1964"/>
                    <a:pt x="3392" y="2055"/>
                  </a:cubicBezTo>
                  <a:cubicBezTo>
                    <a:pt x="3712" y="2193"/>
                    <a:pt x="4033" y="2468"/>
                    <a:pt x="4171" y="2789"/>
                  </a:cubicBezTo>
                  <a:cubicBezTo>
                    <a:pt x="4200" y="2863"/>
                    <a:pt x="4293" y="2894"/>
                    <a:pt x="4406" y="2894"/>
                  </a:cubicBezTo>
                  <a:cubicBezTo>
                    <a:pt x="4641" y="2894"/>
                    <a:pt x="4965" y="2760"/>
                    <a:pt x="4996" y="2605"/>
                  </a:cubicBezTo>
                  <a:cubicBezTo>
                    <a:pt x="5179" y="1689"/>
                    <a:pt x="4766" y="726"/>
                    <a:pt x="3896" y="268"/>
                  </a:cubicBezTo>
                  <a:cubicBezTo>
                    <a:pt x="3549" y="84"/>
                    <a:pt x="3157" y="1"/>
                    <a:pt x="2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1"/>
            <p:cNvSpPr/>
            <p:nvPr/>
          </p:nvSpPr>
          <p:spPr>
            <a:xfrm>
              <a:off x="4573628" y="1231860"/>
              <a:ext cx="82127" cy="76727"/>
            </a:xfrm>
            <a:custGeom>
              <a:avLst/>
              <a:gdLst/>
              <a:ahLst/>
              <a:cxnLst/>
              <a:rect l="l" t="t" r="r" b="b"/>
              <a:pathLst>
                <a:path w="4851" h="4532" extrusionOk="0">
                  <a:moveTo>
                    <a:pt x="2013" y="376"/>
                  </a:moveTo>
                  <a:cubicBezTo>
                    <a:pt x="2160" y="376"/>
                    <a:pt x="2314" y="401"/>
                    <a:pt x="2467" y="459"/>
                  </a:cubicBezTo>
                  <a:cubicBezTo>
                    <a:pt x="2834" y="550"/>
                    <a:pt x="3201" y="825"/>
                    <a:pt x="3476" y="1192"/>
                  </a:cubicBezTo>
                  <a:cubicBezTo>
                    <a:pt x="3980" y="1925"/>
                    <a:pt x="3934" y="2934"/>
                    <a:pt x="3384" y="3621"/>
                  </a:cubicBezTo>
                  <a:cubicBezTo>
                    <a:pt x="3247" y="3804"/>
                    <a:pt x="3017" y="3942"/>
                    <a:pt x="2834" y="4034"/>
                  </a:cubicBezTo>
                  <a:cubicBezTo>
                    <a:pt x="2697" y="4102"/>
                    <a:pt x="2559" y="4125"/>
                    <a:pt x="2427" y="4125"/>
                  </a:cubicBezTo>
                  <a:cubicBezTo>
                    <a:pt x="2416" y="4125"/>
                    <a:pt x="2405" y="4125"/>
                    <a:pt x="2394" y="4125"/>
                  </a:cubicBezTo>
                  <a:lnTo>
                    <a:pt x="2394" y="4125"/>
                  </a:lnTo>
                  <a:cubicBezTo>
                    <a:pt x="3046" y="3624"/>
                    <a:pt x="3328" y="2742"/>
                    <a:pt x="3017" y="1925"/>
                  </a:cubicBezTo>
                  <a:cubicBezTo>
                    <a:pt x="2788" y="1513"/>
                    <a:pt x="2422" y="1146"/>
                    <a:pt x="1963" y="963"/>
                  </a:cubicBezTo>
                  <a:cubicBezTo>
                    <a:pt x="1732" y="867"/>
                    <a:pt x="1493" y="827"/>
                    <a:pt x="1256" y="827"/>
                  </a:cubicBezTo>
                  <a:cubicBezTo>
                    <a:pt x="1183" y="827"/>
                    <a:pt x="1110" y="831"/>
                    <a:pt x="1037" y="838"/>
                  </a:cubicBezTo>
                  <a:lnTo>
                    <a:pt x="1037" y="838"/>
                  </a:lnTo>
                  <a:cubicBezTo>
                    <a:pt x="1135" y="731"/>
                    <a:pt x="1242" y="633"/>
                    <a:pt x="1368" y="555"/>
                  </a:cubicBezTo>
                  <a:lnTo>
                    <a:pt x="1368" y="555"/>
                  </a:lnTo>
                  <a:cubicBezTo>
                    <a:pt x="1402" y="539"/>
                    <a:pt x="1433" y="522"/>
                    <a:pt x="1459" y="505"/>
                  </a:cubicBezTo>
                  <a:lnTo>
                    <a:pt x="1459" y="505"/>
                  </a:lnTo>
                  <a:cubicBezTo>
                    <a:pt x="1459" y="505"/>
                    <a:pt x="1459" y="505"/>
                    <a:pt x="1459" y="505"/>
                  </a:cubicBezTo>
                  <a:cubicBezTo>
                    <a:pt x="1619" y="425"/>
                    <a:pt x="1810" y="376"/>
                    <a:pt x="2013" y="376"/>
                  </a:cubicBezTo>
                  <a:close/>
                  <a:moveTo>
                    <a:pt x="2333" y="0"/>
                  </a:moveTo>
                  <a:cubicBezTo>
                    <a:pt x="1893" y="0"/>
                    <a:pt x="1464" y="103"/>
                    <a:pt x="1067" y="307"/>
                  </a:cubicBezTo>
                  <a:lnTo>
                    <a:pt x="1067" y="307"/>
                  </a:lnTo>
                  <a:cubicBezTo>
                    <a:pt x="1024" y="326"/>
                    <a:pt x="986" y="346"/>
                    <a:pt x="955" y="367"/>
                  </a:cubicBezTo>
                  <a:cubicBezTo>
                    <a:pt x="955" y="367"/>
                    <a:pt x="955" y="367"/>
                    <a:pt x="955" y="367"/>
                  </a:cubicBezTo>
                  <a:lnTo>
                    <a:pt x="955" y="367"/>
                  </a:lnTo>
                  <a:cubicBezTo>
                    <a:pt x="944" y="372"/>
                    <a:pt x="933" y="378"/>
                    <a:pt x="921" y="385"/>
                  </a:cubicBezTo>
                  <a:lnTo>
                    <a:pt x="921" y="385"/>
                  </a:lnTo>
                  <a:cubicBezTo>
                    <a:pt x="571" y="565"/>
                    <a:pt x="306" y="791"/>
                    <a:pt x="84" y="1146"/>
                  </a:cubicBezTo>
                  <a:cubicBezTo>
                    <a:pt x="1" y="1250"/>
                    <a:pt x="79" y="1279"/>
                    <a:pt x="197" y="1279"/>
                  </a:cubicBezTo>
                  <a:cubicBezTo>
                    <a:pt x="338" y="1279"/>
                    <a:pt x="538" y="1238"/>
                    <a:pt x="588" y="1238"/>
                  </a:cubicBezTo>
                  <a:cubicBezTo>
                    <a:pt x="634" y="1215"/>
                    <a:pt x="703" y="1204"/>
                    <a:pt x="772" y="1204"/>
                  </a:cubicBezTo>
                  <a:cubicBezTo>
                    <a:pt x="840" y="1204"/>
                    <a:pt x="909" y="1215"/>
                    <a:pt x="955" y="1238"/>
                  </a:cubicBezTo>
                  <a:cubicBezTo>
                    <a:pt x="1138" y="1238"/>
                    <a:pt x="1322" y="1330"/>
                    <a:pt x="1459" y="1421"/>
                  </a:cubicBezTo>
                  <a:cubicBezTo>
                    <a:pt x="1826" y="1605"/>
                    <a:pt x="2101" y="1925"/>
                    <a:pt x="2238" y="2338"/>
                  </a:cubicBezTo>
                  <a:cubicBezTo>
                    <a:pt x="2467" y="2979"/>
                    <a:pt x="2192" y="3896"/>
                    <a:pt x="1551" y="4217"/>
                  </a:cubicBezTo>
                  <a:cubicBezTo>
                    <a:pt x="1367" y="4308"/>
                    <a:pt x="1276" y="4446"/>
                    <a:pt x="1505" y="4492"/>
                  </a:cubicBezTo>
                  <a:cubicBezTo>
                    <a:pt x="1655" y="4519"/>
                    <a:pt x="1808" y="4532"/>
                    <a:pt x="1961" y="4532"/>
                  </a:cubicBezTo>
                  <a:cubicBezTo>
                    <a:pt x="3125" y="4532"/>
                    <a:pt x="4338" y="3787"/>
                    <a:pt x="4621" y="2613"/>
                  </a:cubicBezTo>
                  <a:cubicBezTo>
                    <a:pt x="4851" y="1513"/>
                    <a:pt x="4163" y="367"/>
                    <a:pt x="3063" y="92"/>
                  </a:cubicBezTo>
                  <a:cubicBezTo>
                    <a:pt x="2819" y="31"/>
                    <a:pt x="2574" y="0"/>
                    <a:pt x="2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1"/>
            <p:cNvSpPr/>
            <p:nvPr/>
          </p:nvSpPr>
          <p:spPr>
            <a:xfrm>
              <a:off x="4767466" y="1224242"/>
              <a:ext cx="90017" cy="78250"/>
            </a:xfrm>
            <a:custGeom>
              <a:avLst/>
              <a:gdLst/>
              <a:ahLst/>
              <a:cxnLst/>
              <a:rect l="l" t="t" r="r" b="b"/>
              <a:pathLst>
                <a:path w="5317" h="4622" extrusionOk="0">
                  <a:moveTo>
                    <a:pt x="4294" y="1515"/>
                  </a:moveTo>
                  <a:lnTo>
                    <a:pt x="4294" y="1515"/>
                  </a:lnTo>
                  <a:cubicBezTo>
                    <a:pt x="4515" y="2103"/>
                    <a:pt x="4456" y="2784"/>
                    <a:pt x="4033" y="3292"/>
                  </a:cubicBezTo>
                  <a:cubicBezTo>
                    <a:pt x="3707" y="3743"/>
                    <a:pt x="3244" y="3961"/>
                    <a:pt x="2772" y="3961"/>
                  </a:cubicBezTo>
                  <a:cubicBezTo>
                    <a:pt x="2380" y="3961"/>
                    <a:pt x="1982" y="3812"/>
                    <a:pt x="1650" y="3521"/>
                  </a:cubicBezTo>
                  <a:cubicBezTo>
                    <a:pt x="1402" y="3314"/>
                    <a:pt x="1229" y="3061"/>
                    <a:pt x="1121" y="2783"/>
                  </a:cubicBezTo>
                  <a:lnTo>
                    <a:pt x="1121" y="2783"/>
                  </a:lnTo>
                  <a:cubicBezTo>
                    <a:pt x="1434" y="2933"/>
                    <a:pt x="1781" y="3011"/>
                    <a:pt x="2128" y="3011"/>
                  </a:cubicBezTo>
                  <a:cubicBezTo>
                    <a:pt x="2386" y="3011"/>
                    <a:pt x="2643" y="2968"/>
                    <a:pt x="2887" y="2879"/>
                  </a:cubicBezTo>
                  <a:cubicBezTo>
                    <a:pt x="3558" y="2656"/>
                    <a:pt x="4076" y="2142"/>
                    <a:pt x="4294" y="1515"/>
                  </a:cubicBezTo>
                  <a:close/>
                  <a:moveTo>
                    <a:pt x="3955" y="1"/>
                  </a:moveTo>
                  <a:cubicBezTo>
                    <a:pt x="3885" y="1"/>
                    <a:pt x="3816" y="15"/>
                    <a:pt x="3754" y="42"/>
                  </a:cubicBezTo>
                  <a:lnTo>
                    <a:pt x="3754" y="42"/>
                  </a:lnTo>
                  <a:cubicBezTo>
                    <a:pt x="3558" y="109"/>
                    <a:pt x="3395" y="260"/>
                    <a:pt x="3437" y="450"/>
                  </a:cubicBezTo>
                  <a:cubicBezTo>
                    <a:pt x="3712" y="1138"/>
                    <a:pt x="3437" y="2009"/>
                    <a:pt x="2704" y="2330"/>
                  </a:cubicBezTo>
                  <a:cubicBezTo>
                    <a:pt x="2580" y="2371"/>
                    <a:pt x="2448" y="2393"/>
                    <a:pt x="2310" y="2393"/>
                  </a:cubicBezTo>
                  <a:cubicBezTo>
                    <a:pt x="2141" y="2393"/>
                    <a:pt x="1964" y="2359"/>
                    <a:pt x="1787" y="2284"/>
                  </a:cubicBezTo>
                  <a:cubicBezTo>
                    <a:pt x="1467" y="2146"/>
                    <a:pt x="1146" y="1917"/>
                    <a:pt x="1008" y="1596"/>
                  </a:cubicBezTo>
                  <a:cubicBezTo>
                    <a:pt x="952" y="1446"/>
                    <a:pt x="811" y="1381"/>
                    <a:pt x="658" y="1381"/>
                  </a:cubicBezTo>
                  <a:cubicBezTo>
                    <a:pt x="438" y="1381"/>
                    <a:pt x="192" y="1517"/>
                    <a:pt x="138" y="1734"/>
                  </a:cubicBezTo>
                  <a:cubicBezTo>
                    <a:pt x="0" y="2513"/>
                    <a:pt x="229" y="3292"/>
                    <a:pt x="779" y="3842"/>
                  </a:cubicBezTo>
                  <a:cubicBezTo>
                    <a:pt x="1283" y="4346"/>
                    <a:pt x="1925" y="4575"/>
                    <a:pt x="2612" y="4621"/>
                  </a:cubicBezTo>
                  <a:cubicBezTo>
                    <a:pt x="3987" y="4621"/>
                    <a:pt x="5271" y="3521"/>
                    <a:pt x="5316" y="2100"/>
                  </a:cubicBezTo>
                  <a:cubicBezTo>
                    <a:pt x="5316" y="1290"/>
                    <a:pt x="4918" y="568"/>
                    <a:pt x="4252" y="108"/>
                  </a:cubicBezTo>
                  <a:lnTo>
                    <a:pt x="4252" y="108"/>
                  </a:lnTo>
                  <a:cubicBezTo>
                    <a:pt x="4199" y="48"/>
                    <a:pt x="4119" y="15"/>
                    <a:pt x="4029" y="6"/>
                  </a:cubicBezTo>
                  <a:lnTo>
                    <a:pt x="4029" y="6"/>
                  </a:lnTo>
                  <a:cubicBezTo>
                    <a:pt x="4004" y="3"/>
                    <a:pt x="3979" y="1"/>
                    <a:pt x="3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1"/>
            <p:cNvSpPr/>
            <p:nvPr/>
          </p:nvSpPr>
          <p:spPr>
            <a:xfrm>
              <a:off x="4969175" y="1228965"/>
              <a:ext cx="85547" cy="79808"/>
            </a:xfrm>
            <a:custGeom>
              <a:avLst/>
              <a:gdLst/>
              <a:ahLst/>
              <a:cxnLst/>
              <a:rect l="l" t="t" r="r" b="b"/>
              <a:pathLst>
                <a:path w="5053" h="4714" extrusionOk="0">
                  <a:moveTo>
                    <a:pt x="2708" y="572"/>
                  </a:moveTo>
                  <a:cubicBezTo>
                    <a:pt x="2837" y="572"/>
                    <a:pt x="2968" y="589"/>
                    <a:pt x="3101" y="625"/>
                  </a:cubicBezTo>
                  <a:lnTo>
                    <a:pt x="3101" y="625"/>
                  </a:lnTo>
                  <a:cubicBezTo>
                    <a:pt x="3106" y="627"/>
                    <a:pt x="3112" y="628"/>
                    <a:pt x="3117" y="630"/>
                  </a:cubicBezTo>
                  <a:cubicBezTo>
                    <a:pt x="3117" y="630"/>
                    <a:pt x="3117" y="630"/>
                    <a:pt x="3117" y="630"/>
                  </a:cubicBezTo>
                  <a:lnTo>
                    <a:pt x="3117" y="630"/>
                  </a:lnTo>
                  <a:cubicBezTo>
                    <a:pt x="3132" y="636"/>
                    <a:pt x="3148" y="641"/>
                    <a:pt x="3163" y="646"/>
                  </a:cubicBezTo>
                  <a:lnTo>
                    <a:pt x="3163" y="646"/>
                  </a:lnTo>
                  <a:cubicBezTo>
                    <a:pt x="3322" y="703"/>
                    <a:pt x="3467" y="782"/>
                    <a:pt x="3602" y="876"/>
                  </a:cubicBezTo>
                  <a:lnTo>
                    <a:pt x="3602" y="876"/>
                  </a:lnTo>
                  <a:cubicBezTo>
                    <a:pt x="2950" y="1009"/>
                    <a:pt x="2337" y="1424"/>
                    <a:pt x="2017" y="2005"/>
                  </a:cubicBezTo>
                  <a:cubicBezTo>
                    <a:pt x="1669" y="2669"/>
                    <a:pt x="1758" y="3421"/>
                    <a:pt x="2163" y="3989"/>
                  </a:cubicBezTo>
                  <a:lnTo>
                    <a:pt x="2163" y="3989"/>
                  </a:lnTo>
                  <a:cubicBezTo>
                    <a:pt x="1494" y="3665"/>
                    <a:pt x="1050" y="2881"/>
                    <a:pt x="1147" y="2142"/>
                  </a:cubicBezTo>
                  <a:cubicBezTo>
                    <a:pt x="1225" y="1239"/>
                    <a:pt x="1909" y="572"/>
                    <a:pt x="2708" y="572"/>
                  </a:cubicBezTo>
                  <a:close/>
                  <a:moveTo>
                    <a:pt x="2821" y="1"/>
                  </a:moveTo>
                  <a:cubicBezTo>
                    <a:pt x="1923" y="1"/>
                    <a:pt x="1056" y="459"/>
                    <a:pt x="597" y="1271"/>
                  </a:cubicBezTo>
                  <a:cubicBezTo>
                    <a:pt x="1" y="2234"/>
                    <a:pt x="276" y="3471"/>
                    <a:pt x="1101" y="4159"/>
                  </a:cubicBezTo>
                  <a:cubicBezTo>
                    <a:pt x="1553" y="4542"/>
                    <a:pt x="2138" y="4713"/>
                    <a:pt x="2715" y="4713"/>
                  </a:cubicBezTo>
                  <a:cubicBezTo>
                    <a:pt x="2897" y="4713"/>
                    <a:pt x="3079" y="4696"/>
                    <a:pt x="3255" y="4663"/>
                  </a:cubicBezTo>
                  <a:cubicBezTo>
                    <a:pt x="3438" y="4617"/>
                    <a:pt x="3805" y="4296"/>
                    <a:pt x="3530" y="4159"/>
                  </a:cubicBezTo>
                  <a:cubicBezTo>
                    <a:pt x="2797" y="3792"/>
                    <a:pt x="2430" y="2967"/>
                    <a:pt x="2751" y="2234"/>
                  </a:cubicBezTo>
                  <a:cubicBezTo>
                    <a:pt x="2933" y="1723"/>
                    <a:pt x="3377" y="1386"/>
                    <a:pt x="3875" y="1386"/>
                  </a:cubicBezTo>
                  <a:cubicBezTo>
                    <a:pt x="4002" y="1386"/>
                    <a:pt x="4133" y="1408"/>
                    <a:pt x="4263" y="1455"/>
                  </a:cubicBezTo>
                  <a:cubicBezTo>
                    <a:pt x="4291" y="1469"/>
                    <a:pt x="4330" y="1475"/>
                    <a:pt x="4375" y="1475"/>
                  </a:cubicBezTo>
                  <a:cubicBezTo>
                    <a:pt x="4622" y="1475"/>
                    <a:pt x="5053" y="1275"/>
                    <a:pt x="4859" y="1042"/>
                  </a:cubicBezTo>
                  <a:cubicBezTo>
                    <a:pt x="4587" y="589"/>
                    <a:pt x="4135" y="270"/>
                    <a:pt x="3637" y="130"/>
                  </a:cubicBezTo>
                  <a:lnTo>
                    <a:pt x="3637" y="130"/>
                  </a:lnTo>
                  <a:cubicBezTo>
                    <a:pt x="3632" y="128"/>
                    <a:pt x="3627" y="127"/>
                    <a:pt x="3621" y="126"/>
                  </a:cubicBezTo>
                  <a:lnTo>
                    <a:pt x="3621" y="126"/>
                  </a:lnTo>
                  <a:cubicBezTo>
                    <a:pt x="3621" y="126"/>
                    <a:pt x="3621" y="126"/>
                    <a:pt x="3621" y="126"/>
                  </a:cubicBezTo>
                  <a:cubicBezTo>
                    <a:pt x="3587" y="108"/>
                    <a:pt x="3548" y="97"/>
                    <a:pt x="3509" y="92"/>
                  </a:cubicBezTo>
                  <a:lnTo>
                    <a:pt x="3509" y="92"/>
                  </a:lnTo>
                  <a:cubicBezTo>
                    <a:pt x="3281" y="31"/>
                    <a:pt x="3050" y="1"/>
                    <a:pt x="2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1"/>
            <p:cNvSpPr/>
            <p:nvPr/>
          </p:nvSpPr>
          <p:spPr>
            <a:xfrm>
              <a:off x="5169361" y="1233316"/>
              <a:ext cx="87680" cy="72748"/>
            </a:xfrm>
            <a:custGeom>
              <a:avLst/>
              <a:gdLst/>
              <a:ahLst/>
              <a:cxnLst/>
              <a:rect l="l" t="t" r="r" b="b"/>
              <a:pathLst>
                <a:path w="5179" h="4297" extrusionOk="0">
                  <a:moveTo>
                    <a:pt x="2408" y="498"/>
                  </a:moveTo>
                  <a:cubicBezTo>
                    <a:pt x="2457" y="498"/>
                    <a:pt x="2510" y="502"/>
                    <a:pt x="2566" y="510"/>
                  </a:cubicBezTo>
                  <a:cubicBezTo>
                    <a:pt x="2841" y="510"/>
                    <a:pt x="3116" y="648"/>
                    <a:pt x="3391" y="785"/>
                  </a:cubicBezTo>
                  <a:cubicBezTo>
                    <a:pt x="3733" y="1029"/>
                    <a:pt x="3971" y="1364"/>
                    <a:pt x="4104" y="1734"/>
                  </a:cubicBezTo>
                  <a:lnTo>
                    <a:pt x="4104" y="1734"/>
                  </a:lnTo>
                  <a:cubicBezTo>
                    <a:pt x="3819" y="1608"/>
                    <a:pt x="3504" y="1547"/>
                    <a:pt x="3189" y="1547"/>
                  </a:cubicBezTo>
                  <a:cubicBezTo>
                    <a:pt x="2898" y="1547"/>
                    <a:pt x="2607" y="1599"/>
                    <a:pt x="2337" y="1702"/>
                  </a:cubicBezTo>
                  <a:cubicBezTo>
                    <a:pt x="1738" y="1920"/>
                    <a:pt x="1267" y="2381"/>
                    <a:pt x="1053" y="2941"/>
                  </a:cubicBezTo>
                  <a:lnTo>
                    <a:pt x="1053" y="2941"/>
                  </a:lnTo>
                  <a:cubicBezTo>
                    <a:pt x="754" y="2111"/>
                    <a:pt x="1011" y="1105"/>
                    <a:pt x="1869" y="653"/>
                  </a:cubicBezTo>
                  <a:lnTo>
                    <a:pt x="1869" y="653"/>
                  </a:lnTo>
                  <a:cubicBezTo>
                    <a:pt x="2056" y="561"/>
                    <a:pt x="2206" y="498"/>
                    <a:pt x="2408" y="498"/>
                  </a:cubicBezTo>
                  <a:close/>
                  <a:moveTo>
                    <a:pt x="2733" y="0"/>
                  </a:moveTo>
                  <a:cubicBezTo>
                    <a:pt x="2281" y="0"/>
                    <a:pt x="1821" y="115"/>
                    <a:pt x="1421" y="327"/>
                  </a:cubicBezTo>
                  <a:cubicBezTo>
                    <a:pt x="1411" y="332"/>
                    <a:pt x="1400" y="337"/>
                    <a:pt x="1388" y="344"/>
                  </a:cubicBezTo>
                  <a:lnTo>
                    <a:pt x="1388" y="344"/>
                  </a:lnTo>
                  <a:cubicBezTo>
                    <a:pt x="1368" y="354"/>
                    <a:pt x="1348" y="363"/>
                    <a:pt x="1329" y="373"/>
                  </a:cubicBezTo>
                  <a:cubicBezTo>
                    <a:pt x="687" y="739"/>
                    <a:pt x="183" y="1427"/>
                    <a:pt x="92" y="2206"/>
                  </a:cubicBezTo>
                  <a:cubicBezTo>
                    <a:pt x="0" y="3031"/>
                    <a:pt x="412" y="3810"/>
                    <a:pt x="1100" y="4268"/>
                  </a:cubicBezTo>
                  <a:cubicBezTo>
                    <a:pt x="1138" y="4287"/>
                    <a:pt x="1196" y="4297"/>
                    <a:pt x="1264" y="4297"/>
                  </a:cubicBezTo>
                  <a:cubicBezTo>
                    <a:pt x="1519" y="4297"/>
                    <a:pt x="1906" y="4165"/>
                    <a:pt x="1833" y="3948"/>
                  </a:cubicBezTo>
                  <a:cubicBezTo>
                    <a:pt x="1650" y="3260"/>
                    <a:pt x="1879" y="2389"/>
                    <a:pt x="2566" y="2068"/>
                  </a:cubicBezTo>
                  <a:cubicBezTo>
                    <a:pt x="2704" y="2023"/>
                    <a:pt x="2796" y="2023"/>
                    <a:pt x="2933" y="2023"/>
                  </a:cubicBezTo>
                  <a:cubicBezTo>
                    <a:pt x="3116" y="2023"/>
                    <a:pt x="3254" y="2068"/>
                    <a:pt x="3391" y="2114"/>
                  </a:cubicBezTo>
                  <a:cubicBezTo>
                    <a:pt x="3758" y="2252"/>
                    <a:pt x="4033" y="2527"/>
                    <a:pt x="4216" y="2848"/>
                  </a:cubicBezTo>
                  <a:cubicBezTo>
                    <a:pt x="4248" y="2943"/>
                    <a:pt x="4353" y="2984"/>
                    <a:pt x="4477" y="2984"/>
                  </a:cubicBezTo>
                  <a:cubicBezTo>
                    <a:pt x="4709" y="2984"/>
                    <a:pt x="5011" y="2843"/>
                    <a:pt x="5041" y="2664"/>
                  </a:cubicBezTo>
                  <a:cubicBezTo>
                    <a:pt x="5179" y="1748"/>
                    <a:pt x="4766" y="831"/>
                    <a:pt x="3941" y="327"/>
                  </a:cubicBezTo>
                  <a:cubicBezTo>
                    <a:pt x="3584" y="104"/>
                    <a:pt x="3162" y="0"/>
                    <a:pt x="2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1"/>
            <p:cNvSpPr/>
            <p:nvPr/>
          </p:nvSpPr>
          <p:spPr>
            <a:xfrm>
              <a:off x="5372628" y="1232030"/>
              <a:ext cx="83042" cy="75846"/>
            </a:xfrm>
            <a:custGeom>
              <a:avLst/>
              <a:gdLst/>
              <a:ahLst/>
              <a:cxnLst/>
              <a:rect l="l" t="t" r="r" b="b"/>
              <a:pathLst>
                <a:path w="4905" h="4480" extrusionOk="0">
                  <a:moveTo>
                    <a:pt x="2031" y="343"/>
                  </a:moveTo>
                  <a:cubicBezTo>
                    <a:pt x="2164" y="343"/>
                    <a:pt x="2297" y="365"/>
                    <a:pt x="2429" y="403"/>
                  </a:cubicBezTo>
                  <a:cubicBezTo>
                    <a:pt x="2842" y="540"/>
                    <a:pt x="3254" y="815"/>
                    <a:pt x="3484" y="1136"/>
                  </a:cubicBezTo>
                  <a:cubicBezTo>
                    <a:pt x="3988" y="1870"/>
                    <a:pt x="3988" y="2878"/>
                    <a:pt x="3438" y="3565"/>
                  </a:cubicBezTo>
                  <a:cubicBezTo>
                    <a:pt x="3171" y="3908"/>
                    <a:pt x="2810" y="4124"/>
                    <a:pt x="2406" y="4135"/>
                  </a:cubicBezTo>
                  <a:lnTo>
                    <a:pt x="2406" y="4135"/>
                  </a:lnTo>
                  <a:cubicBezTo>
                    <a:pt x="3057" y="3638"/>
                    <a:pt x="3380" y="2743"/>
                    <a:pt x="3025" y="1915"/>
                  </a:cubicBezTo>
                  <a:cubicBezTo>
                    <a:pt x="2842" y="1503"/>
                    <a:pt x="2475" y="1136"/>
                    <a:pt x="2017" y="953"/>
                  </a:cubicBezTo>
                  <a:cubicBezTo>
                    <a:pt x="1776" y="873"/>
                    <a:pt x="1526" y="836"/>
                    <a:pt x="1275" y="836"/>
                  </a:cubicBezTo>
                  <a:cubicBezTo>
                    <a:pt x="1194" y="836"/>
                    <a:pt x="1114" y="840"/>
                    <a:pt x="1033" y="847"/>
                  </a:cubicBezTo>
                  <a:lnTo>
                    <a:pt x="1033" y="847"/>
                  </a:lnTo>
                  <a:cubicBezTo>
                    <a:pt x="1166" y="693"/>
                    <a:pt x="1305" y="560"/>
                    <a:pt x="1467" y="495"/>
                  </a:cubicBezTo>
                  <a:cubicBezTo>
                    <a:pt x="1477" y="490"/>
                    <a:pt x="1488" y="483"/>
                    <a:pt x="1500" y="477"/>
                  </a:cubicBezTo>
                  <a:lnTo>
                    <a:pt x="1500" y="477"/>
                  </a:lnTo>
                  <a:cubicBezTo>
                    <a:pt x="1677" y="382"/>
                    <a:pt x="1854" y="343"/>
                    <a:pt x="2031" y="343"/>
                  </a:cubicBezTo>
                  <a:close/>
                  <a:moveTo>
                    <a:pt x="2467" y="0"/>
                  </a:moveTo>
                  <a:cubicBezTo>
                    <a:pt x="2046" y="0"/>
                    <a:pt x="1617" y="95"/>
                    <a:pt x="1226" y="258"/>
                  </a:cubicBezTo>
                  <a:lnTo>
                    <a:pt x="1226" y="258"/>
                  </a:lnTo>
                  <a:cubicBezTo>
                    <a:pt x="1143" y="282"/>
                    <a:pt x="1065" y="320"/>
                    <a:pt x="1009" y="357"/>
                  </a:cubicBezTo>
                  <a:cubicBezTo>
                    <a:pt x="596" y="540"/>
                    <a:pt x="321" y="815"/>
                    <a:pt x="46" y="1182"/>
                  </a:cubicBezTo>
                  <a:cubicBezTo>
                    <a:pt x="0" y="1274"/>
                    <a:pt x="184" y="1274"/>
                    <a:pt x="230" y="1274"/>
                  </a:cubicBezTo>
                  <a:cubicBezTo>
                    <a:pt x="367" y="1274"/>
                    <a:pt x="505" y="1228"/>
                    <a:pt x="642" y="1228"/>
                  </a:cubicBezTo>
                  <a:cubicBezTo>
                    <a:pt x="688" y="1182"/>
                    <a:pt x="871" y="1182"/>
                    <a:pt x="1009" y="1182"/>
                  </a:cubicBezTo>
                  <a:cubicBezTo>
                    <a:pt x="1192" y="1228"/>
                    <a:pt x="1330" y="1274"/>
                    <a:pt x="1513" y="1365"/>
                  </a:cubicBezTo>
                  <a:cubicBezTo>
                    <a:pt x="1879" y="1595"/>
                    <a:pt x="2109" y="1915"/>
                    <a:pt x="2246" y="2328"/>
                  </a:cubicBezTo>
                  <a:cubicBezTo>
                    <a:pt x="2475" y="2969"/>
                    <a:pt x="2246" y="3886"/>
                    <a:pt x="1559" y="4207"/>
                  </a:cubicBezTo>
                  <a:cubicBezTo>
                    <a:pt x="1513" y="4253"/>
                    <a:pt x="1284" y="4390"/>
                    <a:pt x="1467" y="4436"/>
                  </a:cubicBezTo>
                  <a:cubicBezTo>
                    <a:pt x="1631" y="4465"/>
                    <a:pt x="1799" y="4480"/>
                    <a:pt x="1968" y="4480"/>
                  </a:cubicBezTo>
                  <a:cubicBezTo>
                    <a:pt x="3127" y="4480"/>
                    <a:pt x="4349" y="3808"/>
                    <a:pt x="4629" y="2649"/>
                  </a:cubicBezTo>
                  <a:cubicBezTo>
                    <a:pt x="4904" y="1503"/>
                    <a:pt x="4217" y="403"/>
                    <a:pt x="3117" y="82"/>
                  </a:cubicBezTo>
                  <a:cubicBezTo>
                    <a:pt x="2907" y="26"/>
                    <a:pt x="2688" y="0"/>
                    <a:pt x="2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1"/>
            <p:cNvSpPr/>
            <p:nvPr/>
          </p:nvSpPr>
          <p:spPr>
            <a:xfrm>
              <a:off x="5567363" y="1226307"/>
              <a:ext cx="90017" cy="73849"/>
            </a:xfrm>
            <a:custGeom>
              <a:avLst/>
              <a:gdLst/>
              <a:ahLst/>
              <a:cxnLst/>
              <a:rect l="l" t="t" r="r" b="b"/>
              <a:pathLst>
                <a:path w="5317" h="4362" extrusionOk="0">
                  <a:moveTo>
                    <a:pt x="4266" y="1376"/>
                  </a:moveTo>
                  <a:cubicBezTo>
                    <a:pt x="4497" y="1980"/>
                    <a:pt x="4450" y="2679"/>
                    <a:pt x="4034" y="3262"/>
                  </a:cubicBezTo>
                  <a:cubicBezTo>
                    <a:pt x="3896" y="3445"/>
                    <a:pt x="3713" y="3628"/>
                    <a:pt x="3530" y="3766"/>
                  </a:cubicBezTo>
                  <a:cubicBezTo>
                    <a:pt x="3346" y="3903"/>
                    <a:pt x="3163" y="3949"/>
                    <a:pt x="3026" y="3949"/>
                  </a:cubicBezTo>
                  <a:cubicBezTo>
                    <a:pt x="2982" y="3953"/>
                    <a:pt x="2939" y="3955"/>
                    <a:pt x="2896" y="3955"/>
                  </a:cubicBezTo>
                  <a:cubicBezTo>
                    <a:pt x="2436" y="3955"/>
                    <a:pt x="1986" y="3738"/>
                    <a:pt x="1651" y="3445"/>
                  </a:cubicBezTo>
                  <a:cubicBezTo>
                    <a:pt x="1379" y="3219"/>
                    <a:pt x="1186" y="2926"/>
                    <a:pt x="1076" y="2599"/>
                  </a:cubicBezTo>
                  <a:lnTo>
                    <a:pt x="1076" y="2599"/>
                  </a:lnTo>
                  <a:cubicBezTo>
                    <a:pt x="1365" y="2724"/>
                    <a:pt x="1686" y="2783"/>
                    <a:pt x="2009" y="2783"/>
                  </a:cubicBezTo>
                  <a:cubicBezTo>
                    <a:pt x="2323" y="2783"/>
                    <a:pt x="2640" y="2727"/>
                    <a:pt x="2934" y="2620"/>
                  </a:cubicBezTo>
                  <a:cubicBezTo>
                    <a:pt x="3532" y="2402"/>
                    <a:pt x="4033" y="1943"/>
                    <a:pt x="4266" y="1376"/>
                  </a:cubicBezTo>
                  <a:close/>
                  <a:moveTo>
                    <a:pt x="4036" y="1"/>
                  </a:moveTo>
                  <a:cubicBezTo>
                    <a:pt x="3918" y="1"/>
                    <a:pt x="3792" y="27"/>
                    <a:pt x="3713" y="54"/>
                  </a:cubicBezTo>
                  <a:cubicBezTo>
                    <a:pt x="3705" y="61"/>
                    <a:pt x="3688" y="73"/>
                    <a:pt x="3666" y="88"/>
                  </a:cubicBezTo>
                  <a:lnTo>
                    <a:pt x="3666" y="88"/>
                  </a:lnTo>
                  <a:cubicBezTo>
                    <a:pt x="3522" y="146"/>
                    <a:pt x="3417" y="228"/>
                    <a:pt x="3433" y="311"/>
                  </a:cubicBezTo>
                  <a:lnTo>
                    <a:pt x="3433" y="311"/>
                  </a:lnTo>
                  <a:cubicBezTo>
                    <a:pt x="3433" y="321"/>
                    <a:pt x="3436" y="331"/>
                    <a:pt x="3442" y="341"/>
                  </a:cubicBezTo>
                  <a:lnTo>
                    <a:pt x="3442" y="341"/>
                  </a:lnTo>
                  <a:cubicBezTo>
                    <a:pt x="3664" y="1028"/>
                    <a:pt x="3434" y="1980"/>
                    <a:pt x="2705" y="2299"/>
                  </a:cubicBezTo>
                  <a:cubicBezTo>
                    <a:pt x="2567" y="2345"/>
                    <a:pt x="2521" y="2391"/>
                    <a:pt x="2338" y="2391"/>
                  </a:cubicBezTo>
                  <a:cubicBezTo>
                    <a:pt x="2155" y="2391"/>
                    <a:pt x="1971" y="2345"/>
                    <a:pt x="1834" y="2253"/>
                  </a:cubicBezTo>
                  <a:cubicBezTo>
                    <a:pt x="1467" y="2116"/>
                    <a:pt x="1147" y="1841"/>
                    <a:pt x="1009" y="1474"/>
                  </a:cubicBezTo>
                  <a:cubicBezTo>
                    <a:pt x="979" y="1400"/>
                    <a:pt x="882" y="1369"/>
                    <a:pt x="762" y="1369"/>
                  </a:cubicBezTo>
                  <a:cubicBezTo>
                    <a:pt x="514" y="1369"/>
                    <a:pt x="169" y="1503"/>
                    <a:pt x="138" y="1658"/>
                  </a:cubicBezTo>
                  <a:cubicBezTo>
                    <a:pt x="1" y="2391"/>
                    <a:pt x="230" y="3170"/>
                    <a:pt x="780" y="3720"/>
                  </a:cubicBezTo>
                  <a:cubicBezTo>
                    <a:pt x="1238" y="4132"/>
                    <a:pt x="1880" y="4362"/>
                    <a:pt x="2476" y="4362"/>
                  </a:cubicBezTo>
                  <a:cubicBezTo>
                    <a:pt x="3851" y="4362"/>
                    <a:pt x="5225" y="3399"/>
                    <a:pt x="5271" y="1978"/>
                  </a:cubicBezTo>
                  <a:cubicBezTo>
                    <a:pt x="5316" y="1212"/>
                    <a:pt x="4918" y="490"/>
                    <a:pt x="4294" y="74"/>
                  </a:cubicBezTo>
                  <a:lnTo>
                    <a:pt x="4294" y="74"/>
                  </a:lnTo>
                  <a:cubicBezTo>
                    <a:pt x="4263" y="35"/>
                    <a:pt x="4203" y="14"/>
                    <a:pt x="4129" y="7"/>
                  </a:cubicBezTo>
                  <a:lnTo>
                    <a:pt x="4129" y="7"/>
                  </a:lnTo>
                  <a:cubicBezTo>
                    <a:pt x="4099" y="3"/>
                    <a:pt x="4068" y="1"/>
                    <a:pt x="4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1"/>
            <p:cNvSpPr/>
            <p:nvPr/>
          </p:nvSpPr>
          <p:spPr>
            <a:xfrm>
              <a:off x="5769868" y="1230049"/>
              <a:ext cx="83042" cy="77844"/>
            </a:xfrm>
            <a:custGeom>
              <a:avLst/>
              <a:gdLst/>
              <a:ahLst/>
              <a:cxnLst/>
              <a:rect l="l" t="t" r="r" b="b"/>
              <a:pathLst>
                <a:path w="4905" h="4598" extrusionOk="0">
                  <a:moveTo>
                    <a:pt x="2555" y="452"/>
                  </a:moveTo>
                  <a:cubicBezTo>
                    <a:pt x="2692" y="452"/>
                    <a:pt x="2834" y="474"/>
                    <a:pt x="2979" y="520"/>
                  </a:cubicBezTo>
                  <a:cubicBezTo>
                    <a:pt x="3220" y="592"/>
                    <a:pt x="3423" y="702"/>
                    <a:pt x="3601" y="843"/>
                  </a:cubicBezTo>
                  <a:lnTo>
                    <a:pt x="3601" y="843"/>
                  </a:lnTo>
                  <a:cubicBezTo>
                    <a:pt x="2923" y="963"/>
                    <a:pt x="2291" y="1360"/>
                    <a:pt x="1971" y="1941"/>
                  </a:cubicBezTo>
                  <a:cubicBezTo>
                    <a:pt x="1618" y="2616"/>
                    <a:pt x="1692" y="3381"/>
                    <a:pt x="2100" y="3936"/>
                  </a:cubicBezTo>
                  <a:lnTo>
                    <a:pt x="2100" y="3936"/>
                  </a:lnTo>
                  <a:cubicBezTo>
                    <a:pt x="1448" y="3596"/>
                    <a:pt x="993" y="2847"/>
                    <a:pt x="1055" y="2078"/>
                  </a:cubicBezTo>
                  <a:cubicBezTo>
                    <a:pt x="1094" y="1215"/>
                    <a:pt x="1738" y="452"/>
                    <a:pt x="2555" y="452"/>
                  </a:cubicBezTo>
                  <a:close/>
                  <a:moveTo>
                    <a:pt x="2854" y="0"/>
                  </a:moveTo>
                  <a:cubicBezTo>
                    <a:pt x="1958" y="0"/>
                    <a:pt x="1048" y="416"/>
                    <a:pt x="550" y="1162"/>
                  </a:cubicBezTo>
                  <a:cubicBezTo>
                    <a:pt x="0" y="2078"/>
                    <a:pt x="138" y="3316"/>
                    <a:pt x="963" y="4049"/>
                  </a:cubicBezTo>
                  <a:cubicBezTo>
                    <a:pt x="1429" y="4407"/>
                    <a:pt x="2007" y="4598"/>
                    <a:pt x="2588" y="4598"/>
                  </a:cubicBezTo>
                  <a:cubicBezTo>
                    <a:pt x="2750" y="4598"/>
                    <a:pt x="2911" y="4583"/>
                    <a:pt x="3071" y="4553"/>
                  </a:cubicBezTo>
                  <a:cubicBezTo>
                    <a:pt x="3163" y="4507"/>
                    <a:pt x="3758" y="4278"/>
                    <a:pt x="3438" y="4141"/>
                  </a:cubicBezTo>
                  <a:cubicBezTo>
                    <a:pt x="2750" y="3774"/>
                    <a:pt x="2384" y="2903"/>
                    <a:pt x="2659" y="2170"/>
                  </a:cubicBezTo>
                  <a:cubicBezTo>
                    <a:pt x="2844" y="1650"/>
                    <a:pt x="3240" y="1281"/>
                    <a:pt x="3725" y="1281"/>
                  </a:cubicBezTo>
                  <a:cubicBezTo>
                    <a:pt x="3839" y="1281"/>
                    <a:pt x="3957" y="1301"/>
                    <a:pt x="4079" y="1345"/>
                  </a:cubicBezTo>
                  <a:cubicBezTo>
                    <a:pt x="4128" y="1357"/>
                    <a:pt x="4181" y="1363"/>
                    <a:pt x="4234" y="1363"/>
                  </a:cubicBezTo>
                  <a:cubicBezTo>
                    <a:pt x="4379" y="1363"/>
                    <a:pt x="4529" y="1320"/>
                    <a:pt x="4629" y="1253"/>
                  </a:cubicBezTo>
                  <a:cubicBezTo>
                    <a:pt x="4721" y="1207"/>
                    <a:pt x="4904" y="1116"/>
                    <a:pt x="4813" y="978"/>
                  </a:cubicBezTo>
                  <a:cubicBezTo>
                    <a:pt x="4538" y="566"/>
                    <a:pt x="4125" y="291"/>
                    <a:pt x="3621" y="107"/>
                  </a:cubicBezTo>
                  <a:cubicBezTo>
                    <a:pt x="3373" y="35"/>
                    <a:pt x="3114" y="0"/>
                    <a:pt x="28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1"/>
            <p:cNvSpPr/>
            <p:nvPr/>
          </p:nvSpPr>
          <p:spPr>
            <a:xfrm>
              <a:off x="5969258" y="1233672"/>
              <a:ext cx="87697" cy="72308"/>
            </a:xfrm>
            <a:custGeom>
              <a:avLst/>
              <a:gdLst/>
              <a:ahLst/>
              <a:cxnLst/>
              <a:rect l="l" t="t" r="r" b="b"/>
              <a:pathLst>
                <a:path w="5180" h="4271" extrusionOk="0">
                  <a:moveTo>
                    <a:pt x="2337" y="471"/>
                  </a:moveTo>
                  <a:cubicBezTo>
                    <a:pt x="2399" y="471"/>
                    <a:pt x="2460" y="477"/>
                    <a:pt x="2521" y="489"/>
                  </a:cubicBezTo>
                  <a:cubicBezTo>
                    <a:pt x="2842" y="489"/>
                    <a:pt x="3117" y="627"/>
                    <a:pt x="3346" y="764"/>
                  </a:cubicBezTo>
                  <a:cubicBezTo>
                    <a:pt x="3682" y="1004"/>
                    <a:pt x="3930" y="1332"/>
                    <a:pt x="4071" y="1702"/>
                  </a:cubicBezTo>
                  <a:lnTo>
                    <a:pt x="4071" y="1702"/>
                  </a:lnTo>
                  <a:cubicBezTo>
                    <a:pt x="3796" y="1584"/>
                    <a:pt x="3493" y="1526"/>
                    <a:pt x="3188" y="1526"/>
                  </a:cubicBezTo>
                  <a:cubicBezTo>
                    <a:pt x="2899" y="1526"/>
                    <a:pt x="2608" y="1578"/>
                    <a:pt x="2338" y="1681"/>
                  </a:cubicBezTo>
                  <a:cubicBezTo>
                    <a:pt x="1738" y="1899"/>
                    <a:pt x="1252" y="2360"/>
                    <a:pt x="1034" y="2920"/>
                  </a:cubicBezTo>
                  <a:lnTo>
                    <a:pt x="1034" y="2920"/>
                  </a:lnTo>
                  <a:cubicBezTo>
                    <a:pt x="927" y="2657"/>
                    <a:pt x="880" y="2375"/>
                    <a:pt x="917" y="2093"/>
                  </a:cubicBezTo>
                  <a:cubicBezTo>
                    <a:pt x="962" y="1470"/>
                    <a:pt x="1266" y="934"/>
                    <a:pt x="1787" y="609"/>
                  </a:cubicBezTo>
                  <a:lnTo>
                    <a:pt x="1787" y="609"/>
                  </a:lnTo>
                  <a:cubicBezTo>
                    <a:pt x="1804" y="600"/>
                    <a:pt x="1820" y="590"/>
                    <a:pt x="1834" y="581"/>
                  </a:cubicBezTo>
                  <a:lnTo>
                    <a:pt x="1834" y="581"/>
                  </a:lnTo>
                  <a:cubicBezTo>
                    <a:pt x="1834" y="581"/>
                    <a:pt x="1834" y="581"/>
                    <a:pt x="1834" y="581"/>
                  </a:cubicBezTo>
                  <a:cubicBezTo>
                    <a:pt x="1841" y="578"/>
                    <a:pt x="1849" y="576"/>
                    <a:pt x="1856" y="572"/>
                  </a:cubicBezTo>
                  <a:lnTo>
                    <a:pt x="1856" y="572"/>
                  </a:lnTo>
                  <a:cubicBezTo>
                    <a:pt x="2016" y="510"/>
                    <a:pt x="2177" y="471"/>
                    <a:pt x="2337" y="471"/>
                  </a:cubicBezTo>
                  <a:close/>
                  <a:moveTo>
                    <a:pt x="2718" y="0"/>
                  </a:moveTo>
                  <a:cubicBezTo>
                    <a:pt x="2300" y="0"/>
                    <a:pt x="1878" y="98"/>
                    <a:pt x="1499" y="269"/>
                  </a:cubicBezTo>
                  <a:lnTo>
                    <a:pt x="1499" y="269"/>
                  </a:lnTo>
                  <a:cubicBezTo>
                    <a:pt x="1433" y="292"/>
                    <a:pt x="1374" y="322"/>
                    <a:pt x="1330" y="352"/>
                  </a:cubicBezTo>
                  <a:cubicBezTo>
                    <a:pt x="642" y="718"/>
                    <a:pt x="138" y="1360"/>
                    <a:pt x="92" y="2139"/>
                  </a:cubicBezTo>
                  <a:cubicBezTo>
                    <a:pt x="1" y="2964"/>
                    <a:pt x="367" y="3743"/>
                    <a:pt x="1009" y="4201"/>
                  </a:cubicBezTo>
                  <a:cubicBezTo>
                    <a:pt x="1101" y="4247"/>
                    <a:pt x="1192" y="4270"/>
                    <a:pt x="1278" y="4270"/>
                  </a:cubicBezTo>
                  <a:cubicBezTo>
                    <a:pt x="1364" y="4270"/>
                    <a:pt x="1444" y="4247"/>
                    <a:pt x="1513" y="4201"/>
                  </a:cubicBezTo>
                  <a:cubicBezTo>
                    <a:pt x="1605" y="4201"/>
                    <a:pt x="1880" y="4064"/>
                    <a:pt x="1834" y="3927"/>
                  </a:cubicBezTo>
                  <a:cubicBezTo>
                    <a:pt x="1605" y="3239"/>
                    <a:pt x="1834" y="2368"/>
                    <a:pt x="2567" y="2047"/>
                  </a:cubicBezTo>
                  <a:cubicBezTo>
                    <a:pt x="2632" y="2015"/>
                    <a:pt x="2720" y="1983"/>
                    <a:pt x="2814" y="1983"/>
                  </a:cubicBezTo>
                  <a:cubicBezTo>
                    <a:pt x="2853" y="1983"/>
                    <a:pt x="2894" y="1988"/>
                    <a:pt x="2934" y="2002"/>
                  </a:cubicBezTo>
                  <a:cubicBezTo>
                    <a:pt x="3071" y="2002"/>
                    <a:pt x="3255" y="2002"/>
                    <a:pt x="3392" y="2093"/>
                  </a:cubicBezTo>
                  <a:cubicBezTo>
                    <a:pt x="3713" y="2231"/>
                    <a:pt x="4034" y="2506"/>
                    <a:pt x="4171" y="2827"/>
                  </a:cubicBezTo>
                  <a:cubicBezTo>
                    <a:pt x="4220" y="2907"/>
                    <a:pt x="4330" y="2942"/>
                    <a:pt x="4455" y="2942"/>
                  </a:cubicBezTo>
                  <a:cubicBezTo>
                    <a:pt x="4686" y="2942"/>
                    <a:pt x="4966" y="2822"/>
                    <a:pt x="4996" y="2643"/>
                  </a:cubicBezTo>
                  <a:cubicBezTo>
                    <a:pt x="5180" y="1727"/>
                    <a:pt x="4721" y="764"/>
                    <a:pt x="3896" y="306"/>
                  </a:cubicBezTo>
                  <a:cubicBezTo>
                    <a:pt x="3537" y="95"/>
                    <a:pt x="3129" y="0"/>
                    <a:pt x="2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1"/>
            <p:cNvSpPr/>
            <p:nvPr/>
          </p:nvSpPr>
          <p:spPr>
            <a:xfrm>
              <a:off x="5896328" y="1365974"/>
              <a:ext cx="86140" cy="53668"/>
            </a:xfrm>
            <a:custGeom>
              <a:avLst/>
              <a:gdLst/>
              <a:ahLst/>
              <a:cxnLst/>
              <a:rect l="l" t="t" r="r" b="b"/>
              <a:pathLst>
                <a:path w="5088" h="3170" extrusionOk="0">
                  <a:moveTo>
                    <a:pt x="4073" y="1465"/>
                  </a:moveTo>
                  <a:cubicBezTo>
                    <a:pt x="4184" y="1814"/>
                    <a:pt x="4193" y="2178"/>
                    <a:pt x="4114" y="2528"/>
                  </a:cubicBezTo>
                  <a:lnTo>
                    <a:pt x="3222" y="2528"/>
                  </a:lnTo>
                  <a:cubicBezTo>
                    <a:pt x="3621" y="2272"/>
                    <a:pt x="3921" y="1897"/>
                    <a:pt x="4073" y="1465"/>
                  </a:cubicBezTo>
                  <a:close/>
                  <a:moveTo>
                    <a:pt x="3758" y="1"/>
                  </a:moveTo>
                  <a:cubicBezTo>
                    <a:pt x="3499" y="1"/>
                    <a:pt x="3186" y="147"/>
                    <a:pt x="3255" y="420"/>
                  </a:cubicBezTo>
                  <a:cubicBezTo>
                    <a:pt x="3484" y="1107"/>
                    <a:pt x="3209" y="1932"/>
                    <a:pt x="2521" y="2207"/>
                  </a:cubicBezTo>
                  <a:cubicBezTo>
                    <a:pt x="2407" y="2253"/>
                    <a:pt x="2269" y="2276"/>
                    <a:pt x="2126" y="2276"/>
                  </a:cubicBezTo>
                  <a:cubicBezTo>
                    <a:pt x="1983" y="2276"/>
                    <a:pt x="1834" y="2253"/>
                    <a:pt x="1696" y="2207"/>
                  </a:cubicBezTo>
                  <a:cubicBezTo>
                    <a:pt x="1376" y="2069"/>
                    <a:pt x="1055" y="1840"/>
                    <a:pt x="917" y="1519"/>
                  </a:cubicBezTo>
                  <a:cubicBezTo>
                    <a:pt x="860" y="1385"/>
                    <a:pt x="714" y="1323"/>
                    <a:pt x="561" y="1323"/>
                  </a:cubicBezTo>
                  <a:cubicBezTo>
                    <a:pt x="348" y="1323"/>
                    <a:pt x="119" y="1444"/>
                    <a:pt x="92" y="1657"/>
                  </a:cubicBezTo>
                  <a:cubicBezTo>
                    <a:pt x="1" y="2115"/>
                    <a:pt x="47" y="2574"/>
                    <a:pt x="230" y="2986"/>
                  </a:cubicBezTo>
                  <a:cubicBezTo>
                    <a:pt x="322" y="3123"/>
                    <a:pt x="459" y="3169"/>
                    <a:pt x="597" y="3169"/>
                  </a:cubicBezTo>
                  <a:lnTo>
                    <a:pt x="4400" y="3169"/>
                  </a:lnTo>
                  <a:cubicBezTo>
                    <a:pt x="4538" y="3169"/>
                    <a:pt x="4767" y="3078"/>
                    <a:pt x="4813" y="2894"/>
                  </a:cubicBezTo>
                  <a:cubicBezTo>
                    <a:pt x="5088" y="2253"/>
                    <a:pt x="5088" y="1519"/>
                    <a:pt x="4767" y="878"/>
                  </a:cubicBezTo>
                  <a:cubicBezTo>
                    <a:pt x="4764" y="871"/>
                    <a:pt x="4760" y="865"/>
                    <a:pt x="4756" y="859"/>
                  </a:cubicBezTo>
                  <a:lnTo>
                    <a:pt x="4756" y="859"/>
                  </a:lnTo>
                  <a:cubicBezTo>
                    <a:pt x="4573" y="546"/>
                    <a:pt x="4302" y="278"/>
                    <a:pt x="3988" y="53"/>
                  </a:cubicBezTo>
                  <a:cubicBezTo>
                    <a:pt x="3929" y="18"/>
                    <a:pt x="3847" y="1"/>
                    <a:pt x="37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1"/>
            <p:cNvSpPr/>
            <p:nvPr/>
          </p:nvSpPr>
          <p:spPr>
            <a:xfrm>
              <a:off x="5698495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72" y="452"/>
                  </a:moveTo>
                  <a:cubicBezTo>
                    <a:pt x="1973" y="731"/>
                    <a:pt x="1745" y="1100"/>
                    <a:pt x="1650" y="1514"/>
                  </a:cubicBezTo>
                  <a:cubicBezTo>
                    <a:pt x="1547" y="1926"/>
                    <a:pt x="1624" y="2365"/>
                    <a:pt x="1843" y="2751"/>
                  </a:cubicBezTo>
                  <a:lnTo>
                    <a:pt x="1028" y="2751"/>
                  </a:lnTo>
                  <a:cubicBezTo>
                    <a:pt x="876" y="2182"/>
                    <a:pt x="933" y="1580"/>
                    <a:pt x="1237" y="1101"/>
                  </a:cubicBezTo>
                  <a:cubicBezTo>
                    <a:pt x="1329" y="1010"/>
                    <a:pt x="1421" y="918"/>
                    <a:pt x="1512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8" y="460"/>
                    <a:pt x="2246" y="460"/>
                  </a:cubicBezTo>
                  <a:cubicBezTo>
                    <a:pt x="2254" y="457"/>
                    <a:pt x="2263" y="454"/>
                    <a:pt x="2272" y="452"/>
                  </a:cubicBezTo>
                  <a:close/>
                  <a:moveTo>
                    <a:pt x="2750" y="1"/>
                  </a:moveTo>
                  <a:cubicBezTo>
                    <a:pt x="1929" y="1"/>
                    <a:pt x="1089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29" y="3164"/>
                    <a:pt x="367" y="3164"/>
                    <a:pt x="458" y="3164"/>
                  </a:cubicBezTo>
                  <a:lnTo>
                    <a:pt x="2337" y="3164"/>
                  </a:lnTo>
                  <a:cubicBezTo>
                    <a:pt x="2475" y="3164"/>
                    <a:pt x="2658" y="3118"/>
                    <a:pt x="2796" y="3026"/>
                  </a:cubicBezTo>
                  <a:cubicBezTo>
                    <a:pt x="2842" y="2980"/>
                    <a:pt x="2979" y="2889"/>
                    <a:pt x="2887" y="2797"/>
                  </a:cubicBezTo>
                  <a:cubicBezTo>
                    <a:pt x="2521" y="2430"/>
                    <a:pt x="2383" y="1926"/>
                    <a:pt x="2475" y="1422"/>
                  </a:cubicBezTo>
                  <a:cubicBezTo>
                    <a:pt x="2521" y="1193"/>
                    <a:pt x="2612" y="964"/>
                    <a:pt x="2704" y="781"/>
                  </a:cubicBezTo>
                  <a:cubicBezTo>
                    <a:pt x="2796" y="735"/>
                    <a:pt x="2842" y="643"/>
                    <a:pt x="2933" y="551"/>
                  </a:cubicBezTo>
                  <a:cubicBezTo>
                    <a:pt x="2979" y="506"/>
                    <a:pt x="3025" y="460"/>
                    <a:pt x="3071" y="460"/>
                  </a:cubicBezTo>
                  <a:cubicBezTo>
                    <a:pt x="3071" y="460"/>
                    <a:pt x="3116" y="414"/>
                    <a:pt x="3117" y="414"/>
                  </a:cubicBezTo>
                  <a:lnTo>
                    <a:pt x="3117" y="414"/>
                  </a:lnTo>
                  <a:cubicBezTo>
                    <a:pt x="3117" y="414"/>
                    <a:pt x="3117" y="414"/>
                    <a:pt x="3117" y="414"/>
                  </a:cubicBezTo>
                  <a:lnTo>
                    <a:pt x="3162" y="414"/>
                  </a:lnTo>
                  <a:cubicBezTo>
                    <a:pt x="3208" y="368"/>
                    <a:pt x="3391" y="276"/>
                    <a:pt x="3391" y="185"/>
                  </a:cubicBezTo>
                  <a:cubicBezTo>
                    <a:pt x="3437" y="93"/>
                    <a:pt x="3300" y="47"/>
                    <a:pt x="3254" y="47"/>
                  </a:cubicBezTo>
                  <a:cubicBezTo>
                    <a:pt x="3089" y="16"/>
                    <a:pt x="2920" y="1"/>
                    <a:pt x="2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1"/>
            <p:cNvSpPr/>
            <p:nvPr/>
          </p:nvSpPr>
          <p:spPr>
            <a:xfrm>
              <a:off x="5495211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06" y="589"/>
                  </a:moveTo>
                  <a:cubicBezTo>
                    <a:pt x="3185" y="589"/>
                    <a:pt x="3800" y="1050"/>
                    <a:pt x="4125" y="1620"/>
                  </a:cubicBezTo>
                  <a:cubicBezTo>
                    <a:pt x="4151" y="1679"/>
                    <a:pt x="4174" y="1738"/>
                    <a:pt x="4196" y="1798"/>
                  </a:cubicBezTo>
                  <a:lnTo>
                    <a:pt x="4196" y="1798"/>
                  </a:lnTo>
                  <a:cubicBezTo>
                    <a:pt x="3886" y="1647"/>
                    <a:pt x="3546" y="1573"/>
                    <a:pt x="3205" y="1573"/>
                  </a:cubicBezTo>
                  <a:cubicBezTo>
                    <a:pt x="2596" y="1573"/>
                    <a:pt x="1985" y="1808"/>
                    <a:pt x="1538" y="2262"/>
                  </a:cubicBezTo>
                  <a:lnTo>
                    <a:pt x="918" y="2262"/>
                  </a:lnTo>
                  <a:cubicBezTo>
                    <a:pt x="968" y="1511"/>
                    <a:pt x="1456" y="778"/>
                    <a:pt x="2246" y="612"/>
                  </a:cubicBezTo>
                  <a:cubicBezTo>
                    <a:pt x="2334" y="596"/>
                    <a:pt x="2420" y="589"/>
                    <a:pt x="2506" y="589"/>
                  </a:cubicBezTo>
                  <a:close/>
                  <a:moveTo>
                    <a:pt x="2661" y="0"/>
                  </a:moveTo>
                  <a:cubicBezTo>
                    <a:pt x="2461" y="0"/>
                    <a:pt x="2261" y="21"/>
                    <a:pt x="2063" y="62"/>
                  </a:cubicBezTo>
                  <a:cubicBezTo>
                    <a:pt x="917" y="337"/>
                    <a:pt x="1" y="1391"/>
                    <a:pt x="46" y="2582"/>
                  </a:cubicBezTo>
                  <a:cubicBezTo>
                    <a:pt x="46" y="2811"/>
                    <a:pt x="230" y="2857"/>
                    <a:pt x="413" y="2857"/>
                  </a:cubicBezTo>
                  <a:lnTo>
                    <a:pt x="1650" y="2857"/>
                  </a:lnTo>
                  <a:cubicBezTo>
                    <a:pt x="1696" y="2857"/>
                    <a:pt x="1742" y="2857"/>
                    <a:pt x="1788" y="2811"/>
                  </a:cubicBezTo>
                  <a:cubicBezTo>
                    <a:pt x="2017" y="2766"/>
                    <a:pt x="2109" y="2628"/>
                    <a:pt x="2246" y="2491"/>
                  </a:cubicBezTo>
                  <a:cubicBezTo>
                    <a:pt x="2486" y="2281"/>
                    <a:pt x="2766" y="2188"/>
                    <a:pt x="3046" y="2188"/>
                  </a:cubicBezTo>
                  <a:cubicBezTo>
                    <a:pt x="3193" y="2188"/>
                    <a:pt x="3341" y="2214"/>
                    <a:pt x="3484" y="2262"/>
                  </a:cubicBezTo>
                  <a:cubicBezTo>
                    <a:pt x="3759" y="2353"/>
                    <a:pt x="3942" y="2537"/>
                    <a:pt x="4125" y="2720"/>
                  </a:cubicBezTo>
                  <a:cubicBezTo>
                    <a:pt x="4217" y="2842"/>
                    <a:pt x="4349" y="2862"/>
                    <a:pt x="4495" y="2862"/>
                  </a:cubicBezTo>
                  <a:cubicBezTo>
                    <a:pt x="4568" y="2862"/>
                    <a:pt x="4645" y="2857"/>
                    <a:pt x="4721" y="2857"/>
                  </a:cubicBezTo>
                  <a:cubicBezTo>
                    <a:pt x="4904" y="2857"/>
                    <a:pt x="5179" y="2720"/>
                    <a:pt x="5225" y="2491"/>
                  </a:cubicBezTo>
                  <a:cubicBezTo>
                    <a:pt x="5225" y="2078"/>
                    <a:pt x="5134" y="1666"/>
                    <a:pt x="4904" y="1253"/>
                  </a:cubicBezTo>
                  <a:cubicBezTo>
                    <a:pt x="4902" y="1249"/>
                    <a:pt x="4900" y="1245"/>
                    <a:pt x="4897" y="1240"/>
                  </a:cubicBezTo>
                  <a:lnTo>
                    <a:pt x="4897" y="1240"/>
                  </a:lnTo>
                  <a:cubicBezTo>
                    <a:pt x="4444" y="422"/>
                    <a:pt x="3566" y="0"/>
                    <a:pt x="2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1"/>
            <p:cNvSpPr/>
            <p:nvPr/>
          </p:nvSpPr>
          <p:spPr>
            <a:xfrm>
              <a:off x="5322196" y="1365009"/>
              <a:ext cx="57427" cy="53076"/>
            </a:xfrm>
            <a:custGeom>
              <a:avLst/>
              <a:gdLst/>
              <a:ahLst/>
              <a:cxnLst/>
              <a:rect l="l" t="t" r="r" b="b"/>
              <a:pathLst>
                <a:path w="3392" h="3135" extrusionOk="0">
                  <a:moveTo>
                    <a:pt x="1452" y="673"/>
                  </a:moveTo>
                  <a:cubicBezTo>
                    <a:pt x="2199" y="1043"/>
                    <a:pt x="2593" y="1877"/>
                    <a:pt x="2487" y="2676"/>
                  </a:cubicBezTo>
                  <a:lnTo>
                    <a:pt x="1579" y="2676"/>
                  </a:lnTo>
                  <a:cubicBezTo>
                    <a:pt x="1824" y="2258"/>
                    <a:pt x="1896" y="1764"/>
                    <a:pt x="1742" y="1301"/>
                  </a:cubicBezTo>
                  <a:cubicBezTo>
                    <a:pt x="1683" y="1067"/>
                    <a:pt x="1583" y="858"/>
                    <a:pt x="1452" y="673"/>
                  </a:cubicBezTo>
                  <a:close/>
                  <a:moveTo>
                    <a:pt x="1057" y="0"/>
                  </a:moveTo>
                  <a:cubicBezTo>
                    <a:pt x="875" y="0"/>
                    <a:pt x="690" y="23"/>
                    <a:pt x="505" y="64"/>
                  </a:cubicBezTo>
                  <a:cubicBezTo>
                    <a:pt x="367" y="64"/>
                    <a:pt x="184" y="110"/>
                    <a:pt x="92" y="247"/>
                  </a:cubicBezTo>
                  <a:cubicBezTo>
                    <a:pt x="1" y="339"/>
                    <a:pt x="1" y="431"/>
                    <a:pt x="92" y="477"/>
                  </a:cubicBezTo>
                  <a:cubicBezTo>
                    <a:pt x="505" y="706"/>
                    <a:pt x="825" y="1072"/>
                    <a:pt x="917" y="1531"/>
                  </a:cubicBezTo>
                  <a:cubicBezTo>
                    <a:pt x="1055" y="1989"/>
                    <a:pt x="963" y="2493"/>
                    <a:pt x="642" y="2906"/>
                  </a:cubicBezTo>
                  <a:cubicBezTo>
                    <a:pt x="505" y="3043"/>
                    <a:pt x="734" y="3135"/>
                    <a:pt x="871" y="3135"/>
                  </a:cubicBezTo>
                  <a:lnTo>
                    <a:pt x="2659" y="3135"/>
                  </a:lnTo>
                  <a:cubicBezTo>
                    <a:pt x="2842" y="3135"/>
                    <a:pt x="3209" y="3089"/>
                    <a:pt x="3254" y="2860"/>
                  </a:cubicBezTo>
                  <a:cubicBezTo>
                    <a:pt x="3392" y="2310"/>
                    <a:pt x="3346" y="1714"/>
                    <a:pt x="3071" y="1210"/>
                  </a:cubicBezTo>
                  <a:cubicBezTo>
                    <a:pt x="2804" y="675"/>
                    <a:pt x="2319" y="313"/>
                    <a:pt x="1744" y="125"/>
                  </a:cubicBezTo>
                  <a:lnTo>
                    <a:pt x="1744" y="125"/>
                  </a:lnTo>
                  <a:cubicBezTo>
                    <a:pt x="1729" y="119"/>
                    <a:pt x="1713" y="114"/>
                    <a:pt x="1696" y="110"/>
                  </a:cubicBezTo>
                  <a:lnTo>
                    <a:pt x="1696" y="110"/>
                  </a:lnTo>
                  <a:cubicBezTo>
                    <a:pt x="1696" y="110"/>
                    <a:pt x="1696" y="110"/>
                    <a:pt x="1696" y="110"/>
                  </a:cubicBezTo>
                  <a:cubicBezTo>
                    <a:pt x="1494" y="34"/>
                    <a:pt x="1279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1"/>
            <p:cNvSpPr/>
            <p:nvPr/>
          </p:nvSpPr>
          <p:spPr>
            <a:xfrm>
              <a:off x="5097193" y="1367244"/>
              <a:ext cx="86140" cy="50841"/>
            </a:xfrm>
            <a:custGeom>
              <a:avLst/>
              <a:gdLst/>
              <a:ahLst/>
              <a:cxnLst/>
              <a:rect l="l" t="t" r="r" b="b"/>
              <a:pathLst>
                <a:path w="5088" h="3003" extrusionOk="0">
                  <a:moveTo>
                    <a:pt x="4043" y="1331"/>
                  </a:moveTo>
                  <a:cubicBezTo>
                    <a:pt x="4180" y="1744"/>
                    <a:pt x="4188" y="2153"/>
                    <a:pt x="4082" y="2544"/>
                  </a:cubicBezTo>
                  <a:lnTo>
                    <a:pt x="2866" y="2544"/>
                  </a:lnTo>
                  <a:cubicBezTo>
                    <a:pt x="3418" y="2308"/>
                    <a:pt x="3845" y="1863"/>
                    <a:pt x="4043" y="1331"/>
                  </a:cubicBezTo>
                  <a:close/>
                  <a:moveTo>
                    <a:pt x="3799" y="1"/>
                  </a:moveTo>
                  <a:cubicBezTo>
                    <a:pt x="3713" y="1"/>
                    <a:pt x="3621" y="24"/>
                    <a:pt x="3530" y="70"/>
                  </a:cubicBezTo>
                  <a:cubicBezTo>
                    <a:pt x="3438" y="70"/>
                    <a:pt x="3209" y="207"/>
                    <a:pt x="3255" y="345"/>
                  </a:cubicBezTo>
                  <a:cubicBezTo>
                    <a:pt x="3259" y="358"/>
                    <a:pt x="3264" y="372"/>
                    <a:pt x="3268" y="386"/>
                  </a:cubicBezTo>
                  <a:lnTo>
                    <a:pt x="3268" y="386"/>
                  </a:lnTo>
                  <a:cubicBezTo>
                    <a:pt x="3264" y="387"/>
                    <a:pt x="3259" y="389"/>
                    <a:pt x="3255" y="390"/>
                  </a:cubicBezTo>
                  <a:cubicBezTo>
                    <a:pt x="3261" y="394"/>
                    <a:pt x="3267" y="398"/>
                    <a:pt x="3273" y="403"/>
                  </a:cubicBezTo>
                  <a:lnTo>
                    <a:pt x="3273" y="403"/>
                  </a:lnTo>
                  <a:cubicBezTo>
                    <a:pt x="3471" y="1080"/>
                    <a:pt x="3234" y="1912"/>
                    <a:pt x="2521" y="2224"/>
                  </a:cubicBezTo>
                  <a:cubicBezTo>
                    <a:pt x="2418" y="2265"/>
                    <a:pt x="2297" y="2287"/>
                    <a:pt x="2169" y="2287"/>
                  </a:cubicBezTo>
                  <a:cubicBezTo>
                    <a:pt x="2013" y="2287"/>
                    <a:pt x="1848" y="2253"/>
                    <a:pt x="1697" y="2178"/>
                  </a:cubicBezTo>
                  <a:cubicBezTo>
                    <a:pt x="1376" y="2040"/>
                    <a:pt x="1055" y="1765"/>
                    <a:pt x="917" y="1444"/>
                  </a:cubicBezTo>
                  <a:cubicBezTo>
                    <a:pt x="869" y="1364"/>
                    <a:pt x="753" y="1329"/>
                    <a:pt x="621" y="1329"/>
                  </a:cubicBezTo>
                  <a:cubicBezTo>
                    <a:pt x="376" y="1329"/>
                    <a:pt x="76" y="1449"/>
                    <a:pt x="47" y="1628"/>
                  </a:cubicBezTo>
                  <a:cubicBezTo>
                    <a:pt x="1" y="2040"/>
                    <a:pt x="47" y="2499"/>
                    <a:pt x="230" y="2911"/>
                  </a:cubicBezTo>
                  <a:cubicBezTo>
                    <a:pt x="230" y="3003"/>
                    <a:pt x="367" y="3003"/>
                    <a:pt x="459" y="3003"/>
                  </a:cubicBezTo>
                  <a:lnTo>
                    <a:pt x="4217" y="3003"/>
                  </a:lnTo>
                  <a:cubicBezTo>
                    <a:pt x="4446" y="3003"/>
                    <a:pt x="4721" y="2957"/>
                    <a:pt x="4813" y="2728"/>
                  </a:cubicBezTo>
                  <a:cubicBezTo>
                    <a:pt x="5088" y="2132"/>
                    <a:pt x="5042" y="1444"/>
                    <a:pt x="4767" y="894"/>
                  </a:cubicBezTo>
                  <a:cubicBezTo>
                    <a:pt x="4764" y="889"/>
                    <a:pt x="4761" y="883"/>
                    <a:pt x="4757" y="877"/>
                  </a:cubicBezTo>
                  <a:lnTo>
                    <a:pt x="4757" y="877"/>
                  </a:lnTo>
                  <a:cubicBezTo>
                    <a:pt x="4576" y="564"/>
                    <a:pt x="4349" y="295"/>
                    <a:pt x="4034" y="70"/>
                  </a:cubicBezTo>
                  <a:cubicBezTo>
                    <a:pt x="3965" y="24"/>
                    <a:pt x="3885" y="1"/>
                    <a:pt x="3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1"/>
            <p:cNvSpPr/>
            <p:nvPr/>
          </p:nvSpPr>
          <p:spPr>
            <a:xfrm>
              <a:off x="4898581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46" y="414"/>
                  </a:moveTo>
                  <a:cubicBezTo>
                    <a:pt x="2274" y="414"/>
                    <a:pt x="2305" y="414"/>
                    <a:pt x="2337" y="414"/>
                  </a:cubicBezTo>
                  <a:lnTo>
                    <a:pt x="2337" y="414"/>
                  </a:lnTo>
                  <a:cubicBezTo>
                    <a:pt x="2009" y="705"/>
                    <a:pt x="1764" y="1072"/>
                    <a:pt x="1696" y="1514"/>
                  </a:cubicBezTo>
                  <a:cubicBezTo>
                    <a:pt x="1593" y="1926"/>
                    <a:pt x="1670" y="2365"/>
                    <a:pt x="1870" y="2751"/>
                  </a:cubicBezTo>
                  <a:lnTo>
                    <a:pt x="1028" y="2751"/>
                  </a:lnTo>
                  <a:cubicBezTo>
                    <a:pt x="881" y="2182"/>
                    <a:pt x="979" y="1580"/>
                    <a:pt x="1284" y="1101"/>
                  </a:cubicBezTo>
                  <a:cubicBezTo>
                    <a:pt x="1375" y="1010"/>
                    <a:pt x="1467" y="872"/>
                    <a:pt x="1513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9" y="460"/>
                    <a:pt x="2246" y="414"/>
                  </a:cubicBezTo>
                  <a:close/>
                  <a:moveTo>
                    <a:pt x="2753" y="1"/>
                  </a:moveTo>
                  <a:cubicBezTo>
                    <a:pt x="1942" y="1"/>
                    <a:pt x="1128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75" y="3164"/>
                    <a:pt x="413" y="3164"/>
                    <a:pt x="504" y="3164"/>
                  </a:cubicBezTo>
                  <a:lnTo>
                    <a:pt x="2338" y="3164"/>
                  </a:lnTo>
                  <a:cubicBezTo>
                    <a:pt x="2475" y="3164"/>
                    <a:pt x="3071" y="3026"/>
                    <a:pt x="2888" y="2797"/>
                  </a:cubicBezTo>
                  <a:cubicBezTo>
                    <a:pt x="2567" y="2430"/>
                    <a:pt x="2384" y="1926"/>
                    <a:pt x="2521" y="1422"/>
                  </a:cubicBezTo>
                  <a:cubicBezTo>
                    <a:pt x="2521" y="1193"/>
                    <a:pt x="2613" y="964"/>
                    <a:pt x="2750" y="781"/>
                  </a:cubicBezTo>
                  <a:cubicBezTo>
                    <a:pt x="2796" y="689"/>
                    <a:pt x="2888" y="643"/>
                    <a:pt x="2933" y="551"/>
                  </a:cubicBezTo>
                  <a:cubicBezTo>
                    <a:pt x="3027" y="489"/>
                    <a:pt x="3078" y="448"/>
                    <a:pt x="3130" y="414"/>
                  </a:cubicBezTo>
                  <a:lnTo>
                    <a:pt x="3163" y="414"/>
                  </a:lnTo>
                  <a:cubicBezTo>
                    <a:pt x="3254" y="368"/>
                    <a:pt x="3392" y="276"/>
                    <a:pt x="3438" y="185"/>
                  </a:cubicBezTo>
                  <a:cubicBezTo>
                    <a:pt x="3438" y="93"/>
                    <a:pt x="3346" y="47"/>
                    <a:pt x="3254" y="47"/>
                  </a:cubicBezTo>
                  <a:cubicBezTo>
                    <a:pt x="3089" y="16"/>
                    <a:pt x="2921" y="1"/>
                    <a:pt x="2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1"/>
            <p:cNvSpPr/>
            <p:nvPr/>
          </p:nvSpPr>
          <p:spPr>
            <a:xfrm>
              <a:off x="4695297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73" y="619"/>
                  </a:moveTo>
                  <a:cubicBezTo>
                    <a:pt x="3211" y="619"/>
                    <a:pt x="3789" y="1048"/>
                    <a:pt x="4146" y="1581"/>
                  </a:cubicBezTo>
                  <a:lnTo>
                    <a:pt x="4146" y="1581"/>
                  </a:lnTo>
                  <a:cubicBezTo>
                    <a:pt x="4153" y="1594"/>
                    <a:pt x="4162" y="1607"/>
                    <a:pt x="4171" y="1620"/>
                  </a:cubicBezTo>
                  <a:cubicBezTo>
                    <a:pt x="4196" y="1678"/>
                    <a:pt x="4218" y="1737"/>
                    <a:pt x="4238" y="1795"/>
                  </a:cubicBezTo>
                  <a:lnTo>
                    <a:pt x="4238" y="1795"/>
                  </a:lnTo>
                  <a:cubicBezTo>
                    <a:pt x="3922" y="1642"/>
                    <a:pt x="3575" y="1568"/>
                    <a:pt x="3227" y="1568"/>
                  </a:cubicBezTo>
                  <a:cubicBezTo>
                    <a:pt x="2623" y="1568"/>
                    <a:pt x="2013" y="1791"/>
                    <a:pt x="1554" y="2216"/>
                  </a:cubicBezTo>
                  <a:lnTo>
                    <a:pt x="939" y="2216"/>
                  </a:lnTo>
                  <a:cubicBezTo>
                    <a:pt x="1038" y="1471"/>
                    <a:pt x="1484" y="818"/>
                    <a:pt x="2247" y="657"/>
                  </a:cubicBezTo>
                  <a:cubicBezTo>
                    <a:pt x="2357" y="632"/>
                    <a:pt x="2466" y="619"/>
                    <a:pt x="2573" y="619"/>
                  </a:cubicBezTo>
                  <a:close/>
                  <a:moveTo>
                    <a:pt x="2707" y="0"/>
                  </a:moveTo>
                  <a:cubicBezTo>
                    <a:pt x="2507" y="0"/>
                    <a:pt x="2307" y="21"/>
                    <a:pt x="2109" y="62"/>
                  </a:cubicBezTo>
                  <a:cubicBezTo>
                    <a:pt x="917" y="291"/>
                    <a:pt x="1" y="1345"/>
                    <a:pt x="47" y="2582"/>
                  </a:cubicBezTo>
                  <a:cubicBezTo>
                    <a:pt x="47" y="2811"/>
                    <a:pt x="276" y="2857"/>
                    <a:pt x="459" y="2857"/>
                  </a:cubicBezTo>
                  <a:lnTo>
                    <a:pt x="1834" y="2857"/>
                  </a:lnTo>
                  <a:cubicBezTo>
                    <a:pt x="2017" y="2811"/>
                    <a:pt x="2109" y="2674"/>
                    <a:pt x="2247" y="2537"/>
                  </a:cubicBezTo>
                  <a:cubicBezTo>
                    <a:pt x="2487" y="2326"/>
                    <a:pt x="2768" y="2214"/>
                    <a:pt x="3062" y="2214"/>
                  </a:cubicBezTo>
                  <a:cubicBezTo>
                    <a:pt x="3215" y="2214"/>
                    <a:pt x="3373" y="2244"/>
                    <a:pt x="3530" y="2307"/>
                  </a:cubicBezTo>
                  <a:cubicBezTo>
                    <a:pt x="3759" y="2399"/>
                    <a:pt x="3942" y="2537"/>
                    <a:pt x="4126" y="2720"/>
                  </a:cubicBezTo>
                  <a:cubicBezTo>
                    <a:pt x="4248" y="2842"/>
                    <a:pt x="4390" y="2862"/>
                    <a:pt x="4540" y="2862"/>
                  </a:cubicBezTo>
                  <a:cubicBezTo>
                    <a:pt x="4614" y="2862"/>
                    <a:pt x="4691" y="2857"/>
                    <a:pt x="4767" y="2857"/>
                  </a:cubicBezTo>
                  <a:cubicBezTo>
                    <a:pt x="4951" y="2857"/>
                    <a:pt x="5226" y="2720"/>
                    <a:pt x="5226" y="2537"/>
                  </a:cubicBezTo>
                  <a:cubicBezTo>
                    <a:pt x="5226" y="2102"/>
                    <a:pt x="5143" y="1708"/>
                    <a:pt x="4978" y="1316"/>
                  </a:cubicBezTo>
                  <a:lnTo>
                    <a:pt x="4978" y="1316"/>
                  </a:lnTo>
                  <a:cubicBezTo>
                    <a:pt x="4971" y="1296"/>
                    <a:pt x="4962" y="1275"/>
                    <a:pt x="4951" y="1253"/>
                  </a:cubicBezTo>
                  <a:lnTo>
                    <a:pt x="4951" y="1253"/>
                  </a:lnTo>
                  <a:cubicBezTo>
                    <a:pt x="4951" y="1253"/>
                    <a:pt x="4951" y="1253"/>
                    <a:pt x="4951" y="1253"/>
                  </a:cubicBezTo>
                  <a:cubicBezTo>
                    <a:pt x="4948" y="1249"/>
                    <a:pt x="4946" y="1245"/>
                    <a:pt x="4944" y="1241"/>
                  </a:cubicBezTo>
                  <a:lnTo>
                    <a:pt x="4944" y="1241"/>
                  </a:lnTo>
                  <a:cubicBezTo>
                    <a:pt x="4491" y="422"/>
                    <a:pt x="3612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1"/>
            <p:cNvSpPr/>
            <p:nvPr/>
          </p:nvSpPr>
          <p:spPr>
            <a:xfrm>
              <a:off x="4519963" y="1364231"/>
              <a:ext cx="60542" cy="54633"/>
            </a:xfrm>
            <a:custGeom>
              <a:avLst/>
              <a:gdLst/>
              <a:ahLst/>
              <a:cxnLst/>
              <a:rect l="l" t="t" r="r" b="b"/>
              <a:pathLst>
                <a:path w="3576" h="3227" extrusionOk="0">
                  <a:moveTo>
                    <a:pt x="1673" y="765"/>
                  </a:moveTo>
                  <a:lnTo>
                    <a:pt x="1673" y="765"/>
                  </a:lnTo>
                  <a:cubicBezTo>
                    <a:pt x="1796" y="826"/>
                    <a:pt x="1914" y="904"/>
                    <a:pt x="2017" y="981"/>
                  </a:cubicBezTo>
                  <a:cubicBezTo>
                    <a:pt x="2200" y="1118"/>
                    <a:pt x="2338" y="1347"/>
                    <a:pt x="2429" y="1531"/>
                  </a:cubicBezTo>
                  <a:cubicBezTo>
                    <a:pt x="2642" y="1886"/>
                    <a:pt x="2690" y="2296"/>
                    <a:pt x="2637" y="2677"/>
                  </a:cubicBezTo>
                  <a:lnTo>
                    <a:pt x="1766" y="2677"/>
                  </a:lnTo>
                  <a:cubicBezTo>
                    <a:pt x="1976" y="2273"/>
                    <a:pt x="2029" y="1797"/>
                    <a:pt x="1925" y="1347"/>
                  </a:cubicBezTo>
                  <a:cubicBezTo>
                    <a:pt x="1873" y="1138"/>
                    <a:pt x="1787" y="941"/>
                    <a:pt x="1673" y="765"/>
                  </a:cubicBezTo>
                  <a:close/>
                  <a:moveTo>
                    <a:pt x="1130" y="0"/>
                  </a:moveTo>
                  <a:cubicBezTo>
                    <a:pt x="930" y="0"/>
                    <a:pt x="736" y="23"/>
                    <a:pt x="550" y="64"/>
                  </a:cubicBezTo>
                  <a:cubicBezTo>
                    <a:pt x="367" y="110"/>
                    <a:pt x="0" y="431"/>
                    <a:pt x="275" y="568"/>
                  </a:cubicBezTo>
                  <a:cubicBezTo>
                    <a:pt x="688" y="752"/>
                    <a:pt x="963" y="1118"/>
                    <a:pt x="1100" y="1531"/>
                  </a:cubicBezTo>
                  <a:cubicBezTo>
                    <a:pt x="1192" y="1989"/>
                    <a:pt x="1146" y="2493"/>
                    <a:pt x="825" y="2860"/>
                  </a:cubicBezTo>
                  <a:cubicBezTo>
                    <a:pt x="779" y="2952"/>
                    <a:pt x="734" y="2997"/>
                    <a:pt x="779" y="3089"/>
                  </a:cubicBezTo>
                  <a:cubicBezTo>
                    <a:pt x="825" y="3181"/>
                    <a:pt x="917" y="3226"/>
                    <a:pt x="1009" y="3226"/>
                  </a:cubicBezTo>
                  <a:lnTo>
                    <a:pt x="2842" y="3226"/>
                  </a:lnTo>
                  <a:cubicBezTo>
                    <a:pt x="3071" y="3226"/>
                    <a:pt x="3346" y="3181"/>
                    <a:pt x="3392" y="2906"/>
                  </a:cubicBezTo>
                  <a:cubicBezTo>
                    <a:pt x="3575" y="2356"/>
                    <a:pt x="3529" y="1760"/>
                    <a:pt x="3208" y="1210"/>
                  </a:cubicBezTo>
                  <a:cubicBezTo>
                    <a:pt x="2942" y="721"/>
                    <a:pt x="2460" y="319"/>
                    <a:pt x="1930" y="128"/>
                  </a:cubicBezTo>
                  <a:lnTo>
                    <a:pt x="1930" y="128"/>
                  </a:lnTo>
                  <a:cubicBezTo>
                    <a:pt x="1914" y="120"/>
                    <a:pt x="1897" y="115"/>
                    <a:pt x="1879" y="110"/>
                  </a:cubicBezTo>
                  <a:lnTo>
                    <a:pt x="1879" y="110"/>
                  </a:lnTo>
                  <a:cubicBezTo>
                    <a:pt x="1879" y="110"/>
                    <a:pt x="1879" y="110"/>
                    <a:pt x="1879" y="110"/>
                  </a:cubicBezTo>
                  <a:cubicBezTo>
                    <a:pt x="1627" y="34"/>
                    <a:pt x="1375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1"/>
            <p:cNvSpPr/>
            <p:nvPr/>
          </p:nvSpPr>
          <p:spPr>
            <a:xfrm>
              <a:off x="4297296" y="1366736"/>
              <a:ext cx="86140" cy="52127"/>
            </a:xfrm>
            <a:custGeom>
              <a:avLst/>
              <a:gdLst/>
              <a:ahLst/>
              <a:cxnLst/>
              <a:rect l="l" t="t" r="r" b="b"/>
              <a:pathLst>
                <a:path w="5088" h="3079" extrusionOk="0">
                  <a:moveTo>
                    <a:pt x="4065" y="1401"/>
                  </a:moveTo>
                  <a:cubicBezTo>
                    <a:pt x="4198" y="1788"/>
                    <a:pt x="4218" y="2189"/>
                    <a:pt x="4112" y="2574"/>
                  </a:cubicBezTo>
                  <a:lnTo>
                    <a:pt x="2994" y="2574"/>
                  </a:lnTo>
                  <a:cubicBezTo>
                    <a:pt x="3493" y="2316"/>
                    <a:pt x="3880" y="1894"/>
                    <a:pt x="4065" y="1401"/>
                  </a:cubicBezTo>
                  <a:close/>
                  <a:moveTo>
                    <a:pt x="3771" y="1"/>
                  </a:moveTo>
                  <a:cubicBezTo>
                    <a:pt x="3519" y="1"/>
                    <a:pt x="3186" y="138"/>
                    <a:pt x="3254" y="375"/>
                  </a:cubicBezTo>
                  <a:cubicBezTo>
                    <a:pt x="3483" y="1062"/>
                    <a:pt x="3254" y="1933"/>
                    <a:pt x="2521" y="2208"/>
                  </a:cubicBezTo>
                  <a:cubicBezTo>
                    <a:pt x="2406" y="2254"/>
                    <a:pt x="2280" y="2276"/>
                    <a:pt x="2148" y="2276"/>
                  </a:cubicBezTo>
                  <a:cubicBezTo>
                    <a:pt x="2017" y="2276"/>
                    <a:pt x="1879" y="2254"/>
                    <a:pt x="1742" y="2208"/>
                  </a:cubicBezTo>
                  <a:cubicBezTo>
                    <a:pt x="1375" y="2070"/>
                    <a:pt x="1054" y="1795"/>
                    <a:pt x="917" y="1474"/>
                  </a:cubicBezTo>
                  <a:cubicBezTo>
                    <a:pt x="864" y="1369"/>
                    <a:pt x="738" y="1325"/>
                    <a:pt x="600" y="1325"/>
                  </a:cubicBezTo>
                  <a:cubicBezTo>
                    <a:pt x="376" y="1325"/>
                    <a:pt x="120" y="1442"/>
                    <a:pt x="92" y="1612"/>
                  </a:cubicBezTo>
                  <a:cubicBezTo>
                    <a:pt x="0" y="2070"/>
                    <a:pt x="46" y="2529"/>
                    <a:pt x="229" y="2941"/>
                  </a:cubicBezTo>
                  <a:cubicBezTo>
                    <a:pt x="275" y="3033"/>
                    <a:pt x="367" y="3078"/>
                    <a:pt x="504" y="3078"/>
                  </a:cubicBezTo>
                  <a:lnTo>
                    <a:pt x="4262" y="3078"/>
                  </a:lnTo>
                  <a:cubicBezTo>
                    <a:pt x="4446" y="3078"/>
                    <a:pt x="4721" y="3033"/>
                    <a:pt x="4812" y="2849"/>
                  </a:cubicBezTo>
                  <a:cubicBezTo>
                    <a:pt x="5081" y="2222"/>
                    <a:pt x="5087" y="1552"/>
                    <a:pt x="4788" y="965"/>
                  </a:cubicBezTo>
                  <a:lnTo>
                    <a:pt x="4788" y="965"/>
                  </a:lnTo>
                  <a:cubicBezTo>
                    <a:pt x="4795" y="925"/>
                    <a:pt x="4790" y="880"/>
                    <a:pt x="4766" y="833"/>
                  </a:cubicBezTo>
                  <a:cubicBezTo>
                    <a:pt x="4583" y="512"/>
                    <a:pt x="4308" y="237"/>
                    <a:pt x="3987" y="54"/>
                  </a:cubicBezTo>
                  <a:cubicBezTo>
                    <a:pt x="3939" y="18"/>
                    <a:pt x="3860" y="1"/>
                    <a:pt x="3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79" name="Google Shape;5979;p31"/>
          <p:cNvSpPr/>
          <p:nvPr/>
        </p:nvSpPr>
        <p:spPr>
          <a:xfrm>
            <a:off x="8012026" y="751341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0" name="Google Shape;5980;p31"/>
          <p:cNvSpPr/>
          <p:nvPr/>
        </p:nvSpPr>
        <p:spPr>
          <a:xfrm rot="-1476194">
            <a:off x="6644329" y="2463016"/>
            <a:ext cx="120035" cy="121735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tx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 b="1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5981" name="Google Shape;5981;p31"/>
          <p:cNvSpPr/>
          <p:nvPr/>
        </p:nvSpPr>
        <p:spPr>
          <a:xfrm>
            <a:off x="1028722" y="3678804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2" name="Google Shape;5982;p31"/>
          <p:cNvSpPr/>
          <p:nvPr/>
        </p:nvSpPr>
        <p:spPr>
          <a:xfrm>
            <a:off x="6027363" y="4270647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43F31A7-E6B8-743A-1C06-08D477BD1CA6}"/>
              </a:ext>
            </a:extLst>
          </p:cNvPr>
          <p:cNvSpPr/>
          <p:nvPr/>
        </p:nvSpPr>
        <p:spPr>
          <a:xfrm>
            <a:off x="1054768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C8F9747-BF46-4245-7F3E-D79E7B9BDFED}"/>
              </a:ext>
            </a:extLst>
          </p:cNvPr>
          <p:cNvSpPr/>
          <p:nvPr/>
        </p:nvSpPr>
        <p:spPr>
          <a:xfrm>
            <a:off x="1608062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K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AC4ED2E-CAD9-FDE4-3EC9-854C37D5976D}"/>
              </a:ext>
            </a:extLst>
          </p:cNvPr>
          <p:cNvSpPr/>
          <p:nvPr/>
        </p:nvSpPr>
        <p:spPr>
          <a:xfrm>
            <a:off x="2159674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I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6AB2100-AF4E-8138-672A-73EBB2430785}"/>
              </a:ext>
            </a:extLst>
          </p:cNvPr>
          <p:cNvSpPr/>
          <p:nvPr/>
        </p:nvSpPr>
        <p:spPr>
          <a:xfrm>
            <a:off x="2713720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N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A68E079-484A-A3D2-D115-735C21937ED6}"/>
              </a:ext>
            </a:extLst>
          </p:cNvPr>
          <p:cNvSpPr/>
          <p:nvPr/>
        </p:nvSpPr>
        <p:spPr>
          <a:xfrm>
            <a:off x="3464267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C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A9218F1-3BB9-DB73-B506-923EAD2AC1E5}"/>
              </a:ext>
            </a:extLst>
          </p:cNvPr>
          <p:cNvSpPr/>
          <p:nvPr/>
        </p:nvSpPr>
        <p:spPr>
          <a:xfrm>
            <a:off x="4013288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O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BE66D77-44DF-2ED0-4320-C29FFE1C0E6B}"/>
              </a:ext>
            </a:extLst>
          </p:cNvPr>
          <p:cNvSpPr/>
          <p:nvPr/>
        </p:nvSpPr>
        <p:spPr>
          <a:xfrm>
            <a:off x="4562309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N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F112F79-8756-FA71-3F32-C0B55338A518}"/>
              </a:ext>
            </a:extLst>
          </p:cNvPr>
          <p:cNvSpPr/>
          <p:nvPr/>
        </p:nvSpPr>
        <p:spPr>
          <a:xfrm>
            <a:off x="5113431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D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05D2639-DE12-0A5A-7F6C-4DC8B0D1D718}"/>
              </a:ext>
            </a:extLst>
          </p:cNvPr>
          <p:cNvSpPr/>
          <p:nvPr/>
        </p:nvSpPr>
        <p:spPr>
          <a:xfrm>
            <a:off x="5674803" y="24342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I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8A49C3E-FA55-3598-3F93-86D212B732B7}"/>
              </a:ext>
            </a:extLst>
          </p:cNvPr>
          <p:cNvSpPr/>
          <p:nvPr/>
        </p:nvSpPr>
        <p:spPr>
          <a:xfrm>
            <a:off x="6236175" y="2443554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T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D6B5583-8D06-9FE0-88C3-A7747399A4A3}"/>
              </a:ext>
            </a:extLst>
          </p:cNvPr>
          <p:cNvSpPr/>
          <p:nvPr/>
        </p:nvSpPr>
        <p:spPr>
          <a:xfrm>
            <a:off x="6797547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I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4100C9E-480A-4DFA-5B59-5F6BA4A2CDD6}"/>
              </a:ext>
            </a:extLst>
          </p:cNvPr>
          <p:cNvSpPr/>
          <p:nvPr/>
        </p:nvSpPr>
        <p:spPr>
          <a:xfrm>
            <a:off x="7358919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O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E3F7B16-3ACC-85AE-8E6D-16D256664DD9}"/>
              </a:ext>
            </a:extLst>
          </p:cNvPr>
          <p:cNvSpPr/>
          <p:nvPr/>
        </p:nvSpPr>
        <p:spPr>
          <a:xfrm>
            <a:off x="7914133" y="24271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Comic Sans MS" panose="030F0702030302020204" pitchFamily="66" charset="0"/>
                <a:cs typeface="Calibri" panose="020F0502020204030204" pitchFamily="34" charset="0"/>
              </a:rPr>
              <a:t>N</a:t>
            </a:r>
          </a:p>
        </p:txBody>
      </p:sp>
      <p:sp>
        <p:nvSpPr>
          <p:cNvPr id="20" name="Google Shape;5980;p31">
            <a:extLst>
              <a:ext uri="{FF2B5EF4-FFF2-40B4-BE49-F238E27FC236}">
                <a16:creationId xmlns:a16="http://schemas.microsoft.com/office/drawing/2014/main" id="{C3C2DD4B-B7BB-0CDB-6BB4-C9F5D4770FFA}"/>
              </a:ext>
            </a:extLst>
          </p:cNvPr>
          <p:cNvSpPr/>
          <p:nvPr/>
        </p:nvSpPr>
        <p:spPr>
          <a:xfrm rot="-1476194">
            <a:off x="6643151" y="2461316"/>
            <a:ext cx="120035" cy="121735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tx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 b="1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5F59D2B-1F0F-E4B7-541B-DD9BA9CBDAD0}"/>
              </a:ext>
            </a:extLst>
          </p:cNvPr>
          <p:cNvSpPr/>
          <p:nvPr/>
        </p:nvSpPr>
        <p:spPr>
          <a:xfrm>
            <a:off x="1053590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075EA1A-253F-58E1-F4D6-99610648ECBE}"/>
              </a:ext>
            </a:extLst>
          </p:cNvPr>
          <p:cNvSpPr/>
          <p:nvPr/>
        </p:nvSpPr>
        <p:spPr>
          <a:xfrm>
            <a:off x="1606884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F09EFC9-CC5E-74D9-B9C1-6FA6C4E57F32}"/>
              </a:ext>
            </a:extLst>
          </p:cNvPr>
          <p:cNvSpPr/>
          <p:nvPr/>
        </p:nvSpPr>
        <p:spPr>
          <a:xfrm>
            <a:off x="2158496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3AF514A-69DC-FB0A-40D3-4E86B53CA035}"/>
              </a:ext>
            </a:extLst>
          </p:cNvPr>
          <p:cNvSpPr/>
          <p:nvPr/>
        </p:nvSpPr>
        <p:spPr>
          <a:xfrm>
            <a:off x="2712542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CE8EB0B6-42B6-33ED-E4F3-BE74FCFE432C}"/>
              </a:ext>
            </a:extLst>
          </p:cNvPr>
          <p:cNvSpPr/>
          <p:nvPr/>
        </p:nvSpPr>
        <p:spPr>
          <a:xfrm>
            <a:off x="3463089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156BD393-6021-C7B9-DB5C-1790A2EC2F07}"/>
              </a:ext>
            </a:extLst>
          </p:cNvPr>
          <p:cNvSpPr/>
          <p:nvPr/>
        </p:nvSpPr>
        <p:spPr>
          <a:xfrm>
            <a:off x="4012110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E821A01-E694-1593-629B-3AEA7EDE79D3}"/>
              </a:ext>
            </a:extLst>
          </p:cNvPr>
          <p:cNvSpPr/>
          <p:nvPr/>
        </p:nvSpPr>
        <p:spPr>
          <a:xfrm>
            <a:off x="4561131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F9C3FC5-FE16-2D78-8B1D-126743657756}"/>
              </a:ext>
            </a:extLst>
          </p:cNvPr>
          <p:cNvSpPr/>
          <p:nvPr/>
        </p:nvSpPr>
        <p:spPr>
          <a:xfrm>
            <a:off x="5112253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4BD3175-31C8-263E-0265-D82D7D627D7C}"/>
              </a:ext>
            </a:extLst>
          </p:cNvPr>
          <p:cNvSpPr/>
          <p:nvPr/>
        </p:nvSpPr>
        <p:spPr>
          <a:xfrm>
            <a:off x="5673625" y="2432580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4F88A73-7B28-8441-5163-649A69CB255B}"/>
              </a:ext>
            </a:extLst>
          </p:cNvPr>
          <p:cNvSpPr/>
          <p:nvPr/>
        </p:nvSpPr>
        <p:spPr>
          <a:xfrm>
            <a:off x="6234997" y="2441854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F98B5C56-DEE4-23A3-C762-03D05762365B}"/>
              </a:ext>
            </a:extLst>
          </p:cNvPr>
          <p:cNvSpPr/>
          <p:nvPr/>
        </p:nvSpPr>
        <p:spPr>
          <a:xfrm>
            <a:off x="6796369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2D5CB58-2355-B889-E495-D7DD215E24B1}"/>
              </a:ext>
            </a:extLst>
          </p:cNvPr>
          <p:cNvSpPr/>
          <p:nvPr/>
        </p:nvSpPr>
        <p:spPr>
          <a:xfrm>
            <a:off x="7357741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AFF9668-B026-9988-7797-3C97649DC73D}"/>
              </a:ext>
            </a:extLst>
          </p:cNvPr>
          <p:cNvSpPr/>
          <p:nvPr/>
        </p:nvSpPr>
        <p:spPr>
          <a:xfrm>
            <a:off x="7912955" y="2425465"/>
            <a:ext cx="516361" cy="518800"/>
          </a:xfrm>
          <a:prstGeom prst="roundRect">
            <a:avLst/>
          </a:prstGeom>
          <a:solidFill>
            <a:schemeClr val="tx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latin typeface="Comic Sans MS" panose="030F0702030302020204" pitchFamily="66" charset="0"/>
              <a:cs typeface="Calibri" panose="020F050202020403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BB48558-9428-2C08-72BF-1AC3CA190B97}"/>
              </a:ext>
            </a:extLst>
          </p:cNvPr>
          <p:cNvSpPr txBox="1"/>
          <p:nvPr/>
        </p:nvSpPr>
        <p:spPr>
          <a:xfrm>
            <a:off x="1034315" y="1314454"/>
            <a:ext cx="45368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Guess the letters one by one. 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BCE14D8-AD5A-2A0A-5122-A2C65F3F7513}"/>
              </a:ext>
            </a:extLst>
          </p:cNvPr>
          <p:cNvSpPr txBox="1"/>
          <p:nvPr/>
        </p:nvSpPr>
        <p:spPr>
          <a:xfrm>
            <a:off x="2600594" y="3286870"/>
            <a:ext cx="44374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It’s a kind of health problem.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/>
      <p:bldP spid="3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C209570-9AF4-673C-D65E-3F9405B35D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395855"/>
              </p:ext>
            </p:extLst>
          </p:nvPr>
        </p:nvGraphicFramePr>
        <p:xfrm>
          <a:off x="886234" y="619110"/>
          <a:ext cx="7683232" cy="3943282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23020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82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22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63991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New words</a:t>
                      </a: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Pronunciation</a:t>
                      </a: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Meaning</a:t>
                      </a: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274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1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disease (n)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2800" b="0" i="0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dɪˈziːz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  <a:endParaRPr lang="en-US" sz="2800" b="1" i="0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bệnh</a:t>
                      </a:r>
                      <a:r>
                        <a:rPr lang="en-US" sz="2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tật</a:t>
                      </a:r>
                      <a:endParaRPr lang="en-US" sz="28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761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1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serious (</a:t>
                      </a:r>
                      <a:r>
                        <a:rPr lang="en-US" sz="2800" b="1" kern="1200" dirty="0" err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adj</a:t>
                      </a:r>
                      <a:r>
                        <a:rPr lang="en-US" sz="2800" b="1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)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/ˈ</a:t>
                      </a:r>
                      <a:r>
                        <a:rPr lang="en-US" sz="2800" b="0" i="0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sɪəriəs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nghiêm</a:t>
                      </a:r>
                      <a:r>
                        <a:rPr lang="en-US" sz="2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trọng</a:t>
                      </a:r>
                      <a:endParaRPr lang="en-US" sz="28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687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1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take care of (</a:t>
                      </a:r>
                      <a:r>
                        <a:rPr lang="en-US" sz="2800" b="1" kern="1200" dirty="0" err="1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phr</a:t>
                      </a:r>
                      <a:r>
                        <a:rPr lang="en-US" sz="2800" b="1" kern="120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v)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2800" b="0" i="0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teɪk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2800" b="0" i="0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keər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2800" b="0" i="0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əv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chăm</a:t>
                      </a:r>
                      <a:r>
                        <a:rPr lang="en-US" sz="2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28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sóc</a:t>
                      </a:r>
                      <a:r>
                        <a:rPr lang="en-US" sz="2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404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2800" b="1" kern="12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pop</a:t>
                      </a:r>
                      <a:r>
                        <a:rPr lang="en-US" sz="2800" b="1" kern="120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(v)</a:t>
                      </a:r>
                      <a:endParaRPr lang="en-US" sz="2800" b="1" kern="120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/pɒp</a:t>
                      </a:r>
                      <a:r>
                        <a:rPr lang="en-US" sz="2800" b="0" i="0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2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nặn, bóp</a:t>
                      </a:r>
                      <a:endParaRPr lang="en-US" sz="28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Subtitle 4">
            <a:extLst>
              <a:ext uri="{FF2B5EF4-FFF2-40B4-BE49-F238E27FC236}">
                <a16:creationId xmlns:a16="http://schemas.microsoft.com/office/drawing/2014/main" id="{74E2073F-B9D9-15BF-2784-3D294968570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9D529A-1D33-BCD6-DFC2-AF1C16C8C7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2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846908" y="427007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 2: Read and match. </a:t>
            </a:r>
            <a:endParaRPr sz="2400" dirty="0"/>
          </a:p>
        </p:txBody>
      </p:sp>
      <p:sp>
        <p:nvSpPr>
          <p:cNvPr id="6825" name="Google Shape;6825;p41"/>
          <p:cNvSpPr/>
          <p:nvPr/>
        </p:nvSpPr>
        <p:spPr>
          <a:xfrm>
            <a:off x="8072700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41"/>
          <p:cNvSpPr/>
          <p:nvPr/>
        </p:nvSpPr>
        <p:spPr>
          <a:xfrm>
            <a:off x="1030300" y="380165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22F53F-7499-4D87-F8E9-26F05DD6B6B0}"/>
              </a:ext>
            </a:extLst>
          </p:cNvPr>
          <p:cNvSpPr txBox="1"/>
          <p:nvPr/>
        </p:nvSpPr>
        <p:spPr>
          <a:xfrm>
            <a:off x="774915" y="752290"/>
            <a:ext cx="4037309" cy="40318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0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0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6" name="Table 16">
            <a:extLst>
              <a:ext uri="{FF2B5EF4-FFF2-40B4-BE49-F238E27FC236}">
                <a16:creationId xmlns:a16="http://schemas.microsoft.com/office/drawing/2014/main" id="{54BD59B3-8AC0-B077-70B7-D807D0E600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9800822"/>
              </p:ext>
            </p:extLst>
          </p:nvPr>
        </p:nvGraphicFramePr>
        <p:xfrm>
          <a:off x="5067609" y="590550"/>
          <a:ext cx="2900661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2900661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589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causes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affects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is not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685688D-559C-AF74-DCFB-D28AB383F5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0961883"/>
              </p:ext>
            </p:extLst>
          </p:nvPr>
        </p:nvGraphicFramePr>
        <p:xfrm>
          <a:off x="5067610" y="2671471"/>
          <a:ext cx="3526200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3526200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young people the most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skin condition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serious disease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small, red spots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282431E-F967-EB4B-8573-2DC639D1A7E7}"/>
              </a:ext>
            </a:extLst>
          </p:cNvPr>
          <p:cNvSpPr/>
          <p:nvPr/>
        </p:nvSpPr>
        <p:spPr>
          <a:xfrm>
            <a:off x="8221543" y="101541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3B0DC81-4770-6ABB-134E-F51E1DA3DBFC}"/>
              </a:ext>
            </a:extLst>
          </p:cNvPr>
          <p:cNvSpPr/>
          <p:nvPr/>
        </p:nvSpPr>
        <p:spPr>
          <a:xfrm>
            <a:off x="8221544" y="140919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AB19108C-6775-3F24-1DEA-C3E64B3835BD}"/>
              </a:ext>
            </a:extLst>
          </p:cNvPr>
          <p:cNvSpPr/>
          <p:nvPr/>
        </p:nvSpPr>
        <p:spPr>
          <a:xfrm>
            <a:off x="8221543" y="180297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A9E6A3BF-0DC0-1412-E3B0-487DB617A458}"/>
              </a:ext>
            </a:extLst>
          </p:cNvPr>
          <p:cNvSpPr/>
          <p:nvPr/>
        </p:nvSpPr>
        <p:spPr>
          <a:xfrm>
            <a:off x="8221542" y="219675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846908" y="427007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 2: Read and match. </a:t>
            </a:r>
            <a:endParaRPr sz="2400" dirty="0"/>
          </a:p>
        </p:txBody>
      </p:sp>
      <p:sp>
        <p:nvSpPr>
          <p:cNvPr id="6825" name="Google Shape;6825;p41"/>
          <p:cNvSpPr/>
          <p:nvPr/>
        </p:nvSpPr>
        <p:spPr>
          <a:xfrm>
            <a:off x="8119194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41"/>
          <p:cNvSpPr/>
          <p:nvPr/>
        </p:nvSpPr>
        <p:spPr>
          <a:xfrm>
            <a:off x="1030300" y="380165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22F53F-7499-4D87-F8E9-26F05DD6B6B0}"/>
              </a:ext>
            </a:extLst>
          </p:cNvPr>
          <p:cNvSpPr txBox="1"/>
          <p:nvPr/>
        </p:nvSpPr>
        <p:spPr>
          <a:xfrm>
            <a:off x="751668" y="752290"/>
            <a:ext cx="4280308" cy="39010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6" name="Table 16">
            <a:extLst>
              <a:ext uri="{FF2B5EF4-FFF2-40B4-BE49-F238E27FC236}">
                <a16:creationId xmlns:a16="http://schemas.microsoft.com/office/drawing/2014/main" id="{54BD59B3-8AC0-B077-70B7-D807D0E600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8026377"/>
              </p:ext>
            </p:extLst>
          </p:nvPr>
        </p:nvGraphicFramePr>
        <p:xfrm>
          <a:off x="5114103" y="590550"/>
          <a:ext cx="2900661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2900661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589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causes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affects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is not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685688D-559C-AF74-DCFB-D28AB383F5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1942789"/>
              </p:ext>
            </p:extLst>
          </p:nvPr>
        </p:nvGraphicFramePr>
        <p:xfrm>
          <a:off x="5114104" y="2671471"/>
          <a:ext cx="3526200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3526200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young people the most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skin condition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serious disease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small, red spots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282431E-F967-EB4B-8573-2DC639D1A7E7}"/>
              </a:ext>
            </a:extLst>
          </p:cNvPr>
          <p:cNvSpPr/>
          <p:nvPr/>
        </p:nvSpPr>
        <p:spPr>
          <a:xfrm>
            <a:off x="8268037" y="101541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3B0DC81-4770-6ABB-134E-F51E1DA3DBFC}"/>
              </a:ext>
            </a:extLst>
          </p:cNvPr>
          <p:cNvSpPr/>
          <p:nvPr/>
        </p:nvSpPr>
        <p:spPr>
          <a:xfrm>
            <a:off x="8268038" y="140919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AB19108C-6775-3F24-1DEA-C3E64B3835BD}"/>
              </a:ext>
            </a:extLst>
          </p:cNvPr>
          <p:cNvSpPr/>
          <p:nvPr/>
        </p:nvSpPr>
        <p:spPr>
          <a:xfrm>
            <a:off x="8268037" y="180297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A9E6A3BF-0DC0-1412-E3B0-487DB617A458}"/>
              </a:ext>
            </a:extLst>
          </p:cNvPr>
          <p:cNvSpPr/>
          <p:nvPr/>
        </p:nvSpPr>
        <p:spPr>
          <a:xfrm>
            <a:off x="8268036" y="219675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2C4AFF-D4DC-9E33-2C99-B3184DFB428F}"/>
              </a:ext>
            </a:extLst>
          </p:cNvPr>
          <p:cNvSpPr txBox="1"/>
          <p:nvPr/>
        </p:nvSpPr>
        <p:spPr>
          <a:xfrm>
            <a:off x="8268036" y="94752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07705A-9CBD-444D-20E2-2156141FA4F1}"/>
              </a:ext>
            </a:extLst>
          </p:cNvPr>
          <p:cNvSpPr txBox="1"/>
          <p:nvPr/>
        </p:nvSpPr>
        <p:spPr>
          <a:xfrm>
            <a:off x="751667" y="752290"/>
            <a:ext cx="2188420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Acne is a skin condition</a:t>
            </a:r>
          </a:p>
        </p:txBody>
      </p:sp>
    </p:spTree>
    <p:extLst>
      <p:ext uri="{BB962C8B-B14F-4D97-AF65-F5344CB8AC3E}">
        <p14:creationId xmlns:p14="http://schemas.microsoft.com/office/powerpoint/2010/main" val="73936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846908" y="427007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 2: Read and match. </a:t>
            </a:r>
            <a:endParaRPr sz="2400" dirty="0"/>
          </a:p>
        </p:txBody>
      </p:sp>
      <p:sp>
        <p:nvSpPr>
          <p:cNvPr id="6825" name="Google Shape;6825;p41"/>
          <p:cNvSpPr/>
          <p:nvPr/>
        </p:nvSpPr>
        <p:spPr>
          <a:xfrm>
            <a:off x="8119194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41"/>
          <p:cNvSpPr/>
          <p:nvPr/>
        </p:nvSpPr>
        <p:spPr>
          <a:xfrm>
            <a:off x="1030300" y="380165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22F53F-7499-4D87-F8E9-26F05DD6B6B0}"/>
              </a:ext>
            </a:extLst>
          </p:cNvPr>
          <p:cNvSpPr txBox="1"/>
          <p:nvPr/>
        </p:nvSpPr>
        <p:spPr>
          <a:xfrm>
            <a:off x="751668" y="752290"/>
            <a:ext cx="4280308" cy="39010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6" name="Table 16">
            <a:extLst>
              <a:ext uri="{FF2B5EF4-FFF2-40B4-BE49-F238E27FC236}">
                <a16:creationId xmlns:a16="http://schemas.microsoft.com/office/drawing/2014/main" id="{54BD59B3-8AC0-B077-70B7-D807D0E60035}"/>
              </a:ext>
            </a:extLst>
          </p:cNvPr>
          <p:cNvGraphicFramePr>
            <a:graphicFrameLocks noGrp="1"/>
          </p:cNvGraphicFramePr>
          <p:nvPr/>
        </p:nvGraphicFramePr>
        <p:xfrm>
          <a:off x="5114103" y="590550"/>
          <a:ext cx="2900661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2900661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589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causes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affects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is not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685688D-559C-AF74-DCFB-D28AB383F563}"/>
              </a:ext>
            </a:extLst>
          </p:cNvPr>
          <p:cNvGraphicFramePr>
            <a:graphicFrameLocks noGrp="1"/>
          </p:cNvGraphicFramePr>
          <p:nvPr/>
        </p:nvGraphicFramePr>
        <p:xfrm>
          <a:off x="5114104" y="2671471"/>
          <a:ext cx="3526200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3526200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young people the most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skin condition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serious disease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small, red spots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282431E-F967-EB4B-8573-2DC639D1A7E7}"/>
              </a:ext>
            </a:extLst>
          </p:cNvPr>
          <p:cNvSpPr/>
          <p:nvPr/>
        </p:nvSpPr>
        <p:spPr>
          <a:xfrm>
            <a:off x="8268037" y="101541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3B0DC81-4770-6ABB-134E-F51E1DA3DBFC}"/>
              </a:ext>
            </a:extLst>
          </p:cNvPr>
          <p:cNvSpPr/>
          <p:nvPr/>
        </p:nvSpPr>
        <p:spPr>
          <a:xfrm>
            <a:off x="8268038" y="140919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AB19108C-6775-3F24-1DEA-C3E64B3835BD}"/>
              </a:ext>
            </a:extLst>
          </p:cNvPr>
          <p:cNvSpPr/>
          <p:nvPr/>
        </p:nvSpPr>
        <p:spPr>
          <a:xfrm>
            <a:off x="8268037" y="180297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A9E6A3BF-0DC0-1412-E3B0-487DB617A458}"/>
              </a:ext>
            </a:extLst>
          </p:cNvPr>
          <p:cNvSpPr/>
          <p:nvPr/>
        </p:nvSpPr>
        <p:spPr>
          <a:xfrm>
            <a:off x="8268036" y="219675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2C4AFF-D4DC-9E33-2C99-B3184DFB428F}"/>
              </a:ext>
            </a:extLst>
          </p:cNvPr>
          <p:cNvSpPr txBox="1"/>
          <p:nvPr/>
        </p:nvSpPr>
        <p:spPr>
          <a:xfrm>
            <a:off x="8268036" y="94752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07705A-9CBD-444D-20E2-2156141FA4F1}"/>
              </a:ext>
            </a:extLst>
          </p:cNvPr>
          <p:cNvSpPr txBox="1"/>
          <p:nvPr/>
        </p:nvSpPr>
        <p:spPr>
          <a:xfrm>
            <a:off x="2836189" y="752290"/>
            <a:ext cx="1866217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It causes small, red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F3A2C7-092E-3356-FD84-49F0EB02687E}"/>
              </a:ext>
            </a:extLst>
          </p:cNvPr>
          <p:cNvSpPr txBox="1"/>
          <p:nvPr/>
        </p:nvSpPr>
        <p:spPr>
          <a:xfrm>
            <a:off x="751667" y="1005232"/>
            <a:ext cx="2810385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spots on the face and the back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65F44D3-637F-4ED9-F839-D8F8E65B21CB}"/>
              </a:ext>
            </a:extLst>
          </p:cNvPr>
          <p:cNvSpPr txBox="1"/>
          <p:nvPr/>
        </p:nvSpPr>
        <p:spPr>
          <a:xfrm>
            <a:off x="8274229" y="1339647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997232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5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846908" y="427007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 2: Read and match. </a:t>
            </a:r>
            <a:endParaRPr sz="2400" dirty="0"/>
          </a:p>
        </p:txBody>
      </p:sp>
      <p:sp>
        <p:nvSpPr>
          <p:cNvPr id="6825" name="Google Shape;6825;p41"/>
          <p:cNvSpPr/>
          <p:nvPr/>
        </p:nvSpPr>
        <p:spPr>
          <a:xfrm>
            <a:off x="8119194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41"/>
          <p:cNvSpPr/>
          <p:nvPr/>
        </p:nvSpPr>
        <p:spPr>
          <a:xfrm>
            <a:off x="1030300" y="380165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22F53F-7499-4D87-F8E9-26F05DD6B6B0}"/>
              </a:ext>
            </a:extLst>
          </p:cNvPr>
          <p:cNvSpPr txBox="1"/>
          <p:nvPr/>
        </p:nvSpPr>
        <p:spPr>
          <a:xfrm>
            <a:off x="751668" y="752290"/>
            <a:ext cx="4280308" cy="39010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6" name="Table 16">
            <a:extLst>
              <a:ext uri="{FF2B5EF4-FFF2-40B4-BE49-F238E27FC236}">
                <a16:creationId xmlns:a16="http://schemas.microsoft.com/office/drawing/2014/main" id="{54BD59B3-8AC0-B077-70B7-D807D0E60035}"/>
              </a:ext>
            </a:extLst>
          </p:cNvPr>
          <p:cNvGraphicFramePr>
            <a:graphicFrameLocks noGrp="1"/>
          </p:cNvGraphicFramePr>
          <p:nvPr/>
        </p:nvGraphicFramePr>
        <p:xfrm>
          <a:off x="5114103" y="590550"/>
          <a:ext cx="2900661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2900661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589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causes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affects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is not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685688D-559C-AF74-DCFB-D28AB383F563}"/>
              </a:ext>
            </a:extLst>
          </p:cNvPr>
          <p:cNvGraphicFramePr>
            <a:graphicFrameLocks noGrp="1"/>
          </p:cNvGraphicFramePr>
          <p:nvPr/>
        </p:nvGraphicFramePr>
        <p:xfrm>
          <a:off x="5114104" y="2671471"/>
          <a:ext cx="3526200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3526200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young people the most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skin condition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serious disease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small, red spots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282431E-F967-EB4B-8573-2DC639D1A7E7}"/>
              </a:ext>
            </a:extLst>
          </p:cNvPr>
          <p:cNvSpPr/>
          <p:nvPr/>
        </p:nvSpPr>
        <p:spPr>
          <a:xfrm>
            <a:off x="8268037" y="101541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3B0DC81-4770-6ABB-134E-F51E1DA3DBFC}"/>
              </a:ext>
            </a:extLst>
          </p:cNvPr>
          <p:cNvSpPr/>
          <p:nvPr/>
        </p:nvSpPr>
        <p:spPr>
          <a:xfrm>
            <a:off x="8268038" y="140919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AB19108C-6775-3F24-1DEA-C3E64B3835BD}"/>
              </a:ext>
            </a:extLst>
          </p:cNvPr>
          <p:cNvSpPr/>
          <p:nvPr/>
        </p:nvSpPr>
        <p:spPr>
          <a:xfrm>
            <a:off x="8268037" y="180297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A9E6A3BF-0DC0-1412-E3B0-487DB617A458}"/>
              </a:ext>
            </a:extLst>
          </p:cNvPr>
          <p:cNvSpPr/>
          <p:nvPr/>
        </p:nvSpPr>
        <p:spPr>
          <a:xfrm>
            <a:off x="8268036" y="219675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2C4AFF-D4DC-9E33-2C99-B3184DFB428F}"/>
              </a:ext>
            </a:extLst>
          </p:cNvPr>
          <p:cNvSpPr txBox="1"/>
          <p:nvPr/>
        </p:nvSpPr>
        <p:spPr>
          <a:xfrm>
            <a:off x="8268036" y="94752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07705A-9CBD-444D-20E2-2156141FA4F1}"/>
              </a:ext>
            </a:extLst>
          </p:cNvPr>
          <p:cNvSpPr txBox="1"/>
          <p:nvPr/>
        </p:nvSpPr>
        <p:spPr>
          <a:xfrm>
            <a:off x="3440623" y="1005232"/>
            <a:ext cx="139713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It affects 70 -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65F44D3-637F-4ED9-F839-D8F8E65B21CB}"/>
              </a:ext>
            </a:extLst>
          </p:cNvPr>
          <p:cNvSpPr txBox="1"/>
          <p:nvPr/>
        </p:nvSpPr>
        <p:spPr>
          <a:xfrm>
            <a:off x="8274229" y="1339647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9B0EBC-7036-4BB4-8696-6012FC5A7595}"/>
              </a:ext>
            </a:extLst>
          </p:cNvPr>
          <p:cNvSpPr txBox="1"/>
          <p:nvPr/>
        </p:nvSpPr>
        <p:spPr>
          <a:xfrm>
            <a:off x="750144" y="1253247"/>
            <a:ext cx="1992853" cy="3462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80% of young people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3B186CC-8D45-3E10-2ADD-6CA5249414B1}"/>
              </a:ext>
            </a:extLst>
          </p:cNvPr>
          <p:cNvSpPr txBox="1"/>
          <p:nvPr/>
        </p:nvSpPr>
        <p:spPr>
          <a:xfrm>
            <a:off x="8274229" y="1731769"/>
            <a:ext cx="336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157514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7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846908" y="427007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Ex 2: Read and match. </a:t>
            </a:r>
            <a:endParaRPr sz="2400" dirty="0"/>
          </a:p>
        </p:txBody>
      </p:sp>
      <p:sp>
        <p:nvSpPr>
          <p:cNvPr id="6825" name="Google Shape;6825;p41"/>
          <p:cNvSpPr/>
          <p:nvPr/>
        </p:nvSpPr>
        <p:spPr>
          <a:xfrm>
            <a:off x="8119194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6" name="Google Shape;6826;p41"/>
          <p:cNvSpPr/>
          <p:nvPr/>
        </p:nvSpPr>
        <p:spPr>
          <a:xfrm>
            <a:off x="1030300" y="380165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22F53F-7499-4D87-F8E9-26F05DD6B6B0}"/>
              </a:ext>
            </a:extLst>
          </p:cNvPr>
          <p:cNvSpPr txBox="1"/>
          <p:nvPr/>
        </p:nvSpPr>
        <p:spPr>
          <a:xfrm>
            <a:off x="751668" y="752290"/>
            <a:ext cx="4280308" cy="39010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6" name="Table 16">
            <a:extLst>
              <a:ext uri="{FF2B5EF4-FFF2-40B4-BE49-F238E27FC236}">
                <a16:creationId xmlns:a16="http://schemas.microsoft.com/office/drawing/2014/main" id="{54BD59B3-8AC0-B077-70B7-D807D0E60035}"/>
              </a:ext>
            </a:extLst>
          </p:cNvPr>
          <p:cNvGraphicFramePr>
            <a:graphicFrameLocks noGrp="1"/>
          </p:cNvGraphicFramePr>
          <p:nvPr/>
        </p:nvGraphicFramePr>
        <p:xfrm>
          <a:off x="5114103" y="590550"/>
          <a:ext cx="2900661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2900661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589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causes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affects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Acne is not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1685688D-559C-AF74-DCFB-D28AB383F563}"/>
              </a:ext>
            </a:extLst>
          </p:cNvPr>
          <p:cNvGraphicFramePr>
            <a:graphicFrameLocks noGrp="1"/>
          </p:cNvGraphicFramePr>
          <p:nvPr/>
        </p:nvGraphicFramePr>
        <p:xfrm>
          <a:off x="5114104" y="2671471"/>
          <a:ext cx="3526200" cy="1981200"/>
        </p:xfrm>
        <a:graphic>
          <a:graphicData uri="http://schemas.openxmlformats.org/drawingml/2006/table">
            <a:tbl>
              <a:tblPr firstRow="1" bandRow="1">
                <a:tableStyleId>{6681E594-697F-4E97-9EA8-BBB14EB4F42C}</a:tableStyleId>
              </a:tblPr>
              <a:tblGrid>
                <a:gridCol w="3526200">
                  <a:extLst>
                    <a:ext uri="{9D8B030D-6E8A-4147-A177-3AD203B41FA5}">
                      <a16:colId xmlns:a16="http://schemas.microsoft.com/office/drawing/2014/main" val="398652021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3973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young people the most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910142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skin condition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4647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c. </a:t>
                      </a:r>
                      <a:r>
                        <a:rPr lang="en-US" sz="2000" b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serious disease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602977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>
                          <a:solidFill>
                            <a:schemeClr val="tx2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d. </a:t>
                      </a:r>
                      <a:r>
                        <a:rPr lang="en-US" sz="2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small, red spots </a:t>
                      </a:r>
                    </a:p>
                  </a:txBody>
                  <a:tcPr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78645207"/>
                  </a:ext>
                </a:extLst>
              </a:tr>
            </a:tbl>
          </a:graphicData>
        </a:graphic>
      </p:graphicFrame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282431E-F967-EB4B-8573-2DC639D1A7E7}"/>
              </a:ext>
            </a:extLst>
          </p:cNvPr>
          <p:cNvSpPr/>
          <p:nvPr/>
        </p:nvSpPr>
        <p:spPr>
          <a:xfrm>
            <a:off x="8268037" y="101541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3B0DC81-4770-6ABB-134E-F51E1DA3DBFC}"/>
              </a:ext>
            </a:extLst>
          </p:cNvPr>
          <p:cNvSpPr/>
          <p:nvPr/>
        </p:nvSpPr>
        <p:spPr>
          <a:xfrm>
            <a:off x="8268038" y="140919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AB19108C-6775-3F24-1DEA-C3E64B3835BD}"/>
              </a:ext>
            </a:extLst>
          </p:cNvPr>
          <p:cNvSpPr/>
          <p:nvPr/>
        </p:nvSpPr>
        <p:spPr>
          <a:xfrm>
            <a:off x="8268037" y="180297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A9E6A3BF-0DC0-1412-E3B0-487DB617A458}"/>
              </a:ext>
            </a:extLst>
          </p:cNvPr>
          <p:cNvSpPr/>
          <p:nvPr/>
        </p:nvSpPr>
        <p:spPr>
          <a:xfrm>
            <a:off x="8268036" y="2196750"/>
            <a:ext cx="337389" cy="343919"/>
          </a:xfrm>
          <a:prstGeom prst="roundRect">
            <a:avLst/>
          </a:prstGeom>
          <a:solidFill>
            <a:schemeClr val="bg2"/>
          </a:solidFill>
          <a:ln>
            <a:solidFill>
              <a:schemeClr val="accent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2C4AFF-D4DC-9E33-2C99-B3184DFB428F}"/>
              </a:ext>
            </a:extLst>
          </p:cNvPr>
          <p:cNvSpPr txBox="1"/>
          <p:nvPr/>
        </p:nvSpPr>
        <p:spPr>
          <a:xfrm>
            <a:off x="8268036" y="94752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707705A-9CBD-444D-20E2-2156141FA4F1}"/>
              </a:ext>
            </a:extLst>
          </p:cNvPr>
          <p:cNvSpPr txBox="1"/>
          <p:nvPr/>
        </p:nvSpPr>
        <p:spPr>
          <a:xfrm>
            <a:off x="2983422" y="1516652"/>
            <a:ext cx="1805553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It’s not a serious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65F44D3-637F-4ED9-F839-D8F8E65B21CB}"/>
              </a:ext>
            </a:extLst>
          </p:cNvPr>
          <p:cNvSpPr txBox="1"/>
          <p:nvPr/>
        </p:nvSpPr>
        <p:spPr>
          <a:xfrm>
            <a:off x="8274229" y="1339647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3B186CC-8D45-3E10-2ADD-6CA5249414B1}"/>
              </a:ext>
            </a:extLst>
          </p:cNvPr>
          <p:cNvSpPr txBox="1"/>
          <p:nvPr/>
        </p:nvSpPr>
        <p:spPr>
          <a:xfrm>
            <a:off x="8274229" y="1731769"/>
            <a:ext cx="336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EB4072-6085-E8C7-28B4-A2F5D7B7210C}"/>
              </a:ext>
            </a:extLst>
          </p:cNvPr>
          <p:cNvSpPr txBox="1"/>
          <p:nvPr/>
        </p:nvSpPr>
        <p:spPr>
          <a:xfrm>
            <a:off x="745913" y="1761282"/>
            <a:ext cx="847242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dirty="0">
                <a:highlight>
                  <a:srgbClr val="FDDBC4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disease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34BCA61-D047-249F-FFF5-AC3D0B8B180A}"/>
              </a:ext>
            </a:extLst>
          </p:cNvPr>
          <p:cNvSpPr txBox="1"/>
          <p:nvPr/>
        </p:nvSpPr>
        <p:spPr>
          <a:xfrm>
            <a:off x="8280420" y="2105256"/>
            <a:ext cx="3129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164843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8" grpId="0"/>
      <p:bldP spid="8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" name="Google Shape;6526;p36"/>
          <p:cNvSpPr/>
          <p:nvPr/>
        </p:nvSpPr>
        <p:spPr>
          <a:xfrm>
            <a:off x="3945236" y="3933428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6757;p41">
            <a:extLst>
              <a:ext uri="{FF2B5EF4-FFF2-40B4-BE49-F238E27FC236}">
                <a16:creationId xmlns:a16="http://schemas.microsoft.com/office/drawing/2014/main" id="{50DA991C-A63D-08CB-E390-B2439E1749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6908" y="410451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 3. Read again and choose the correct answer A, B, or C. </a:t>
            </a:r>
            <a:endParaRPr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2202BD0-34A7-20C9-90AC-D40689F817F6}"/>
              </a:ext>
            </a:extLst>
          </p:cNvPr>
          <p:cNvSpPr txBox="1"/>
          <p:nvPr/>
        </p:nvSpPr>
        <p:spPr>
          <a:xfrm>
            <a:off x="751668" y="816348"/>
            <a:ext cx="4455763" cy="397031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first paragraph is mainly about _____. 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what acne is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how to avoid acne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why people have acne</a:t>
            </a:r>
          </a:p>
          <a:p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Which statement is NOT correct about acne?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Acne is a skin condition.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Acne may get serious.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Acne affects more boys than girls.</a:t>
            </a:r>
          </a:p>
          <a:p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age group does acne affect the most?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12 – 20	            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12 – 30	      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70 – 80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FD8D1B-E57C-E3F2-FDDA-BEEB356D5BE0}"/>
              </a:ext>
            </a:extLst>
          </p:cNvPr>
          <p:cNvSpPr txBox="1"/>
          <p:nvPr/>
        </p:nvSpPr>
        <p:spPr>
          <a:xfrm>
            <a:off x="5207431" y="816348"/>
            <a:ext cx="3556861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How should you wash your face?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3 – 4 times a day.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With soap for acne.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With cold water.</a:t>
            </a:r>
          </a:p>
          <a:p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does the word "it" in the last sentence refer to?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acne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disease</a:t>
            </a:r>
          </a:p>
          <a:p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spot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1ABF9CA-A9B7-73AB-F66E-1D08C42C9A06}"/>
              </a:ext>
            </a:extLst>
          </p:cNvPr>
          <p:cNvSpPr/>
          <p:nvPr/>
        </p:nvSpPr>
        <p:spPr>
          <a:xfrm>
            <a:off x="5207431" y="3618025"/>
            <a:ext cx="3254644" cy="630806"/>
          </a:xfrm>
          <a:prstGeom prst="roundRect">
            <a:avLst/>
          </a:prstGeom>
          <a:solidFill>
            <a:schemeClr val="tx2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Underline key words </a:t>
            </a:r>
          </a:p>
        </p:txBody>
      </p:sp>
      <p:pic>
        <p:nvPicPr>
          <p:cNvPr id="11" name="5 MINUTE TIMER - COUNTDOWN TIMER (MINIMAL)">
            <a:hlinkClick r:id="" action="ppaction://media"/>
            <a:extLst>
              <a:ext uri="{FF2B5EF4-FFF2-40B4-BE49-F238E27FC236}">
                <a16:creationId xmlns:a16="http://schemas.microsoft.com/office/drawing/2014/main" id="{DFF25EBE-CAA6-36CA-F6A7-5F15E8E1E4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677243" y="3546382"/>
            <a:ext cx="2001807" cy="1126017"/>
          </a:xfrm>
          <a:prstGeom prst="rect">
            <a:avLst/>
          </a:prstGeom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A41CFC-27BF-91F0-2148-EE567DC96415}"/>
              </a:ext>
            </a:extLst>
          </p:cNvPr>
          <p:cNvCxnSpPr>
            <a:cxnSpLocks/>
          </p:cNvCxnSpPr>
          <p:nvPr/>
        </p:nvCxnSpPr>
        <p:spPr>
          <a:xfrm>
            <a:off x="999640" y="1123627"/>
            <a:ext cx="182105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ADA4A04-6999-B50C-2830-76363C11146A}"/>
              </a:ext>
            </a:extLst>
          </p:cNvPr>
          <p:cNvCxnSpPr>
            <a:cxnSpLocks/>
          </p:cNvCxnSpPr>
          <p:nvPr/>
        </p:nvCxnSpPr>
        <p:spPr>
          <a:xfrm>
            <a:off x="3120325" y="1123627"/>
            <a:ext cx="59926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069F53A-A320-A09E-F9AA-382338AD6149}"/>
              </a:ext>
            </a:extLst>
          </p:cNvPr>
          <p:cNvCxnSpPr>
            <a:cxnSpLocks/>
          </p:cNvCxnSpPr>
          <p:nvPr/>
        </p:nvCxnSpPr>
        <p:spPr>
          <a:xfrm>
            <a:off x="1119749" y="1384515"/>
            <a:ext cx="41458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EE5B909-60A8-CF7C-5F08-29A200E6C71A}"/>
              </a:ext>
            </a:extLst>
          </p:cNvPr>
          <p:cNvCxnSpPr>
            <a:cxnSpLocks/>
          </p:cNvCxnSpPr>
          <p:nvPr/>
        </p:nvCxnSpPr>
        <p:spPr>
          <a:xfrm>
            <a:off x="1084880" y="1653152"/>
            <a:ext cx="37971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5408AD5-5833-8B66-6348-2A63A2667EFA}"/>
              </a:ext>
            </a:extLst>
          </p:cNvPr>
          <p:cNvCxnSpPr>
            <a:cxnSpLocks/>
          </p:cNvCxnSpPr>
          <p:nvPr/>
        </p:nvCxnSpPr>
        <p:spPr>
          <a:xfrm>
            <a:off x="1791344" y="1653152"/>
            <a:ext cx="102934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F86A8DD-92A8-ED47-FDCE-F65E6576157B}"/>
              </a:ext>
            </a:extLst>
          </p:cNvPr>
          <p:cNvCxnSpPr>
            <a:cxnSpLocks/>
          </p:cNvCxnSpPr>
          <p:nvPr/>
        </p:nvCxnSpPr>
        <p:spPr>
          <a:xfrm>
            <a:off x="1084880" y="1929539"/>
            <a:ext cx="37971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A23F5F7-2007-8DD0-E6CC-ACD04A129DF3}"/>
              </a:ext>
            </a:extLst>
          </p:cNvPr>
          <p:cNvCxnSpPr>
            <a:cxnSpLocks/>
          </p:cNvCxnSpPr>
          <p:nvPr/>
        </p:nvCxnSpPr>
        <p:spPr>
          <a:xfrm>
            <a:off x="2205924" y="1934705"/>
            <a:ext cx="97122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1D373DA-5350-675F-116D-D3B7B4BE4DDA}"/>
              </a:ext>
            </a:extLst>
          </p:cNvPr>
          <p:cNvCxnSpPr>
            <a:cxnSpLocks/>
          </p:cNvCxnSpPr>
          <p:nvPr/>
        </p:nvCxnSpPr>
        <p:spPr>
          <a:xfrm>
            <a:off x="2962758" y="2205925"/>
            <a:ext cx="1113296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5E9DF68-57BF-E23C-B8E0-06490C4FB3E7}"/>
              </a:ext>
            </a:extLst>
          </p:cNvPr>
          <p:cNvCxnSpPr>
            <a:cxnSpLocks/>
          </p:cNvCxnSpPr>
          <p:nvPr/>
        </p:nvCxnSpPr>
        <p:spPr>
          <a:xfrm>
            <a:off x="846908" y="2490060"/>
            <a:ext cx="42782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C80D8FAC-1E4E-AFFB-AF2D-F00E4486BA9E}"/>
              </a:ext>
            </a:extLst>
          </p:cNvPr>
          <p:cNvCxnSpPr>
            <a:cxnSpLocks/>
          </p:cNvCxnSpPr>
          <p:nvPr/>
        </p:nvCxnSpPr>
        <p:spPr>
          <a:xfrm>
            <a:off x="1984261" y="2770510"/>
            <a:ext cx="125488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3C60C52-05A3-5367-0A9A-3485B2E9543F}"/>
              </a:ext>
            </a:extLst>
          </p:cNvPr>
          <p:cNvCxnSpPr>
            <a:cxnSpLocks/>
          </p:cNvCxnSpPr>
          <p:nvPr/>
        </p:nvCxnSpPr>
        <p:spPr>
          <a:xfrm>
            <a:off x="1984261" y="3046896"/>
            <a:ext cx="107665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DA05D4C-9268-D4C2-5F92-793911D0E652}"/>
              </a:ext>
            </a:extLst>
          </p:cNvPr>
          <p:cNvCxnSpPr>
            <a:cxnSpLocks/>
          </p:cNvCxnSpPr>
          <p:nvPr/>
        </p:nvCxnSpPr>
        <p:spPr>
          <a:xfrm>
            <a:off x="1598907" y="3315534"/>
            <a:ext cx="164023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0C4FB2AC-4946-A203-2CBE-30A9DC61352D}"/>
              </a:ext>
            </a:extLst>
          </p:cNvPr>
          <p:cNvCxnSpPr>
            <a:cxnSpLocks/>
          </p:cNvCxnSpPr>
          <p:nvPr/>
        </p:nvCxnSpPr>
        <p:spPr>
          <a:xfrm>
            <a:off x="1060821" y="3591092"/>
            <a:ext cx="155088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CA03208-625A-6B2E-6453-ED4C465D0FC4}"/>
              </a:ext>
            </a:extLst>
          </p:cNvPr>
          <p:cNvCxnSpPr>
            <a:cxnSpLocks/>
          </p:cNvCxnSpPr>
          <p:nvPr/>
        </p:nvCxnSpPr>
        <p:spPr>
          <a:xfrm>
            <a:off x="3177153" y="3591092"/>
            <a:ext cx="42620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DF7CB6-4749-6206-7538-961B8EA59306}"/>
              </a:ext>
            </a:extLst>
          </p:cNvPr>
          <p:cNvCxnSpPr>
            <a:cxnSpLocks/>
          </p:cNvCxnSpPr>
          <p:nvPr/>
        </p:nvCxnSpPr>
        <p:spPr>
          <a:xfrm>
            <a:off x="3649851" y="3591092"/>
            <a:ext cx="55019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25A3822-BEDF-C479-C577-47ABD58F06EF}"/>
              </a:ext>
            </a:extLst>
          </p:cNvPr>
          <p:cNvCxnSpPr>
            <a:cxnSpLocks/>
          </p:cNvCxnSpPr>
          <p:nvPr/>
        </p:nvCxnSpPr>
        <p:spPr>
          <a:xfrm>
            <a:off x="842074" y="3848840"/>
            <a:ext cx="49852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23D3CC8-A992-175D-4CEF-A8CA5FEFC561}"/>
              </a:ext>
            </a:extLst>
          </p:cNvPr>
          <p:cNvCxnSpPr>
            <a:cxnSpLocks/>
          </p:cNvCxnSpPr>
          <p:nvPr/>
        </p:nvCxnSpPr>
        <p:spPr>
          <a:xfrm>
            <a:off x="5506251" y="1123627"/>
            <a:ext cx="421851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9547345-C5C4-194C-3196-71BDCA64E755}"/>
              </a:ext>
            </a:extLst>
          </p:cNvPr>
          <p:cNvCxnSpPr>
            <a:cxnSpLocks/>
          </p:cNvCxnSpPr>
          <p:nvPr/>
        </p:nvCxnSpPr>
        <p:spPr>
          <a:xfrm>
            <a:off x="7107743" y="1123627"/>
            <a:ext cx="47092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03DA5677-4133-3A41-1701-4467FF71A3BF}"/>
              </a:ext>
            </a:extLst>
          </p:cNvPr>
          <p:cNvCxnSpPr>
            <a:cxnSpLocks/>
          </p:cNvCxnSpPr>
          <p:nvPr/>
        </p:nvCxnSpPr>
        <p:spPr>
          <a:xfrm>
            <a:off x="8143061" y="1123627"/>
            <a:ext cx="41200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DE690F0-810F-658A-49DD-80986DFF4AEF}"/>
              </a:ext>
            </a:extLst>
          </p:cNvPr>
          <p:cNvCxnSpPr>
            <a:cxnSpLocks/>
          </p:cNvCxnSpPr>
          <p:nvPr/>
        </p:nvCxnSpPr>
        <p:spPr>
          <a:xfrm>
            <a:off x="6059024" y="1123627"/>
            <a:ext cx="54325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F19A370-1FD4-A9C9-A1DE-0A5ED8C14CFB}"/>
              </a:ext>
            </a:extLst>
          </p:cNvPr>
          <p:cNvCxnSpPr>
            <a:cxnSpLocks/>
          </p:cNvCxnSpPr>
          <p:nvPr/>
        </p:nvCxnSpPr>
        <p:spPr>
          <a:xfrm>
            <a:off x="5534665" y="1384515"/>
            <a:ext cx="106761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F1EF284-7B3F-A75E-F15D-D3B43EE6F688}"/>
              </a:ext>
            </a:extLst>
          </p:cNvPr>
          <p:cNvCxnSpPr>
            <a:cxnSpLocks/>
          </p:cNvCxnSpPr>
          <p:nvPr/>
        </p:nvCxnSpPr>
        <p:spPr>
          <a:xfrm>
            <a:off x="6040130" y="1653152"/>
            <a:ext cx="123632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83925BE-35FF-4699-D253-9D6E162DC316}"/>
              </a:ext>
            </a:extLst>
          </p:cNvPr>
          <p:cNvCxnSpPr>
            <a:cxnSpLocks/>
          </p:cNvCxnSpPr>
          <p:nvPr/>
        </p:nvCxnSpPr>
        <p:spPr>
          <a:xfrm>
            <a:off x="6059024" y="1929539"/>
            <a:ext cx="92683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398C89F-5EC7-243C-822D-66BAC123426E}"/>
              </a:ext>
            </a:extLst>
          </p:cNvPr>
          <p:cNvCxnSpPr>
            <a:cxnSpLocks/>
          </p:cNvCxnSpPr>
          <p:nvPr/>
        </p:nvCxnSpPr>
        <p:spPr>
          <a:xfrm>
            <a:off x="7535238" y="2205925"/>
            <a:ext cx="26815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9DF59E8-A40C-4FB2-A625-D32D338CABE5}"/>
              </a:ext>
            </a:extLst>
          </p:cNvPr>
          <p:cNvCxnSpPr>
            <a:cxnSpLocks/>
          </p:cNvCxnSpPr>
          <p:nvPr/>
        </p:nvCxnSpPr>
        <p:spPr>
          <a:xfrm>
            <a:off x="6602278" y="2490060"/>
            <a:ext cx="74092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30FD15F-0FA7-89DF-33F2-BF9B5DD6BA02}"/>
              </a:ext>
            </a:extLst>
          </p:cNvPr>
          <p:cNvCxnSpPr>
            <a:cxnSpLocks/>
          </p:cNvCxnSpPr>
          <p:nvPr/>
        </p:nvCxnSpPr>
        <p:spPr>
          <a:xfrm>
            <a:off x="2085810" y="1384515"/>
            <a:ext cx="12011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3" dur="300002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4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</p:childTnLst>
        </p:cTn>
      </p:par>
    </p:tnLst>
    <p:bldLst>
      <p:bldP spid="10" grpId="0" animBg="1"/>
      <p:bldP spid="10" grpId="1" animBg="1"/>
      <p:bldP spid="10" grpId="2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6" name="Google Shape;6526;p36"/>
          <p:cNvSpPr/>
          <p:nvPr/>
        </p:nvSpPr>
        <p:spPr>
          <a:xfrm>
            <a:off x="3945236" y="3933428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6757;p41">
            <a:extLst>
              <a:ext uri="{FF2B5EF4-FFF2-40B4-BE49-F238E27FC236}">
                <a16:creationId xmlns:a16="http://schemas.microsoft.com/office/drawing/2014/main" id="{50DA991C-A63D-08CB-E390-B2439E1749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6908" y="410451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 3. Read again and choose the correct answer A, B, or C. </a:t>
            </a:r>
            <a:endParaRPr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2202BD0-34A7-20C9-90AC-D40689F817F6}"/>
              </a:ext>
            </a:extLst>
          </p:cNvPr>
          <p:cNvSpPr txBox="1"/>
          <p:nvPr/>
        </p:nvSpPr>
        <p:spPr>
          <a:xfrm>
            <a:off x="751669" y="816348"/>
            <a:ext cx="3820322" cy="212686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first paragraph is mainly about _____. 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what acne is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how to avoid acne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why people have acne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A41CFC-27BF-91F0-2148-EE567DC96415}"/>
              </a:ext>
            </a:extLst>
          </p:cNvPr>
          <p:cNvCxnSpPr>
            <a:cxnSpLocks/>
          </p:cNvCxnSpPr>
          <p:nvPr/>
        </p:nvCxnSpPr>
        <p:spPr>
          <a:xfrm>
            <a:off x="1024178" y="1247613"/>
            <a:ext cx="182105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ADA4A04-6999-B50C-2830-76363C11146A}"/>
              </a:ext>
            </a:extLst>
          </p:cNvPr>
          <p:cNvCxnSpPr>
            <a:cxnSpLocks/>
          </p:cNvCxnSpPr>
          <p:nvPr/>
        </p:nvCxnSpPr>
        <p:spPr>
          <a:xfrm>
            <a:off x="3104826" y="1224365"/>
            <a:ext cx="59926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069F53A-A320-A09E-F9AA-382338AD6149}"/>
              </a:ext>
            </a:extLst>
          </p:cNvPr>
          <p:cNvCxnSpPr>
            <a:cxnSpLocks/>
          </p:cNvCxnSpPr>
          <p:nvPr/>
        </p:nvCxnSpPr>
        <p:spPr>
          <a:xfrm>
            <a:off x="1123627" y="2027696"/>
            <a:ext cx="44170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EE5B909-60A8-CF7C-5F08-29A200E6C71A}"/>
              </a:ext>
            </a:extLst>
          </p:cNvPr>
          <p:cNvCxnSpPr>
            <a:cxnSpLocks/>
          </p:cNvCxnSpPr>
          <p:nvPr/>
        </p:nvCxnSpPr>
        <p:spPr>
          <a:xfrm>
            <a:off x="1069382" y="2443567"/>
            <a:ext cx="37971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5408AD5-5833-8B66-6348-2A63A2667EFA}"/>
              </a:ext>
            </a:extLst>
          </p:cNvPr>
          <p:cNvCxnSpPr>
            <a:cxnSpLocks/>
          </p:cNvCxnSpPr>
          <p:nvPr/>
        </p:nvCxnSpPr>
        <p:spPr>
          <a:xfrm>
            <a:off x="1775846" y="2443567"/>
            <a:ext cx="102934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F86A8DD-92A8-ED47-FDCE-F65E6576157B}"/>
              </a:ext>
            </a:extLst>
          </p:cNvPr>
          <p:cNvCxnSpPr>
            <a:cxnSpLocks/>
          </p:cNvCxnSpPr>
          <p:nvPr/>
        </p:nvCxnSpPr>
        <p:spPr>
          <a:xfrm>
            <a:off x="1069382" y="2859439"/>
            <a:ext cx="37971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A23F5F7-2007-8DD0-E6CC-ACD04A129DF3}"/>
              </a:ext>
            </a:extLst>
          </p:cNvPr>
          <p:cNvCxnSpPr>
            <a:cxnSpLocks/>
          </p:cNvCxnSpPr>
          <p:nvPr/>
        </p:nvCxnSpPr>
        <p:spPr>
          <a:xfrm>
            <a:off x="2190426" y="2864605"/>
            <a:ext cx="97122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803E782E-B015-8D12-9F73-0092974BDE9E}"/>
              </a:ext>
            </a:extLst>
          </p:cNvPr>
          <p:cNvSpPr txBox="1"/>
          <p:nvPr/>
        </p:nvSpPr>
        <p:spPr>
          <a:xfrm>
            <a:off x="4479010" y="797369"/>
            <a:ext cx="4231037" cy="39010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CE3F0AE-5F60-8690-4307-504FB1DD2F01}"/>
              </a:ext>
            </a:extLst>
          </p:cNvPr>
          <p:cNvSpPr txBox="1"/>
          <p:nvPr/>
        </p:nvSpPr>
        <p:spPr>
          <a:xfrm>
            <a:off x="4479010" y="816348"/>
            <a:ext cx="23014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Acne is a skin condition.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E4D3379-93AC-489D-048A-2EF1D55C22CC}"/>
              </a:ext>
            </a:extLst>
          </p:cNvPr>
          <p:cNvCxnSpPr>
            <a:cxnSpLocks/>
          </p:cNvCxnSpPr>
          <p:nvPr/>
        </p:nvCxnSpPr>
        <p:spPr>
          <a:xfrm>
            <a:off x="2109704" y="2027696"/>
            <a:ext cx="16144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7C941AB8-CE4D-886C-49A8-CB270FA5A012}"/>
              </a:ext>
            </a:extLst>
          </p:cNvPr>
          <p:cNvSpPr/>
          <p:nvPr/>
        </p:nvSpPr>
        <p:spPr>
          <a:xfrm>
            <a:off x="751669" y="1759058"/>
            <a:ext cx="325463" cy="325463"/>
          </a:xfrm>
          <a:prstGeom prst="ellipse">
            <a:avLst/>
          </a:prstGeom>
          <a:noFill/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34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 animBg="1"/>
      <p:bldP spid="10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757;p41">
            <a:extLst>
              <a:ext uri="{FF2B5EF4-FFF2-40B4-BE49-F238E27FC236}">
                <a16:creationId xmlns:a16="http://schemas.microsoft.com/office/drawing/2014/main" id="{50DA991C-A63D-08CB-E390-B2439E1749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9900" y="386255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 3. Read again and choose the correct answer A, B, or C. </a:t>
            </a:r>
            <a:endParaRPr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03E782E-B015-8D12-9F73-0092974BDE9E}"/>
              </a:ext>
            </a:extLst>
          </p:cNvPr>
          <p:cNvSpPr txBox="1"/>
          <p:nvPr/>
        </p:nvSpPr>
        <p:spPr>
          <a:xfrm>
            <a:off x="4479010" y="797369"/>
            <a:ext cx="4231037" cy="39010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CE3F0AE-5F60-8690-4307-504FB1DD2F01}"/>
              </a:ext>
            </a:extLst>
          </p:cNvPr>
          <p:cNvSpPr txBox="1"/>
          <p:nvPr/>
        </p:nvSpPr>
        <p:spPr>
          <a:xfrm>
            <a:off x="4479010" y="797369"/>
            <a:ext cx="23014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Acne is a skin condition.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D619E62-D7AF-1F64-DC44-5FC1803A544F}"/>
              </a:ext>
            </a:extLst>
          </p:cNvPr>
          <p:cNvSpPr txBox="1"/>
          <p:nvPr/>
        </p:nvSpPr>
        <p:spPr>
          <a:xfrm>
            <a:off x="790414" y="868668"/>
            <a:ext cx="3688596" cy="212686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Which statement is NOT correct about acne?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Acne is a skin condition.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Acne may get serious.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Acne affects more boys than girls.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867B87B1-FD89-3CD1-00E8-4FB799DB0840}"/>
              </a:ext>
            </a:extLst>
          </p:cNvPr>
          <p:cNvCxnSpPr>
            <a:cxnSpLocks/>
          </p:cNvCxnSpPr>
          <p:nvPr/>
        </p:nvCxnSpPr>
        <p:spPr>
          <a:xfrm>
            <a:off x="2988588" y="1263335"/>
            <a:ext cx="107971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AAD2C31-5A28-A320-8EB6-2A95DE93F272}"/>
              </a:ext>
            </a:extLst>
          </p:cNvPr>
          <p:cNvCxnSpPr>
            <a:cxnSpLocks/>
          </p:cNvCxnSpPr>
          <p:nvPr/>
        </p:nvCxnSpPr>
        <p:spPr>
          <a:xfrm>
            <a:off x="1474921" y="1663707"/>
            <a:ext cx="48561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5E98153-43AB-3796-9D53-13EC04E7BC31}"/>
              </a:ext>
            </a:extLst>
          </p:cNvPr>
          <p:cNvCxnSpPr>
            <a:cxnSpLocks/>
          </p:cNvCxnSpPr>
          <p:nvPr/>
        </p:nvCxnSpPr>
        <p:spPr>
          <a:xfrm>
            <a:off x="1828799" y="2087327"/>
            <a:ext cx="1480089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20A860B-FFED-08A9-C9F5-DD167F2CE125}"/>
              </a:ext>
            </a:extLst>
          </p:cNvPr>
          <p:cNvCxnSpPr>
            <a:cxnSpLocks/>
          </p:cNvCxnSpPr>
          <p:nvPr/>
        </p:nvCxnSpPr>
        <p:spPr>
          <a:xfrm>
            <a:off x="2079353" y="2503198"/>
            <a:ext cx="1004810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AC4745A-9031-1ADE-30E5-D60426C71D0D}"/>
              </a:ext>
            </a:extLst>
          </p:cNvPr>
          <p:cNvCxnSpPr>
            <a:cxnSpLocks/>
          </p:cNvCxnSpPr>
          <p:nvPr/>
        </p:nvCxnSpPr>
        <p:spPr>
          <a:xfrm>
            <a:off x="1635068" y="2903571"/>
            <a:ext cx="1619576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2659A918-E111-6127-9F50-0E3323567713}"/>
              </a:ext>
            </a:extLst>
          </p:cNvPr>
          <p:cNvSpPr txBox="1"/>
          <p:nvPr/>
        </p:nvSpPr>
        <p:spPr>
          <a:xfrm>
            <a:off x="8061626" y="1294211"/>
            <a:ext cx="795577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More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12EEFA7-79AA-9956-DE59-E241FD4B6A57}"/>
              </a:ext>
            </a:extLst>
          </p:cNvPr>
          <p:cNvSpPr txBox="1"/>
          <p:nvPr/>
        </p:nvSpPr>
        <p:spPr>
          <a:xfrm>
            <a:off x="4453168" y="1554732"/>
            <a:ext cx="254431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girls have acne than boys.</a:t>
            </a:r>
          </a:p>
        </p:txBody>
      </p:sp>
      <p:sp>
        <p:nvSpPr>
          <p:cNvPr id="6465" name="TextBox 6464">
            <a:extLst>
              <a:ext uri="{FF2B5EF4-FFF2-40B4-BE49-F238E27FC236}">
                <a16:creationId xmlns:a16="http://schemas.microsoft.com/office/drawing/2014/main" id="{BFF1449E-A18E-610E-BA4A-46238D625785}"/>
              </a:ext>
            </a:extLst>
          </p:cNvPr>
          <p:cNvSpPr txBox="1"/>
          <p:nvPr/>
        </p:nvSpPr>
        <p:spPr>
          <a:xfrm>
            <a:off x="561791" y="1727856"/>
            <a:ext cx="45724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  <a:sym typeface="Wingdings 2" panose="05020102010507070707" pitchFamily="18" charset="2"/>
              </a:rPr>
              <a:t></a:t>
            </a:r>
            <a:endParaRPr lang="en-US" sz="2800" b="1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6466" name="TextBox 6465">
            <a:extLst>
              <a:ext uri="{FF2B5EF4-FFF2-40B4-BE49-F238E27FC236}">
                <a16:creationId xmlns:a16="http://schemas.microsoft.com/office/drawing/2014/main" id="{CEA5F322-4B87-CC3D-A86F-2FB9D4D733D8}"/>
              </a:ext>
            </a:extLst>
          </p:cNvPr>
          <p:cNvSpPr txBox="1"/>
          <p:nvPr/>
        </p:nvSpPr>
        <p:spPr>
          <a:xfrm>
            <a:off x="526879" y="2106250"/>
            <a:ext cx="45724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i="0" dirty="0">
                <a:solidFill>
                  <a:schemeClr val="accent4">
                    <a:lumMod val="50000"/>
                  </a:schemeClr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  <a:sym typeface="Wingdings 2" panose="05020102010507070707" pitchFamily="18" charset="2"/>
              </a:rPr>
              <a:t></a:t>
            </a:r>
            <a:endParaRPr lang="en-US" sz="2800" b="1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6467" name="TextBox 6466">
            <a:extLst>
              <a:ext uri="{FF2B5EF4-FFF2-40B4-BE49-F238E27FC236}">
                <a16:creationId xmlns:a16="http://schemas.microsoft.com/office/drawing/2014/main" id="{5AD7383D-E0CB-D094-6558-AF4C05B06506}"/>
              </a:ext>
            </a:extLst>
          </p:cNvPr>
          <p:cNvSpPr txBox="1"/>
          <p:nvPr/>
        </p:nvSpPr>
        <p:spPr>
          <a:xfrm>
            <a:off x="4612697" y="4326770"/>
            <a:ext cx="187917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If it gets serious</a:t>
            </a:r>
          </a:p>
        </p:txBody>
      </p:sp>
      <p:sp>
        <p:nvSpPr>
          <p:cNvPr id="6469" name="Oval 6468">
            <a:extLst>
              <a:ext uri="{FF2B5EF4-FFF2-40B4-BE49-F238E27FC236}">
                <a16:creationId xmlns:a16="http://schemas.microsoft.com/office/drawing/2014/main" id="{748D43E0-9D35-E3BC-6644-6419E6EBE422}"/>
              </a:ext>
            </a:extLst>
          </p:cNvPr>
          <p:cNvSpPr/>
          <p:nvPr/>
        </p:nvSpPr>
        <p:spPr>
          <a:xfrm>
            <a:off x="768422" y="2628235"/>
            <a:ext cx="325463" cy="325463"/>
          </a:xfrm>
          <a:prstGeom prst="ellipse">
            <a:avLst/>
          </a:prstGeom>
          <a:noFill/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708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64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64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2" grpId="0"/>
      <p:bldP spid="63" grpId="0"/>
      <p:bldP spid="6465" grpId="0"/>
      <p:bldP spid="6465" grpId="1"/>
      <p:bldP spid="6466" grpId="0"/>
      <p:bldP spid="6466" grpId="1"/>
      <p:bldP spid="6467" grpId="0"/>
      <p:bldP spid="6469" grpId="0" animBg="1"/>
      <p:bldP spid="6469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757;p41">
            <a:extLst>
              <a:ext uri="{FF2B5EF4-FFF2-40B4-BE49-F238E27FC236}">
                <a16:creationId xmlns:a16="http://schemas.microsoft.com/office/drawing/2014/main" id="{50DA991C-A63D-08CB-E390-B2439E1749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9900" y="386255"/>
            <a:ext cx="7444200" cy="446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Ex 3. Read again and choose the correct answer A, B, or C. </a:t>
            </a:r>
            <a:endParaRPr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03E782E-B015-8D12-9F73-0092974BDE9E}"/>
              </a:ext>
            </a:extLst>
          </p:cNvPr>
          <p:cNvSpPr txBox="1"/>
          <p:nvPr/>
        </p:nvSpPr>
        <p:spPr>
          <a:xfrm>
            <a:off x="4479010" y="797369"/>
            <a:ext cx="4231037" cy="39010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CE3F0AE-5F60-8690-4307-504FB1DD2F01}"/>
              </a:ext>
            </a:extLst>
          </p:cNvPr>
          <p:cNvSpPr txBox="1"/>
          <p:nvPr/>
        </p:nvSpPr>
        <p:spPr>
          <a:xfrm>
            <a:off x="7192498" y="1034395"/>
            <a:ext cx="138581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It affects 70-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2309-D09A-E3A2-08BA-AA92AE66894C}"/>
              </a:ext>
            </a:extLst>
          </p:cNvPr>
          <p:cNvSpPr txBox="1"/>
          <p:nvPr/>
        </p:nvSpPr>
        <p:spPr>
          <a:xfrm>
            <a:off x="800758" y="797369"/>
            <a:ext cx="3678252" cy="21268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age group does acne affect the most?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12 – 20	            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12 – 30	      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70 – 80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E2DAF49-DDB3-8D70-816F-2D6F9469E180}"/>
              </a:ext>
            </a:extLst>
          </p:cNvPr>
          <p:cNvCxnSpPr>
            <a:cxnSpLocks/>
          </p:cNvCxnSpPr>
          <p:nvPr/>
        </p:nvCxnSpPr>
        <p:spPr>
          <a:xfrm>
            <a:off x="1136541" y="1190112"/>
            <a:ext cx="150334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93A169E-BECA-26DF-8447-5FAEF9A0BFC0}"/>
              </a:ext>
            </a:extLst>
          </p:cNvPr>
          <p:cNvCxnSpPr>
            <a:cxnSpLocks/>
          </p:cNvCxnSpPr>
          <p:nvPr/>
        </p:nvCxnSpPr>
        <p:spPr>
          <a:xfrm>
            <a:off x="3241728" y="1199771"/>
            <a:ext cx="423621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FD36529-2E6D-F8E8-3021-5590047C1E95}"/>
              </a:ext>
            </a:extLst>
          </p:cNvPr>
          <p:cNvCxnSpPr>
            <a:cxnSpLocks/>
          </p:cNvCxnSpPr>
          <p:nvPr/>
        </p:nvCxnSpPr>
        <p:spPr>
          <a:xfrm>
            <a:off x="3727341" y="1207520"/>
            <a:ext cx="51919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71AB13B-D626-8D57-87FA-2FB6EB41C083}"/>
              </a:ext>
            </a:extLst>
          </p:cNvPr>
          <p:cNvCxnSpPr>
            <a:cxnSpLocks/>
          </p:cNvCxnSpPr>
          <p:nvPr/>
        </p:nvCxnSpPr>
        <p:spPr>
          <a:xfrm>
            <a:off x="1252778" y="1601715"/>
            <a:ext cx="519195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BF69598-B268-E079-6ED8-862B6B665257}"/>
              </a:ext>
            </a:extLst>
          </p:cNvPr>
          <p:cNvSpPr txBox="1"/>
          <p:nvPr/>
        </p:nvSpPr>
        <p:spPr>
          <a:xfrm>
            <a:off x="4477062" y="1305009"/>
            <a:ext cx="815609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80% of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263910F-7290-9B39-2ED8-5C54EF30C148}"/>
              </a:ext>
            </a:extLst>
          </p:cNvPr>
          <p:cNvSpPr txBox="1"/>
          <p:nvPr/>
        </p:nvSpPr>
        <p:spPr>
          <a:xfrm>
            <a:off x="6318136" y="1306265"/>
            <a:ext cx="199670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between 12 and 30. 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49F537B-BD63-975F-3F2A-ECCA0ACB560F}"/>
              </a:ext>
            </a:extLst>
          </p:cNvPr>
          <p:cNvSpPr/>
          <p:nvPr/>
        </p:nvSpPr>
        <p:spPr>
          <a:xfrm>
            <a:off x="800758" y="2129774"/>
            <a:ext cx="325463" cy="325463"/>
          </a:xfrm>
          <a:prstGeom prst="ellipse">
            <a:avLst/>
          </a:prstGeom>
          <a:noFill/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318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" grpId="0"/>
      <p:bldP spid="15" grpId="0"/>
      <p:bldP spid="16" grpId="0" animBg="1"/>
      <p:bldP spid="16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2" name="Google Shape;6272;p34"/>
          <p:cNvSpPr txBox="1">
            <a:spLocks noGrp="1"/>
          </p:cNvSpPr>
          <p:nvPr>
            <p:ph type="title"/>
          </p:nvPr>
        </p:nvSpPr>
        <p:spPr>
          <a:xfrm>
            <a:off x="1111707" y="391886"/>
            <a:ext cx="5537065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What skin condition is it?</a:t>
            </a:r>
            <a:endParaRPr dirty="0"/>
          </a:p>
        </p:txBody>
      </p:sp>
      <p:sp>
        <p:nvSpPr>
          <p:cNvPr id="6276" name="Google Shape;6276;p34"/>
          <p:cNvSpPr/>
          <p:nvPr/>
        </p:nvSpPr>
        <p:spPr>
          <a:xfrm rot="5267487">
            <a:off x="1320450" y="3280637"/>
            <a:ext cx="978550" cy="899681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7" name="Google Shape;6277;p34"/>
          <p:cNvSpPr/>
          <p:nvPr/>
        </p:nvSpPr>
        <p:spPr>
          <a:xfrm>
            <a:off x="7986839" y="642754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8" name="Google Shape;6278;p34"/>
          <p:cNvSpPr/>
          <p:nvPr/>
        </p:nvSpPr>
        <p:spPr>
          <a:xfrm rot="372478">
            <a:off x="5258259" y="1090373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0" name="Google Shape;6280;p34"/>
          <p:cNvSpPr/>
          <p:nvPr/>
        </p:nvSpPr>
        <p:spPr>
          <a:xfrm>
            <a:off x="1225200" y="791272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1" name="Google Shape;6281;p34"/>
          <p:cNvSpPr/>
          <p:nvPr/>
        </p:nvSpPr>
        <p:spPr>
          <a:xfrm>
            <a:off x="1225200" y="4236722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2" name="Google Shape;6282;p34"/>
          <p:cNvSpPr/>
          <p:nvPr/>
        </p:nvSpPr>
        <p:spPr>
          <a:xfrm rot="372478">
            <a:off x="7993709" y="416534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33E88B5-8031-AC35-AE3C-F4ED1B1BA2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303" y="1006860"/>
            <a:ext cx="2348303" cy="1564890"/>
          </a:xfrm>
          <a:prstGeom prst="roundRect">
            <a:avLst>
              <a:gd name="adj" fmla="val 16667"/>
            </a:avLst>
          </a:prstGeom>
          <a:ln w="28575">
            <a:solidFill>
              <a:schemeClr val="accent3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27876B82-9424-534C-8F61-281AB8224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1421" y="1006860"/>
            <a:ext cx="2391294" cy="1593541"/>
          </a:xfrm>
          <a:prstGeom prst="roundRect">
            <a:avLst>
              <a:gd name="adj" fmla="val 16667"/>
            </a:avLst>
          </a:prstGeom>
          <a:ln w="28575">
            <a:solidFill>
              <a:schemeClr val="accent3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F912E42B-BE59-B5C2-449B-6D757FAAD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8530" y="964586"/>
            <a:ext cx="2454732" cy="1635815"/>
          </a:xfrm>
          <a:prstGeom prst="roundRect">
            <a:avLst>
              <a:gd name="adj" fmla="val 16667"/>
            </a:avLst>
          </a:prstGeom>
          <a:ln w="28575">
            <a:solidFill>
              <a:schemeClr val="accent3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8E322BA5-8A03-3A55-5A4F-032327B85D7C}"/>
              </a:ext>
            </a:extLst>
          </p:cNvPr>
          <p:cNvGrpSpPr/>
          <p:nvPr/>
        </p:nvGrpSpPr>
        <p:grpSpPr>
          <a:xfrm>
            <a:off x="1060762" y="2666220"/>
            <a:ext cx="2080366" cy="461665"/>
            <a:chOff x="1060762" y="2666220"/>
            <a:chExt cx="2080366" cy="461665"/>
          </a:xfrm>
        </p:grpSpPr>
        <p:sp>
          <p:nvSpPr>
            <p:cNvPr id="5" name="Google Shape;5775;p30">
              <a:extLst>
                <a:ext uri="{FF2B5EF4-FFF2-40B4-BE49-F238E27FC236}">
                  <a16:creationId xmlns:a16="http://schemas.microsoft.com/office/drawing/2014/main" id="{548851E8-AC0E-9E4E-F44D-A14678C23DC9}"/>
                </a:ext>
              </a:extLst>
            </p:cNvPr>
            <p:cNvSpPr/>
            <p:nvPr/>
          </p:nvSpPr>
          <p:spPr>
            <a:xfrm>
              <a:off x="1060762" y="2673520"/>
              <a:ext cx="2080366" cy="454365"/>
            </a:xfrm>
            <a:custGeom>
              <a:avLst/>
              <a:gdLst/>
              <a:ahLst/>
              <a:cxnLst/>
              <a:rect l="l" t="t" r="r" b="b"/>
              <a:pathLst>
                <a:path w="178587" h="38736" extrusionOk="0">
                  <a:moveTo>
                    <a:pt x="835" y="1"/>
                  </a:moveTo>
                  <a:lnTo>
                    <a:pt x="2783" y="4312"/>
                  </a:lnTo>
                  <a:lnTo>
                    <a:pt x="696" y="8763"/>
                  </a:lnTo>
                  <a:lnTo>
                    <a:pt x="2574" y="13561"/>
                  </a:lnTo>
                  <a:lnTo>
                    <a:pt x="1114" y="17734"/>
                  </a:lnTo>
                  <a:lnTo>
                    <a:pt x="3478" y="19194"/>
                  </a:lnTo>
                  <a:lnTo>
                    <a:pt x="1114" y="21141"/>
                  </a:lnTo>
                  <a:lnTo>
                    <a:pt x="3478" y="26496"/>
                  </a:lnTo>
                  <a:lnTo>
                    <a:pt x="71" y="28374"/>
                  </a:lnTo>
                  <a:lnTo>
                    <a:pt x="2991" y="29556"/>
                  </a:lnTo>
                  <a:lnTo>
                    <a:pt x="1" y="31364"/>
                  </a:lnTo>
                  <a:lnTo>
                    <a:pt x="1" y="31990"/>
                  </a:lnTo>
                  <a:lnTo>
                    <a:pt x="2574" y="36024"/>
                  </a:lnTo>
                  <a:lnTo>
                    <a:pt x="835" y="38736"/>
                  </a:lnTo>
                  <a:lnTo>
                    <a:pt x="178238" y="38736"/>
                  </a:lnTo>
                  <a:lnTo>
                    <a:pt x="176361" y="34563"/>
                  </a:lnTo>
                  <a:lnTo>
                    <a:pt x="178447" y="30043"/>
                  </a:lnTo>
                  <a:lnTo>
                    <a:pt x="176569" y="25314"/>
                  </a:lnTo>
                  <a:lnTo>
                    <a:pt x="177960" y="21072"/>
                  </a:lnTo>
                  <a:lnTo>
                    <a:pt x="175596" y="19681"/>
                  </a:lnTo>
                  <a:lnTo>
                    <a:pt x="177960" y="17734"/>
                  </a:lnTo>
                  <a:lnTo>
                    <a:pt x="175596" y="12379"/>
                  </a:lnTo>
                  <a:lnTo>
                    <a:pt x="178586" y="10710"/>
                  </a:lnTo>
                  <a:lnTo>
                    <a:pt x="178586" y="10293"/>
                  </a:lnTo>
                  <a:lnTo>
                    <a:pt x="176083" y="9250"/>
                  </a:lnTo>
                  <a:lnTo>
                    <a:pt x="178586" y="7789"/>
                  </a:lnTo>
                  <a:lnTo>
                    <a:pt x="178586" y="6051"/>
                  </a:lnTo>
                  <a:lnTo>
                    <a:pt x="176569" y="2852"/>
                  </a:lnTo>
                  <a:lnTo>
                    <a:pt x="178238" y="140"/>
                  </a:lnTo>
                  <a:lnTo>
                    <a:pt x="1783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CFCEED2-EA94-EC2D-6895-249004CBA36C}"/>
                </a:ext>
              </a:extLst>
            </p:cNvPr>
            <p:cNvSpPr txBox="1"/>
            <p:nvPr/>
          </p:nvSpPr>
          <p:spPr>
            <a:xfrm>
              <a:off x="1166285" y="2666220"/>
              <a:ext cx="193033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Calibri" panose="020F0502020204030204" pitchFamily="34" charset="0"/>
                  <a:cs typeface="Calibri" panose="020F0502020204030204" pitchFamily="34" charset="0"/>
                </a:rPr>
                <a:t>chapped skin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35F092F-1F1F-C2F8-BD5F-3AA7EA3FF5FB}"/>
              </a:ext>
            </a:extLst>
          </p:cNvPr>
          <p:cNvGrpSpPr/>
          <p:nvPr/>
        </p:nvGrpSpPr>
        <p:grpSpPr>
          <a:xfrm>
            <a:off x="4080990" y="2658533"/>
            <a:ext cx="1235571" cy="469352"/>
            <a:chOff x="4080990" y="2658533"/>
            <a:chExt cx="1235571" cy="469352"/>
          </a:xfrm>
        </p:grpSpPr>
        <p:sp>
          <p:nvSpPr>
            <p:cNvPr id="7" name="Google Shape;5775;p30">
              <a:extLst>
                <a:ext uri="{FF2B5EF4-FFF2-40B4-BE49-F238E27FC236}">
                  <a16:creationId xmlns:a16="http://schemas.microsoft.com/office/drawing/2014/main" id="{C847088A-2B13-1BF6-7714-D7242EDA837A}"/>
                </a:ext>
              </a:extLst>
            </p:cNvPr>
            <p:cNvSpPr/>
            <p:nvPr/>
          </p:nvSpPr>
          <p:spPr>
            <a:xfrm>
              <a:off x="4080990" y="2673520"/>
              <a:ext cx="1235571" cy="454365"/>
            </a:xfrm>
            <a:custGeom>
              <a:avLst/>
              <a:gdLst/>
              <a:ahLst/>
              <a:cxnLst/>
              <a:rect l="l" t="t" r="r" b="b"/>
              <a:pathLst>
                <a:path w="178587" h="38736" extrusionOk="0">
                  <a:moveTo>
                    <a:pt x="835" y="1"/>
                  </a:moveTo>
                  <a:lnTo>
                    <a:pt x="2783" y="4312"/>
                  </a:lnTo>
                  <a:lnTo>
                    <a:pt x="696" y="8763"/>
                  </a:lnTo>
                  <a:lnTo>
                    <a:pt x="2574" y="13561"/>
                  </a:lnTo>
                  <a:lnTo>
                    <a:pt x="1114" y="17734"/>
                  </a:lnTo>
                  <a:lnTo>
                    <a:pt x="3478" y="19194"/>
                  </a:lnTo>
                  <a:lnTo>
                    <a:pt x="1114" y="21141"/>
                  </a:lnTo>
                  <a:lnTo>
                    <a:pt x="3478" y="26496"/>
                  </a:lnTo>
                  <a:lnTo>
                    <a:pt x="71" y="28374"/>
                  </a:lnTo>
                  <a:lnTo>
                    <a:pt x="2991" y="29556"/>
                  </a:lnTo>
                  <a:lnTo>
                    <a:pt x="1" y="31364"/>
                  </a:lnTo>
                  <a:lnTo>
                    <a:pt x="1" y="31990"/>
                  </a:lnTo>
                  <a:lnTo>
                    <a:pt x="2574" y="36024"/>
                  </a:lnTo>
                  <a:lnTo>
                    <a:pt x="835" y="38736"/>
                  </a:lnTo>
                  <a:lnTo>
                    <a:pt x="178238" y="38736"/>
                  </a:lnTo>
                  <a:lnTo>
                    <a:pt x="176361" y="34563"/>
                  </a:lnTo>
                  <a:lnTo>
                    <a:pt x="178447" y="30043"/>
                  </a:lnTo>
                  <a:lnTo>
                    <a:pt x="176569" y="25314"/>
                  </a:lnTo>
                  <a:lnTo>
                    <a:pt x="177960" y="21072"/>
                  </a:lnTo>
                  <a:lnTo>
                    <a:pt x="175596" y="19681"/>
                  </a:lnTo>
                  <a:lnTo>
                    <a:pt x="177960" y="17734"/>
                  </a:lnTo>
                  <a:lnTo>
                    <a:pt x="175596" y="12379"/>
                  </a:lnTo>
                  <a:lnTo>
                    <a:pt x="178586" y="10710"/>
                  </a:lnTo>
                  <a:lnTo>
                    <a:pt x="178586" y="10293"/>
                  </a:lnTo>
                  <a:lnTo>
                    <a:pt x="176083" y="9250"/>
                  </a:lnTo>
                  <a:lnTo>
                    <a:pt x="178586" y="7789"/>
                  </a:lnTo>
                  <a:lnTo>
                    <a:pt x="178586" y="6051"/>
                  </a:lnTo>
                  <a:lnTo>
                    <a:pt x="176569" y="2852"/>
                  </a:lnTo>
                  <a:lnTo>
                    <a:pt x="178238" y="140"/>
                  </a:lnTo>
                  <a:lnTo>
                    <a:pt x="1783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74C726B-7B2A-4E28-4649-5D39D84441AA}"/>
                </a:ext>
              </a:extLst>
            </p:cNvPr>
            <p:cNvSpPr txBox="1"/>
            <p:nvPr/>
          </p:nvSpPr>
          <p:spPr>
            <a:xfrm>
              <a:off x="4305878" y="2658533"/>
              <a:ext cx="78579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Calibri" panose="020F0502020204030204" pitchFamily="34" charset="0"/>
                  <a:cs typeface="Calibri" panose="020F0502020204030204" pitchFamily="34" charset="0"/>
                </a:rPr>
                <a:t>acne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6E34ED8-261C-838A-A38F-8510EB343642}"/>
              </a:ext>
            </a:extLst>
          </p:cNvPr>
          <p:cNvGrpSpPr/>
          <p:nvPr/>
        </p:nvGrpSpPr>
        <p:grpSpPr>
          <a:xfrm>
            <a:off x="6638577" y="2666732"/>
            <a:ext cx="1506653" cy="469353"/>
            <a:chOff x="6576585" y="2666732"/>
            <a:chExt cx="1506653" cy="469353"/>
          </a:xfrm>
        </p:grpSpPr>
        <p:sp>
          <p:nvSpPr>
            <p:cNvPr id="9" name="Google Shape;5775;p30">
              <a:extLst>
                <a:ext uri="{FF2B5EF4-FFF2-40B4-BE49-F238E27FC236}">
                  <a16:creationId xmlns:a16="http://schemas.microsoft.com/office/drawing/2014/main" id="{2572D915-3A6B-356F-DF8D-C2EFB4D2C3F8}"/>
                </a:ext>
              </a:extLst>
            </p:cNvPr>
            <p:cNvSpPr/>
            <p:nvPr/>
          </p:nvSpPr>
          <p:spPr>
            <a:xfrm>
              <a:off x="6576585" y="2681720"/>
              <a:ext cx="1506653" cy="454365"/>
            </a:xfrm>
            <a:custGeom>
              <a:avLst/>
              <a:gdLst/>
              <a:ahLst/>
              <a:cxnLst/>
              <a:rect l="l" t="t" r="r" b="b"/>
              <a:pathLst>
                <a:path w="178587" h="38736" extrusionOk="0">
                  <a:moveTo>
                    <a:pt x="835" y="1"/>
                  </a:moveTo>
                  <a:lnTo>
                    <a:pt x="2783" y="4312"/>
                  </a:lnTo>
                  <a:lnTo>
                    <a:pt x="696" y="8763"/>
                  </a:lnTo>
                  <a:lnTo>
                    <a:pt x="2574" y="13561"/>
                  </a:lnTo>
                  <a:lnTo>
                    <a:pt x="1114" y="17734"/>
                  </a:lnTo>
                  <a:lnTo>
                    <a:pt x="3478" y="19194"/>
                  </a:lnTo>
                  <a:lnTo>
                    <a:pt x="1114" y="21141"/>
                  </a:lnTo>
                  <a:lnTo>
                    <a:pt x="3478" y="26496"/>
                  </a:lnTo>
                  <a:lnTo>
                    <a:pt x="71" y="28374"/>
                  </a:lnTo>
                  <a:lnTo>
                    <a:pt x="2991" y="29556"/>
                  </a:lnTo>
                  <a:lnTo>
                    <a:pt x="1" y="31364"/>
                  </a:lnTo>
                  <a:lnTo>
                    <a:pt x="1" y="31990"/>
                  </a:lnTo>
                  <a:lnTo>
                    <a:pt x="2574" y="36024"/>
                  </a:lnTo>
                  <a:lnTo>
                    <a:pt x="835" y="38736"/>
                  </a:lnTo>
                  <a:lnTo>
                    <a:pt x="178238" y="38736"/>
                  </a:lnTo>
                  <a:lnTo>
                    <a:pt x="176361" y="34563"/>
                  </a:lnTo>
                  <a:lnTo>
                    <a:pt x="178447" y="30043"/>
                  </a:lnTo>
                  <a:lnTo>
                    <a:pt x="176569" y="25314"/>
                  </a:lnTo>
                  <a:lnTo>
                    <a:pt x="177960" y="21072"/>
                  </a:lnTo>
                  <a:lnTo>
                    <a:pt x="175596" y="19681"/>
                  </a:lnTo>
                  <a:lnTo>
                    <a:pt x="177960" y="17734"/>
                  </a:lnTo>
                  <a:lnTo>
                    <a:pt x="175596" y="12379"/>
                  </a:lnTo>
                  <a:lnTo>
                    <a:pt x="178586" y="10710"/>
                  </a:lnTo>
                  <a:lnTo>
                    <a:pt x="178586" y="10293"/>
                  </a:lnTo>
                  <a:lnTo>
                    <a:pt x="176083" y="9250"/>
                  </a:lnTo>
                  <a:lnTo>
                    <a:pt x="178586" y="7789"/>
                  </a:lnTo>
                  <a:lnTo>
                    <a:pt x="178586" y="6051"/>
                  </a:lnTo>
                  <a:lnTo>
                    <a:pt x="176569" y="2852"/>
                  </a:lnTo>
                  <a:lnTo>
                    <a:pt x="178238" y="140"/>
                  </a:lnTo>
                  <a:lnTo>
                    <a:pt x="1783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81B3D8B-8A5F-C2E8-6B01-08AF227F43F7}"/>
                </a:ext>
              </a:extLst>
            </p:cNvPr>
            <p:cNvSpPr txBox="1"/>
            <p:nvPr/>
          </p:nvSpPr>
          <p:spPr>
            <a:xfrm>
              <a:off x="6708587" y="2666732"/>
              <a:ext cx="12426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Calibri" panose="020F0502020204030204" pitchFamily="34" charset="0"/>
                  <a:cs typeface="Calibri" panose="020F0502020204030204" pitchFamily="34" charset="0"/>
                </a:rPr>
                <a:t>sunburn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82C9DCD-527A-B276-EBCC-A84CCB67B8DD}"/>
              </a:ext>
            </a:extLst>
          </p:cNvPr>
          <p:cNvGrpSpPr/>
          <p:nvPr/>
        </p:nvGrpSpPr>
        <p:grpSpPr>
          <a:xfrm>
            <a:off x="1139746" y="3520123"/>
            <a:ext cx="6864508" cy="909351"/>
            <a:chOff x="1200362" y="3681964"/>
            <a:chExt cx="6864508" cy="909351"/>
          </a:xfrm>
        </p:grpSpPr>
        <p:sp>
          <p:nvSpPr>
            <p:cNvPr id="15" name="Google Shape;5775;p30">
              <a:extLst>
                <a:ext uri="{FF2B5EF4-FFF2-40B4-BE49-F238E27FC236}">
                  <a16:creationId xmlns:a16="http://schemas.microsoft.com/office/drawing/2014/main" id="{7B66131C-A280-4A31-2284-0655A5C7C40E}"/>
                </a:ext>
              </a:extLst>
            </p:cNvPr>
            <p:cNvSpPr/>
            <p:nvPr/>
          </p:nvSpPr>
          <p:spPr>
            <a:xfrm>
              <a:off x="1200362" y="3681964"/>
              <a:ext cx="6864508" cy="909351"/>
            </a:xfrm>
            <a:custGeom>
              <a:avLst/>
              <a:gdLst/>
              <a:ahLst/>
              <a:cxnLst/>
              <a:rect l="l" t="t" r="r" b="b"/>
              <a:pathLst>
                <a:path w="178587" h="38736" extrusionOk="0">
                  <a:moveTo>
                    <a:pt x="835" y="1"/>
                  </a:moveTo>
                  <a:lnTo>
                    <a:pt x="2783" y="4312"/>
                  </a:lnTo>
                  <a:lnTo>
                    <a:pt x="696" y="8763"/>
                  </a:lnTo>
                  <a:lnTo>
                    <a:pt x="2574" y="13561"/>
                  </a:lnTo>
                  <a:lnTo>
                    <a:pt x="1114" y="17734"/>
                  </a:lnTo>
                  <a:lnTo>
                    <a:pt x="3478" y="19194"/>
                  </a:lnTo>
                  <a:lnTo>
                    <a:pt x="1114" y="21141"/>
                  </a:lnTo>
                  <a:lnTo>
                    <a:pt x="3478" y="26496"/>
                  </a:lnTo>
                  <a:lnTo>
                    <a:pt x="71" y="28374"/>
                  </a:lnTo>
                  <a:lnTo>
                    <a:pt x="2991" y="29556"/>
                  </a:lnTo>
                  <a:lnTo>
                    <a:pt x="1" y="31364"/>
                  </a:lnTo>
                  <a:lnTo>
                    <a:pt x="1" y="31990"/>
                  </a:lnTo>
                  <a:lnTo>
                    <a:pt x="2574" y="36024"/>
                  </a:lnTo>
                  <a:lnTo>
                    <a:pt x="835" y="38736"/>
                  </a:lnTo>
                  <a:lnTo>
                    <a:pt x="178238" y="38736"/>
                  </a:lnTo>
                  <a:lnTo>
                    <a:pt x="176361" y="34563"/>
                  </a:lnTo>
                  <a:lnTo>
                    <a:pt x="178447" y="30043"/>
                  </a:lnTo>
                  <a:lnTo>
                    <a:pt x="176569" y="25314"/>
                  </a:lnTo>
                  <a:lnTo>
                    <a:pt x="177960" y="21072"/>
                  </a:lnTo>
                  <a:lnTo>
                    <a:pt x="175596" y="19681"/>
                  </a:lnTo>
                  <a:lnTo>
                    <a:pt x="177960" y="17734"/>
                  </a:lnTo>
                  <a:lnTo>
                    <a:pt x="175596" y="12379"/>
                  </a:lnTo>
                  <a:lnTo>
                    <a:pt x="178586" y="10710"/>
                  </a:lnTo>
                  <a:lnTo>
                    <a:pt x="178586" y="10293"/>
                  </a:lnTo>
                  <a:lnTo>
                    <a:pt x="176083" y="9250"/>
                  </a:lnTo>
                  <a:lnTo>
                    <a:pt x="178586" y="7789"/>
                  </a:lnTo>
                  <a:lnTo>
                    <a:pt x="178586" y="6051"/>
                  </a:lnTo>
                  <a:lnTo>
                    <a:pt x="176569" y="2852"/>
                  </a:lnTo>
                  <a:lnTo>
                    <a:pt x="178238" y="140"/>
                  </a:lnTo>
                  <a:lnTo>
                    <a:pt x="178377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4111D90-BBD8-8E40-B2A5-677D9B0B025B}"/>
                </a:ext>
              </a:extLst>
            </p:cNvPr>
            <p:cNvSpPr txBox="1"/>
            <p:nvPr/>
          </p:nvSpPr>
          <p:spPr>
            <a:xfrm>
              <a:off x="1312790" y="3731047"/>
              <a:ext cx="667404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Which skin condition is the most common among teenagers?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CAD2B96-EF12-3CA3-BC3A-1274C46F86F0}"/>
              </a:ext>
            </a:extLst>
          </p:cNvPr>
          <p:cNvSpPr txBox="1"/>
          <p:nvPr/>
        </p:nvSpPr>
        <p:spPr>
          <a:xfrm>
            <a:off x="790414" y="785353"/>
            <a:ext cx="3688596" cy="17113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How should you wash your face?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3 – 4 times a day.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With soap for acne.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With cold water.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71BD11D-D6D3-4829-DD68-BCF6B8C61338}"/>
              </a:ext>
            </a:extLst>
          </p:cNvPr>
          <p:cNvCxnSpPr>
            <a:cxnSpLocks/>
          </p:cNvCxnSpPr>
          <p:nvPr/>
        </p:nvCxnSpPr>
        <p:spPr>
          <a:xfrm>
            <a:off x="1089234" y="1177871"/>
            <a:ext cx="421851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9B31AF8-E90B-7C41-06D9-2A4A464612D9}"/>
              </a:ext>
            </a:extLst>
          </p:cNvPr>
          <p:cNvCxnSpPr>
            <a:cxnSpLocks/>
          </p:cNvCxnSpPr>
          <p:nvPr/>
        </p:nvCxnSpPr>
        <p:spPr>
          <a:xfrm>
            <a:off x="2690726" y="1177871"/>
            <a:ext cx="470928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E7BD8AE-79EC-EB91-33F6-15B2F7AA337C}"/>
              </a:ext>
            </a:extLst>
          </p:cNvPr>
          <p:cNvCxnSpPr>
            <a:cxnSpLocks/>
          </p:cNvCxnSpPr>
          <p:nvPr/>
        </p:nvCxnSpPr>
        <p:spPr>
          <a:xfrm>
            <a:off x="3726044" y="1177871"/>
            <a:ext cx="41200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7FA6E3A-B9B0-A56A-3191-503D1296E1AD}"/>
              </a:ext>
            </a:extLst>
          </p:cNvPr>
          <p:cNvCxnSpPr>
            <a:cxnSpLocks/>
          </p:cNvCxnSpPr>
          <p:nvPr/>
        </p:nvCxnSpPr>
        <p:spPr>
          <a:xfrm>
            <a:off x="1642007" y="1177871"/>
            <a:ext cx="54325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4A8E396-9B60-03DF-491E-1CF7E0F6C6B4}"/>
              </a:ext>
            </a:extLst>
          </p:cNvPr>
          <p:cNvCxnSpPr>
            <a:cxnSpLocks/>
          </p:cNvCxnSpPr>
          <p:nvPr/>
        </p:nvCxnSpPr>
        <p:spPr>
          <a:xfrm>
            <a:off x="1108200" y="1585995"/>
            <a:ext cx="106761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99295B5-7523-B079-F242-A8A55ED09FE8}"/>
              </a:ext>
            </a:extLst>
          </p:cNvPr>
          <p:cNvCxnSpPr>
            <a:cxnSpLocks/>
          </p:cNvCxnSpPr>
          <p:nvPr/>
        </p:nvCxnSpPr>
        <p:spPr>
          <a:xfrm>
            <a:off x="1642007" y="2001866"/>
            <a:ext cx="1236324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AFADBBE-9862-361A-0BAD-5D26F025CC55}"/>
              </a:ext>
            </a:extLst>
          </p:cNvPr>
          <p:cNvCxnSpPr>
            <a:cxnSpLocks/>
          </p:cNvCxnSpPr>
          <p:nvPr/>
        </p:nvCxnSpPr>
        <p:spPr>
          <a:xfrm>
            <a:off x="1642007" y="2417738"/>
            <a:ext cx="926837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72FD171-769E-1FFA-B0C8-8B2140D5A5F2}"/>
              </a:ext>
            </a:extLst>
          </p:cNvPr>
          <p:cNvSpPr txBox="1"/>
          <p:nvPr/>
        </p:nvSpPr>
        <p:spPr>
          <a:xfrm>
            <a:off x="4479010" y="797369"/>
            <a:ext cx="4231037" cy="39010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28BAF90-4958-8069-8AE5-1789C477E4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0414" y="327898"/>
            <a:ext cx="7510923" cy="54259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F89C277-42F5-4D97-158A-BBEACBF9C395}"/>
              </a:ext>
            </a:extLst>
          </p:cNvPr>
          <p:cNvSpPr txBox="1"/>
          <p:nvPr/>
        </p:nvSpPr>
        <p:spPr>
          <a:xfrm>
            <a:off x="4624945" y="3317163"/>
            <a:ext cx="3992113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Wash your face with special soap for acne,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654CF2-4036-F720-E4DF-08CD8A882F5A}"/>
              </a:ext>
            </a:extLst>
          </p:cNvPr>
          <p:cNvSpPr txBox="1"/>
          <p:nvPr/>
        </p:nvSpPr>
        <p:spPr>
          <a:xfrm>
            <a:off x="4800578" y="3583893"/>
            <a:ext cx="3992113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no more than twice a day.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0D35263-46B8-06C5-22F4-7545CD38D64F}"/>
              </a:ext>
            </a:extLst>
          </p:cNvPr>
          <p:cNvSpPr/>
          <p:nvPr/>
        </p:nvSpPr>
        <p:spPr>
          <a:xfrm>
            <a:off x="782737" y="1715894"/>
            <a:ext cx="325463" cy="325463"/>
          </a:xfrm>
          <a:prstGeom prst="ellipse">
            <a:avLst/>
          </a:prstGeom>
          <a:noFill/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344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animBg="1"/>
      <p:bldP spid="5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CAD2B96-EF12-3CA3-BC3A-1274C46F86F0}"/>
              </a:ext>
            </a:extLst>
          </p:cNvPr>
          <p:cNvSpPr txBox="1"/>
          <p:nvPr/>
        </p:nvSpPr>
        <p:spPr>
          <a:xfrm>
            <a:off x="790414" y="893839"/>
            <a:ext cx="3688596" cy="21268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800" b="1" i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5. </a:t>
            </a:r>
            <a:r>
              <a:rPr lang="en-US" sz="1800" b="1" i="1" dirty="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does the word "it" in the last sentence refer to?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A. acne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B. disease</a:t>
            </a:r>
          </a:p>
          <a:p>
            <a:pPr>
              <a:lnSpc>
                <a:spcPct val="150000"/>
              </a:lnSpc>
            </a:pPr>
            <a:r>
              <a:rPr 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C. spot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E7BD8AE-79EC-EB91-33F6-15B2F7AA337C}"/>
              </a:ext>
            </a:extLst>
          </p:cNvPr>
          <p:cNvCxnSpPr>
            <a:cxnSpLocks/>
          </p:cNvCxnSpPr>
          <p:nvPr/>
        </p:nvCxnSpPr>
        <p:spPr>
          <a:xfrm>
            <a:off x="3137108" y="1286358"/>
            <a:ext cx="241523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72FD171-769E-1FFA-B0C8-8B2140D5A5F2}"/>
              </a:ext>
            </a:extLst>
          </p:cNvPr>
          <p:cNvSpPr txBox="1"/>
          <p:nvPr/>
        </p:nvSpPr>
        <p:spPr>
          <a:xfrm>
            <a:off x="4479010" y="797369"/>
            <a:ext cx="4231037" cy="39010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Acne is a skin condition. It causes small, red spots on the face and the back. It affects 70-80% of young people between 12 and 30. More girls have acne than boys. It’s not a serious disease but young people want to avoid it.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Here are some tips for taking care of skin with acne.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Go to bed early and get enough sleep.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Eat more fruit and vegetables, and less fast food.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Wash your face with special soap for acne, but no more than twice a day.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Don’t touch or pop spots, especially when your hands are dirty.</a:t>
            </a:r>
            <a:br>
              <a:rPr lang="en-US" sz="165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– If </a:t>
            </a:r>
            <a:r>
              <a:rPr lang="en-US" sz="1650" b="1" i="0" u="sng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650" b="0" i="0" dirty="0">
                <a:solidFill>
                  <a:srgbClr val="3333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gets serious, see a doctor.</a:t>
            </a:r>
            <a:endParaRPr lang="en-US" sz="16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28BAF90-4958-8069-8AE5-1789C477E4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0414" y="327898"/>
            <a:ext cx="7510923" cy="54259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451DD795-5179-8DC9-67EB-D8B539C63B75}"/>
              </a:ext>
            </a:extLst>
          </p:cNvPr>
          <p:cNvSpPr txBox="1"/>
          <p:nvPr/>
        </p:nvSpPr>
        <p:spPr>
          <a:xfrm>
            <a:off x="4798011" y="4346131"/>
            <a:ext cx="138581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u="sng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AF4E98F-0721-2F98-A5F0-C2BB727BC36D}"/>
              </a:ext>
            </a:extLst>
          </p:cNvPr>
          <p:cNvCxnSpPr>
            <a:cxnSpLocks/>
          </p:cNvCxnSpPr>
          <p:nvPr/>
        </p:nvCxnSpPr>
        <p:spPr>
          <a:xfrm>
            <a:off x="2173630" y="1728224"/>
            <a:ext cx="740052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459E5296-3B2A-BD49-7870-0962DB9F02F5}"/>
              </a:ext>
            </a:extLst>
          </p:cNvPr>
          <p:cNvSpPr txBox="1"/>
          <p:nvPr/>
        </p:nvSpPr>
        <p:spPr>
          <a:xfrm>
            <a:off x="4479010" y="2307761"/>
            <a:ext cx="138581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" b="1" dirty="0">
                <a:solidFill>
                  <a:schemeClr val="bg1"/>
                </a:solidFill>
                <a:highlight>
                  <a:srgbClr val="EA7363"/>
                </a:highlight>
                <a:latin typeface="Calibri" panose="020F0502020204030204" pitchFamily="34" charset="0"/>
                <a:cs typeface="Calibri" panose="020F0502020204030204" pitchFamily="34" charset="0"/>
              </a:rPr>
              <a:t>acne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4796E8A-A283-44E3-A6C9-450BFF4F5D5D}"/>
              </a:ext>
            </a:extLst>
          </p:cNvPr>
          <p:cNvSpPr/>
          <p:nvPr/>
        </p:nvSpPr>
        <p:spPr>
          <a:xfrm>
            <a:off x="790414" y="1852211"/>
            <a:ext cx="325463" cy="325463"/>
          </a:xfrm>
          <a:prstGeom prst="ellipse">
            <a:avLst/>
          </a:prstGeom>
          <a:noFill/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5" grpId="0"/>
      <p:bldP spid="26" grpId="0" animBg="1"/>
      <p:bldP spid="26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p39"/>
          <p:cNvSpPr txBox="1">
            <a:spLocks noGrp="1"/>
          </p:cNvSpPr>
          <p:nvPr>
            <p:ph type="title"/>
          </p:nvPr>
        </p:nvSpPr>
        <p:spPr>
          <a:xfrm>
            <a:off x="971476" y="425533"/>
            <a:ext cx="7785066" cy="50241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Check your memory! Name some tips for taking care of skin with acne.</a:t>
            </a:r>
            <a:endParaRPr sz="2000" dirty="0"/>
          </a:p>
        </p:txBody>
      </p:sp>
      <p:sp>
        <p:nvSpPr>
          <p:cNvPr id="6619" name="Google Shape;6619;p39"/>
          <p:cNvSpPr/>
          <p:nvPr/>
        </p:nvSpPr>
        <p:spPr>
          <a:xfrm>
            <a:off x="2234400" y="123870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2" name="Google Shape;6622;p39"/>
          <p:cNvSpPr/>
          <p:nvPr/>
        </p:nvSpPr>
        <p:spPr>
          <a:xfrm>
            <a:off x="6213862" y="904703"/>
            <a:ext cx="187962" cy="140566"/>
          </a:xfrm>
          <a:custGeom>
            <a:avLst/>
            <a:gdLst/>
            <a:ahLst/>
            <a:cxnLst/>
            <a:rect l="l" t="t" r="r" b="b"/>
            <a:pathLst>
              <a:path w="5568" h="4164" extrusionOk="0">
                <a:moveTo>
                  <a:pt x="1411" y="273"/>
                </a:moveTo>
                <a:cubicBezTo>
                  <a:pt x="1714" y="273"/>
                  <a:pt x="1997" y="512"/>
                  <a:pt x="2160" y="803"/>
                </a:cubicBezTo>
                <a:lnTo>
                  <a:pt x="1120" y="351"/>
                </a:lnTo>
                <a:cubicBezTo>
                  <a:pt x="1217" y="297"/>
                  <a:pt x="1315" y="273"/>
                  <a:pt x="1411" y="273"/>
                </a:cubicBezTo>
                <a:close/>
                <a:moveTo>
                  <a:pt x="933" y="499"/>
                </a:moveTo>
                <a:cubicBezTo>
                  <a:pt x="943" y="508"/>
                  <a:pt x="953" y="528"/>
                  <a:pt x="972" y="548"/>
                </a:cubicBezTo>
                <a:lnTo>
                  <a:pt x="2386" y="1412"/>
                </a:lnTo>
                <a:cubicBezTo>
                  <a:pt x="2406" y="1471"/>
                  <a:pt x="2416" y="1520"/>
                  <a:pt x="2426" y="1579"/>
                </a:cubicBezTo>
                <a:cubicBezTo>
                  <a:pt x="1728" y="1274"/>
                  <a:pt x="1061" y="990"/>
                  <a:pt x="747" y="852"/>
                </a:cubicBezTo>
                <a:cubicBezTo>
                  <a:pt x="776" y="724"/>
                  <a:pt x="835" y="597"/>
                  <a:pt x="933" y="499"/>
                </a:cubicBezTo>
                <a:close/>
                <a:moveTo>
                  <a:pt x="3015" y="1795"/>
                </a:moveTo>
                <a:lnTo>
                  <a:pt x="3211" y="1922"/>
                </a:lnTo>
                <a:cubicBezTo>
                  <a:pt x="3133" y="1883"/>
                  <a:pt x="3054" y="1844"/>
                  <a:pt x="2966" y="1814"/>
                </a:cubicBezTo>
                <a:cubicBezTo>
                  <a:pt x="2985" y="1805"/>
                  <a:pt x="2995" y="1795"/>
                  <a:pt x="3015" y="1795"/>
                </a:cubicBezTo>
                <a:close/>
                <a:moveTo>
                  <a:pt x="3869" y="1098"/>
                </a:moveTo>
                <a:cubicBezTo>
                  <a:pt x="4281" y="1117"/>
                  <a:pt x="4733" y="1520"/>
                  <a:pt x="4841" y="1962"/>
                </a:cubicBezTo>
                <a:lnTo>
                  <a:pt x="3466" y="1372"/>
                </a:lnTo>
                <a:cubicBezTo>
                  <a:pt x="3535" y="1314"/>
                  <a:pt x="3604" y="1255"/>
                  <a:pt x="3673" y="1206"/>
                </a:cubicBezTo>
                <a:cubicBezTo>
                  <a:pt x="3732" y="1166"/>
                  <a:pt x="3790" y="1147"/>
                  <a:pt x="3840" y="1107"/>
                </a:cubicBezTo>
                <a:cubicBezTo>
                  <a:pt x="3849" y="1107"/>
                  <a:pt x="3849" y="1098"/>
                  <a:pt x="3849" y="1098"/>
                </a:cubicBezTo>
                <a:close/>
                <a:moveTo>
                  <a:pt x="3280" y="1539"/>
                </a:moveTo>
                <a:lnTo>
                  <a:pt x="4861" y="2227"/>
                </a:lnTo>
                <a:cubicBezTo>
                  <a:pt x="4861" y="2227"/>
                  <a:pt x="4861" y="2237"/>
                  <a:pt x="4861" y="2237"/>
                </a:cubicBezTo>
                <a:cubicBezTo>
                  <a:pt x="4841" y="2354"/>
                  <a:pt x="4792" y="2462"/>
                  <a:pt x="4723" y="2570"/>
                </a:cubicBezTo>
                <a:lnTo>
                  <a:pt x="3201" y="1638"/>
                </a:lnTo>
                <a:cubicBezTo>
                  <a:pt x="3231" y="1608"/>
                  <a:pt x="3250" y="1569"/>
                  <a:pt x="3280" y="1539"/>
                </a:cubicBezTo>
                <a:close/>
                <a:moveTo>
                  <a:pt x="717" y="1166"/>
                </a:moveTo>
                <a:lnTo>
                  <a:pt x="717" y="1166"/>
                </a:lnTo>
                <a:cubicBezTo>
                  <a:pt x="1051" y="1412"/>
                  <a:pt x="1719" y="1854"/>
                  <a:pt x="3025" y="2718"/>
                </a:cubicBezTo>
                <a:cubicBezTo>
                  <a:pt x="2229" y="2384"/>
                  <a:pt x="1257" y="1971"/>
                  <a:pt x="855" y="1795"/>
                </a:cubicBezTo>
                <a:cubicBezTo>
                  <a:pt x="835" y="1755"/>
                  <a:pt x="815" y="1716"/>
                  <a:pt x="805" y="1677"/>
                </a:cubicBezTo>
                <a:cubicBezTo>
                  <a:pt x="756" y="1510"/>
                  <a:pt x="727" y="1343"/>
                  <a:pt x="717" y="1166"/>
                </a:cubicBezTo>
                <a:close/>
                <a:moveTo>
                  <a:pt x="1061" y="2295"/>
                </a:moveTo>
                <a:cubicBezTo>
                  <a:pt x="1316" y="2482"/>
                  <a:pt x="1689" y="2747"/>
                  <a:pt x="2229" y="3130"/>
                </a:cubicBezTo>
                <a:lnTo>
                  <a:pt x="1296" y="2728"/>
                </a:lnTo>
                <a:cubicBezTo>
                  <a:pt x="1208" y="2580"/>
                  <a:pt x="1130" y="2443"/>
                  <a:pt x="1061" y="2295"/>
                </a:cubicBezTo>
                <a:close/>
                <a:moveTo>
                  <a:pt x="1552" y="1461"/>
                </a:moveTo>
                <a:lnTo>
                  <a:pt x="1552" y="1461"/>
                </a:lnTo>
                <a:cubicBezTo>
                  <a:pt x="1836" y="1579"/>
                  <a:pt x="2141" y="1716"/>
                  <a:pt x="2455" y="1844"/>
                </a:cubicBezTo>
                <a:cubicBezTo>
                  <a:pt x="2455" y="1854"/>
                  <a:pt x="2465" y="1863"/>
                  <a:pt x="2465" y="1873"/>
                </a:cubicBezTo>
                <a:cubicBezTo>
                  <a:pt x="2465" y="1907"/>
                  <a:pt x="2497" y="1922"/>
                  <a:pt x="2546" y="1922"/>
                </a:cubicBezTo>
                <a:cubicBezTo>
                  <a:pt x="2568" y="1922"/>
                  <a:pt x="2594" y="1919"/>
                  <a:pt x="2622" y="1913"/>
                </a:cubicBezTo>
                <a:cubicBezTo>
                  <a:pt x="3496" y="2295"/>
                  <a:pt x="4350" y="2659"/>
                  <a:pt x="4576" y="2757"/>
                </a:cubicBezTo>
                <a:cubicBezTo>
                  <a:pt x="4419" y="2904"/>
                  <a:pt x="4232" y="3022"/>
                  <a:pt x="4065" y="3130"/>
                </a:cubicBezTo>
                <a:cubicBezTo>
                  <a:pt x="3270" y="2600"/>
                  <a:pt x="2278" y="1942"/>
                  <a:pt x="1552" y="1461"/>
                </a:cubicBezTo>
                <a:close/>
                <a:moveTo>
                  <a:pt x="1512" y="2335"/>
                </a:moveTo>
                <a:cubicBezTo>
                  <a:pt x="2259" y="2649"/>
                  <a:pt x="3250" y="3071"/>
                  <a:pt x="3761" y="3287"/>
                </a:cubicBezTo>
                <a:cubicBezTo>
                  <a:pt x="3574" y="3376"/>
                  <a:pt x="3388" y="3454"/>
                  <a:pt x="3201" y="3523"/>
                </a:cubicBezTo>
                <a:cubicBezTo>
                  <a:pt x="2671" y="3150"/>
                  <a:pt x="2023" y="2698"/>
                  <a:pt x="1512" y="2335"/>
                </a:cubicBezTo>
                <a:close/>
                <a:moveTo>
                  <a:pt x="1532" y="3081"/>
                </a:moveTo>
                <a:lnTo>
                  <a:pt x="2838" y="3650"/>
                </a:lnTo>
                <a:cubicBezTo>
                  <a:pt x="2789" y="3670"/>
                  <a:pt x="2740" y="3690"/>
                  <a:pt x="2691" y="3700"/>
                </a:cubicBezTo>
                <a:cubicBezTo>
                  <a:pt x="2681" y="3709"/>
                  <a:pt x="2661" y="3709"/>
                  <a:pt x="2651" y="3709"/>
                </a:cubicBezTo>
                <a:cubicBezTo>
                  <a:pt x="2651" y="3709"/>
                  <a:pt x="2583" y="3729"/>
                  <a:pt x="2573" y="3739"/>
                </a:cubicBezTo>
                <a:cubicBezTo>
                  <a:pt x="2524" y="3749"/>
                  <a:pt x="2465" y="3768"/>
                  <a:pt x="2416" y="3788"/>
                </a:cubicBezTo>
                <a:cubicBezTo>
                  <a:pt x="2327" y="3808"/>
                  <a:pt x="2239" y="3827"/>
                  <a:pt x="2151" y="3857"/>
                </a:cubicBezTo>
                <a:cubicBezTo>
                  <a:pt x="1935" y="3611"/>
                  <a:pt x="1728" y="3356"/>
                  <a:pt x="1532" y="3081"/>
                </a:cubicBezTo>
                <a:close/>
                <a:moveTo>
                  <a:pt x="1821" y="0"/>
                </a:moveTo>
                <a:cubicBezTo>
                  <a:pt x="1628" y="0"/>
                  <a:pt x="1431" y="35"/>
                  <a:pt x="1247" y="86"/>
                </a:cubicBezTo>
                <a:cubicBezTo>
                  <a:pt x="609" y="253"/>
                  <a:pt x="0" y="626"/>
                  <a:pt x="30" y="1363"/>
                </a:cubicBezTo>
                <a:cubicBezTo>
                  <a:pt x="59" y="1981"/>
                  <a:pt x="413" y="2580"/>
                  <a:pt x="747" y="3081"/>
                </a:cubicBezTo>
                <a:cubicBezTo>
                  <a:pt x="992" y="3454"/>
                  <a:pt x="1267" y="3808"/>
                  <a:pt x="1562" y="4132"/>
                </a:cubicBezTo>
                <a:cubicBezTo>
                  <a:pt x="1584" y="4154"/>
                  <a:pt x="1625" y="4164"/>
                  <a:pt x="1676" y="4164"/>
                </a:cubicBezTo>
                <a:cubicBezTo>
                  <a:pt x="1759" y="4164"/>
                  <a:pt x="1867" y="4139"/>
                  <a:pt x="1964" y="4102"/>
                </a:cubicBezTo>
                <a:cubicBezTo>
                  <a:pt x="2357" y="4014"/>
                  <a:pt x="2750" y="3906"/>
                  <a:pt x="3133" y="3778"/>
                </a:cubicBezTo>
                <a:lnTo>
                  <a:pt x="3182" y="3798"/>
                </a:lnTo>
                <a:cubicBezTo>
                  <a:pt x="3191" y="3808"/>
                  <a:pt x="3211" y="3808"/>
                  <a:pt x="3231" y="3808"/>
                </a:cubicBezTo>
                <a:cubicBezTo>
                  <a:pt x="3270" y="3808"/>
                  <a:pt x="3309" y="3788"/>
                  <a:pt x="3329" y="3749"/>
                </a:cubicBezTo>
                <a:cubicBezTo>
                  <a:pt x="3339" y="3739"/>
                  <a:pt x="3329" y="3719"/>
                  <a:pt x="3339" y="3709"/>
                </a:cubicBezTo>
                <a:cubicBezTo>
                  <a:pt x="3574" y="3621"/>
                  <a:pt x="3820" y="3513"/>
                  <a:pt x="4046" y="3405"/>
                </a:cubicBezTo>
                <a:cubicBezTo>
                  <a:pt x="4085" y="3425"/>
                  <a:pt x="4114" y="3434"/>
                  <a:pt x="4114" y="3434"/>
                </a:cubicBezTo>
                <a:cubicBezTo>
                  <a:pt x="4127" y="3439"/>
                  <a:pt x="4140" y="3442"/>
                  <a:pt x="4154" y="3442"/>
                </a:cubicBezTo>
                <a:cubicBezTo>
                  <a:pt x="4195" y="3442"/>
                  <a:pt x="4240" y="3420"/>
                  <a:pt x="4262" y="3376"/>
                </a:cubicBezTo>
                <a:cubicBezTo>
                  <a:pt x="4272" y="3356"/>
                  <a:pt x="4281" y="3326"/>
                  <a:pt x="4272" y="3297"/>
                </a:cubicBezTo>
                <a:cubicBezTo>
                  <a:pt x="4370" y="3238"/>
                  <a:pt x="4478" y="3189"/>
                  <a:pt x="4586" y="3130"/>
                </a:cubicBezTo>
                <a:cubicBezTo>
                  <a:pt x="4988" y="2894"/>
                  <a:pt x="5499" y="2541"/>
                  <a:pt x="5538" y="2021"/>
                </a:cubicBezTo>
                <a:cubicBezTo>
                  <a:pt x="5568" y="1736"/>
                  <a:pt x="5401" y="1481"/>
                  <a:pt x="5224" y="1274"/>
                </a:cubicBezTo>
                <a:cubicBezTo>
                  <a:pt x="4969" y="984"/>
                  <a:pt x="4652" y="836"/>
                  <a:pt x="4285" y="836"/>
                </a:cubicBezTo>
                <a:cubicBezTo>
                  <a:pt x="4242" y="836"/>
                  <a:pt x="4198" y="838"/>
                  <a:pt x="4154" y="842"/>
                </a:cubicBezTo>
                <a:cubicBezTo>
                  <a:pt x="3781" y="882"/>
                  <a:pt x="3437" y="1019"/>
                  <a:pt x="3133" y="1225"/>
                </a:cubicBezTo>
                <a:lnTo>
                  <a:pt x="3064" y="1196"/>
                </a:lnTo>
                <a:cubicBezTo>
                  <a:pt x="3015" y="1009"/>
                  <a:pt x="2946" y="832"/>
                  <a:pt x="2867" y="666"/>
                </a:cubicBezTo>
                <a:cubicBezTo>
                  <a:pt x="2750" y="440"/>
                  <a:pt x="2573" y="224"/>
                  <a:pt x="2337" y="106"/>
                </a:cubicBezTo>
                <a:cubicBezTo>
                  <a:pt x="2177" y="30"/>
                  <a:pt x="2000" y="0"/>
                  <a:pt x="1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Picture 6" descr="ActiGlow Anti Acne Soap: Buy Online at Best Prices in Pakistan | Daraz.pk">
            <a:extLst>
              <a:ext uri="{FF2B5EF4-FFF2-40B4-BE49-F238E27FC236}">
                <a16:creationId xmlns:a16="http://schemas.microsoft.com/office/drawing/2014/main" id="{88DC8322-DEC2-F2AB-391A-38883AFEDB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7" t="5010" r="3492" b="5311"/>
          <a:stretch/>
        </p:blipFill>
        <p:spPr bwMode="auto">
          <a:xfrm>
            <a:off x="6307843" y="1039006"/>
            <a:ext cx="1680388" cy="1399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Early to bed stock vector. Illustration of sleep, success - 128860898">
            <a:extLst>
              <a:ext uri="{FF2B5EF4-FFF2-40B4-BE49-F238E27FC236}">
                <a16:creationId xmlns:a16="http://schemas.microsoft.com/office/drawing/2014/main" id="{D3CE1AF6-94C7-1BA3-34AC-0CDC51818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68" y="1045269"/>
            <a:ext cx="2188401" cy="1395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Eat more Fruit and Vegetables | Chris James Mind Body">
            <a:extLst>
              <a:ext uri="{FF2B5EF4-FFF2-40B4-BE49-F238E27FC236}">
                <a16:creationId xmlns:a16="http://schemas.microsoft.com/office/drawing/2014/main" id="{C484B4A3-6D48-BADB-AA68-7D3E5B0395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547" y="1039006"/>
            <a:ext cx="2072995" cy="1395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How to Stop a Zit from Bleeding: 13 Steps (with Pictures)">
            <a:extLst>
              <a:ext uri="{FF2B5EF4-FFF2-40B4-BE49-F238E27FC236}">
                <a16:creationId xmlns:a16="http://schemas.microsoft.com/office/drawing/2014/main" id="{89D458F3-D853-F3C4-74CC-5CCFBAB630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9340" y="2843550"/>
            <a:ext cx="1938855" cy="141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Premium Vector | Dermatologist illustration flat tiny skin doctor persons  concept">
            <a:extLst>
              <a:ext uri="{FF2B5EF4-FFF2-40B4-BE49-F238E27FC236}">
                <a16:creationId xmlns:a16="http://schemas.microsoft.com/office/drawing/2014/main" id="{8FE4463D-234A-11CD-278C-583959BCE34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59" b="9360"/>
          <a:stretch/>
        </p:blipFill>
        <p:spPr bwMode="auto">
          <a:xfrm>
            <a:off x="3284357" y="2843549"/>
            <a:ext cx="2575286" cy="141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10765F5-3B8D-ACC1-4156-431CA8A6A704}"/>
              </a:ext>
            </a:extLst>
          </p:cNvPr>
          <p:cNvSpPr/>
          <p:nvPr/>
        </p:nvSpPr>
        <p:spPr>
          <a:xfrm>
            <a:off x="1044568" y="2216258"/>
            <a:ext cx="2188401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Go to bed early and get enough sleep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3C8626A-2D62-C067-73D4-F32E5D96C653}"/>
              </a:ext>
            </a:extLst>
          </p:cNvPr>
          <p:cNvSpPr/>
          <p:nvPr/>
        </p:nvSpPr>
        <p:spPr>
          <a:xfrm>
            <a:off x="3649547" y="2191590"/>
            <a:ext cx="2072995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Eat more fruit and vegetables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6ED6C0F-D586-6175-5243-77809E205163}"/>
              </a:ext>
            </a:extLst>
          </p:cNvPr>
          <p:cNvSpPr/>
          <p:nvPr/>
        </p:nvSpPr>
        <p:spPr>
          <a:xfrm>
            <a:off x="6027082" y="2191590"/>
            <a:ext cx="2241909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Wash face with special soap for acne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5C8A757-61EB-76B8-0AD9-967F21415E07}"/>
              </a:ext>
            </a:extLst>
          </p:cNvPr>
          <p:cNvSpPr/>
          <p:nvPr/>
        </p:nvSpPr>
        <p:spPr>
          <a:xfrm>
            <a:off x="1169340" y="4154911"/>
            <a:ext cx="1938855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Don’t touch or pop spots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86F6BBB-F4D1-63C6-665C-71E0223C7A78}"/>
              </a:ext>
            </a:extLst>
          </p:cNvPr>
          <p:cNvSpPr/>
          <p:nvPr/>
        </p:nvSpPr>
        <p:spPr>
          <a:xfrm>
            <a:off x="3525864" y="4154911"/>
            <a:ext cx="2115519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See a doctor it </a:t>
            </a:r>
            <a:r>
              <a:rPr lang="en-US" sz="1800" dirty="0" err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gets serious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p39"/>
          <p:cNvSpPr txBox="1">
            <a:spLocks noGrp="1"/>
          </p:cNvSpPr>
          <p:nvPr>
            <p:ph type="title"/>
          </p:nvPr>
        </p:nvSpPr>
        <p:spPr>
          <a:xfrm>
            <a:off x="971476" y="425533"/>
            <a:ext cx="7785066" cy="50241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Ex 4: Work in pairs. Pick the tips which you can easily follow. </a:t>
            </a:r>
            <a:endParaRPr sz="2000" dirty="0"/>
          </a:p>
        </p:txBody>
      </p:sp>
      <p:sp>
        <p:nvSpPr>
          <p:cNvPr id="6619" name="Google Shape;6619;p39"/>
          <p:cNvSpPr/>
          <p:nvPr/>
        </p:nvSpPr>
        <p:spPr>
          <a:xfrm>
            <a:off x="2234400" y="1238709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2" name="Google Shape;6622;p39"/>
          <p:cNvSpPr/>
          <p:nvPr/>
        </p:nvSpPr>
        <p:spPr>
          <a:xfrm>
            <a:off x="6213862" y="904703"/>
            <a:ext cx="187962" cy="140566"/>
          </a:xfrm>
          <a:custGeom>
            <a:avLst/>
            <a:gdLst/>
            <a:ahLst/>
            <a:cxnLst/>
            <a:rect l="l" t="t" r="r" b="b"/>
            <a:pathLst>
              <a:path w="5568" h="4164" extrusionOk="0">
                <a:moveTo>
                  <a:pt x="1411" y="273"/>
                </a:moveTo>
                <a:cubicBezTo>
                  <a:pt x="1714" y="273"/>
                  <a:pt x="1997" y="512"/>
                  <a:pt x="2160" y="803"/>
                </a:cubicBezTo>
                <a:lnTo>
                  <a:pt x="1120" y="351"/>
                </a:lnTo>
                <a:cubicBezTo>
                  <a:pt x="1217" y="297"/>
                  <a:pt x="1315" y="273"/>
                  <a:pt x="1411" y="273"/>
                </a:cubicBezTo>
                <a:close/>
                <a:moveTo>
                  <a:pt x="933" y="499"/>
                </a:moveTo>
                <a:cubicBezTo>
                  <a:pt x="943" y="508"/>
                  <a:pt x="953" y="528"/>
                  <a:pt x="972" y="548"/>
                </a:cubicBezTo>
                <a:lnTo>
                  <a:pt x="2386" y="1412"/>
                </a:lnTo>
                <a:cubicBezTo>
                  <a:pt x="2406" y="1471"/>
                  <a:pt x="2416" y="1520"/>
                  <a:pt x="2426" y="1579"/>
                </a:cubicBezTo>
                <a:cubicBezTo>
                  <a:pt x="1728" y="1274"/>
                  <a:pt x="1061" y="990"/>
                  <a:pt x="747" y="852"/>
                </a:cubicBezTo>
                <a:cubicBezTo>
                  <a:pt x="776" y="724"/>
                  <a:pt x="835" y="597"/>
                  <a:pt x="933" y="499"/>
                </a:cubicBezTo>
                <a:close/>
                <a:moveTo>
                  <a:pt x="3015" y="1795"/>
                </a:moveTo>
                <a:lnTo>
                  <a:pt x="3211" y="1922"/>
                </a:lnTo>
                <a:cubicBezTo>
                  <a:pt x="3133" y="1883"/>
                  <a:pt x="3054" y="1844"/>
                  <a:pt x="2966" y="1814"/>
                </a:cubicBezTo>
                <a:cubicBezTo>
                  <a:pt x="2985" y="1805"/>
                  <a:pt x="2995" y="1795"/>
                  <a:pt x="3015" y="1795"/>
                </a:cubicBezTo>
                <a:close/>
                <a:moveTo>
                  <a:pt x="3869" y="1098"/>
                </a:moveTo>
                <a:cubicBezTo>
                  <a:pt x="4281" y="1117"/>
                  <a:pt x="4733" y="1520"/>
                  <a:pt x="4841" y="1962"/>
                </a:cubicBezTo>
                <a:lnTo>
                  <a:pt x="3466" y="1372"/>
                </a:lnTo>
                <a:cubicBezTo>
                  <a:pt x="3535" y="1314"/>
                  <a:pt x="3604" y="1255"/>
                  <a:pt x="3673" y="1206"/>
                </a:cubicBezTo>
                <a:cubicBezTo>
                  <a:pt x="3732" y="1166"/>
                  <a:pt x="3790" y="1147"/>
                  <a:pt x="3840" y="1107"/>
                </a:cubicBezTo>
                <a:cubicBezTo>
                  <a:pt x="3849" y="1107"/>
                  <a:pt x="3849" y="1098"/>
                  <a:pt x="3849" y="1098"/>
                </a:cubicBezTo>
                <a:close/>
                <a:moveTo>
                  <a:pt x="3280" y="1539"/>
                </a:moveTo>
                <a:lnTo>
                  <a:pt x="4861" y="2227"/>
                </a:lnTo>
                <a:cubicBezTo>
                  <a:pt x="4861" y="2227"/>
                  <a:pt x="4861" y="2237"/>
                  <a:pt x="4861" y="2237"/>
                </a:cubicBezTo>
                <a:cubicBezTo>
                  <a:pt x="4841" y="2354"/>
                  <a:pt x="4792" y="2462"/>
                  <a:pt x="4723" y="2570"/>
                </a:cubicBezTo>
                <a:lnTo>
                  <a:pt x="3201" y="1638"/>
                </a:lnTo>
                <a:cubicBezTo>
                  <a:pt x="3231" y="1608"/>
                  <a:pt x="3250" y="1569"/>
                  <a:pt x="3280" y="1539"/>
                </a:cubicBezTo>
                <a:close/>
                <a:moveTo>
                  <a:pt x="717" y="1166"/>
                </a:moveTo>
                <a:lnTo>
                  <a:pt x="717" y="1166"/>
                </a:lnTo>
                <a:cubicBezTo>
                  <a:pt x="1051" y="1412"/>
                  <a:pt x="1719" y="1854"/>
                  <a:pt x="3025" y="2718"/>
                </a:cubicBezTo>
                <a:cubicBezTo>
                  <a:pt x="2229" y="2384"/>
                  <a:pt x="1257" y="1971"/>
                  <a:pt x="855" y="1795"/>
                </a:cubicBezTo>
                <a:cubicBezTo>
                  <a:pt x="835" y="1755"/>
                  <a:pt x="815" y="1716"/>
                  <a:pt x="805" y="1677"/>
                </a:cubicBezTo>
                <a:cubicBezTo>
                  <a:pt x="756" y="1510"/>
                  <a:pt x="727" y="1343"/>
                  <a:pt x="717" y="1166"/>
                </a:cubicBezTo>
                <a:close/>
                <a:moveTo>
                  <a:pt x="1061" y="2295"/>
                </a:moveTo>
                <a:cubicBezTo>
                  <a:pt x="1316" y="2482"/>
                  <a:pt x="1689" y="2747"/>
                  <a:pt x="2229" y="3130"/>
                </a:cubicBezTo>
                <a:lnTo>
                  <a:pt x="1296" y="2728"/>
                </a:lnTo>
                <a:cubicBezTo>
                  <a:pt x="1208" y="2580"/>
                  <a:pt x="1130" y="2443"/>
                  <a:pt x="1061" y="2295"/>
                </a:cubicBezTo>
                <a:close/>
                <a:moveTo>
                  <a:pt x="1552" y="1461"/>
                </a:moveTo>
                <a:lnTo>
                  <a:pt x="1552" y="1461"/>
                </a:lnTo>
                <a:cubicBezTo>
                  <a:pt x="1836" y="1579"/>
                  <a:pt x="2141" y="1716"/>
                  <a:pt x="2455" y="1844"/>
                </a:cubicBezTo>
                <a:cubicBezTo>
                  <a:pt x="2455" y="1854"/>
                  <a:pt x="2465" y="1863"/>
                  <a:pt x="2465" y="1873"/>
                </a:cubicBezTo>
                <a:cubicBezTo>
                  <a:pt x="2465" y="1907"/>
                  <a:pt x="2497" y="1922"/>
                  <a:pt x="2546" y="1922"/>
                </a:cubicBezTo>
                <a:cubicBezTo>
                  <a:pt x="2568" y="1922"/>
                  <a:pt x="2594" y="1919"/>
                  <a:pt x="2622" y="1913"/>
                </a:cubicBezTo>
                <a:cubicBezTo>
                  <a:pt x="3496" y="2295"/>
                  <a:pt x="4350" y="2659"/>
                  <a:pt x="4576" y="2757"/>
                </a:cubicBezTo>
                <a:cubicBezTo>
                  <a:pt x="4419" y="2904"/>
                  <a:pt x="4232" y="3022"/>
                  <a:pt x="4065" y="3130"/>
                </a:cubicBezTo>
                <a:cubicBezTo>
                  <a:pt x="3270" y="2600"/>
                  <a:pt x="2278" y="1942"/>
                  <a:pt x="1552" y="1461"/>
                </a:cubicBezTo>
                <a:close/>
                <a:moveTo>
                  <a:pt x="1512" y="2335"/>
                </a:moveTo>
                <a:cubicBezTo>
                  <a:pt x="2259" y="2649"/>
                  <a:pt x="3250" y="3071"/>
                  <a:pt x="3761" y="3287"/>
                </a:cubicBezTo>
                <a:cubicBezTo>
                  <a:pt x="3574" y="3376"/>
                  <a:pt x="3388" y="3454"/>
                  <a:pt x="3201" y="3523"/>
                </a:cubicBezTo>
                <a:cubicBezTo>
                  <a:pt x="2671" y="3150"/>
                  <a:pt x="2023" y="2698"/>
                  <a:pt x="1512" y="2335"/>
                </a:cubicBezTo>
                <a:close/>
                <a:moveTo>
                  <a:pt x="1532" y="3081"/>
                </a:moveTo>
                <a:lnTo>
                  <a:pt x="2838" y="3650"/>
                </a:lnTo>
                <a:cubicBezTo>
                  <a:pt x="2789" y="3670"/>
                  <a:pt x="2740" y="3690"/>
                  <a:pt x="2691" y="3700"/>
                </a:cubicBezTo>
                <a:cubicBezTo>
                  <a:pt x="2681" y="3709"/>
                  <a:pt x="2661" y="3709"/>
                  <a:pt x="2651" y="3709"/>
                </a:cubicBezTo>
                <a:cubicBezTo>
                  <a:pt x="2651" y="3709"/>
                  <a:pt x="2583" y="3729"/>
                  <a:pt x="2573" y="3739"/>
                </a:cubicBezTo>
                <a:cubicBezTo>
                  <a:pt x="2524" y="3749"/>
                  <a:pt x="2465" y="3768"/>
                  <a:pt x="2416" y="3788"/>
                </a:cubicBezTo>
                <a:cubicBezTo>
                  <a:pt x="2327" y="3808"/>
                  <a:pt x="2239" y="3827"/>
                  <a:pt x="2151" y="3857"/>
                </a:cubicBezTo>
                <a:cubicBezTo>
                  <a:pt x="1935" y="3611"/>
                  <a:pt x="1728" y="3356"/>
                  <a:pt x="1532" y="3081"/>
                </a:cubicBezTo>
                <a:close/>
                <a:moveTo>
                  <a:pt x="1821" y="0"/>
                </a:moveTo>
                <a:cubicBezTo>
                  <a:pt x="1628" y="0"/>
                  <a:pt x="1431" y="35"/>
                  <a:pt x="1247" y="86"/>
                </a:cubicBezTo>
                <a:cubicBezTo>
                  <a:pt x="609" y="253"/>
                  <a:pt x="0" y="626"/>
                  <a:pt x="30" y="1363"/>
                </a:cubicBezTo>
                <a:cubicBezTo>
                  <a:pt x="59" y="1981"/>
                  <a:pt x="413" y="2580"/>
                  <a:pt x="747" y="3081"/>
                </a:cubicBezTo>
                <a:cubicBezTo>
                  <a:pt x="992" y="3454"/>
                  <a:pt x="1267" y="3808"/>
                  <a:pt x="1562" y="4132"/>
                </a:cubicBezTo>
                <a:cubicBezTo>
                  <a:pt x="1584" y="4154"/>
                  <a:pt x="1625" y="4164"/>
                  <a:pt x="1676" y="4164"/>
                </a:cubicBezTo>
                <a:cubicBezTo>
                  <a:pt x="1759" y="4164"/>
                  <a:pt x="1867" y="4139"/>
                  <a:pt x="1964" y="4102"/>
                </a:cubicBezTo>
                <a:cubicBezTo>
                  <a:pt x="2357" y="4014"/>
                  <a:pt x="2750" y="3906"/>
                  <a:pt x="3133" y="3778"/>
                </a:cubicBezTo>
                <a:lnTo>
                  <a:pt x="3182" y="3798"/>
                </a:lnTo>
                <a:cubicBezTo>
                  <a:pt x="3191" y="3808"/>
                  <a:pt x="3211" y="3808"/>
                  <a:pt x="3231" y="3808"/>
                </a:cubicBezTo>
                <a:cubicBezTo>
                  <a:pt x="3270" y="3808"/>
                  <a:pt x="3309" y="3788"/>
                  <a:pt x="3329" y="3749"/>
                </a:cubicBezTo>
                <a:cubicBezTo>
                  <a:pt x="3339" y="3739"/>
                  <a:pt x="3329" y="3719"/>
                  <a:pt x="3339" y="3709"/>
                </a:cubicBezTo>
                <a:cubicBezTo>
                  <a:pt x="3574" y="3621"/>
                  <a:pt x="3820" y="3513"/>
                  <a:pt x="4046" y="3405"/>
                </a:cubicBezTo>
                <a:cubicBezTo>
                  <a:pt x="4085" y="3425"/>
                  <a:pt x="4114" y="3434"/>
                  <a:pt x="4114" y="3434"/>
                </a:cubicBezTo>
                <a:cubicBezTo>
                  <a:pt x="4127" y="3439"/>
                  <a:pt x="4140" y="3442"/>
                  <a:pt x="4154" y="3442"/>
                </a:cubicBezTo>
                <a:cubicBezTo>
                  <a:pt x="4195" y="3442"/>
                  <a:pt x="4240" y="3420"/>
                  <a:pt x="4262" y="3376"/>
                </a:cubicBezTo>
                <a:cubicBezTo>
                  <a:pt x="4272" y="3356"/>
                  <a:pt x="4281" y="3326"/>
                  <a:pt x="4272" y="3297"/>
                </a:cubicBezTo>
                <a:cubicBezTo>
                  <a:pt x="4370" y="3238"/>
                  <a:pt x="4478" y="3189"/>
                  <a:pt x="4586" y="3130"/>
                </a:cubicBezTo>
                <a:cubicBezTo>
                  <a:pt x="4988" y="2894"/>
                  <a:pt x="5499" y="2541"/>
                  <a:pt x="5538" y="2021"/>
                </a:cubicBezTo>
                <a:cubicBezTo>
                  <a:pt x="5568" y="1736"/>
                  <a:pt x="5401" y="1481"/>
                  <a:pt x="5224" y="1274"/>
                </a:cubicBezTo>
                <a:cubicBezTo>
                  <a:pt x="4969" y="984"/>
                  <a:pt x="4652" y="836"/>
                  <a:pt x="4285" y="836"/>
                </a:cubicBezTo>
                <a:cubicBezTo>
                  <a:pt x="4242" y="836"/>
                  <a:pt x="4198" y="838"/>
                  <a:pt x="4154" y="842"/>
                </a:cubicBezTo>
                <a:cubicBezTo>
                  <a:pt x="3781" y="882"/>
                  <a:pt x="3437" y="1019"/>
                  <a:pt x="3133" y="1225"/>
                </a:cubicBezTo>
                <a:lnTo>
                  <a:pt x="3064" y="1196"/>
                </a:lnTo>
                <a:cubicBezTo>
                  <a:pt x="3015" y="1009"/>
                  <a:pt x="2946" y="832"/>
                  <a:pt x="2867" y="666"/>
                </a:cubicBezTo>
                <a:cubicBezTo>
                  <a:pt x="2750" y="440"/>
                  <a:pt x="2573" y="224"/>
                  <a:pt x="2337" y="106"/>
                </a:cubicBezTo>
                <a:cubicBezTo>
                  <a:pt x="2177" y="30"/>
                  <a:pt x="2000" y="0"/>
                  <a:pt x="1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Picture 6" descr="ActiGlow Anti Acne Soap: Buy Online at Best Prices in Pakistan | Daraz.pk">
            <a:extLst>
              <a:ext uri="{FF2B5EF4-FFF2-40B4-BE49-F238E27FC236}">
                <a16:creationId xmlns:a16="http://schemas.microsoft.com/office/drawing/2014/main" id="{88DC8322-DEC2-F2AB-391A-38883AFEDB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7" t="5010" r="3492" b="5311"/>
          <a:stretch/>
        </p:blipFill>
        <p:spPr bwMode="auto">
          <a:xfrm>
            <a:off x="6307843" y="1039006"/>
            <a:ext cx="1680388" cy="1399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Early to bed stock vector. Illustration of sleep, success - 128860898">
            <a:extLst>
              <a:ext uri="{FF2B5EF4-FFF2-40B4-BE49-F238E27FC236}">
                <a16:creationId xmlns:a16="http://schemas.microsoft.com/office/drawing/2014/main" id="{D3CE1AF6-94C7-1BA3-34AC-0CDC51818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68" y="1045269"/>
            <a:ext cx="2188401" cy="1395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Eat more Fruit and Vegetables | Chris James Mind Body">
            <a:extLst>
              <a:ext uri="{FF2B5EF4-FFF2-40B4-BE49-F238E27FC236}">
                <a16:creationId xmlns:a16="http://schemas.microsoft.com/office/drawing/2014/main" id="{C484B4A3-6D48-BADB-AA68-7D3E5B0395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547" y="1039006"/>
            <a:ext cx="2072995" cy="1395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How to Stop a Zit from Bleeding: 13 Steps (with Pictures)">
            <a:extLst>
              <a:ext uri="{FF2B5EF4-FFF2-40B4-BE49-F238E27FC236}">
                <a16:creationId xmlns:a16="http://schemas.microsoft.com/office/drawing/2014/main" id="{89D458F3-D853-F3C4-74CC-5CCFBAB630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9340" y="2843550"/>
            <a:ext cx="1938855" cy="141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Premium Vector | Dermatologist illustration flat tiny skin doctor persons  concept">
            <a:extLst>
              <a:ext uri="{FF2B5EF4-FFF2-40B4-BE49-F238E27FC236}">
                <a16:creationId xmlns:a16="http://schemas.microsoft.com/office/drawing/2014/main" id="{8FE4463D-234A-11CD-278C-583959BCE34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59" b="9360"/>
          <a:stretch/>
        </p:blipFill>
        <p:spPr bwMode="auto">
          <a:xfrm>
            <a:off x="3284357" y="2843549"/>
            <a:ext cx="2575286" cy="141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10765F5-3B8D-ACC1-4156-431CA8A6A704}"/>
              </a:ext>
            </a:extLst>
          </p:cNvPr>
          <p:cNvSpPr/>
          <p:nvPr/>
        </p:nvSpPr>
        <p:spPr>
          <a:xfrm>
            <a:off x="1044568" y="2216258"/>
            <a:ext cx="2188401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Go to bed early and get enough sleep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3C8626A-2D62-C067-73D4-F32E5D96C653}"/>
              </a:ext>
            </a:extLst>
          </p:cNvPr>
          <p:cNvSpPr/>
          <p:nvPr/>
        </p:nvSpPr>
        <p:spPr>
          <a:xfrm>
            <a:off x="3649547" y="2191590"/>
            <a:ext cx="2072995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Eat more fruit and vegetables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6ED6C0F-D586-6175-5243-77809E205163}"/>
              </a:ext>
            </a:extLst>
          </p:cNvPr>
          <p:cNvSpPr/>
          <p:nvPr/>
        </p:nvSpPr>
        <p:spPr>
          <a:xfrm>
            <a:off x="6027082" y="2191590"/>
            <a:ext cx="2241909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Wash face with special soap for acne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5C8A757-61EB-76B8-0AD9-967F21415E07}"/>
              </a:ext>
            </a:extLst>
          </p:cNvPr>
          <p:cNvSpPr/>
          <p:nvPr/>
        </p:nvSpPr>
        <p:spPr>
          <a:xfrm>
            <a:off x="1169340" y="4154911"/>
            <a:ext cx="1938855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Don’t touch or pop spots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86F6BBB-F4D1-63C6-665C-71E0223C7A78}"/>
              </a:ext>
            </a:extLst>
          </p:cNvPr>
          <p:cNvSpPr/>
          <p:nvPr/>
        </p:nvSpPr>
        <p:spPr>
          <a:xfrm>
            <a:off x="3525864" y="4154911"/>
            <a:ext cx="2115519" cy="486260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See a doctor it </a:t>
            </a:r>
            <a:r>
              <a:rPr lang="en-US" sz="1800" dirty="0" err="1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</a:t>
            </a:r>
            <a:r>
              <a:rPr lang="en-US" sz="18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gets serious</a:t>
            </a:r>
          </a:p>
        </p:txBody>
      </p:sp>
      <p:pic>
        <p:nvPicPr>
          <p:cNvPr id="2050" name="Picture 2" descr="Free Student Sharing Cliparts, Download Free Student Sharing Cliparts png  images, Free ClipArts on Clipart Library">
            <a:extLst>
              <a:ext uri="{FF2B5EF4-FFF2-40B4-BE49-F238E27FC236}">
                <a16:creationId xmlns:a16="http://schemas.microsoft.com/office/drawing/2014/main" id="{411E21DA-6FC5-F3CC-8E30-6F5C1C2A4CE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195"/>
          <a:stretch/>
        </p:blipFill>
        <p:spPr bwMode="auto">
          <a:xfrm>
            <a:off x="6271946" y="2995693"/>
            <a:ext cx="1997045" cy="141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3569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1" name="Google Shape;6681;p40"/>
          <p:cNvSpPr/>
          <p:nvPr/>
        </p:nvSpPr>
        <p:spPr>
          <a:xfrm>
            <a:off x="1602772" y="3192537"/>
            <a:ext cx="2724791" cy="70518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rgbClr val="FFDDC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2" name="Google Shape;6682;p40"/>
          <p:cNvSpPr txBox="1">
            <a:spLocks noGrp="1"/>
          </p:cNvSpPr>
          <p:nvPr>
            <p:ph type="title"/>
          </p:nvPr>
        </p:nvSpPr>
        <p:spPr>
          <a:xfrm>
            <a:off x="1046658" y="2031083"/>
            <a:ext cx="3837018" cy="88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 SPEAKING</a:t>
            </a:r>
            <a:endParaRPr sz="4800" dirty="0"/>
          </a:p>
        </p:txBody>
      </p:sp>
      <p:sp>
        <p:nvSpPr>
          <p:cNvPr id="6683" name="Google Shape;6683;p40"/>
          <p:cNvSpPr txBox="1">
            <a:spLocks noGrp="1"/>
          </p:cNvSpPr>
          <p:nvPr>
            <p:ph type="title" idx="2"/>
          </p:nvPr>
        </p:nvSpPr>
        <p:spPr>
          <a:xfrm>
            <a:off x="2356018" y="1125151"/>
            <a:ext cx="1218300" cy="6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6684" name="Google Shape;6684;p40"/>
          <p:cNvSpPr txBox="1">
            <a:spLocks noGrp="1"/>
          </p:cNvSpPr>
          <p:nvPr>
            <p:ph type="subTitle" idx="1"/>
          </p:nvPr>
        </p:nvSpPr>
        <p:spPr>
          <a:xfrm>
            <a:off x="1678768" y="3280225"/>
            <a:ext cx="25728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Page 24</a:t>
            </a:r>
            <a:endParaRPr sz="3200" dirty="0"/>
          </a:p>
        </p:txBody>
      </p:sp>
      <p:sp>
        <p:nvSpPr>
          <p:cNvPr id="6685" name="Google Shape;6685;p40"/>
          <p:cNvSpPr/>
          <p:nvPr/>
        </p:nvSpPr>
        <p:spPr>
          <a:xfrm rot="372478">
            <a:off x="1483659" y="113244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6" name="Google Shape;6686;p40"/>
          <p:cNvSpPr/>
          <p:nvPr/>
        </p:nvSpPr>
        <p:spPr>
          <a:xfrm>
            <a:off x="4678134" y="41823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7" name="Google Shape;6687;p40"/>
          <p:cNvSpPr/>
          <p:nvPr/>
        </p:nvSpPr>
        <p:spPr>
          <a:xfrm>
            <a:off x="7945600" y="751997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8" name="Google Shape;6688;p40"/>
          <p:cNvSpPr/>
          <p:nvPr/>
        </p:nvSpPr>
        <p:spPr>
          <a:xfrm>
            <a:off x="1115050" y="4085984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9" name="Google Shape;6689;p40"/>
          <p:cNvSpPr/>
          <p:nvPr/>
        </p:nvSpPr>
        <p:spPr>
          <a:xfrm rot="372478">
            <a:off x="8282034" y="378264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40"/>
          <p:cNvSpPr/>
          <p:nvPr/>
        </p:nvSpPr>
        <p:spPr>
          <a:xfrm rot="5747534" flipH="1">
            <a:off x="5240298" y="1204798"/>
            <a:ext cx="2446087" cy="3137111"/>
          </a:xfrm>
          <a:custGeom>
            <a:avLst/>
            <a:gdLst/>
            <a:ahLst/>
            <a:cxnLst/>
            <a:rect l="l" t="t" r="r" b="b"/>
            <a:pathLst>
              <a:path w="32970" h="42277" extrusionOk="0">
                <a:moveTo>
                  <a:pt x="939" y="0"/>
                </a:moveTo>
                <a:lnTo>
                  <a:pt x="619" y="2108"/>
                </a:lnTo>
                <a:cubicBezTo>
                  <a:pt x="1008" y="2268"/>
                  <a:pt x="1283" y="2635"/>
                  <a:pt x="1283" y="3093"/>
                </a:cubicBezTo>
                <a:cubicBezTo>
                  <a:pt x="1283" y="3689"/>
                  <a:pt x="802" y="4170"/>
                  <a:pt x="206" y="4170"/>
                </a:cubicBezTo>
                <a:cubicBezTo>
                  <a:pt x="138" y="4170"/>
                  <a:pt x="69" y="4147"/>
                  <a:pt x="0" y="4147"/>
                </a:cubicBezTo>
                <a:lnTo>
                  <a:pt x="0" y="42272"/>
                </a:lnTo>
                <a:cubicBezTo>
                  <a:pt x="69" y="42249"/>
                  <a:pt x="160" y="42249"/>
                  <a:pt x="252" y="42249"/>
                </a:cubicBezTo>
                <a:cubicBezTo>
                  <a:pt x="298" y="42272"/>
                  <a:pt x="344" y="42272"/>
                  <a:pt x="390" y="42272"/>
                </a:cubicBezTo>
                <a:cubicBezTo>
                  <a:pt x="406" y="42275"/>
                  <a:pt x="418" y="42276"/>
                  <a:pt x="429" y="42276"/>
                </a:cubicBezTo>
                <a:cubicBezTo>
                  <a:pt x="493" y="42276"/>
                  <a:pt x="462" y="42222"/>
                  <a:pt x="481" y="42203"/>
                </a:cubicBezTo>
                <a:cubicBezTo>
                  <a:pt x="504" y="42157"/>
                  <a:pt x="504" y="42134"/>
                  <a:pt x="527" y="42111"/>
                </a:cubicBezTo>
                <a:cubicBezTo>
                  <a:pt x="596" y="42042"/>
                  <a:pt x="504" y="41951"/>
                  <a:pt x="619" y="41882"/>
                </a:cubicBezTo>
                <a:cubicBezTo>
                  <a:pt x="733" y="41859"/>
                  <a:pt x="825" y="41790"/>
                  <a:pt x="917" y="41790"/>
                </a:cubicBezTo>
                <a:cubicBezTo>
                  <a:pt x="917" y="41813"/>
                  <a:pt x="894" y="41813"/>
                  <a:pt x="871" y="41836"/>
                </a:cubicBezTo>
                <a:cubicBezTo>
                  <a:pt x="825" y="41859"/>
                  <a:pt x="825" y="41882"/>
                  <a:pt x="802" y="41928"/>
                </a:cubicBezTo>
                <a:lnTo>
                  <a:pt x="825" y="41928"/>
                </a:lnTo>
                <a:cubicBezTo>
                  <a:pt x="917" y="41836"/>
                  <a:pt x="1031" y="41767"/>
                  <a:pt x="1146" y="41722"/>
                </a:cubicBezTo>
                <a:cubicBezTo>
                  <a:pt x="1248" y="41696"/>
                  <a:pt x="1350" y="41687"/>
                  <a:pt x="1451" y="41687"/>
                </a:cubicBezTo>
                <a:cubicBezTo>
                  <a:pt x="1716" y="41687"/>
                  <a:pt x="1981" y="41751"/>
                  <a:pt x="2245" y="41767"/>
                </a:cubicBezTo>
                <a:cubicBezTo>
                  <a:pt x="2314" y="41767"/>
                  <a:pt x="2383" y="41790"/>
                  <a:pt x="2429" y="41813"/>
                </a:cubicBezTo>
                <a:cubicBezTo>
                  <a:pt x="2543" y="41836"/>
                  <a:pt x="2658" y="41859"/>
                  <a:pt x="2749" y="41905"/>
                </a:cubicBezTo>
                <a:cubicBezTo>
                  <a:pt x="2979" y="41836"/>
                  <a:pt x="3254" y="41790"/>
                  <a:pt x="3551" y="41767"/>
                </a:cubicBezTo>
                <a:cubicBezTo>
                  <a:pt x="3528" y="41745"/>
                  <a:pt x="3506" y="41722"/>
                  <a:pt x="3483" y="41676"/>
                </a:cubicBezTo>
                <a:cubicBezTo>
                  <a:pt x="3574" y="41653"/>
                  <a:pt x="3666" y="41630"/>
                  <a:pt x="3758" y="41584"/>
                </a:cubicBezTo>
                <a:cubicBezTo>
                  <a:pt x="3803" y="41538"/>
                  <a:pt x="3872" y="41493"/>
                  <a:pt x="3987" y="41493"/>
                </a:cubicBezTo>
                <a:cubicBezTo>
                  <a:pt x="4032" y="41447"/>
                  <a:pt x="4101" y="41424"/>
                  <a:pt x="4147" y="41401"/>
                </a:cubicBezTo>
                <a:cubicBezTo>
                  <a:pt x="4193" y="41355"/>
                  <a:pt x="4239" y="41332"/>
                  <a:pt x="4307" y="41332"/>
                </a:cubicBezTo>
                <a:cubicBezTo>
                  <a:pt x="4307" y="41401"/>
                  <a:pt x="4353" y="41424"/>
                  <a:pt x="4468" y="41447"/>
                </a:cubicBezTo>
                <a:cubicBezTo>
                  <a:pt x="4559" y="41378"/>
                  <a:pt x="4651" y="41332"/>
                  <a:pt x="4743" y="41309"/>
                </a:cubicBezTo>
                <a:cubicBezTo>
                  <a:pt x="4766" y="41218"/>
                  <a:pt x="4880" y="41149"/>
                  <a:pt x="4949" y="41080"/>
                </a:cubicBezTo>
                <a:cubicBezTo>
                  <a:pt x="4972" y="41103"/>
                  <a:pt x="4995" y="41103"/>
                  <a:pt x="4995" y="41103"/>
                </a:cubicBezTo>
                <a:cubicBezTo>
                  <a:pt x="5041" y="41126"/>
                  <a:pt x="5064" y="41149"/>
                  <a:pt x="5109" y="41172"/>
                </a:cubicBezTo>
                <a:cubicBezTo>
                  <a:pt x="5453" y="41057"/>
                  <a:pt x="5820" y="40988"/>
                  <a:pt x="6186" y="40920"/>
                </a:cubicBezTo>
                <a:cubicBezTo>
                  <a:pt x="6644" y="40828"/>
                  <a:pt x="7057" y="40759"/>
                  <a:pt x="7446" y="40691"/>
                </a:cubicBezTo>
                <a:cubicBezTo>
                  <a:pt x="7526" y="40631"/>
                  <a:pt x="7657" y="40572"/>
                  <a:pt x="7809" y="40572"/>
                </a:cubicBezTo>
                <a:cubicBezTo>
                  <a:pt x="7833" y="40572"/>
                  <a:pt x="7857" y="40573"/>
                  <a:pt x="7882" y="40576"/>
                </a:cubicBezTo>
                <a:cubicBezTo>
                  <a:pt x="7927" y="40576"/>
                  <a:pt x="7950" y="40599"/>
                  <a:pt x="7973" y="40622"/>
                </a:cubicBezTo>
                <a:cubicBezTo>
                  <a:pt x="8271" y="40576"/>
                  <a:pt x="8592" y="40576"/>
                  <a:pt x="8936" y="40576"/>
                </a:cubicBezTo>
                <a:cubicBezTo>
                  <a:pt x="9004" y="40576"/>
                  <a:pt x="9073" y="40599"/>
                  <a:pt x="9142" y="40599"/>
                </a:cubicBezTo>
                <a:cubicBezTo>
                  <a:pt x="9142" y="40599"/>
                  <a:pt x="9165" y="40576"/>
                  <a:pt x="9188" y="40576"/>
                </a:cubicBezTo>
                <a:cubicBezTo>
                  <a:pt x="9440" y="40484"/>
                  <a:pt x="9646" y="40393"/>
                  <a:pt x="9875" y="40301"/>
                </a:cubicBezTo>
                <a:cubicBezTo>
                  <a:pt x="9944" y="40324"/>
                  <a:pt x="10012" y="40324"/>
                  <a:pt x="10081" y="40347"/>
                </a:cubicBezTo>
                <a:cubicBezTo>
                  <a:pt x="10184" y="40326"/>
                  <a:pt x="10287" y="40316"/>
                  <a:pt x="10387" y="40316"/>
                </a:cubicBezTo>
                <a:cubicBezTo>
                  <a:pt x="10619" y="40316"/>
                  <a:pt x="10830" y="40372"/>
                  <a:pt x="10975" y="40484"/>
                </a:cubicBezTo>
                <a:cubicBezTo>
                  <a:pt x="11150" y="40462"/>
                  <a:pt x="11311" y="40451"/>
                  <a:pt x="11469" y="40451"/>
                </a:cubicBezTo>
                <a:cubicBezTo>
                  <a:pt x="11787" y="40451"/>
                  <a:pt x="12097" y="40492"/>
                  <a:pt x="12510" y="40553"/>
                </a:cubicBezTo>
                <a:cubicBezTo>
                  <a:pt x="12670" y="40576"/>
                  <a:pt x="12808" y="40622"/>
                  <a:pt x="12899" y="40668"/>
                </a:cubicBezTo>
                <a:cubicBezTo>
                  <a:pt x="12956" y="40679"/>
                  <a:pt x="13008" y="40685"/>
                  <a:pt x="13057" y="40685"/>
                </a:cubicBezTo>
                <a:cubicBezTo>
                  <a:pt x="13105" y="40685"/>
                  <a:pt x="13151" y="40679"/>
                  <a:pt x="13197" y="40668"/>
                </a:cubicBezTo>
                <a:cubicBezTo>
                  <a:pt x="13197" y="40645"/>
                  <a:pt x="13197" y="40622"/>
                  <a:pt x="13197" y="40599"/>
                </a:cubicBezTo>
                <a:cubicBezTo>
                  <a:pt x="13243" y="40622"/>
                  <a:pt x="13289" y="40622"/>
                  <a:pt x="13334" y="40645"/>
                </a:cubicBezTo>
                <a:cubicBezTo>
                  <a:pt x="13426" y="40668"/>
                  <a:pt x="13518" y="40668"/>
                  <a:pt x="13587" y="40691"/>
                </a:cubicBezTo>
                <a:cubicBezTo>
                  <a:pt x="13655" y="40668"/>
                  <a:pt x="13747" y="40645"/>
                  <a:pt x="13816" y="40645"/>
                </a:cubicBezTo>
                <a:cubicBezTo>
                  <a:pt x="13857" y="40665"/>
                  <a:pt x="13898" y="40677"/>
                  <a:pt x="13937" y="40677"/>
                </a:cubicBezTo>
                <a:cubicBezTo>
                  <a:pt x="13985" y="40677"/>
                  <a:pt x="14030" y="40660"/>
                  <a:pt x="14068" y="40622"/>
                </a:cubicBezTo>
                <a:lnTo>
                  <a:pt x="14136" y="40622"/>
                </a:lnTo>
                <a:cubicBezTo>
                  <a:pt x="14320" y="40576"/>
                  <a:pt x="14503" y="40507"/>
                  <a:pt x="14686" y="40439"/>
                </a:cubicBezTo>
                <a:cubicBezTo>
                  <a:pt x="14618" y="40278"/>
                  <a:pt x="14938" y="40324"/>
                  <a:pt x="15076" y="40278"/>
                </a:cubicBezTo>
                <a:cubicBezTo>
                  <a:pt x="15142" y="40291"/>
                  <a:pt x="15200" y="40305"/>
                  <a:pt x="15256" y="40305"/>
                </a:cubicBezTo>
                <a:cubicBezTo>
                  <a:pt x="15296" y="40305"/>
                  <a:pt x="15335" y="40298"/>
                  <a:pt x="15374" y="40278"/>
                </a:cubicBezTo>
                <a:cubicBezTo>
                  <a:pt x="15488" y="40209"/>
                  <a:pt x="15603" y="40164"/>
                  <a:pt x="15626" y="40049"/>
                </a:cubicBezTo>
                <a:cubicBezTo>
                  <a:pt x="15653" y="39855"/>
                  <a:pt x="15673" y="39779"/>
                  <a:pt x="15800" y="39779"/>
                </a:cubicBezTo>
                <a:cubicBezTo>
                  <a:pt x="15883" y="39779"/>
                  <a:pt x="16013" y="39811"/>
                  <a:pt x="16221" y="39866"/>
                </a:cubicBezTo>
                <a:cubicBezTo>
                  <a:pt x="16244" y="39889"/>
                  <a:pt x="16290" y="39889"/>
                  <a:pt x="16313" y="39889"/>
                </a:cubicBezTo>
                <a:cubicBezTo>
                  <a:pt x="16359" y="39889"/>
                  <a:pt x="16428" y="39866"/>
                  <a:pt x="16428" y="39866"/>
                </a:cubicBezTo>
                <a:cubicBezTo>
                  <a:pt x="16428" y="39774"/>
                  <a:pt x="16519" y="39751"/>
                  <a:pt x="16634" y="39705"/>
                </a:cubicBezTo>
                <a:lnTo>
                  <a:pt x="16634" y="39705"/>
                </a:lnTo>
                <a:cubicBezTo>
                  <a:pt x="16634" y="39728"/>
                  <a:pt x="16634" y="39751"/>
                  <a:pt x="16611" y="39774"/>
                </a:cubicBezTo>
                <a:cubicBezTo>
                  <a:pt x="16565" y="39820"/>
                  <a:pt x="16542" y="39843"/>
                  <a:pt x="16634" y="39889"/>
                </a:cubicBezTo>
                <a:cubicBezTo>
                  <a:pt x="16687" y="39902"/>
                  <a:pt x="16740" y="39915"/>
                  <a:pt x="16784" y="39915"/>
                </a:cubicBezTo>
                <a:cubicBezTo>
                  <a:pt x="16816" y="39915"/>
                  <a:pt x="16843" y="39908"/>
                  <a:pt x="16863" y="39889"/>
                </a:cubicBezTo>
                <a:cubicBezTo>
                  <a:pt x="16977" y="39797"/>
                  <a:pt x="17184" y="39774"/>
                  <a:pt x="17344" y="39728"/>
                </a:cubicBezTo>
                <a:cubicBezTo>
                  <a:pt x="17367" y="39568"/>
                  <a:pt x="17573" y="39545"/>
                  <a:pt x="17779" y="39522"/>
                </a:cubicBezTo>
                <a:cubicBezTo>
                  <a:pt x="17894" y="39522"/>
                  <a:pt x="17985" y="39476"/>
                  <a:pt x="18008" y="39408"/>
                </a:cubicBezTo>
                <a:cubicBezTo>
                  <a:pt x="18054" y="39339"/>
                  <a:pt x="18146" y="39316"/>
                  <a:pt x="18260" y="39293"/>
                </a:cubicBezTo>
                <a:cubicBezTo>
                  <a:pt x="18444" y="39270"/>
                  <a:pt x="18627" y="39270"/>
                  <a:pt x="18810" y="39247"/>
                </a:cubicBezTo>
                <a:cubicBezTo>
                  <a:pt x="18827" y="39244"/>
                  <a:pt x="18838" y="39241"/>
                  <a:pt x="18846" y="39239"/>
                </a:cubicBezTo>
                <a:lnTo>
                  <a:pt x="18846" y="39239"/>
                </a:lnTo>
                <a:cubicBezTo>
                  <a:pt x="18843" y="39245"/>
                  <a:pt x="18848" y="39255"/>
                  <a:pt x="18879" y="39270"/>
                </a:cubicBezTo>
                <a:cubicBezTo>
                  <a:pt x="18902" y="39293"/>
                  <a:pt x="18902" y="39362"/>
                  <a:pt x="18879" y="39362"/>
                </a:cubicBezTo>
                <a:cubicBezTo>
                  <a:pt x="18879" y="39362"/>
                  <a:pt x="18856" y="39362"/>
                  <a:pt x="18833" y="39385"/>
                </a:cubicBezTo>
                <a:cubicBezTo>
                  <a:pt x="19200" y="39316"/>
                  <a:pt x="19566" y="39316"/>
                  <a:pt x="20002" y="39247"/>
                </a:cubicBezTo>
                <a:cubicBezTo>
                  <a:pt x="20139" y="39224"/>
                  <a:pt x="20277" y="39201"/>
                  <a:pt x="20414" y="39178"/>
                </a:cubicBezTo>
                <a:cubicBezTo>
                  <a:pt x="20483" y="39156"/>
                  <a:pt x="20529" y="39133"/>
                  <a:pt x="20597" y="39110"/>
                </a:cubicBezTo>
                <a:cubicBezTo>
                  <a:pt x="20666" y="39064"/>
                  <a:pt x="20758" y="39018"/>
                  <a:pt x="20826" y="38972"/>
                </a:cubicBezTo>
                <a:cubicBezTo>
                  <a:pt x="20842" y="38965"/>
                  <a:pt x="20860" y="38962"/>
                  <a:pt x="20878" y="38962"/>
                </a:cubicBezTo>
                <a:cubicBezTo>
                  <a:pt x="20916" y="38962"/>
                  <a:pt x="20956" y="38972"/>
                  <a:pt x="20987" y="38972"/>
                </a:cubicBezTo>
                <a:cubicBezTo>
                  <a:pt x="20987" y="38972"/>
                  <a:pt x="21033" y="38995"/>
                  <a:pt x="21033" y="39018"/>
                </a:cubicBezTo>
                <a:cubicBezTo>
                  <a:pt x="21239" y="38972"/>
                  <a:pt x="21468" y="38926"/>
                  <a:pt x="21697" y="38881"/>
                </a:cubicBezTo>
                <a:cubicBezTo>
                  <a:pt x="22110" y="38789"/>
                  <a:pt x="22545" y="38674"/>
                  <a:pt x="22957" y="38583"/>
                </a:cubicBezTo>
                <a:cubicBezTo>
                  <a:pt x="23033" y="38564"/>
                  <a:pt x="23103" y="38555"/>
                  <a:pt x="23168" y="38555"/>
                </a:cubicBezTo>
                <a:cubicBezTo>
                  <a:pt x="23337" y="38555"/>
                  <a:pt x="23464" y="38614"/>
                  <a:pt x="23530" y="38697"/>
                </a:cubicBezTo>
                <a:cubicBezTo>
                  <a:pt x="23622" y="38674"/>
                  <a:pt x="23713" y="38629"/>
                  <a:pt x="23828" y="38583"/>
                </a:cubicBezTo>
                <a:cubicBezTo>
                  <a:pt x="23828" y="38560"/>
                  <a:pt x="23805" y="38537"/>
                  <a:pt x="23828" y="38514"/>
                </a:cubicBezTo>
                <a:cubicBezTo>
                  <a:pt x="23874" y="38491"/>
                  <a:pt x="23920" y="38468"/>
                  <a:pt x="23988" y="38445"/>
                </a:cubicBezTo>
                <a:cubicBezTo>
                  <a:pt x="24332" y="38354"/>
                  <a:pt x="24607" y="38193"/>
                  <a:pt x="24973" y="38125"/>
                </a:cubicBezTo>
                <a:cubicBezTo>
                  <a:pt x="24990" y="38120"/>
                  <a:pt x="25010" y="38118"/>
                  <a:pt x="25032" y="38118"/>
                </a:cubicBezTo>
                <a:cubicBezTo>
                  <a:pt x="25127" y="38118"/>
                  <a:pt x="25253" y="38156"/>
                  <a:pt x="25271" y="38193"/>
                </a:cubicBezTo>
                <a:cubicBezTo>
                  <a:pt x="25317" y="38285"/>
                  <a:pt x="25317" y="38354"/>
                  <a:pt x="25363" y="38445"/>
                </a:cubicBezTo>
                <a:lnTo>
                  <a:pt x="25409" y="38445"/>
                </a:lnTo>
                <a:lnTo>
                  <a:pt x="25913" y="38606"/>
                </a:lnTo>
                <a:cubicBezTo>
                  <a:pt x="25959" y="38606"/>
                  <a:pt x="26004" y="38583"/>
                  <a:pt x="26073" y="38583"/>
                </a:cubicBezTo>
                <a:cubicBezTo>
                  <a:pt x="26277" y="38379"/>
                  <a:pt x="26593" y="38277"/>
                  <a:pt x="26907" y="38277"/>
                </a:cubicBezTo>
                <a:cubicBezTo>
                  <a:pt x="27087" y="38277"/>
                  <a:pt x="27267" y="38310"/>
                  <a:pt x="27425" y="38377"/>
                </a:cubicBezTo>
                <a:lnTo>
                  <a:pt x="27792" y="38377"/>
                </a:lnTo>
                <a:cubicBezTo>
                  <a:pt x="27906" y="38285"/>
                  <a:pt x="28112" y="38239"/>
                  <a:pt x="28296" y="38193"/>
                </a:cubicBezTo>
                <a:cubicBezTo>
                  <a:pt x="28309" y="38187"/>
                  <a:pt x="28324" y="38184"/>
                  <a:pt x="28341" y="38184"/>
                </a:cubicBezTo>
                <a:cubicBezTo>
                  <a:pt x="28380" y="38184"/>
                  <a:pt x="28424" y="38200"/>
                  <a:pt x="28456" y="38216"/>
                </a:cubicBezTo>
                <a:cubicBezTo>
                  <a:pt x="28479" y="38216"/>
                  <a:pt x="28502" y="38239"/>
                  <a:pt x="28502" y="38262"/>
                </a:cubicBezTo>
                <a:cubicBezTo>
                  <a:pt x="28502" y="38308"/>
                  <a:pt x="28479" y="38354"/>
                  <a:pt x="28479" y="38400"/>
                </a:cubicBezTo>
                <a:cubicBezTo>
                  <a:pt x="28456" y="38422"/>
                  <a:pt x="28410" y="38468"/>
                  <a:pt x="28456" y="38514"/>
                </a:cubicBezTo>
                <a:cubicBezTo>
                  <a:pt x="28479" y="38537"/>
                  <a:pt x="28502" y="38560"/>
                  <a:pt x="28525" y="38583"/>
                </a:cubicBezTo>
                <a:cubicBezTo>
                  <a:pt x="28571" y="38606"/>
                  <a:pt x="28616" y="38606"/>
                  <a:pt x="28662" y="38606"/>
                </a:cubicBezTo>
                <a:cubicBezTo>
                  <a:pt x="28705" y="38591"/>
                  <a:pt x="28757" y="38559"/>
                  <a:pt x="28817" y="38559"/>
                </a:cubicBezTo>
                <a:cubicBezTo>
                  <a:pt x="28854" y="38559"/>
                  <a:pt x="28894" y="38571"/>
                  <a:pt x="28937" y="38606"/>
                </a:cubicBezTo>
                <a:cubicBezTo>
                  <a:pt x="28983" y="38652"/>
                  <a:pt x="29052" y="38697"/>
                  <a:pt x="29143" y="38697"/>
                </a:cubicBezTo>
                <a:cubicBezTo>
                  <a:pt x="29183" y="38690"/>
                  <a:pt x="29219" y="38687"/>
                  <a:pt x="29252" y="38687"/>
                </a:cubicBezTo>
                <a:cubicBezTo>
                  <a:pt x="29425" y="38687"/>
                  <a:pt x="29505" y="38777"/>
                  <a:pt x="29602" y="38835"/>
                </a:cubicBezTo>
                <a:cubicBezTo>
                  <a:pt x="29899" y="38881"/>
                  <a:pt x="30220" y="38881"/>
                  <a:pt x="30518" y="38881"/>
                </a:cubicBezTo>
                <a:cubicBezTo>
                  <a:pt x="30655" y="38835"/>
                  <a:pt x="30770" y="38789"/>
                  <a:pt x="30907" y="38789"/>
                </a:cubicBezTo>
                <a:cubicBezTo>
                  <a:pt x="30930" y="38766"/>
                  <a:pt x="30953" y="38743"/>
                  <a:pt x="30999" y="38720"/>
                </a:cubicBezTo>
                <a:cubicBezTo>
                  <a:pt x="31068" y="38697"/>
                  <a:pt x="31114" y="38674"/>
                  <a:pt x="31159" y="38629"/>
                </a:cubicBezTo>
                <a:cubicBezTo>
                  <a:pt x="31235" y="38591"/>
                  <a:pt x="31297" y="38574"/>
                  <a:pt x="31368" y="38574"/>
                </a:cubicBezTo>
                <a:cubicBezTo>
                  <a:pt x="31426" y="38574"/>
                  <a:pt x="31490" y="38585"/>
                  <a:pt x="31572" y="38606"/>
                </a:cubicBezTo>
                <a:cubicBezTo>
                  <a:pt x="31618" y="38629"/>
                  <a:pt x="31664" y="38652"/>
                  <a:pt x="31732" y="38674"/>
                </a:cubicBezTo>
                <a:cubicBezTo>
                  <a:pt x="31824" y="38709"/>
                  <a:pt x="31916" y="38726"/>
                  <a:pt x="32001" y="38726"/>
                </a:cubicBezTo>
                <a:cubicBezTo>
                  <a:pt x="32087" y="38726"/>
                  <a:pt x="32168" y="38709"/>
                  <a:pt x="32236" y="38674"/>
                </a:cubicBezTo>
                <a:cubicBezTo>
                  <a:pt x="32374" y="38629"/>
                  <a:pt x="32465" y="38560"/>
                  <a:pt x="32603" y="38491"/>
                </a:cubicBezTo>
                <a:cubicBezTo>
                  <a:pt x="32695" y="38468"/>
                  <a:pt x="32832" y="38422"/>
                  <a:pt x="32969" y="38422"/>
                </a:cubicBezTo>
                <a:lnTo>
                  <a:pt x="32969" y="0"/>
                </a:lnTo>
                <a:lnTo>
                  <a:pt x="31549" y="0"/>
                </a:lnTo>
                <a:lnTo>
                  <a:pt x="31549" y="2108"/>
                </a:lnTo>
                <a:cubicBezTo>
                  <a:pt x="31938" y="2268"/>
                  <a:pt x="32213" y="2635"/>
                  <a:pt x="32213" y="3093"/>
                </a:cubicBezTo>
                <a:cubicBezTo>
                  <a:pt x="32213" y="3689"/>
                  <a:pt x="31732" y="4170"/>
                  <a:pt x="31137" y="4170"/>
                </a:cubicBezTo>
                <a:cubicBezTo>
                  <a:pt x="30541" y="4170"/>
                  <a:pt x="30083" y="3689"/>
                  <a:pt x="30083" y="3093"/>
                </a:cubicBezTo>
                <a:cubicBezTo>
                  <a:pt x="30083" y="2635"/>
                  <a:pt x="30335" y="2268"/>
                  <a:pt x="30724" y="2108"/>
                </a:cubicBezTo>
                <a:lnTo>
                  <a:pt x="30724" y="0"/>
                </a:lnTo>
                <a:lnTo>
                  <a:pt x="27677" y="0"/>
                </a:lnTo>
                <a:lnTo>
                  <a:pt x="27677" y="2108"/>
                </a:lnTo>
                <a:cubicBezTo>
                  <a:pt x="28066" y="2268"/>
                  <a:pt x="28341" y="2635"/>
                  <a:pt x="28341" y="3093"/>
                </a:cubicBezTo>
                <a:cubicBezTo>
                  <a:pt x="28341" y="3689"/>
                  <a:pt x="27860" y="4170"/>
                  <a:pt x="27287" y="4170"/>
                </a:cubicBezTo>
                <a:cubicBezTo>
                  <a:pt x="26692" y="4170"/>
                  <a:pt x="26211" y="3689"/>
                  <a:pt x="26211" y="3093"/>
                </a:cubicBezTo>
                <a:cubicBezTo>
                  <a:pt x="26211" y="2635"/>
                  <a:pt x="26486" y="2268"/>
                  <a:pt x="26875" y="2108"/>
                </a:cubicBezTo>
                <a:lnTo>
                  <a:pt x="26875" y="0"/>
                </a:lnTo>
                <a:lnTo>
                  <a:pt x="23828" y="0"/>
                </a:lnTo>
                <a:lnTo>
                  <a:pt x="23828" y="2108"/>
                </a:lnTo>
                <a:cubicBezTo>
                  <a:pt x="24217" y="2268"/>
                  <a:pt x="24492" y="2635"/>
                  <a:pt x="24492" y="3093"/>
                </a:cubicBezTo>
                <a:cubicBezTo>
                  <a:pt x="24492" y="3689"/>
                  <a:pt x="24011" y="4170"/>
                  <a:pt x="23415" y="4170"/>
                </a:cubicBezTo>
                <a:cubicBezTo>
                  <a:pt x="22820" y="4170"/>
                  <a:pt x="22339" y="3689"/>
                  <a:pt x="22339" y="3093"/>
                </a:cubicBezTo>
                <a:cubicBezTo>
                  <a:pt x="22339" y="2635"/>
                  <a:pt x="22614" y="2268"/>
                  <a:pt x="23003" y="2108"/>
                </a:cubicBezTo>
                <a:lnTo>
                  <a:pt x="23003" y="0"/>
                </a:lnTo>
                <a:lnTo>
                  <a:pt x="20574" y="0"/>
                </a:lnTo>
                <a:lnTo>
                  <a:pt x="19956" y="2108"/>
                </a:lnTo>
                <a:cubicBezTo>
                  <a:pt x="20345" y="2268"/>
                  <a:pt x="20620" y="2635"/>
                  <a:pt x="20620" y="3093"/>
                </a:cubicBezTo>
                <a:cubicBezTo>
                  <a:pt x="20620" y="3689"/>
                  <a:pt x="20139" y="4170"/>
                  <a:pt x="19543" y="4170"/>
                </a:cubicBezTo>
                <a:cubicBezTo>
                  <a:pt x="18948" y="4170"/>
                  <a:pt x="18467" y="3689"/>
                  <a:pt x="18467" y="3093"/>
                </a:cubicBezTo>
                <a:cubicBezTo>
                  <a:pt x="18467" y="2635"/>
                  <a:pt x="18742" y="2268"/>
                  <a:pt x="19131" y="2108"/>
                </a:cubicBezTo>
                <a:lnTo>
                  <a:pt x="18810" y="0"/>
                </a:lnTo>
                <a:lnTo>
                  <a:pt x="16084" y="0"/>
                </a:lnTo>
                <a:lnTo>
                  <a:pt x="16084" y="2108"/>
                </a:lnTo>
                <a:cubicBezTo>
                  <a:pt x="16473" y="2268"/>
                  <a:pt x="16748" y="2635"/>
                  <a:pt x="16748" y="3093"/>
                </a:cubicBezTo>
                <a:cubicBezTo>
                  <a:pt x="16748" y="3689"/>
                  <a:pt x="16267" y="4170"/>
                  <a:pt x="15671" y="4170"/>
                </a:cubicBezTo>
                <a:cubicBezTo>
                  <a:pt x="15076" y="4170"/>
                  <a:pt x="14618" y="3689"/>
                  <a:pt x="14618" y="3093"/>
                </a:cubicBezTo>
                <a:cubicBezTo>
                  <a:pt x="14618" y="2635"/>
                  <a:pt x="14870" y="2268"/>
                  <a:pt x="15259" y="2108"/>
                </a:cubicBezTo>
                <a:lnTo>
                  <a:pt x="15259" y="0"/>
                </a:lnTo>
                <a:lnTo>
                  <a:pt x="12235" y="0"/>
                </a:lnTo>
                <a:lnTo>
                  <a:pt x="12235" y="2108"/>
                </a:lnTo>
                <a:cubicBezTo>
                  <a:pt x="12601" y="2268"/>
                  <a:pt x="12876" y="2635"/>
                  <a:pt x="12876" y="3093"/>
                </a:cubicBezTo>
                <a:cubicBezTo>
                  <a:pt x="12876" y="3689"/>
                  <a:pt x="12395" y="4170"/>
                  <a:pt x="11822" y="4170"/>
                </a:cubicBezTo>
                <a:cubicBezTo>
                  <a:pt x="11227" y="4170"/>
                  <a:pt x="10746" y="3689"/>
                  <a:pt x="10746" y="3093"/>
                </a:cubicBezTo>
                <a:cubicBezTo>
                  <a:pt x="10746" y="2635"/>
                  <a:pt x="11020" y="2268"/>
                  <a:pt x="11410" y="2108"/>
                </a:cubicBezTo>
                <a:lnTo>
                  <a:pt x="11410" y="0"/>
                </a:lnTo>
                <a:lnTo>
                  <a:pt x="8981" y="0"/>
                </a:lnTo>
                <a:lnTo>
                  <a:pt x="8363" y="2108"/>
                </a:lnTo>
                <a:cubicBezTo>
                  <a:pt x="8752" y="2268"/>
                  <a:pt x="9027" y="2635"/>
                  <a:pt x="9027" y="3093"/>
                </a:cubicBezTo>
                <a:cubicBezTo>
                  <a:pt x="9027" y="3689"/>
                  <a:pt x="8546" y="4170"/>
                  <a:pt x="7950" y="4170"/>
                </a:cubicBezTo>
                <a:cubicBezTo>
                  <a:pt x="7355" y="4170"/>
                  <a:pt x="6873" y="3689"/>
                  <a:pt x="6873" y="3093"/>
                </a:cubicBezTo>
                <a:cubicBezTo>
                  <a:pt x="6873" y="2635"/>
                  <a:pt x="7148" y="2268"/>
                  <a:pt x="7538" y="2108"/>
                </a:cubicBezTo>
                <a:lnTo>
                  <a:pt x="6896" y="0"/>
                </a:lnTo>
                <a:lnTo>
                  <a:pt x="4491" y="0"/>
                </a:lnTo>
                <a:lnTo>
                  <a:pt x="4491" y="2108"/>
                </a:lnTo>
                <a:cubicBezTo>
                  <a:pt x="4880" y="2268"/>
                  <a:pt x="5155" y="2635"/>
                  <a:pt x="5155" y="3093"/>
                </a:cubicBezTo>
                <a:cubicBezTo>
                  <a:pt x="5155" y="3689"/>
                  <a:pt x="4674" y="4170"/>
                  <a:pt x="4078" y="4170"/>
                </a:cubicBezTo>
                <a:cubicBezTo>
                  <a:pt x="3483" y="4170"/>
                  <a:pt x="3001" y="3689"/>
                  <a:pt x="3001" y="3093"/>
                </a:cubicBezTo>
                <a:cubicBezTo>
                  <a:pt x="3001" y="2635"/>
                  <a:pt x="3276" y="2268"/>
                  <a:pt x="3666" y="2108"/>
                </a:cubicBezTo>
                <a:lnTo>
                  <a:pt x="366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91" name="Google Shape;6691;p40"/>
          <p:cNvPicPr preferRelativeResize="0"/>
          <p:nvPr/>
        </p:nvPicPr>
        <p:blipFill rotWithShape="1">
          <a:blip r:embed="rId3">
            <a:alphaModFix/>
          </a:blip>
          <a:srcRect l="7919" t="-350" r="13827" b="349"/>
          <a:stretch/>
        </p:blipFill>
        <p:spPr>
          <a:xfrm rot="463514">
            <a:off x="5332442" y="1143893"/>
            <a:ext cx="2287562" cy="2928769"/>
          </a:xfrm>
          <a:prstGeom prst="snip2DiagRect">
            <a:avLst>
              <a:gd name="adj1" fmla="val 0"/>
              <a:gd name="adj2" fmla="val 22208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sp>
        <p:nvSpPr>
          <p:cNvPr id="6692" name="Google Shape;6692;p40"/>
          <p:cNvSpPr/>
          <p:nvPr/>
        </p:nvSpPr>
        <p:spPr>
          <a:xfrm>
            <a:off x="7093461" y="3906693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40"/>
          <p:cNvSpPr/>
          <p:nvPr/>
        </p:nvSpPr>
        <p:spPr>
          <a:xfrm>
            <a:off x="4433575" y="1057103"/>
            <a:ext cx="187962" cy="140566"/>
          </a:xfrm>
          <a:custGeom>
            <a:avLst/>
            <a:gdLst/>
            <a:ahLst/>
            <a:cxnLst/>
            <a:rect l="l" t="t" r="r" b="b"/>
            <a:pathLst>
              <a:path w="5568" h="4164" extrusionOk="0">
                <a:moveTo>
                  <a:pt x="1411" y="273"/>
                </a:moveTo>
                <a:cubicBezTo>
                  <a:pt x="1714" y="273"/>
                  <a:pt x="1997" y="512"/>
                  <a:pt x="2160" y="803"/>
                </a:cubicBezTo>
                <a:lnTo>
                  <a:pt x="1120" y="351"/>
                </a:lnTo>
                <a:cubicBezTo>
                  <a:pt x="1217" y="297"/>
                  <a:pt x="1315" y="273"/>
                  <a:pt x="1411" y="273"/>
                </a:cubicBezTo>
                <a:close/>
                <a:moveTo>
                  <a:pt x="933" y="499"/>
                </a:moveTo>
                <a:cubicBezTo>
                  <a:pt x="943" y="508"/>
                  <a:pt x="953" y="528"/>
                  <a:pt x="972" y="548"/>
                </a:cubicBezTo>
                <a:lnTo>
                  <a:pt x="2386" y="1412"/>
                </a:lnTo>
                <a:cubicBezTo>
                  <a:pt x="2406" y="1471"/>
                  <a:pt x="2416" y="1520"/>
                  <a:pt x="2426" y="1579"/>
                </a:cubicBezTo>
                <a:cubicBezTo>
                  <a:pt x="1728" y="1274"/>
                  <a:pt x="1061" y="990"/>
                  <a:pt x="747" y="852"/>
                </a:cubicBezTo>
                <a:cubicBezTo>
                  <a:pt x="776" y="724"/>
                  <a:pt x="835" y="597"/>
                  <a:pt x="933" y="499"/>
                </a:cubicBezTo>
                <a:close/>
                <a:moveTo>
                  <a:pt x="3015" y="1795"/>
                </a:moveTo>
                <a:lnTo>
                  <a:pt x="3211" y="1922"/>
                </a:lnTo>
                <a:cubicBezTo>
                  <a:pt x="3133" y="1883"/>
                  <a:pt x="3054" y="1844"/>
                  <a:pt x="2966" y="1814"/>
                </a:cubicBezTo>
                <a:cubicBezTo>
                  <a:pt x="2985" y="1805"/>
                  <a:pt x="2995" y="1795"/>
                  <a:pt x="3015" y="1795"/>
                </a:cubicBezTo>
                <a:close/>
                <a:moveTo>
                  <a:pt x="3869" y="1098"/>
                </a:moveTo>
                <a:cubicBezTo>
                  <a:pt x="4281" y="1117"/>
                  <a:pt x="4733" y="1520"/>
                  <a:pt x="4841" y="1962"/>
                </a:cubicBezTo>
                <a:lnTo>
                  <a:pt x="3466" y="1372"/>
                </a:lnTo>
                <a:cubicBezTo>
                  <a:pt x="3535" y="1314"/>
                  <a:pt x="3604" y="1255"/>
                  <a:pt x="3673" y="1206"/>
                </a:cubicBezTo>
                <a:cubicBezTo>
                  <a:pt x="3732" y="1166"/>
                  <a:pt x="3790" y="1147"/>
                  <a:pt x="3840" y="1107"/>
                </a:cubicBezTo>
                <a:cubicBezTo>
                  <a:pt x="3849" y="1107"/>
                  <a:pt x="3849" y="1098"/>
                  <a:pt x="3849" y="1098"/>
                </a:cubicBezTo>
                <a:close/>
                <a:moveTo>
                  <a:pt x="3280" y="1539"/>
                </a:moveTo>
                <a:lnTo>
                  <a:pt x="4861" y="2227"/>
                </a:lnTo>
                <a:cubicBezTo>
                  <a:pt x="4861" y="2227"/>
                  <a:pt x="4861" y="2237"/>
                  <a:pt x="4861" y="2237"/>
                </a:cubicBezTo>
                <a:cubicBezTo>
                  <a:pt x="4841" y="2354"/>
                  <a:pt x="4792" y="2462"/>
                  <a:pt x="4723" y="2570"/>
                </a:cubicBezTo>
                <a:lnTo>
                  <a:pt x="3201" y="1638"/>
                </a:lnTo>
                <a:cubicBezTo>
                  <a:pt x="3231" y="1608"/>
                  <a:pt x="3250" y="1569"/>
                  <a:pt x="3280" y="1539"/>
                </a:cubicBezTo>
                <a:close/>
                <a:moveTo>
                  <a:pt x="717" y="1166"/>
                </a:moveTo>
                <a:lnTo>
                  <a:pt x="717" y="1166"/>
                </a:lnTo>
                <a:cubicBezTo>
                  <a:pt x="1051" y="1412"/>
                  <a:pt x="1719" y="1854"/>
                  <a:pt x="3025" y="2718"/>
                </a:cubicBezTo>
                <a:cubicBezTo>
                  <a:pt x="2229" y="2384"/>
                  <a:pt x="1257" y="1971"/>
                  <a:pt x="855" y="1795"/>
                </a:cubicBezTo>
                <a:cubicBezTo>
                  <a:pt x="835" y="1755"/>
                  <a:pt x="815" y="1716"/>
                  <a:pt x="805" y="1677"/>
                </a:cubicBezTo>
                <a:cubicBezTo>
                  <a:pt x="756" y="1510"/>
                  <a:pt x="727" y="1343"/>
                  <a:pt x="717" y="1166"/>
                </a:cubicBezTo>
                <a:close/>
                <a:moveTo>
                  <a:pt x="1061" y="2295"/>
                </a:moveTo>
                <a:cubicBezTo>
                  <a:pt x="1316" y="2482"/>
                  <a:pt x="1689" y="2747"/>
                  <a:pt x="2229" y="3130"/>
                </a:cubicBezTo>
                <a:lnTo>
                  <a:pt x="1296" y="2728"/>
                </a:lnTo>
                <a:cubicBezTo>
                  <a:pt x="1208" y="2580"/>
                  <a:pt x="1130" y="2443"/>
                  <a:pt x="1061" y="2295"/>
                </a:cubicBezTo>
                <a:close/>
                <a:moveTo>
                  <a:pt x="1552" y="1461"/>
                </a:moveTo>
                <a:lnTo>
                  <a:pt x="1552" y="1461"/>
                </a:lnTo>
                <a:cubicBezTo>
                  <a:pt x="1836" y="1579"/>
                  <a:pt x="2141" y="1716"/>
                  <a:pt x="2455" y="1844"/>
                </a:cubicBezTo>
                <a:cubicBezTo>
                  <a:pt x="2455" y="1854"/>
                  <a:pt x="2465" y="1863"/>
                  <a:pt x="2465" y="1873"/>
                </a:cubicBezTo>
                <a:cubicBezTo>
                  <a:pt x="2465" y="1907"/>
                  <a:pt x="2497" y="1922"/>
                  <a:pt x="2546" y="1922"/>
                </a:cubicBezTo>
                <a:cubicBezTo>
                  <a:pt x="2568" y="1922"/>
                  <a:pt x="2594" y="1919"/>
                  <a:pt x="2622" y="1913"/>
                </a:cubicBezTo>
                <a:cubicBezTo>
                  <a:pt x="3496" y="2295"/>
                  <a:pt x="4350" y="2659"/>
                  <a:pt x="4576" y="2757"/>
                </a:cubicBezTo>
                <a:cubicBezTo>
                  <a:pt x="4419" y="2904"/>
                  <a:pt x="4232" y="3022"/>
                  <a:pt x="4065" y="3130"/>
                </a:cubicBezTo>
                <a:cubicBezTo>
                  <a:pt x="3270" y="2600"/>
                  <a:pt x="2278" y="1942"/>
                  <a:pt x="1552" y="1461"/>
                </a:cubicBezTo>
                <a:close/>
                <a:moveTo>
                  <a:pt x="1512" y="2335"/>
                </a:moveTo>
                <a:cubicBezTo>
                  <a:pt x="2259" y="2649"/>
                  <a:pt x="3250" y="3071"/>
                  <a:pt x="3761" y="3287"/>
                </a:cubicBezTo>
                <a:cubicBezTo>
                  <a:pt x="3574" y="3376"/>
                  <a:pt x="3388" y="3454"/>
                  <a:pt x="3201" y="3523"/>
                </a:cubicBezTo>
                <a:cubicBezTo>
                  <a:pt x="2671" y="3150"/>
                  <a:pt x="2023" y="2698"/>
                  <a:pt x="1512" y="2335"/>
                </a:cubicBezTo>
                <a:close/>
                <a:moveTo>
                  <a:pt x="1532" y="3081"/>
                </a:moveTo>
                <a:lnTo>
                  <a:pt x="2838" y="3650"/>
                </a:lnTo>
                <a:cubicBezTo>
                  <a:pt x="2789" y="3670"/>
                  <a:pt x="2740" y="3690"/>
                  <a:pt x="2691" y="3700"/>
                </a:cubicBezTo>
                <a:cubicBezTo>
                  <a:pt x="2681" y="3709"/>
                  <a:pt x="2661" y="3709"/>
                  <a:pt x="2651" y="3709"/>
                </a:cubicBezTo>
                <a:cubicBezTo>
                  <a:pt x="2651" y="3709"/>
                  <a:pt x="2583" y="3729"/>
                  <a:pt x="2573" y="3739"/>
                </a:cubicBezTo>
                <a:cubicBezTo>
                  <a:pt x="2524" y="3749"/>
                  <a:pt x="2465" y="3768"/>
                  <a:pt x="2416" y="3788"/>
                </a:cubicBezTo>
                <a:cubicBezTo>
                  <a:pt x="2327" y="3808"/>
                  <a:pt x="2239" y="3827"/>
                  <a:pt x="2151" y="3857"/>
                </a:cubicBezTo>
                <a:cubicBezTo>
                  <a:pt x="1935" y="3611"/>
                  <a:pt x="1728" y="3356"/>
                  <a:pt x="1532" y="3081"/>
                </a:cubicBezTo>
                <a:close/>
                <a:moveTo>
                  <a:pt x="1821" y="0"/>
                </a:moveTo>
                <a:cubicBezTo>
                  <a:pt x="1628" y="0"/>
                  <a:pt x="1431" y="35"/>
                  <a:pt x="1247" y="86"/>
                </a:cubicBezTo>
                <a:cubicBezTo>
                  <a:pt x="609" y="253"/>
                  <a:pt x="0" y="626"/>
                  <a:pt x="30" y="1363"/>
                </a:cubicBezTo>
                <a:cubicBezTo>
                  <a:pt x="59" y="1981"/>
                  <a:pt x="413" y="2580"/>
                  <a:pt x="747" y="3081"/>
                </a:cubicBezTo>
                <a:cubicBezTo>
                  <a:pt x="992" y="3454"/>
                  <a:pt x="1267" y="3808"/>
                  <a:pt x="1562" y="4132"/>
                </a:cubicBezTo>
                <a:cubicBezTo>
                  <a:pt x="1584" y="4154"/>
                  <a:pt x="1625" y="4164"/>
                  <a:pt x="1676" y="4164"/>
                </a:cubicBezTo>
                <a:cubicBezTo>
                  <a:pt x="1759" y="4164"/>
                  <a:pt x="1867" y="4139"/>
                  <a:pt x="1964" y="4102"/>
                </a:cubicBezTo>
                <a:cubicBezTo>
                  <a:pt x="2357" y="4014"/>
                  <a:pt x="2750" y="3906"/>
                  <a:pt x="3133" y="3778"/>
                </a:cubicBezTo>
                <a:lnTo>
                  <a:pt x="3182" y="3798"/>
                </a:lnTo>
                <a:cubicBezTo>
                  <a:pt x="3191" y="3808"/>
                  <a:pt x="3211" y="3808"/>
                  <a:pt x="3231" y="3808"/>
                </a:cubicBezTo>
                <a:cubicBezTo>
                  <a:pt x="3270" y="3808"/>
                  <a:pt x="3309" y="3788"/>
                  <a:pt x="3329" y="3749"/>
                </a:cubicBezTo>
                <a:cubicBezTo>
                  <a:pt x="3339" y="3739"/>
                  <a:pt x="3329" y="3719"/>
                  <a:pt x="3339" y="3709"/>
                </a:cubicBezTo>
                <a:cubicBezTo>
                  <a:pt x="3574" y="3621"/>
                  <a:pt x="3820" y="3513"/>
                  <a:pt x="4046" y="3405"/>
                </a:cubicBezTo>
                <a:cubicBezTo>
                  <a:pt x="4085" y="3425"/>
                  <a:pt x="4114" y="3434"/>
                  <a:pt x="4114" y="3434"/>
                </a:cubicBezTo>
                <a:cubicBezTo>
                  <a:pt x="4127" y="3439"/>
                  <a:pt x="4140" y="3442"/>
                  <a:pt x="4154" y="3442"/>
                </a:cubicBezTo>
                <a:cubicBezTo>
                  <a:pt x="4195" y="3442"/>
                  <a:pt x="4240" y="3420"/>
                  <a:pt x="4262" y="3376"/>
                </a:cubicBezTo>
                <a:cubicBezTo>
                  <a:pt x="4272" y="3356"/>
                  <a:pt x="4281" y="3326"/>
                  <a:pt x="4272" y="3297"/>
                </a:cubicBezTo>
                <a:cubicBezTo>
                  <a:pt x="4370" y="3238"/>
                  <a:pt x="4478" y="3189"/>
                  <a:pt x="4586" y="3130"/>
                </a:cubicBezTo>
                <a:cubicBezTo>
                  <a:pt x="4988" y="2894"/>
                  <a:pt x="5499" y="2541"/>
                  <a:pt x="5538" y="2021"/>
                </a:cubicBezTo>
                <a:cubicBezTo>
                  <a:pt x="5568" y="1736"/>
                  <a:pt x="5401" y="1481"/>
                  <a:pt x="5224" y="1274"/>
                </a:cubicBezTo>
                <a:cubicBezTo>
                  <a:pt x="4969" y="984"/>
                  <a:pt x="4652" y="836"/>
                  <a:pt x="4285" y="836"/>
                </a:cubicBezTo>
                <a:cubicBezTo>
                  <a:pt x="4242" y="836"/>
                  <a:pt x="4198" y="838"/>
                  <a:pt x="4154" y="842"/>
                </a:cubicBezTo>
                <a:cubicBezTo>
                  <a:pt x="3781" y="882"/>
                  <a:pt x="3437" y="1019"/>
                  <a:pt x="3133" y="1225"/>
                </a:cubicBezTo>
                <a:lnTo>
                  <a:pt x="3064" y="1196"/>
                </a:lnTo>
                <a:cubicBezTo>
                  <a:pt x="3015" y="1009"/>
                  <a:pt x="2946" y="832"/>
                  <a:pt x="2867" y="666"/>
                </a:cubicBezTo>
                <a:cubicBezTo>
                  <a:pt x="2750" y="440"/>
                  <a:pt x="2573" y="224"/>
                  <a:pt x="2337" y="106"/>
                </a:cubicBezTo>
                <a:cubicBezTo>
                  <a:pt x="2177" y="30"/>
                  <a:pt x="2000" y="0"/>
                  <a:pt x="18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40"/>
          <p:cNvGrpSpPr/>
          <p:nvPr/>
        </p:nvGrpSpPr>
        <p:grpSpPr>
          <a:xfrm rot="646346">
            <a:off x="5853584" y="931979"/>
            <a:ext cx="1496262" cy="323000"/>
            <a:chOff x="1176225" y="-373025"/>
            <a:chExt cx="3152925" cy="680625"/>
          </a:xfrm>
        </p:grpSpPr>
        <p:sp>
          <p:nvSpPr>
            <p:cNvPr id="6695" name="Google Shape;6695;p40"/>
            <p:cNvSpPr/>
            <p:nvPr/>
          </p:nvSpPr>
          <p:spPr>
            <a:xfrm>
              <a:off x="1176225" y="-373025"/>
              <a:ext cx="3152925" cy="679400"/>
            </a:xfrm>
            <a:custGeom>
              <a:avLst/>
              <a:gdLst/>
              <a:ahLst/>
              <a:cxnLst/>
              <a:rect l="l" t="t" r="r" b="b"/>
              <a:pathLst>
                <a:path w="126117" h="27176" extrusionOk="0">
                  <a:moveTo>
                    <a:pt x="586" y="1"/>
                  </a:moveTo>
                  <a:lnTo>
                    <a:pt x="1805" y="1904"/>
                  </a:lnTo>
                  <a:lnTo>
                    <a:pt x="0" y="4782"/>
                  </a:lnTo>
                  <a:lnTo>
                    <a:pt x="0" y="5172"/>
                  </a:lnTo>
                  <a:lnTo>
                    <a:pt x="2147" y="6441"/>
                  </a:lnTo>
                  <a:lnTo>
                    <a:pt x="1025" y="6880"/>
                  </a:lnTo>
                  <a:cubicBezTo>
                    <a:pt x="976" y="6929"/>
                    <a:pt x="976" y="6929"/>
                    <a:pt x="927" y="6929"/>
                  </a:cubicBezTo>
                  <a:cubicBezTo>
                    <a:pt x="878" y="6977"/>
                    <a:pt x="830" y="6977"/>
                    <a:pt x="781" y="6977"/>
                  </a:cubicBezTo>
                  <a:lnTo>
                    <a:pt x="830" y="6977"/>
                  </a:lnTo>
                  <a:lnTo>
                    <a:pt x="488" y="7124"/>
                  </a:lnTo>
                  <a:cubicBezTo>
                    <a:pt x="439" y="7124"/>
                    <a:pt x="390" y="7124"/>
                    <a:pt x="390" y="7173"/>
                  </a:cubicBezTo>
                  <a:lnTo>
                    <a:pt x="98" y="7270"/>
                  </a:lnTo>
                  <a:lnTo>
                    <a:pt x="2488" y="8636"/>
                  </a:lnTo>
                  <a:lnTo>
                    <a:pt x="1464" y="10880"/>
                  </a:lnTo>
                  <a:cubicBezTo>
                    <a:pt x="1464" y="10929"/>
                    <a:pt x="1415" y="10978"/>
                    <a:pt x="1415" y="11027"/>
                  </a:cubicBezTo>
                  <a:lnTo>
                    <a:pt x="830" y="12344"/>
                  </a:lnTo>
                  <a:lnTo>
                    <a:pt x="2488" y="13759"/>
                  </a:lnTo>
                  <a:lnTo>
                    <a:pt x="830" y="14735"/>
                  </a:lnTo>
                  <a:lnTo>
                    <a:pt x="1805" y="17662"/>
                  </a:lnTo>
                  <a:lnTo>
                    <a:pt x="488" y="21028"/>
                  </a:lnTo>
                  <a:lnTo>
                    <a:pt x="1952" y="24199"/>
                  </a:lnTo>
                  <a:lnTo>
                    <a:pt x="1464" y="25224"/>
                  </a:lnTo>
                  <a:cubicBezTo>
                    <a:pt x="1464" y="25321"/>
                    <a:pt x="1415" y="25419"/>
                    <a:pt x="1366" y="25468"/>
                  </a:cubicBezTo>
                  <a:cubicBezTo>
                    <a:pt x="1366" y="25516"/>
                    <a:pt x="1366" y="25565"/>
                    <a:pt x="1317" y="25614"/>
                  </a:cubicBezTo>
                  <a:lnTo>
                    <a:pt x="683" y="26931"/>
                  </a:lnTo>
                  <a:cubicBezTo>
                    <a:pt x="1108" y="26925"/>
                    <a:pt x="1532" y="26922"/>
                    <a:pt x="1955" y="26922"/>
                  </a:cubicBezTo>
                  <a:cubicBezTo>
                    <a:pt x="4691" y="26922"/>
                    <a:pt x="7395" y="27049"/>
                    <a:pt x="10099" y="27175"/>
                  </a:cubicBezTo>
                  <a:lnTo>
                    <a:pt x="59472" y="27175"/>
                  </a:lnTo>
                  <a:cubicBezTo>
                    <a:pt x="63717" y="27126"/>
                    <a:pt x="68010" y="27126"/>
                    <a:pt x="72255" y="27126"/>
                  </a:cubicBezTo>
                  <a:cubicBezTo>
                    <a:pt x="75589" y="27106"/>
                    <a:pt x="78932" y="27094"/>
                    <a:pt x="82280" y="27094"/>
                  </a:cubicBezTo>
                  <a:cubicBezTo>
                    <a:pt x="87014" y="27094"/>
                    <a:pt x="91758" y="27118"/>
                    <a:pt x="96502" y="27175"/>
                  </a:cubicBezTo>
                  <a:lnTo>
                    <a:pt x="125970" y="27175"/>
                  </a:lnTo>
                  <a:lnTo>
                    <a:pt x="125921" y="27126"/>
                  </a:lnTo>
                  <a:lnTo>
                    <a:pt x="124702" y="25224"/>
                  </a:lnTo>
                  <a:lnTo>
                    <a:pt x="126117" y="22931"/>
                  </a:lnTo>
                  <a:lnTo>
                    <a:pt x="126117" y="21711"/>
                  </a:lnTo>
                  <a:lnTo>
                    <a:pt x="124360" y="20687"/>
                  </a:lnTo>
                  <a:lnTo>
                    <a:pt x="126117" y="20004"/>
                  </a:lnTo>
                  <a:lnTo>
                    <a:pt x="126117" y="19662"/>
                  </a:lnTo>
                  <a:lnTo>
                    <a:pt x="124068" y="18491"/>
                  </a:lnTo>
                  <a:lnTo>
                    <a:pt x="125678" y="14783"/>
                  </a:lnTo>
                  <a:lnTo>
                    <a:pt x="124068" y="13369"/>
                  </a:lnTo>
                  <a:lnTo>
                    <a:pt x="125678" y="12393"/>
                  </a:lnTo>
                  <a:lnTo>
                    <a:pt x="124702" y="9466"/>
                  </a:lnTo>
                  <a:lnTo>
                    <a:pt x="126019" y="6099"/>
                  </a:lnTo>
                  <a:lnTo>
                    <a:pt x="124555" y="2928"/>
                  </a:lnTo>
                  <a:lnTo>
                    <a:pt x="125824" y="98"/>
                  </a:lnTo>
                  <a:lnTo>
                    <a:pt x="100991" y="98"/>
                  </a:lnTo>
                  <a:cubicBezTo>
                    <a:pt x="85135" y="98"/>
                    <a:pt x="69279" y="50"/>
                    <a:pt x="534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40"/>
            <p:cNvSpPr/>
            <p:nvPr/>
          </p:nvSpPr>
          <p:spPr>
            <a:xfrm>
              <a:off x="1331125" y="-373025"/>
              <a:ext cx="148825" cy="76925"/>
            </a:xfrm>
            <a:custGeom>
              <a:avLst/>
              <a:gdLst/>
              <a:ahLst/>
              <a:cxnLst/>
              <a:rect l="l" t="t" r="r" b="b"/>
              <a:pathLst>
                <a:path w="5953" h="3077" extrusionOk="0">
                  <a:moveTo>
                    <a:pt x="0" y="1"/>
                  </a:moveTo>
                  <a:cubicBezTo>
                    <a:pt x="147" y="147"/>
                    <a:pt x="244" y="245"/>
                    <a:pt x="391" y="342"/>
                  </a:cubicBezTo>
                  <a:cubicBezTo>
                    <a:pt x="1122" y="1074"/>
                    <a:pt x="1854" y="1806"/>
                    <a:pt x="2586" y="2538"/>
                  </a:cubicBezTo>
                  <a:cubicBezTo>
                    <a:pt x="2940" y="2892"/>
                    <a:pt x="3380" y="3076"/>
                    <a:pt x="3848" y="3076"/>
                  </a:cubicBezTo>
                  <a:cubicBezTo>
                    <a:pt x="4089" y="3076"/>
                    <a:pt x="4338" y="3028"/>
                    <a:pt x="4586" y="2928"/>
                  </a:cubicBezTo>
                  <a:cubicBezTo>
                    <a:pt x="5513" y="2538"/>
                    <a:pt x="5952" y="1318"/>
                    <a:pt x="5172" y="538"/>
                  </a:cubicBezTo>
                  <a:cubicBezTo>
                    <a:pt x="5025" y="342"/>
                    <a:pt x="4830" y="196"/>
                    <a:pt x="4684" y="1"/>
                  </a:cubicBezTo>
                  <a:lnTo>
                    <a:pt x="3708" y="1"/>
                  </a:lnTo>
                  <a:cubicBezTo>
                    <a:pt x="3952" y="294"/>
                    <a:pt x="4245" y="538"/>
                    <a:pt x="4489" y="830"/>
                  </a:cubicBezTo>
                  <a:cubicBezTo>
                    <a:pt x="4781" y="1123"/>
                    <a:pt x="4928" y="1513"/>
                    <a:pt x="4830" y="1904"/>
                  </a:cubicBezTo>
                  <a:cubicBezTo>
                    <a:pt x="4733" y="2245"/>
                    <a:pt x="4538" y="2587"/>
                    <a:pt x="4196" y="2635"/>
                  </a:cubicBezTo>
                  <a:cubicBezTo>
                    <a:pt x="4137" y="2649"/>
                    <a:pt x="4080" y="2655"/>
                    <a:pt x="4025" y="2655"/>
                  </a:cubicBezTo>
                  <a:cubicBezTo>
                    <a:pt x="3678" y="2655"/>
                    <a:pt x="3425" y="2407"/>
                    <a:pt x="3171" y="2196"/>
                  </a:cubicBezTo>
                  <a:cubicBezTo>
                    <a:pt x="2537" y="1513"/>
                    <a:pt x="1854" y="830"/>
                    <a:pt x="1171" y="196"/>
                  </a:cubicBezTo>
                  <a:cubicBezTo>
                    <a:pt x="1122" y="98"/>
                    <a:pt x="1074" y="50"/>
                    <a:pt x="1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40"/>
            <p:cNvSpPr/>
            <p:nvPr/>
          </p:nvSpPr>
          <p:spPr>
            <a:xfrm>
              <a:off x="1623850" y="-373025"/>
              <a:ext cx="137850" cy="75125"/>
            </a:xfrm>
            <a:custGeom>
              <a:avLst/>
              <a:gdLst/>
              <a:ahLst/>
              <a:cxnLst/>
              <a:rect l="l" t="t" r="r" b="b"/>
              <a:pathLst>
                <a:path w="5514" h="3005" extrusionOk="0">
                  <a:moveTo>
                    <a:pt x="2196" y="196"/>
                  </a:moveTo>
                  <a:lnTo>
                    <a:pt x="3513" y="1416"/>
                  </a:lnTo>
                  <a:cubicBezTo>
                    <a:pt x="3367" y="1562"/>
                    <a:pt x="3172" y="1708"/>
                    <a:pt x="3025" y="1904"/>
                  </a:cubicBezTo>
                  <a:cubicBezTo>
                    <a:pt x="2928" y="2001"/>
                    <a:pt x="2830" y="2099"/>
                    <a:pt x="2732" y="2147"/>
                  </a:cubicBezTo>
                  <a:lnTo>
                    <a:pt x="2196" y="196"/>
                  </a:lnTo>
                  <a:close/>
                  <a:moveTo>
                    <a:pt x="1025" y="928"/>
                  </a:moveTo>
                  <a:lnTo>
                    <a:pt x="2488" y="2391"/>
                  </a:lnTo>
                  <a:cubicBezTo>
                    <a:pt x="2488" y="2440"/>
                    <a:pt x="2440" y="2489"/>
                    <a:pt x="2391" y="2489"/>
                  </a:cubicBezTo>
                  <a:cubicBezTo>
                    <a:pt x="2242" y="2638"/>
                    <a:pt x="2150" y="2702"/>
                    <a:pt x="1984" y="2702"/>
                  </a:cubicBezTo>
                  <a:cubicBezTo>
                    <a:pt x="1933" y="2702"/>
                    <a:pt x="1875" y="2696"/>
                    <a:pt x="1805" y="2684"/>
                  </a:cubicBezTo>
                  <a:cubicBezTo>
                    <a:pt x="1415" y="2587"/>
                    <a:pt x="1074" y="2294"/>
                    <a:pt x="927" y="1904"/>
                  </a:cubicBezTo>
                  <a:cubicBezTo>
                    <a:pt x="830" y="1562"/>
                    <a:pt x="878" y="1221"/>
                    <a:pt x="1025" y="928"/>
                  </a:cubicBezTo>
                  <a:close/>
                  <a:moveTo>
                    <a:pt x="1220" y="1"/>
                  </a:moveTo>
                  <a:cubicBezTo>
                    <a:pt x="1025" y="245"/>
                    <a:pt x="830" y="440"/>
                    <a:pt x="586" y="635"/>
                  </a:cubicBezTo>
                  <a:cubicBezTo>
                    <a:pt x="147" y="1123"/>
                    <a:pt x="0" y="1855"/>
                    <a:pt x="391" y="2440"/>
                  </a:cubicBezTo>
                  <a:cubicBezTo>
                    <a:pt x="682" y="2837"/>
                    <a:pt x="1159" y="3004"/>
                    <a:pt x="1644" y="3004"/>
                  </a:cubicBezTo>
                  <a:cubicBezTo>
                    <a:pt x="2054" y="3004"/>
                    <a:pt x="2469" y="2885"/>
                    <a:pt x="2781" y="2684"/>
                  </a:cubicBezTo>
                  <a:cubicBezTo>
                    <a:pt x="3074" y="2489"/>
                    <a:pt x="3318" y="2196"/>
                    <a:pt x="3562" y="1952"/>
                  </a:cubicBezTo>
                  <a:lnTo>
                    <a:pt x="5513" y="1"/>
                  </a:lnTo>
                  <a:lnTo>
                    <a:pt x="4879" y="1"/>
                  </a:lnTo>
                  <a:cubicBezTo>
                    <a:pt x="4782" y="98"/>
                    <a:pt x="4684" y="196"/>
                    <a:pt x="4586" y="294"/>
                  </a:cubicBezTo>
                  <a:lnTo>
                    <a:pt x="4440" y="1"/>
                  </a:lnTo>
                  <a:lnTo>
                    <a:pt x="4196" y="1"/>
                  </a:lnTo>
                  <a:lnTo>
                    <a:pt x="4245" y="98"/>
                  </a:lnTo>
                  <a:lnTo>
                    <a:pt x="4147" y="1"/>
                  </a:lnTo>
                  <a:lnTo>
                    <a:pt x="3855" y="1"/>
                  </a:lnTo>
                  <a:lnTo>
                    <a:pt x="4440" y="489"/>
                  </a:lnTo>
                  <a:cubicBezTo>
                    <a:pt x="4196" y="733"/>
                    <a:pt x="3952" y="977"/>
                    <a:pt x="3708" y="1221"/>
                  </a:cubicBezTo>
                  <a:lnTo>
                    <a:pt x="3220" y="1"/>
                  </a:lnTo>
                  <a:lnTo>
                    <a:pt x="3025" y="1"/>
                  </a:lnTo>
                  <a:lnTo>
                    <a:pt x="3513" y="1123"/>
                  </a:lnTo>
                  <a:lnTo>
                    <a:pt x="3513" y="1123"/>
                  </a:lnTo>
                  <a:lnTo>
                    <a:pt x="2293" y="1"/>
                  </a:lnTo>
                  <a:lnTo>
                    <a:pt x="2001" y="1"/>
                  </a:lnTo>
                  <a:lnTo>
                    <a:pt x="2537" y="2196"/>
                  </a:lnTo>
                  <a:lnTo>
                    <a:pt x="1122" y="781"/>
                  </a:lnTo>
                  <a:cubicBezTo>
                    <a:pt x="1171" y="684"/>
                    <a:pt x="1269" y="635"/>
                    <a:pt x="1318" y="538"/>
                  </a:cubicBezTo>
                  <a:cubicBezTo>
                    <a:pt x="1513" y="342"/>
                    <a:pt x="1659" y="196"/>
                    <a:pt x="1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40"/>
            <p:cNvSpPr/>
            <p:nvPr/>
          </p:nvSpPr>
          <p:spPr>
            <a:xfrm>
              <a:off x="1953175" y="-371800"/>
              <a:ext cx="140275" cy="74000"/>
            </a:xfrm>
            <a:custGeom>
              <a:avLst/>
              <a:gdLst/>
              <a:ahLst/>
              <a:cxnLst/>
              <a:rect l="l" t="t" r="r" b="b"/>
              <a:pathLst>
                <a:path w="5611" h="2960" extrusionOk="0">
                  <a:moveTo>
                    <a:pt x="0" y="1"/>
                  </a:moveTo>
                  <a:cubicBezTo>
                    <a:pt x="98" y="98"/>
                    <a:pt x="195" y="196"/>
                    <a:pt x="293" y="293"/>
                  </a:cubicBezTo>
                  <a:cubicBezTo>
                    <a:pt x="1025" y="1025"/>
                    <a:pt x="1756" y="1757"/>
                    <a:pt x="2488" y="2489"/>
                  </a:cubicBezTo>
                  <a:cubicBezTo>
                    <a:pt x="2813" y="2813"/>
                    <a:pt x="3209" y="2960"/>
                    <a:pt x="3633" y="2960"/>
                  </a:cubicBezTo>
                  <a:cubicBezTo>
                    <a:pt x="3910" y="2960"/>
                    <a:pt x="4199" y="2897"/>
                    <a:pt x="4488" y="2781"/>
                  </a:cubicBezTo>
                  <a:cubicBezTo>
                    <a:pt x="4928" y="2635"/>
                    <a:pt x="5318" y="2294"/>
                    <a:pt x="5464" y="1806"/>
                  </a:cubicBezTo>
                  <a:cubicBezTo>
                    <a:pt x="5611" y="1318"/>
                    <a:pt x="5464" y="830"/>
                    <a:pt x="5123" y="489"/>
                  </a:cubicBezTo>
                  <a:cubicBezTo>
                    <a:pt x="4976" y="342"/>
                    <a:pt x="4781" y="147"/>
                    <a:pt x="4635" y="1"/>
                  </a:cubicBezTo>
                  <a:lnTo>
                    <a:pt x="3659" y="1"/>
                  </a:lnTo>
                  <a:cubicBezTo>
                    <a:pt x="3903" y="245"/>
                    <a:pt x="4196" y="489"/>
                    <a:pt x="4440" y="732"/>
                  </a:cubicBezTo>
                  <a:cubicBezTo>
                    <a:pt x="4732" y="1025"/>
                    <a:pt x="4830" y="1464"/>
                    <a:pt x="4781" y="1855"/>
                  </a:cubicBezTo>
                  <a:cubicBezTo>
                    <a:pt x="4684" y="2147"/>
                    <a:pt x="4440" y="2586"/>
                    <a:pt x="4196" y="2635"/>
                  </a:cubicBezTo>
                  <a:cubicBezTo>
                    <a:pt x="4143" y="2647"/>
                    <a:pt x="4091" y="2652"/>
                    <a:pt x="4040" y="2652"/>
                  </a:cubicBezTo>
                  <a:cubicBezTo>
                    <a:pt x="3665" y="2652"/>
                    <a:pt x="3337" y="2362"/>
                    <a:pt x="3122" y="2147"/>
                  </a:cubicBezTo>
                  <a:cubicBezTo>
                    <a:pt x="2439" y="1464"/>
                    <a:pt x="1756" y="781"/>
                    <a:pt x="1122" y="147"/>
                  </a:cubicBezTo>
                  <a:cubicBezTo>
                    <a:pt x="1073" y="98"/>
                    <a:pt x="976" y="49"/>
                    <a:pt x="9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40"/>
            <p:cNvSpPr/>
            <p:nvPr/>
          </p:nvSpPr>
          <p:spPr>
            <a:xfrm>
              <a:off x="2243450" y="-373025"/>
              <a:ext cx="137850" cy="74325"/>
            </a:xfrm>
            <a:custGeom>
              <a:avLst/>
              <a:gdLst/>
              <a:ahLst/>
              <a:cxnLst/>
              <a:rect l="l" t="t" r="r" b="b"/>
              <a:pathLst>
                <a:path w="5514" h="2973" extrusionOk="0">
                  <a:moveTo>
                    <a:pt x="2245" y="147"/>
                  </a:moveTo>
                  <a:lnTo>
                    <a:pt x="3513" y="1367"/>
                  </a:lnTo>
                  <a:cubicBezTo>
                    <a:pt x="3367" y="1513"/>
                    <a:pt x="3220" y="1708"/>
                    <a:pt x="3025" y="1855"/>
                  </a:cubicBezTo>
                  <a:cubicBezTo>
                    <a:pt x="2928" y="1952"/>
                    <a:pt x="2830" y="2050"/>
                    <a:pt x="2781" y="2147"/>
                  </a:cubicBezTo>
                  <a:lnTo>
                    <a:pt x="2245" y="147"/>
                  </a:lnTo>
                  <a:close/>
                  <a:moveTo>
                    <a:pt x="1074" y="879"/>
                  </a:moveTo>
                  <a:lnTo>
                    <a:pt x="2537" y="2343"/>
                  </a:lnTo>
                  <a:cubicBezTo>
                    <a:pt x="2489" y="2391"/>
                    <a:pt x="2440" y="2440"/>
                    <a:pt x="2440" y="2489"/>
                  </a:cubicBezTo>
                  <a:cubicBezTo>
                    <a:pt x="2310" y="2619"/>
                    <a:pt x="2201" y="2684"/>
                    <a:pt x="2057" y="2684"/>
                  </a:cubicBezTo>
                  <a:cubicBezTo>
                    <a:pt x="1985" y="2684"/>
                    <a:pt x="1903" y="2668"/>
                    <a:pt x="1806" y="2635"/>
                  </a:cubicBezTo>
                  <a:cubicBezTo>
                    <a:pt x="1415" y="2538"/>
                    <a:pt x="1123" y="2245"/>
                    <a:pt x="976" y="1855"/>
                  </a:cubicBezTo>
                  <a:cubicBezTo>
                    <a:pt x="879" y="1513"/>
                    <a:pt x="927" y="1172"/>
                    <a:pt x="1074" y="879"/>
                  </a:cubicBezTo>
                  <a:close/>
                  <a:moveTo>
                    <a:pt x="1220" y="1"/>
                  </a:moveTo>
                  <a:cubicBezTo>
                    <a:pt x="1025" y="196"/>
                    <a:pt x="830" y="391"/>
                    <a:pt x="635" y="635"/>
                  </a:cubicBezTo>
                  <a:cubicBezTo>
                    <a:pt x="147" y="1074"/>
                    <a:pt x="1" y="1806"/>
                    <a:pt x="440" y="2391"/>
                  </a:cubicBezTo>
                  <a:cubicBezTo>
                    <a:pt x="724" y="2805"/>
                    <a:pt x="1174" y="2972"/>
                    <a:pt x="1642" y="2972"/>
                  </a:cubicBezTo>
                  <a:cubicBezTo>
                    <a:pt x="2057" y="2972"/>
                    <a:pt x="2487" y="2842"/>
                    <a:pt x="2830" y="2635"/>
                  </a:cubicBezTo>
                  <a:cubicBezTo>
                    <a:pt x="3123" y="2440"/>
                    <a:pt x="3367" y="2147"/>
                    <a:pt x="3611" y="1904"/>
                  </a:cubicBezTo>
                  <a:cubicBezTo>
                    <a:pt x="4245" y="1269"/>
                    <a:pt x="4879" y="635"/>
                    <a:pt x="5514" y="50"/>
                  </a:cubicBezTo>
                  <a:lnTo>
                    <a:pt x="4879" y="50"/>
                  </a:lnTo>
                  <a:lnTo>
                    <a:pt x="4635" y="294"/>
                  </a:lnTo>
                  <a:lnTo>
                    <a:pt x="4489" y="50"/>
                  </a:lnTo>
                  <a:lnTo>
                    <a:pt x="3952" y="50"/>
                  </a:lnTo>
                  <a:lnTo>
                    <a:pt x="4440" y="440"/>
                  </a:lnTo>
                  <a:cubicBezTo>
                    <a:pt x="4245" y="684"/>
                    <a:pt x="4001" y="928"/>
                    <a:pt x="3757" y="1172"/>
                  </a:cubicBezTo>
                  <a:lnTo>
                    <a:pt x="3220" y="1"/>
                  </a:lnTo>
                  <a:lnTo>
                    <a:pt x="3025" y="1"/>
                  </a:lnTo>
                  <a:lnTo>
                    <a:pt x="3513" y="1123"/>
                  </a:lnTo>
                  <a:lnTo>
                    <a:pt x="2391" y="1"/>
                  </a:lnTo>
                  <a:lnTo>
                    <a:pt x="2001" y="1"/>
                  </a:lnTo>
                  <a:lnTo>
                    <a:pt x="2586" y="2147"/>
                  </a:lnTo>
                  <a:lnTo>
                    <a:pt x="1171" y="733"/>
                  </a:lnTo>
                  <a:cubicBezTo>
                    <a:pt x="1220" y="635"/>
                    <a:pt x="1269" y="586"/>
                    <a:pt x="1367" y="489"/>
                  </a:cubicBezTo>
                  <a:cubicBezTo>
                    <a:pt x="1513" y="342"/>
                    <a:pt x="1659" y="196"/>
                    <a:pt x="1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40"/>
            <p:cNvSpPr/>
            <p:nvPr/>
          </p:nvSpPr>
          <p:spPr>
            <a:xfrm>
              <a:off x="2573975" y="-371800"/>
              <a:ext cx="139075" cy="72375"/>
            </a:xfrm>
            <a:custGeom>
              <a:avLst/>
              <a:gdLst/>
              <a:ahLst/>
              <a:cxnLst/>
              <a:rect l="l" t="t" r="r" b="b"/>
              <a:pathLst>
                <a:path w="5563" h="2895" extrusionOk="0">
                  <a:moveTo>
                    <a:pt x="1" y="1"/>
                  </a:moveTo>
                  <a:cubicBezTo>
                    <a:pt x="99" y="49"/>
                    <a:pt x="196" y="147"/>
                    <a:pt x="245" y="196"/>
                  </a:cubicBezTo>
                  <a:cubicBezTo>
                    <a:pt x="977" y="928"/>
                    <a:pt x="1757" y="1659"/>
                    <a:pt x="2489" y="2391"/>
                  </a:cubicBezTo>
                  <a:cubicBezTo>
                    <a:pt x="2829" y="2731"/>
                    <a:pt x="3247" y="2895"/>
                    <a:pt x="3682" y="2895"/>
                  </a:cubicBezTo>
                  <a:cubicBezTo>
                    <a:pt x="3933" y="2895"/>
                    <a:pt x="4190" y="2840"/>
                    <a:pt x="4441" y="2733"/>
                  </a:cubicBezTo>
                  <a:cubicBezTo>
                    <a:pt x="4880" y="2586"/>
                    <a:pt x="5319" y="2245"/>
                    <a:pt x="5465" y="1757"/>
                  </a:cubicBezTo>
                  <a:cubicBezTo>
                    <a:pt x="5563" y="1269"/>
                    <a:pt x="5416" y="781"/>
                    <a:pt x="5075" y="440"/>
                  </a:cubicBezTo>
                  <a:cubicBezTo>
                    <a:pt x="4929" y="293"/>
                    <a:pt x="4782" y="147"/>
                    <a:pt x="4636" y="1"/>
                  </a:cubicBezTo>
                  <a:lnTo>
                    <a:pt x="3709" y="1"/>
                  </a:lnTo>
                  <a:cubicBezTo>
                    <a:pt x="3953" y="196"/>
                    <a:pt x="4148" y="440"/>
                    <a:pt x="4392" y="684"/>
                  </a:cubicBezTo>
                  <a:cubicBezTo>
                    <a:pt x="4685" y="976"/>
                    <a:pt x="4831" y="1415"/>
                    <a:pt x="4733" y="1806"/>
                  </a:cubicBezTo>
                  <a:cubicBezTo>
                    <a:pt x="4685" y="2098"/>
                    <a:pt x="4392" y="2538"/>
                    <a:pt x="4148" y="2586"/>
                  </a:cubicBezTo>
                  <a:cubicBezTo>
                    <a:pt x="4095" y="2598"/>
                    <a:pt x="4044" y="2603"/>
                    <a:pt x="3994" y="2603"/>
                  </a:cubicBezTo>
                  <a:cubicBezTo>
                    <a:pt x="3628" y="2603"/>
                    <a:pt x="3332" y="2313"/>
                    <a:pt x="3075" y="2098"/>
                  </a:cubicBezTo>
                  <a:cubicBezTo>
                    <a:pt x="2440" y="1415"/>
                    <a:pt x="1757" y="732"/>
                    <a:pt x="1074" y="98"/>
                  </a:cubicBezTo>
                  <a:cubicBezTo>
                    <a:pt x="1026" y="49"/>
                    <a:pt x="1026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40"/>
            <p:cNvSpPr/>
            <p:nvPr/>
          </p:nvSpPr>
          <p:spPr>
            <a:xfrm>
              <a:off x="2863050" y="-371800"/>
              <a:ext cx="136625" cy="72500"/>
            </a:xfrm>
            <a:custGeom>
              <a:avLst/>
              <a:gdLst/>
              <a:ahLst/>
              <a:cxnLst/>
              <a:rect l="l" t="t" r="r" b="b"/>
              <a:pathLst>
                <a:path w="5465" h="2900" extrusionOk="0">
                  <a:moveTo>
                    <a:pt x="2245" y="98"/>
                  </a:moveTo>
                  <a:lnTo>
                    <a:pt x="3562" y="1318"/>
                  </a:lnTo>
                  <a:lnTo>
                    <a:pt x="3074" y="1757"/>
                  </a:lnTo>
                  <a:cubicBezTo>
                    <a:pt x="2977" y="1855"/>
                    <a:pt x="2879" y="1952"/>
                    <a:pt x="2782" y="2050"/>
                  </a:cubicBezTo>
                  <a:lnTo>
                    <a:pt x="2245" y="98"/>
                  </a:lnTo>
                  <a:close/>
                  <a:moveTo>
                    <a:pt x="1074" y="830"/>
                  </a:moveTo>
                  <a:lnTo>
                    <a:pt x="2538" y="2294"/>
                  </a:lnTo>
                  <a:cubicBezTo>
                    <a:pt x="2538" y="2342"/>
                    <a:pt x="2489" y="2342"/>
                    <a:pt x="2440" y="2391"/>
                  </a:cubicBezTo>
                  <a:cubicBezTo>
                    <a:pt x="2291" y="2540"/>
                    <a:pt x="2199" y="2604"/>
                    <a:pt x="2033" y="2604"/>
                  </a:cubicBezTo>
                  <a:cubicBezTo>
                    <a:pt x="1982" y="2604"/>
                    <a:pt x="1924" y="2598"/>
                    <a:pt x="1855" y="2586"/>
                  </a:cubicBezTo>
                  <a:cubicBezTo>
                    <a:pt x="1464" y="2489"/>
                    <a:pt x="1123" y="2147"/>
                    <a:pt x="976" y="1757"/>
                  </a:cubicBezTo>
                  <a:cubicBezTo>
                    <a:pt x="879" y="1415"/>
                    <a:pt x="928" y="1123"/>
                    <a:pt x="1074" y="830"/>
                  </a:cubicBezTo>
                  <a:close/>
                  <a:moveTo>
                    <a:pt x="1172" y="1"/>
                  </a:moveTo>
                  <a:cubicBezTo>
                    <a:pt x="1025" y="196"/>
                    <a:pt x="830" y="342"/>
                    <a:pt x="635" y="537"/>
                  </a:cubicBezTo>
                  <a:cubicBezTo>
                    <a:pt x="196" y="1025"/>
                    <a:pt x="1" y="1757"/>
                    <a:pt x="440" y="2342"/>
                  </a:cubicBezTo>
                  <a:cubicBezTo>
                    <a:pt x="724" y="2730"/>
                    <a:pt x="1187" y="2899"/>
                    <a:pt x="1661" y="2899"/>
                  </a:cubicBezTo>
                  <a:cubicBezTo>
                    <a:pt x="2081" y="2899"/>
                    <a:pt x="2510" y="2767"/>
                    <a:pt x="2830" y="2538"/>
                  </a:cubicBezTo>
                  <a:cubicBezTo>
                    <a:pt x="3123" y="2391"/>
                    <a:pt x="3367" y="2098"/>
                    <a:pt x="3611" y="1855"/>
                  </a:cubicBezTo>
                  <a:cubicBezTo>
                    <a:pt x="4245" y="1220"/>
                    <a:pt x="4831" y="635"/>
                    <a:pt x="5465" y="1"/>
                  </a:cubicBezTo>
                  <a:lnTo>
                    <a:pt x="4831" y="1"/>
                  </a:lnTo>
                  <a:cubicBezTo>
                    <a:pt x="4782" y="98"/>
                    <a:pt x="4733" y="147"/>
                    <a:pt x="4636" y="196"/>
                  </a:cubicBezTo>
                  <a:lnTo>
                    <a:pt x="4538" y="1"/>
                  </a:lnTo>
                  <a:lnTo>
                    <a:pt x="4001" y="1"/>
                  </a:lnTo>
                  <a:lnTo>
                    <a:pt x="4489" y="391"/>
                  </a:lnTo>
                  <a:cubicBezTo>
                    <a:pt x="4245" y="635"/>
                    <a:pt x="4001" y="830"/>
                    <a:pt x="3757" y="1074"/>
                  </a:cubicBezTo>
                  <a:lnTo>
                    <a:pt x="3269" y="1"/>
                  </a:lnTo>
                  <a:lnTo>
                    <a:pt x="3074" y="1"/>
                  </a:lnTo>
                  <a:lnTo>
                    <a:pt x="3562" y="1025"/>
                  </a:lnTo>
                  <a:lnTo>
                    <a:pt x="2440" y="1"/>
                  </a:lnTo>
                  <a:lnTo>
                    <a:pt x="2050" y="1"/>
                  </a:lnTo>
                  <a:lnTo>
                    <a:pt x="2586" y="2098"/>
                  </a:lnTo>
                  <a:lnTo>
                    <a:pt x="1172" y="684"/>
                  </a:lnTo>
                  <a:cubicBezTo>
                    <a:pt x="1220" y="586"/>
                    <a:pt x="1318" y="489"/>
                    <a:pt x="1367" y="440"/>
                  </a:cubicBezTo>
                  <a:cubicBezTo>
                    <a:pt x="1513" y="293"/>
                    <a:pt x="1659" y="147"/>
                    <a:pt x="18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40"/>
            <p:cNvSpPr/>
            <p:nvPr/>
          </p:nvSpPr>
          <p:spPr>
            <a:xfrm>
              <a:off x="3196025" y="-370575"/>
              <a:ext cx="137850" cy="71150"/>
            </a:xfrm>
            <a:custGeom>
              <a:avLst/>
              <a:gdLst/>
              <a:ahLst/>
              <a:cxnLst/>
              <a:rect l="l" t="t" r="r" b="b"/>
              <a:pathLst>
                <a:path w="5514" h="2846" extrusionOk="0">
                  <a:moveTo>
                    <a:pt x="1" y="0"/>
                  </a:moveTo>
                  <a:cubicBezTo>
                    <a:pt x="50" y="49"/>
                    <a:pt x="147" y="98"/>
                    <a:pt x="196" y="147"/>
                  </a:cubicBezTo>
                  <a:cubicBezTo>
                    <a:pt x="928" y="879"/>
                    <a:pt x="1660" y="1610"/>
                    <a:pt x="2391" y="2342"/>
                  </a:cubicBezTo>
                  <a:cubicBezTo>
                    <a:pt x="2731" y="2682"/>
                    <a:pt x="3149" y="2846"/>
                    <a:pt x="3596" y="2846"/>
                  </a:cubicBezTo>
                  <a:cubicBezTo>
                    <a:pt x="3855" y="2846"/>
                    <a:pt x="4123" y="2791"/>
                    <a:pt x="4392" y="2684"/>
                  </a:cubicBezTo>
                  <a:cubicBezTo>
                    <a:pt x="4831" y="2537"/>
                    <a:pt x="5221" y="2196"/>
                    <a:pt x="5367" y="1708"/>
                  </a:cubicBezTo>
                  <a:cubicBezTo>
                    <a:pt x="5514" y="1220"/>
                    <a:pt x="5367" y="732"/>
                    <a:pt x="5026" y="391"/>
                  </a:cubicBezTo>
                  <a:cubicBezTo>
                    <a:pt x="4880" y="244"/>
                    <a:pt x="4733" y="98"/>
                    <a:pt x="4636" y="0"/>
                  </a:cubicBezTo>
                  <a:lnTo>
                    <a:pt x="3660" y="0"/>
                  </a:lnTo>
                  <a:cubicBezTo>
                    <a:pt x="3904" y="196"/>
                    <a:pt x="4099" y="440"/>
                    <a:pt x="4343" y="635"/>
                  </a:cubicBezTo>
                  <a:cubicBezTo>
                    <a:pt x="4636" y="927"/>
                    <a:pt x="4733" y="1366"/>
                    <a:pt x="4684" y="1757"/>
                  </a:cubicBezTo>
                  <a:cubicBezTo>
                    <a:pt x="4587" y="2049"/>
                    <a:pt x="4343" y="2489"/>
                    <a:pt x="4099" y="2537"/>
                  </a:cubicBezTo>
                  <a:cubicBezTo>
                    <a:pt x="4046" y="2549"/>
                    <a:pt x="3994" y="2554"/>
                    <a:pt x="3943" y="2554"/>
                  </a:cubicBezTo>
                  <a:cubicBezTo>
                    <a:pt x="3568" y="2554"/>
                    <a:pt x="3240" y="2264"/>
                    <a:pt x="3026" y="2049"/>
                  </a:cubicBezTo>
                  <a:cubicBezTo>
                    <a:pt x="2343" y="1366"/>
                    <a:pt x="1660" y="683"/>
                    <a:pt x="1025" y="49"/>
                  </a:cubicBezTo>
                  <a:cubicBezTo>
                    <a:pt x="977" y="0"/>
                    <a:pt x="977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40"/>
            <p:cNvSpPr/>
            <p:nvPr/>
          </p:nvSpPr>
          <p:spPr>
            <a:xfrm>
              <a:off x="3483875" y="-370575"/>
              <a:ext cx="135425" cy="71275"/>
            </a:xfrm>
            <a:custGeom>
              <a:avLst/>
              <a:gdLst/>
              <a:ahLst/>
              <a:cxnLst/>
              <a:rect l="l" t="t" r="r" b="b"/>
              <a:pathLst>
                <a:path w="5417" h="2851" extrusionOk="0">
                  <a:moveTo>
                    <a:pt x="2245" y="49"/>
                  </a:moveTo>
                  <a:lnTo>
                    <a:pt x="3513" y="1269"/>
                  </a:lnTo>
                  <a:lnTo>
                    <a:pt x="3026" y="1708"/>
                  </a:lnTo>
                  <a:cubicBezTo>
                    <a:pt x="2928" y="1806"/>
                    <a:pt x="2830" y="1903"/>
                    <a:pt x="2782" y="2001"/>
                  </a:cubicBezTo>
                  <a:lnTo>
                    <a:pt x="2245" y="49"/>
                  </a:lnTo>
                  <a:close/>
                  <a:moveTo>
                    <a:pt x="1074" y="781"/>
                  </a:moveTo>
                  <a:lnTo>
                    <a:pt x="2538" y="2245"/>
                  </a:lnTo>
                  <a:cubicBezTo>
                    <a:pt x="2489" y="2293"/>
                    <a:pt x="2440" y="2293"/>
                    <a:pt x="2440" y="2342"/>
                  </a:cubicBezTo>
                  <a:cubicBezTo>
                    <a:pt x="2254" y="2491"/>
                    <a:pt x="2153" y="2555"/>
                    <a:pt x="1985" y="2555"/>
                  </a:cubicBezTo>
                  <a:cubicBezTo>
                    <a:pt x="1933" y="2555"/>
                    <a:pt x="1875" y="2549"/>
                    <a:pt x="1806" y="2537"/>
                  </a:cubicBezTo>
                  <a:cubicBezTo>
                    <a:pt x="1416" y="2440"/>
                    <a:pt x="1123" y="2098"/>
                    <a:pt x="976" y="1708"/>
                  </a:cubicBezTo>
                  <a:cubicBezTo>
                    <a:pt x="879" y="1366"/>
                    <a:pt x="928" y="1074"/>
                    <a:pt x="1074" y="781"/>
                  </a:cubicBezTo>
                  <a:close/>
                  <a:moveTo>
                    <a:pt x="1123" y="0"/>
                  </a:moveTo>
                  <a:cubicBezTo>
                    <a:pt x="976" y="147"/>
                    <a:pt x="781" y="342"/>
                    <a:pt x="635" y="488"/>
                  </a:cubicBezTo>
                  <a:cubicBezTo>
                    <a:pt x="147" y="976"/>
                    <a:pt x="1" y="1708"/>
                    <a:pt x="391" y="2293"/>
                  </a:cubicBezTo>
                  <a:cubicBezTo>
                    <a:pt x="701" y="2681"/>
                    <a:pt x="1163" y="2850"/>
                    <a:pt x="1637" y="2850"/>
                  </a:cubicBezTo>
                  <a:cubicBezTo>
                    <a:pt x="2057" y="2850"/>
                    <a:pt x="2487" y="2718"/>
                    <a:pt x="2830" y="2489"/>
                  </a:cubicBezTo>
                  <a:cubicBezTo>
                    <a:pt x="3123" y="2342"/>
                    <a:pt x="3367" y="2049"/>
                    <a:pt x="3611" y="1806"/>
                  </a:cubicBezTo>
                  <a:cubicBezTo>
                    <a:pt x="4196" y="1220"/>
                    <a:pt x="4782" y="586"/>
                    <a:pt x="5416" y="0"/>
                  </a:cubicBezTo>
                  <a:lnTo>
                    <a:pt x="4782" y="0"/>
                  </a:lnTo>
                  <a:cubicBezTo>
                    <a:pt x="4733" y="49"/>
                    <a:pt x="4684" y="98"/>
                    <a:pt x="4636" y="147"/>
                  </a:cubicBezTo>
                  <a:lnTo>
                    <a:pt x="4538" y="0"/>
                  </a:lnTo>
                  <a:lnTo>
                    <a:pt x="4050" y="0"/>
                  </a:lnTo>
                  <a:lnTo>
                    <a:pt x="4440" y="342"/>
                  </a:lnTo>
                  <a:cubicBezTo>
                    <a:pt x="4196" y="586"/>
                    <a:pt x="4001" y="781"/>
                    <a:pt x="3757" y="1025"/>
                  </a:cubicBezTo>
                  <a:lnTo>
                    <a:pt x="3269" y="0"/>
                  </a:lnTo>
                  <a:lnTo>
                    <a:pt x="3074" y="0"/>
                  </a:lnTo>
                  <a:lnTo>
                    <a:pt x="3513" y="976"/>
                  </a:lnTo>
                  <a:lnTo>
                    <a:pt x="3513" y="976"/>
                  </a:lnTo>
                  <a:lnTo>
                    <a:pt x="2440" y="0"/>
                  </a:lnTo>
                  <a:lnTo>
                    <a:pt x="2050" y="0"/>
                  </a:lnTo>
                  <a:lnTo>
                    <a:pt x="2586" y="2049"/>
                  </a:lnTo>
                  <a:lnTo>
                    <a:pt x="1172" y="635"/>
                  </a:lnTo>
                  <a:cubicBezTo>
                    <a:pt x="1220" y="537"/>
                    <a:pt x="1269" y="440"/>
                    <a:pt x="1367" y="391"/>
                  </a:cubicBezTo>
                  <a:cubicBezTo>
                    <a:pt x="1464" y="244"/>
                    <a:pt x="1611" y="147"/>
                    <a:pt x="1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40"/>
            <p:cNvSpPr/>
            <p:nvPr/>
          </p:nvSpPr>
          <p:spPr>
            <a:xfrm>
              <a:off x="3816850" y="-370575"/>
              <a:ext cx="136625" cy="71150"/>
            </a:xfrm>
            <a:custGeom>
              <a:avLst/>
              <a:gdLst/>
              <a:ahLst/>
              <a:cxnLst/>
              <a:rect l="l" t="t" r="r" b="b"/>
              <a:pathLst>
                <a:path w="5465" h="2846" extrusionOk="0">
                  <a:moveTo>
                    <a:pt x="1" y="0"/>
                  </a:moveTo>
                  <a:cubicBezTo>
                    <a:pt x="50" y="49"/>
                    <a:pt x="98" y="98"/>
                    <a:pt x="147" y="147"/>
                  </a:cubicBezTo>
                  <a:cubicBezTo>
                    <a:pt x="879" y="879"/>
                    <a:pt x="1660" y="1610"/>
                    <a:pt x="2391" y="2342"/>
                  </a:cubicBezTo>
                  <a:cubicBezTo>
                    <a:pt x="2731" y="2682"/>
                    <a:pt x="3149" y="2846"/>
                    <a:pt x="3584" y="2846"/>
                  </a:cubicBezTo>
                  <a:cubicBezTo>
                    <a:pt x="3835" y="2846"/>
                    <a:pt x="4092" y="2791"/>
                    <a:pt x="4343" y="2684"/>
                  </a:cubicBezTo>
                  <a:cubicBezTo>
                    <a:pt x="4782" y="2537"/>
                    <a:pt x="5221" y="2196"/>
                    <a:pt x="5367" y="1708"/>
                  </a:cubicBezTo>
                  <a:cubicBezTo>
                    <a:pt x="5465" y="1220"/>
                    <a:pt x="5319" y="732"/>
                    <a:pt x="4977" y="391"/>
                  </a:cubicBezTo>
                  <a:cubicBezTo>
                    <a:pt x="4880" y="244"/>
                    <a:pt x="4733" y="147"/>
                    <a:pt x="4587" y="0"/>
                  </a:cubicBezTo>
                  <a:lnTo>
                    <a:pt x="3660" y="0"/>
                  </a:lnTo>
                  <a:cubicBezTo>
                    <a:pt x="3855" y="196"/>
                    <a:pt x="4099" y="440"/>
                    <a:pt x="4294" y="635"/>
                  </a:cubicBezTo>
                  <a:cubicBezTo>
                    <a:pt x="4587" y="927"/>
                    <a:pt x="4733" y="1366"/>
                    <a:pt x="4636" y="1757"/>
                  </a:cubicBezTo>
                  <a:cubicBezTo>
                    <a:pt x="4587" y="2049"/>
                    <a:pt x="4294" y="2489"/>
                    <a:pt x="4050" y="2537"/>
                  </a:cubicBezTo>
                  <a:cubicBezTo>
                    <a:pt x="3997" y="2549"/>
                    <a:pt x="3946" y="2554"/>
                    <a:pt x="3896" y="2554"/>
                  </a:cubicBezTo>
                  <a:cubicBezTo>
                    <a:pt x="3530" y="2554"/>
                    <a:pt x="3234" y="2264"/>
                    <a:pt x="2977" y="2049"/>
                  </a:cubicBezTo>
                  <a:cubicBezTo>
                    <a:pt x="2343" y="1366"/>
                    <a:pt x="1660" y="683"/>
                    <a:pt x="976" y="49"/>
                  </a:cubicBezTo>
                  <a:cubicBezTo>
                    <a:pt x="976" y="0"/>
                    <a:pt x="976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40"/>
            <p:cNvSpPr/>
            <p:nvPr/>
          </p:nvSpPr>
          <p:spPr>
            <a:xfrm>
              <a:off x="4103475" y="-370575"/>
              <a:ext cx="135425" cy="71275"/>
            </a:xfrm>
            <a:custGeom>
              <a:avLst/>
              <a:gdLst/>
              <a:ahLst/>
              <a:cxnLst/>
              <a:rect l="l" t="t" r="r" b="b"/>
              <a:pathLst>
                <a:path w="5417" h="2851" extrusionOk="0">
                  <a:moveTo>
                    <a:pt x="2245" y="49"/>
                  </a:moveTo>
                  <a:lnTo>
                    <a:pt x="3562" y="1269"/>
                  </a:lnTo>
                  <a:cubicBezTo>
                    <a:pt x="3416" y="1415"/>
                    <a:pt x="3221" y="1562"/>
                    <a:pt x="3074" y="1708"/>
                  </a:cubicBezTo>
                  <a:cubicBezTo>
                    <a:pt x="2977" y="1806"/>
                    <a:pt x="2879" y="1903"/>
                    <a:pt x="2782" y="2001"/>
                  </a:cubicBezTo>
                  <a:lnTo>
                    <a:pt x="2245" y="49"/>
                  </a:lnTo>
                  <a:close/>
                  <a:moveTo>
                    <a:pt x="1074" y="781"/>
                  </a:moveTo>
                  <a:lnTo>
                    <a:pt x="2538" y="2245"/>
                  </a:lnTo>
                  <a:cubicBezTo>
                    <a:pt x="2538" y="2293"/>
                    <a:pt x="2489" y="2293"/>
                    <a:pt x="2440" y="2342"/>
                  </a:cubicBezTo>
                  <a:cubicBezTo>
                    <a:pt x="2291" y="2491"/>
                    <a:pt x="2171" y="2555"/>
                    <a:pt x="2013" y="2555"/>
                  </a:cubicBezTo>
                  <a:cubicBezTo>
                    <a:pt x="1965" y="2555"/>
                    <a:pt x="1912" y="2549"/>
                    <a:pt x="1855" y="2537"/>
                  </a:cubicBezTo>
                  <a:cubicBezTo>
                    <a:pt x="1464" y="2440"/>
                    <a:pt x="1123" y="2098"/>
                    <a:pt x="977" y="1708"/>
                  </a:cubicBezTo>
                  <a:cubicBezTo>
                    <a:pt x="879" y="1366"/>
                    <a:pt x="928" y="1074"/>
                    <a:pt x="1074" y="781"/>
                  </a:cubicBezTo>
                  <a:close/>
                  <a:moveTo>
                    <a:pt x="1123" y="0"/>
                  </a:moveTo>
                  <a:cubicBezTo>
                    <a:pt x="977" y="147"/>
                    <a:pt x="830" y="342"/>
                    <a:pt x="635" y="488"/>
                  </a:cubicBezTo>
                  <a:cubicBezTo>
                    <a:pt x="147" y="976"/>
                    <a:pt x="1" y="1708"/>
                    <a:pt x="440" y="2293"/>
                  </a:cubicBezTo>
                  <a:cubicBezTo>
                    <a:pt x="725" y="2681"/>
                    <a:pt x="1174" y="2850"/>
                    <a:pt x="1642" y="2850"/>
                  </a:cubicBezTo>
                  <a:cubicBezTo>
                    <a:pt x="2057" y="2850"/>
                    <a:pt x="2487" y="2718"/>
                    <a:pt x="2831" y="2489"/>
                  </a:cubicBezTo>
                  <a:cubicBezTo>
                    <a:pt x="3123" y="2342"/>
                    <a:pt x="3367" y="2049"/>
                    <a:pt x="3611" y="1806"/>
                  </a:cubicBezTo>
                  <a:cubicBezTo>
                    <a:pt x="4197" y="1220"/>
                    <a:pt x="4831" y="586"/>
                    <a:pt x="5416" y="0"/>
                  </a:cubicBezTo>
                  <a:lnTo>
                    <a:pt x="4831" y="0"/>
                  </a:lnTo>
                  <a:cubicBezTo>
                    <a:pt x="4733" y="49"/>
                    <a:pt x="4684" y="98"/>
                    <a:pt x="4636" y="147"/>
                  </a:cubicBezTo>
                  <a:lnTo>
                    <a:pt x="4538" y="0"/>
                  </a:lnTo>
                  <a:lnTo>
                    <a:pt x="4050" y="0"/>
                  </a:lnTo>
                  <a:lnTo>
                    <a:pt x="4489" y="342"/>
                  </a:lnTo>
                  <a:cubicBezTo>
                    <a:pt x="4245" y="586"/>
                    <a:pt x="4001" y="781"/>
                    <a:pt x="3758" y="1025"/>
                  </a:cubicBezTo>
                  <a:lnTo>
                    <a:pt x="3318" y="0"/>
                  </a:lnTo>
                  <a:lnTo>
                    <a:pt x="3123" y="0"/>
                  </a:lnTo>
                  <a:lnTo>
                    <a:pt x="3562" y="976"/>
                  </a:lnTo>
                  <a:lnTo>
                    <a:pt x="2489" y="0"/>
                  </a:lnTo>
                  <a:lnTo>
                    <a:pt x="2050" y="0"/>
                  </a:lnTo>
                  <a:lnTo>
                    <a:pt x="2587" y="2049"/>
                  </a:lnTo>
                  <a:lnTo>
                    <a:pt x="1172" y="635"/>
                  </a:lnTo>
                  <a:cubicBezTo>
                    <a:pt x="1221" y="537"/>
                    <a:pt x="1318" y="440"/>
                    <a:pt x="1367" y="391"/>
                  </a:cubicBezTo>
                  <a:cubicBezTo>
                    <a:pt x="1513" y="244"/>
                    <a:pt x="1611" y="147"/>
                    <a:pt x="1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40"/>
            <p:cNvSpPr/>
            <p:nvPr/>
          </p:nvSpPr>
          <p:spPr>
            <a:xfrm>
              <a:off x="1187200" y="-202250"/>
              <a:ext cx="93925" cy="128000"/>
            </a:xfrm>
            <a:custGeom>
              <a:avLst/>
              <a:gdLst/>
              <a:ahLst/>
              <a:cxnLst/>
              <a:rect l="l" t="t" r="r" b="b"/>
              <a:pathLst>
                <a:path w="3757" h="5120" extrusionOk="0">
                  <a:moveTo>
                    <a:pt x="635" y="0"/>
                  </a:moveTo>
                  <a:cubicBezTo>
                    <a:pt x="635" y="49"/>
                    <a:pt x="635" y="49"/>
                    <a:pt x="635" y="49"/>
                  </a:cubicBezTo>
                  <a:cubicBezTo>
                    <a:pt x="586" y="49"/>
                    <a:pt x="537" y="98"/>
                    <a:pt x="488" y="98"/>
                  </a:cubicBezTo>
                  <a:cubicBezTo>
                    <a:pt x="439" y="146"/>
                    <a:pt x="391" y="146"/>
                    <a:pt x="342" y="146"/>
                  </a:cubicBezTo>
                  <a:lnTo>
                    <a:pt x="391" y="146"/>
                  </a:lnTo>
                  <a:cubicBezTo>
                    <a:pt x="391" y="146"/>
                    <a:pt x="342" y="146"/>
                    <a:pt x="293" y="195"/>
                  </a:cubicBezTo>
                  <a:cubicBezTo>
                    <a:pt x="195" y="244"/>
                    <a:pt x="98" y="244"/>
                    <a:pt x="0" y="293"/>
                  </a:cubicBezTo>
                  <a:cubicBezTo>
                    <a:pt x="244" y="537"/>
                    <a:pt x="488" y="781"/>
                    <a:pt x="732" y="1025"/>
                  </a:cubicBezTo>
                  <a:cubicBezTo>
                    <a:pt x="1366" y="1659"/>
                    <a:pt x="1952" y="2293"/>
                    <a:pt x="2586" y="2878"/>
                  </a:cubicBezTo>
                  <a:cubicBezTo>
                    <a:pt x="2879" y="3171"/>
                    <a:pt x="3025" y="3610"/>
                    <a:pt x="2928" y="4001"/>
                  </a:cubicBezTo>
                  <a:cubicBezTo>
                    <a:pt x="2879" y="4342"/>
                    <a:pt x="2586" y="4732"/>
                    <a:pt x="2342" y="4781"/>
                  </a:cubicBezTo>
                  <a:cubicBezTo>
                    <a:pt x="2276" y="4803"/>
                    <a:pt x="2212" y="4813"/>
                    <a:pt x="2150" y="4813"/>
                  </a:cubicBezTo>
                  <a:cubicBezTo>
                    <a:pt x="1801" y="4813"/>
                    <a:pt x="1517" y="4500"/>
                    <a:pt x="1269" y="4293"/>
                  </a:cubicBezTo>
                  <a:cubicBezTo>
                    <a:pt x="1220" y="4196"/>
                    <a:pt x="1122" y="4098"/>
                    <a:pt x="1025" y="4049"/>
                  </a:cubicBezTo>
                  <a:cubicBezTo>
                    <a:pt x="976" y="4196"/>
                    <a:pt x="927" y="4293"/>
                    <a:pt x="878" y="4440"/>
                  </a:cubicBezTo>
                  <a:cubicBezTo>
                    <a:pt x="862" y="4456"/>
                    <a:pt x="851" y="4461"/>
                    <a:pt x="846" y="4461"/>
                  </a:cubicBezTo>
                  <a:cubicBezTo>
                    <a:pt x="835" y="4461"/>
                    <a:pt x="846" y="4440"/>
                    <a:pt x="878" y="4440"/>
                  </a:cubicBezTo>
                  <a:lnTo>
                    <a:pt x="830" y="4440"/>
                  </a:lnTo>
                  <a:cubicBezTo>
                    <a:pt x="830" y="4488"/>
                    <a:pt x="830" y="4537"/>
                    <a:pt x="830" y="4537"/>
                  </a:cubicBezTo>
                  <a:cubicBezTo>
                    <a:pt x="781" y="4586"/>
                    <a:pt x="781" y="4635"/>
                    <a:pt x="732" y="4684"/>
                  </a:cubicBezTo>
                  <a:cubicBezTo>
                    <a:pt x="1065" y="4986"/>
                    <a:pt x="1453" y="5120"/>
                    <a:pt x="1863" y="5120"/>
                  </a:cubicBezTo>
                  <a:cubicBezTo>
                    <a:pt x="2115" y="5120"/>
                    <a:pt x="2375" y="5069"/>
                    <a:pt x="2635" y="4976"/>
                  </a:cubicBezTo>
                  <a:cubicBezTo>
                    <a:pt x="3074" y="4781"/>
                    <a:pt x="3513" y="4440"/>
                    <a:pt x="3659" y="3952"/>
                  </a:cubicBezTo>
                  <a:cubicBezTo>
                    <a:pt x="3757" y="3464"/>
                    <a:pt x="3611" y="2976"/>
                    <a:pt x="3269" y="2635"/>
                  </a:cubicBezTo>
                  <a:cubicBezTo>
                    <a:pt x="2635" y="2000"/>
                    <a:pt x="2001" y="1366"/>
                    <a:pt x="1366" y="732"/>
                  </a:cubicBezTo>
                  <a:cubicBezTo>
                    <a:pt x="1122" y="488"/>
                    <a:pt x="878" y="244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40"/>
            <p:cNvSpPr/>
            <p:nvPr/>
          </p:nvSpPr>
          <p:spPr>
            <a:xfrm>
              <a:off x="1432350" y="-216475"/>
              <a:ext cx="158600" cy="142200"/>
            </a:xfrm>
            <a:custGeom>
              <a:avLst/>
              <a:gdLst/>
              <a:ahLst/>
              <a:cxnLst/>
              <a:rect l="l" t="t" r="r" b="b"/>
              <a:pathLst>
                <a:path w="6344" h="5688" extrusionOk="0">
                  <a:moveTo>
                    <a:pt x="4196" y="423"/>
                  </a:moveTo>
                  <a:lnTo>
                    <a:pt x="5026" y="2033"/>
                  </a:lnTo>
                  <a:lnTo>
                    <a:pt x="5026" y="2033"/>
                  </a:lnTo>
                  <a:lnTo>
                    <a:pt x="3513" y="1057"/>
                  </a:lnTo>
                  <a:cubicBezTo>
                    <a:pt x="3708" y="862"/>
                    <a:pt x="3855" y="667"/>
                    <a:pt x="4050" y="520"/>
                  </a:cubicBezTo>
                  <a:cubicBezTo>
                    <a:pt x="4099" y="471"/>
                    <a:pt x="4148" y="423"/>
                    <a:pt x="4196" y="423"/>
                  </a:cubicBezTo>
                  <a:close/>
                  <a:moveTo>
                    <a:pt x="4489" y="307"/>
                  </a:moveTo>
                  <a:cubicBezTo>
                    <a:pt x="4635" y="307"/>
                    <a:pt x="4782" y="362"/>
                    <a:pt x="4928" y="471"/>
                  </a:cubicBezTo>
                  <a:cubicBezTo>
                    <a:pt x="5270" y="667"/>
                    <a:pt x="5514" y="1008"/>
                    <a:pt x="5562" y="1398"/>
                  </a:cubicBezTo>
                  <a:cubicBezTo>
                    <a:pt x="5562" y="1691"/>
                    <a:pt x="5465" y="1984"/>
                    <a:pt x="5318" y="2179"/>
                  </a:cubicBezTo>
                  <a:lnTo>
                    <a:pt x="4343" y="325"/>
                  </a:lnTo>
                  <a:cubicBezTo>
                    <a:pt x="4392" y="313"/>
                    <a:pt x="4440" y="307"/>
                    <a:pt x="4489" y="307"/>
                  </a:cubicBezTo>
                  <a:close/>
                  <a:moveTo>
                    <a:pt x="3318" y="1252"/>
                  </a:moveTo>
                  <a:lnTo>
                    <a:pt x="4245" y="2764"/>
                  </a:lnTo>
                  <a:lnTo>
                    <a:pt x="2879" y="1691"/>
                  </a:lnTo>
                  <a:cubicBezTo>
                    <a:pt x="3025" y="1545"/>
                    <a:pt x="3172" y="1398"/>
                    <a:pt x="3318" y="1252"/>
                  </a:cubicBezTo>
                  <a:close/>
                  <a:moveTo>
                    <a:pt x="3513" y="1252"/>
                  </a:moveTo>
                  <a:lnTo>
                    <a:pt x="5221" y="2374"/>
                  </a:lnTo>
                  <a:cubicBezTo>
                    <a:pt x="5172" y="2423"/>
                    <a:pt x="5075" y="2472"/>
                    <a:pt x="5026" y="2569"/>
                  </a:cubicBezTo>
                  <a:cubicBezTo>
                    <a:pt x="4879" y="2716"/>
                    <a:pt x="4733" y="2862"/>
                    <a:pt x="4587" y="3008"/>
                  </a:cubicBezTo>
                  <a:lnTo>
                    <a:pt x="3513" y="1252"/>
                  </a:lnTo>
                  <a:close/>
                  <a:moveTo>
                    <a:pt x="2635" y="1886"/>
                  </a:moveTo>
                  <a:lnTo>
                    <a:pt x="3513" y="3789"/>
                  </a:lnTo>
                  <a:lnTo>
                    <a:pt x="3513" y="3789"/>
                  </a:lnTo>
                  <a:lnTo>
                    <a:pt x="2099" y="2521"/>
                  </a:lnTo>
                  <a:cubicBezTo>
                    <a:pt x="2099" y="2472"/>
                    <a:pt x="2099" y="2472"/>
                    <a:pt x="2050" y="2472"/>
                  </a:cubicBezTo>
                  <a:cubicBezTo>
                    <a:pt x="2099" y="2423"/>
                    <a:pt x="2147" y="2423"/>
                    <a:pt x="2147" y="2374"/>
                  </a:cubicBezTo>
                  <a:lnTo>
                    <a:pt x="2635" y="1886"/>
                  </a:lnTo>
                  <a:close/>
                  <a:moveTo>
                    <a:pt x="2879" y="1935"/>
                  </a:moveTo>
                  <a:lnTo>
                    <a:pt x="4440" y="3155"/>
                  </a:lnTo>
                  <a:cubicBezTo>
                    <a:pt x="4196" y="3399"/>
                    <a:pt x="3952" y="3643"/>
                    <a:pt x="3708" y="3887"/>
                  </a:cubicBezTo>
                  <a:lnTo>
                    <a:pt x="2879" y="1935"/>
                  </a:lnTo>
                  <a:close/>
                  <a:moveTo>
                    <a:pt x="1952" y="2569"/>
                  </a:moveTo>
                  <a:lnTo>
                    <a:pt x="2538" y="4862"/>
                  </a:lnTo>
                  <a:lnTo>
                    <a:pt x="2538" y="4862"/>
                  </a:lnTo>
                  <a:lnTo>
                    <a:pt x="1123" y="3447"/>
                  </a:lnTo>
                  <a:cubicBezTo>
                    <a:pt x="1172" y="3350"/>
                    <a:pt x="1269" y="3301"/>
                    <a:pt x="1318" y="3204"/>
                  </a:cubicBezTo>
                  <a:cubicBezTo>
                    <a:pt x="1562" y="3008"/>
                    <a:pt x="1757" y="2764"/>
                    <a:pt x="1952" y="2569"/>
                  </a:cubicBezTo>
                  <a:close/>
                  <a:moveTo>
                    <a:pt x="2196" y="2862"/>
                  </a:moveTo>
                  <a:lnTo>
                    <a:pt x="3513" y="4082"/>
                  </a:lnTo>
                  <a:cubicBezTo>
                    <a:pt x="3367" y="4228"/>
                    <a:pt x="3172" y="4374"/>
                    <a:pt x="3025" y="4570"/>
                  </a:cubicBezTo>
                  <a:cubicBezTo>
                    <a:pt x="2928" y="4667"/>
                    <a:pt x="2830" y="4765"/>
                    <a:pt x="2733" y="4862"/>
                  </a:cubicBezTo>
                  <a:lnTo>
                    <a:pt x="2196" y="2862"/>
                  </a:lnTo>
                  <a:close/>
                  <a:moveTo>
                    <a:pt x="1025" y="3594"/>
                  </a:moveTo>
                  <a:lnTo>
                    <a:pt x="2489" y="5057"/>
                  </a:lnTo>
                  <a:cubicBezTo>
                    <a:pt x="2489" y="5106"/>
                    <a:pt x="2440" y="5155"/>
                    <a:pt x="2391" y="5155"/>
                  </a:cubicBezTo>
                  <a:cubicBezTo>
                    <a:pt x="2242" y="5304"/>
                    <a:pt x="2150" y="5368"/>
                    <a:pt x="1984" y="5368"/>
                  </a:cubicBezTo>
                  <a:cubicBezTo>
                    <a:pt x="1933" y="5368"/>
                    <a:pt x="1875" y="5362"/>
                    <a:pt x="1806" y="5350"/>
                  </a:cubicBezTo>
                  <a:cubicBezTo>
                    <a:pt x="1415" y="5253"/>
                    <a:pt x="1074" y="4960"/>
                    <a:pt x="928" y="4570"/>
                  </a:cubicBezTo>
                  <a:cubicBezTo>
                    <a:pt x="830" y="4228"/>
                    <a:pt x="879" y="3887"/>
                    <a:pt x="1025" y="3594"/>
                  </a:cubicBezTo>
                  <a:close/>
                  <a:moveTo>
                    <a:pt x="4817" y="1"/>
                  </a:moveTo>
                  <a:cubicBezTo>
                    <a:pt x="4295" y="1"/>
                    <a:pt x="3750" y="211"/>
                    <a:pt x="3367" y="569"/>
                  </a:cubicBezTo>
                  <a:cubicBezTo>
                    <a:pt x="2733" y="1203"/>
                    <a:pt x="2099" y="1838"/>
                    <a:pt x="1464" y="2472"/>
                  </a:cubicBezTo>
                  <a:cubicBezTo>
                    <a:pt x="1172" y="2764"/>
                    <a:pt x="879" y="3008"/>
                    <a:pt x="586" y="3301"/>
                  </a:cubicBezTo>
                  <a:cubicBezTo>
                    <a:pt x="147" y="3789"/>
                    <a:pt x="1" y="4521"/>
                    <a:pt x="391" y="5106"/>
                  </a:cubicBezTo>
                  <a:cubicBezTo>
                    <a:pt x="676" y="5520"/>
                    <a:pt x="1139" y="5687"/>
                    <a:pt x="1613" y="5687"/>
                  </a:cubicBezTo>
                  <a:cubicBezTo>
                    <a:pt x="2032" y="5687"/>
                    <a:pt x="2461" y="5556"/>
                    <a:pt x="2782" y="5350"/>
                  </a:cubicBezTo>
                  <a:cubicBezTo>
                    <a:pt x="3074" y="5155"/>
                    <a:pt x="3318" y="4862"/>
                    <a:pt x="3562" y="4618"/>
                  </a:cubicBezTo>
                  <a:cubicBezTo>
                    <a:pt x="4294" y="3887"/>
                    <a:pt x="5026" y="3155"/>
                    <a:pt x="5758" y="2423"/>
                  </a:cubicBezTo>
                  <a:cubicBezTo>
                    <a:pt x="5953" y="2277"/>
                    <a:pt x="6099" y="2130"/>
                    <a:pt x="6148" y="1886"/>
                  </a:cubicBezTo>
                  <a:cubicBezTo>
                    <a:pt x="6343" y="1496"/>
                    <a:pt x="6294" y="959"/>
                    <a:pt x="6050" y="569"/>
                  </a:cubicBezTo>
                  <a:cubicBezTo>
                    <a:pt x="5748" y="174"/>
                    <a:pt x="5292" y="1"/>
                    <a:pt x="48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40"/>
            <p:cNvSpPr/>
            <p:nvPr/>
          </p:nvSpPr>
          <p:spPr>
            <a:xfrm>
              <a:off x="1738500" y="-215950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99" y="270"/>
                  </a:moveTo>
                  <a:cubicBezTo>
                    <a:pt x="2105" y="270"/>
                    <a:pt x="2412" y="521"/>
                    <a:pt x="2635" y="743"/>
                  </a:cubicBezTo>
                  <a:cubicBezTo>
                    <a:pt x="2928" y="1036"/>
                    <a:pt x="3220" y="1280"/>
                    <a:pt x="3464" y="1573"/>
                  </a:cubicBezTo>
                  <a:cubicBezTo>
                    <a:pt x="4099" y="2207"/>
                    <a:pt x="4733" y="2841"/>
                    <a:pt x="5367" y="3426"/>
                  </a:cubicBezTo>
                  <a:cubicBezTo>
                    <a:pt x="5660" y="3719"/>
                    <a:pt x="5757" y="4158"/>
                    <a:pt x="5709" y="4549"/>
                  </a:cubicBezTo>
                  <a:cubicBezTo>
                    <a:pt x="5611" y="4890"/>
                    <a:pt x="5367" y="5280"/>
                    <a:pt x="5123" y="5329"/>
                  </a:cubicBezTo>
                  <a:cubicBezTo>
                    <a:pt x="5057" y="5351"/>
                    <a:pt x="4992" y="5361"/>
                    <a:pt x="4928" y="5361"/>
                  </a:cubicBezTo>
                  <a:cubicBezTo>
                    <a:pt x="4570" y="5361"/>
                    <a:pt x="4257" y="5048"/>
                    <a:pt x="4050" y="4841"/>
                  </a:cubicBezTo>
                  <a:cubicBezTo>
                    <a:pt x="3367" y="4158"/>
                    <a:pt x="2684" y="3524"/>
                    <a:pt x="2049" y="2841"/>
                  </a:cubicBezTo>
                  <a:cubicBezTo>
                    <a:pt x="1806" y="2646"/>
                    <a:pt x="1610" y="2451"/>
                    <a:pt x="1415" y="2207"/>
                  </a:cubicBezTo>
                  <a:cubicBezTo>
                    <a:pt x="927" y="1719"/>
                    <a:pt x="879" y="792"/>
                    <a:pt x="1513" y="353"/>
                  </a:cubicBezTo>
                  <a:cubicBezTo>
                    <a:pt x="1606" y="295"/>
                    <a:pt x="1702" y="270"/>
                    <a:pt x="1799" y="270"/>
                  </a:cubicBezTo>
                  <a:close/>
                  <a:moveTo>
                    <a:pt x="2161" y="1"/>
                  </a:moveTo>
                  <a:cubicBezTo>
                    <a:pt x="1893" y="1"/>
                    <a:pt x="1622" y="60"/>
                    <a:pt x="1366" y="158"/>
                  </a:cubicBezTo>
                  <a:cubicBezTo>
                    <a:pt x="537" y="450"/>
                    <a:pt x="0" y="1426"/>
                    <a:pt x="488" y="2207"/>
                  </a:cubicBezTo>
                  <a:cubicBezTo>
                    <a:pt x="683" y="2500"/>
                    <a:pt x="976" y="2743"/>
                    <a:pt x="1220" y="2987"/>
                  </a:cubicBezTo>
                  <a:cubicBezTo>
                    <a:pt x="1952" y="3719"/>
                    <a:pt x="2684" y="4451"/>
                    <a:pt x="3416" y="5183"/>
                  </a:cubicBezTo>
                  <a:cubicBezTo>
                    <a:pt x="3753" y="5520"/>
                    <a:pt x="4168" y="5665"/>
                    <a:pt x="4612" y="5665"/>
                  </a:cubicBezTo>
                  <a:cubicBezTo>
                    <a:pt x="4873" y="5665"/>
                    <a:pt x="5144" y="5615"/>
                    <a:pt x="5416" y="5524"/>
                  </a:cubicBezTo>
                  <a:cubicBezTo>
                    <a:pt x="5855" y="5329"/>
                    <a:pt x="6245" y="4988"/>
                    <a:pt x="6392" y="4500"/>
                  </a:cubicBezTo>
                  <a:cubicBezTo>
                    <a:pt x="6538" y="4012"/>
                    <a:pt x="6392" y="3524"/>
                    <a:pt x="6050" y="3183"/>
                  </a:cubicBezTo>
                  <a:cubicBezTo>
                    <a:pt x="5416" y="2548"/>
                    <a:pt x="4782" y="1914"/>
                    <a:pt x="4147" y="1280"/>
                  </a:cubicBezTo>
                  <a:cubicBezTo>
                    <a:pt x="3855" y="987"/>
                    <a:pt x="3562" y="694"/>
                    <a:pt x="3269" y="450"/>
                  </a:cubicBezTo>
                  <a:cubicBezTo>
                    <a:pt x="2949" y="130"/>
                    <a:pt x="2558" y="1"/>
                    <a:pt x="2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40"/>
            <p:cNvSpPr/>
            <p:nvPr/>
          </p:nvSpPr>
          <p:spPr>
            <a:xfrm>
              <a:off x="2051950" y="-216475"/>
              <a:ext cx="159825" cy="142200"/>
            </a:xfrm>
            <a:custGeom>
              <a:avLst/>
              <a:gdLst/>
              <a:ahLst/>
              <a:cxnLst/>
              <a:rect l="l" t="t" r="r" b="b"/>
              <a:pathLst>
                <a:path w="6393" h="5688" extrusionOk="0">
                  <a:moveTo>
                    <a:pt x="4197" y="423"/>
                  </a:moveTo>
                  <a:lnTo>
                    <a:pt x="5075" y="2033"/>
                  </a:lnTo>
                  <a:lnTo>
                    <a:pt x="5075" y="2033"/>
                  </a:lnTo>
                  <a:lnTo>
                    <a:pt x="3562" y="1057"/>
                  </a:lnTo>
                  <a:cubicBezTo>
                    <a:pt x="3709" y="862"/>
                    <a:pt x="3904" y="667"/>
                    <a:pt x="4050" y="520"/>
                  </a:cubicBezTo>
                  <a:cubicBezTo>
                    <a:pt x="4099" y="471"/>
                    <a:pt x="4148" y="423"/>
                    <a:pt x="4197" y="423"/>
                  </a:cubicBezTo>
                  <a:close/>
                  <a:moveTo>
                    <a:pt x="4511" y="307"/>
                  </a:moveTo>
                  <a:cubicBezTo>
                    <a:pt x="4639" y="307"/>
                    <a:pt x="4794" y="362"/>
                    <a:pt x="4977" y="471"/>
                  </a:cubicBezTo>
                  <a:cubicBezTo>
                    <a:pt x="5319" y="667"/>
                    <a:pt x="5514" y="1008"/>
                    <a:pt x="5563" y="1398"/>
                  </a:cubicBezTo>
                  <a:cubicBezTo>
                    <a:pt x="5611" y="1691"/>
                    <a:pt x="5514" y="1984"/>
                    <a:pt x="5367" y="2179"/>
                  </a:cubicBezTo>
                  <a:lnTo>
                    <a:pt x="4392" y="325"/>
                  </a:lnTo>
                  <a:cubicBezTo>
                    <a:pt x="4428" y="313"/>
                    <a:pt x="4468" y="307"/>
                    <a:pt x="4511" y="307"/>
                  </a:cubicBezTo>
                  <a:close/>
                  <a:moveTo>
                    <a:pt x="3318" y="1252"/>
                  </a:moveTo>
                  <a:lnTo>
                    <a:pt x="4294" y="2764"/>
                  </a:lnTo>
                  <a:lnTo>
                    <a:pt x="4294" y="2764"/>
                  </a:lnTo>
                  <a:lnTo>
                    <a:pt x="2879" y="1691"/>
                  </a:lnTo>
                  <a:cubicBezTo>
                    <a:pt x="3026" y="1545"/>
                    <a:pt x="3172" y="1398"/>
                    <a:pt x="3318" y="1252"/>
                  </a:cubicBezTo>
                  <a:close/>
                  <a:moveTo>
                    <a:pt x="3562" y="1252"/>
                  </a:moveTo>
                  <a:lnTo>
                    <a:pt x="5221" y="2374"/>
                  </a:lnTo>
                  <a:cubicBezTo>
                    <a:pt x="5172" y="2423"/>
                    <a:pt x="5124" y="2472"/>
                    <a:pt x="5075" y="2569"/>
                  </a:cubicBezTo>
                  <a:cubicBezTo>
                    <a:pt x="4928" y="2716"/>
                    <a:pt x="4782" y="2862"/>
                    <a:pt x="4636" y="3008"/>
                  </a:cubicBezTo>
                  <a:lnTo>
                    <a:pt x="3562" y="1252"/>
                  </a:lnTo>
                  <a:close/>
                  <a:moveTo>
                    <a:pt x="2684" y="1886"/>
                  </a:moveTo>
                  <a:lnTo>
                    <a:pt x="3514" y="3789"/>
                  </a:lnTo>
                  <a:lnTo>
                    <a:pt x="2147" y="2521"/>
                  </a:lnTo>
                  <a:cubicBezTo>
                    <a:pt x="2099" y="2472"/>
                    <a:pt x="2099" y="2472"/>
                    <a:pt x="2099" y="2472"/>
                  </a:cubicBezTo>
                  <a:cubicBezTo>
                    <a:pt x="2099" y="2423"/>
                    <a:pt x="2147" y="2423"/>
                    <a:pt x="2196" y="2374"/>
                  </a:cubicBezTo>
                  <a:lnTo>
                    <a:pt x="2684" y="1886"/>
                  </a:lnTo>
                  <a:close/>
                  <a:moveTo>
                    <a:pt x="2879" y="1935"/>
                  </a:moveTo>
                  <a:lnTo>
                    <a:pt x="4441" y="3155"/>
                  </a:lnTo>
                  <a:cubicBezTo>
                    <a:pt x="4197" y="3399"/>
                    <a:pt x="4001" y="3643"/>
                    <a:pt x="3757" y="3887"/>
                  </a:cubicBezTo>
                  <a:lnTo>
                    <a:pt x="2879" y="1935"/>
                  </a:lnTo>
                  <a:close/>
                  <a:moveTo>
                    <a:pt x="2001" y="2569"/>
                  </a:moveTo>
                  <a:lnTo>
                    <a:pt x="2587" y="4862"/>
                  </a:lnTo>
                  <a:lnTo>
                    <a:pt x="2587" y="4862"/>
                  </a:lnTo>
                  <a:lnTo>
                    <a:pt x="1172" y="3447"/>
                  </a:lnTo>
                  <a:cubicBezTo>
                    <a:pt x="1221" y="3350"/>
                    <a:pt x="1269" y="3301"/>
                    <a:pt x="1367" y="3204"/>
                  </a:cubicBezTo>
                  <a:cubicBezTo>
                    <a:pt x="1562" y="3008"/>
                    <a:pt x="1757" y="2764"/>
                    <a:pt x="2001" y="2569"/>
                  </a:cubicBezTo>
                  <a:close/>
                  <a:moveTo>
                    <a:pt x="2245" y="2862"/>
                  </a:moveTo>
                  <a:lnTo>
                    <a:pt x="3514" y="4082"/>
                  </a:lnTo>
                  <a:cubicBezTo>
                    <a:pt x="3367" y="4228"/>
                    <a:pt x="3221" y="4374"/>
                    <a:pt x="3026" y="4570"/>
                  </a:cubicBezTo>
                  <a:cubicBezTo>
                    <a:pt x="2928" y="4667"/>
                    <a:pt x="2831" y="4765"/>
                    <a:pt x="2782" y="4862"/>
                  </a:cubicBezTo>
                  <a:lnTo>
                    <a:pt x="2245" y="2862"/>
                  </a:lnTo>
                  <a:close/>
                  <a:moveTo>
                    <a:pt x="1074" y="3594"/>
                  </a:moveTo>
                  <a:lnTo>
                    <a:pt x="2538" y="5057"/>
                  </a:lnTo>
                  <a:cubicBezTo>
                    <a:pt x="2489" y="5106"/>
                    <a:pt x="2440" y="5155"/>
                    <a:pt x="2440" y="5155"/>
                  </a:cubicBezTo>
                  <a:cubicBezTo>
                    <a:pt x="2291" y="5304"/>
                    <a:pt x="2171" y="5368"/>
                    <a:pt x="1991" y="5368"/>
                  </a:cubicBezTo>
                  <a:cubicBezTo>
                    <a:pt x="1936" y="5368"/>
                    <a:pt x="1875" y="5362"/>
                    <a:pt x="1806" y="5350"/>
                  </a:cubicBezTo>
                  <a:cubicBezTo>
                    <a:pt x="1416" y="5253"/>
                    <a:pt x="1123" y="4960"/>
                    <a:pt x="977" y="4570"/>
                  </a:cubicBezTo>
                  <a:cubicBezTo>
                    <a:pt x="879" y="4228"/>
                    <a:pt x="928" y="3887"/>
                    <a:pt x="1074" y="3594"/>
                  </a:cubicBezTo>
                  <a:close/>
                  <a:moveTo>
                    <a:pt x="4842" y="1"/>
                  </a:moveTo>
                  <a:cubicBezTo>
                    <a:pt x="4319" y="1"/>
                    <a:pt x="3774" y="211"/>
                    <a:pt x="3416" y="569"/>
                  </a:cubicBezTo>
                  <a:cubicBezTo>
                    <a:pt x="2782" y="1203"/>
                    <a:pt x="2147" y="1838"/>
                    <a:pt x="1513" y="2472"/>
                  </a:cubicBezTo>
                  <a:cubicBezTo>
                    <a:pt x="1221" y="2764"/>
                    <a:pt x="928" y="3008"/>
                    <a:pt x="635" y="3301"/>
                  </a:cubicBezTo>
                  <a:cubicBezTo>
                    <a:pt x="147" y="3789"/>
                    <a:pt x="1" y="4521"/>
                    <a:pt x="440" y="5106"/>
                  </a:cubicBezTo>
                  <a:cubicBezTo>
                    <a:pt x="725" y="5520"/>
                    <a:pt x="1174" y="5687"/>
                    <a:pt x="1642" y="5687"/>
                  </a:cubicBezTo>
                  <a:cubicBezTo>
                    <a:pt x="2057" y="5687"/>
                    <a:pt x="2487" y="5556"/>
                    <a:pt x="2831" y="5350"/>
                  </a:cubicBezTo>
                  <a:cubicBezTo>
                    <a:pt x="3123" y="5155"/>
                    <a:pt x="3367" y="4862"/>
                    <a:pt x="3611" y="4618"/>
                  </a:cubicBezTo>
                  <a:cubicBezTo>
                    <a:pt x="4343" y="3887"/>
                    <a:pt x="5075" y="3155"/>
                    <a:pt x="5807" y="2423"/>
                  </a:cubicBezTo>
                  <a:cubicBezTo>
                    <a:pt x="5953" y="2277"/>
                    <a:pt x="6099" y="2130"/>
                    <a:pt x="6197" y="1886"/>
                  </a:cubicBezTo>
                  <a:cubicBezTo>
                    <a:pt x="6392" y="1496"/>
                    <a:pt x="6343" y="959"/>
                    <a:pt x="6051" y="569"/>
                  </a:cubicBezTo>
                  <a:cubicBezTo>
                    <a:pt x="5772" y="174"/>
                    <a:pt x="5316" y="1"/>
                    <a:pt x="4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40"/>
            <p:cNvSpPr/>
            <p:nvPr/>
          </p:nvSpPr>
          <p:spPr>
            <a:xfrm>
              <a:off x="2358100" y="-215950"/>
              <a:ext cx="163475" cy="141625"/>
            </a:xfrm>
            <a:custGeom>
              <a:avLst/>
              <a:gdLst/>
              <a:ahLst/>
              <a:cxnLst/>
              <a:rect l="l" t="t" r="r" b="b"/>
              <a:pathLst>
                <a:path w="6539" h="5665" extrusionOk="0">
                  <a:moveTo>
                    <a:pt x="1827" y="270"/>
                  </a:moveTo>
                  <a:cubicBezTo>
                    <a:pt x="2126" y="270"/>
                    <a:pt x="2461" y="521"/>
                    <a:pt x="2684" y="743"/>
                  </a:cubicBezTo>
                  <a:cubicBezTo>
                    <a:pt x="2928" y="1036"/>
                    <a:pt x="3221" y="1280"/>
                    <a:pt x="3513" y="1573"/>
                  </a:cubicBezTo>
                  <a:cubicBezTo>
                    <a:pt x="4148" y="2207"/>
                    <a:pt x="4733" y="2841"/>
                    <a:pt x="5367" y="3426"/>
                  </a:cubicBezTo>
                  <a:cubicBezTo>
                    <a:pt x="5660" y="3719"/>
                    <a:pt x="5806" y="4158"/>
                    <a:pt x="5709" y="4549"/>
                  </a:cubicBezTo>
                  <a:cubicBezTo>
                    <a:pt x="5660" y="4890"/>
                    <a:pt x="5367" y="5280"/>
                    <a:pt x="5123" y="5329"/>
                  </a:cubicBezTo>
                  <a:cubicBezTo>
                    <a:pt x="5057" y="5351"/>
                    <a:pt x="4993" y="5361"/>
                    <a:pt x="4931" y="5361"/>
                  </a:cubicBezTo>
                  <a:cubicBezTo>
                    <a:pt x="4582" y="5361"/>
                    <a:pt x="4299" y="5048"/>
                    <a:pt x="4050" y="4841"/>
                  </a:cubicBezTo>
                  <a:cubicBezTo>
                    <a:pt x="3416" y="4158"/>
                    <a:pt x="2733" y="3524"/>
                    <a:pt x="2050" y="2841"/>
                  </a:cubicBezTo>
                  <a:cubicBezTo>
                    <a:pt x="1854" y="2646"/>
                    <a:pt x="1611" y="2451"/>
                    <a:pt x="1415" y="2207"/>
                  </a:cubicBezTo>
                  <a:cubicBezTo>
                    <a:pt x="928" y="1719"/>
                    <a:pt x="928" y="792"/>
                    <a:pt x="1562" y="353"/>
                  </a:cubicBezTo>
                  <a:cubicBezTo>
                    <a:pt x="1644" y="295"/>
                    <a:pt x="1734" y="270"/>
                    <a:pt x="1827" y="270"/>
                  </a:cubicBezTo>
                  <a:close/>
                  <a:moveTo>
                    <a:pt x="2200" y="1"/>
                  </a:moveTo>
                  <a:cubicBezTo>
                    <a:pt x="1925" y="1"/>
                    <a:pt x="1642" y="60"/>
                    <a:pt x="1367" y="158"/>
                  </a:cubicBezTo>
                  <a:cubicBezTo>
                    <a:pt x="537" y="450"/>
                    <a:pt x="1" y="1426"/>
                    <a:pt x="537" y="2207"/>
                  </a:cubicBezTo>
                  <a:cubicBezTo>
                    <a:pt x="732" y="2500"/>
                    <a:pt x="1025" y="2743"/>
                    <a:pt x="1220" y="2987"/>
                  </a:cubicBezTo>
                  <a:cubicBezTo>
                    <a:pt x="1952" y="3719"/>
                    <a:pt x="2733" y="4451"/>
                    <a:pt x="3464" y="5183"/>
                  </a:cubicBezTo>
                  <a:cubicBezTo>
                    <a:pt x="3802" y="5520"/>
                    <a:pt x="4217" y="5665"/>
                    <a:pt x="4648" y="5665"/>
                  </a:cubicBezTo>
                  <a:cubicBezTo>
                    <a:pt x="4903" y="5665"/>
                    <a:pt x="5163" y="5615"/>
                    <a:pt x="5416" y="5524"/>
                  </a:cubicBezTo>
                  <a:cubicBezTo>
                    <a:pt x="5855" y="5329"/>
                    <a:pt x="6294" y="4988"/>
                    <a:pt x="6441" y="4500"/>
                  </a:cubicBezTo>
                  <a:cubicBezTo>
                    <a:pt x="6538" y="4012"/>
                    <a:pt x="6392" y="3524"/>
                    <a:pt x="6050" y="3183"/>
                  </a:cubicBezTo>
                  <a:cubicBezTo>
                    <a:pt x="5416" y="2548"/>
                    <a:pt x="4782" y="1914"/>
                    <a:pt x="4148" y="1280"/>
                  </a:cubicBezTo>
                  <a:cubicBezTo>
                    <a:pt x="3855" y="987"/>
                    <a:pt x="3611" y="694"/>
                    <a:pt x="3318" y="450"/>
                  </a:cubicBezTo>
                  <a:cubicBezTo>
                    <a:pt x="2998" y="130"/>
                    <a:pt x="2607" y="1"/>
                    <a:pt x="2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40"/>
            <p:cNvSpPr/>
            <p:nvPr/>
          </p:nvSpPr>
          <p:spPr>
            <a:xfrm>
              <a:off x="2671575" y="-216475"/>
              <a:ext cx="159800" cy="142200"/>
            </a:xfrm>
            <a:custGeom>
              <a:avLst/>
              <a:gdLst/>
              <a:ahLst/>
              <a:cxnLst/>
              <a:rect l="l" t="t" r="r" b="b"/>
              <a:pathLst>
                <a:path w="6392" h="5688" extrusionOk="0">
                  <a:moveTo>
                    <a:pt x="4245" y="423"/>
                  </a:moveTo>
                  <a:lnTo>
                    <a:pt x="5074" y="2033"/>
                  </a:lnTo>
                  <a:lnTo>
                    <a:pt x="5074" y="2033"/>
                  </a:lnTo>
                  <a:lnTo>
                    <a:pt x="3562" y="1057"/>
                  </a:lnTo>
                  <a:cubicBezTo>
                    <a:pt x="3757" y="862"/>
                    <a:pt x="3903" y="667"/>
                    <a:pt x="4098" y="520"/>
                  </a:cubicBezTo>
                  <a:cubicBezTo>
                    <a:pt x="4147" y="471"/>
                    <a:pt x="4196" y="423"/>
                    <a:pt x="4245" y="423"/>
                  </a:cubicBezTo>
                  <a:close/>
                  <a:moveTo>
                    <a:pt x="4537" y="307"/>
                  </a:moveTo>
                  <a:cubicBezTo>
                    <a:pt x="4684" y="307"/>
                    <a:pt x="4830" y="362"/>
                    <a:pt x="4976" y="471"/>
                  </a:cubicBezTo>
                  <a:cubicBezTo>
                    <a:pt x="5318" y="667"/>
                    <a:pt x="5562" y="1008"/>
                    <a:pt x="5611" y="1398"/>
                  </a:cubicBezTo>
                  <a:cubicBezTo>
                    <a:pt x="5611" y="1691"/>
                    <a:pt x="5513" y="1984"/>
                    <a:pt x="5367" y="2179"/>
                  </a:cubicBezTo>
                  <a:lnTo>
                    <a:pt x="4391" y="325"/>
                  </a:lnTo>
                  <a:cubicBezTo>
                    <a:pt x="4440" y="313"/>
                    <a:pt x="4488" y="307"/>
                    <a:pt x="4537" y="307"/>
                  </a:cubicBezTo>
                  <a:close/>
                  <a:moveTo>
                    <a:pt x="3366" y="1252"/>
                  </a:moveTo>
                  <a:lnTo>
                    <a:pt x="4293" y="2764"/>
                  </a:lnTo>
                  <a:lnTo>
                    <a:pt x="2878" y="1691"/>
                  </a:lnTo>
                  <a:cubicBezTo>
                    <a:pt x="3074" y="1545"/>
                    <a:pt x="3220" y="1398"/>
                    <a:pt x="3366" y="1252"/>
                  </a:cubicBezTo>
                  <a:close/>
                  <a:moveTo>
                    <a:pt x="3562" y="1252"/>
                  </a:moveTo>
                  <a:lnTo>
                    <a:pt x="5269" y="2374"/>
                  </a:lnTo>
                  <a:cubicBezTo>
                    <a:pt x="5220" y="2423"/>
                    <a:pt x="5123" y="2472"/>
                    <a:pt x="5074" y="2569"/>
                  </a:cubicBezTo>
                  <a:cubicBezTo>
                    <a:pt x="4928" y="2716"/>
                    <a:pt x="4781" y="2862"/>
                    <a:pt x="4635" y="3008"/>
                  </a:cubicBezTo>
                  <a:lnTo>
                    <a:pt x="3562" y="1252"/>
                  </a:lnTo>
                  <a:close/>
                  <a:moveTo>
                    <a:pt x="2683" y="1886"/>
                  </a:moveTo>
                  <a:lnTo>
                    <a:pt x="3562" y="3789"/>
                  </a:lnTo>
                  <a:lnTo>
                    <a:pt x="3562" y="3789"/>
                  </a:lnTo>
                  <a:lnTo>
                    <a:pt x="2147" y="2521"/>
                  </a:lnTo>
                  <a:cubicBezTo>
                    <a:pt x="2147" y="2472"/>
                    <a:pt x="2147" y="2472"/>
                    <a:pt x="2098" y="2472"/>
                  </a:cubicBezTo>
                  <a:cubicBezTo>
                    <a:pt x="2147" y="2423"/>
                    <a:pt x="2195" y="2423"/>
                    <a:pt x="2195" y="2374"/>
                  </a:cubicBezTo>
                  <a:lnTo>
                    <a:pt x="2683" y="1886"/>
                  </a:lnTo>
                  <a:close/>
                  <a:moveTo>
                    <a:pt x="2927" y="1935"/>
                  </a:moveTo>
                  <a:lnTo>
                    <a:pt x="4488" y="3155"/>
                  </a:lnTo>
                  <a:cubicBezTo>
                    <a:pt x="4245" y="3399"/>
                    <a:pt x="4001" y="3643"/>
                    <a:pt x="3757" y="3887"/>
                  </a:cubicBezTo>
                  <a:lnTo>
                    <a:pt x="2927" y="1935"/>
                  </a:lnTo>
                  <a:close/>
                  <a:moveTo>
                    <a:pt x="2000" y="2569"/>
                  </a:moveTo>
                  <a:lnTo>
                    <a:pt x="2586" y="4862"/>
                  </a:lnTo>
                  <a:lnTo>
                    <a:pt x="1171" y="3447"/>
                  </a:lnTo>
                  <a:cubicBezTo>
                    <a:pt x="1220" y="3350"/>
                    <a:pt x="1317" y="3301"/>
                    <a:pt x="1366" y="3204"/>
                  </a:cubicBezTo>
                  <a:cubicBezTo>
                    <a:pt x="1610" y="3008"/>
                    <a:pt x="1805" y="2764"/>
                    <a:pt x="2000" y="2569"/>
                  </a:cubicBezTo>
                  <a:close/>
                  <a:moveTo>
                    <a:pt x="2244" y="2862"/>
                  </a:moveTo>
                  <a:lnTo>
                    <a:pt x="3562" y="4082"/>
                  </a:lnTo>
                  <a:cubicBezTo>
                    <a:pt x="3415" y="4228"/>
                    <a:pt x="3220" y="4374"/>
                    <a:pt x="3074" y="4570"/>
                  </a:cubicBezTo>
                  <a:cubicBezTo>
                    <a:pt x="2976" y="4667"/>
                    <a:pt x="2878" y="4765"/>
                    <a:pt x="2781" y="4862"/>
                  </a:cubicBezTo>
                  <a:lnTo>
                    <a:pt x="2244" y="2862"/>
                  </a:lnTo>
                  <a:close/>
                  <a:moveTo>
                    <a:pt x="1073" y="3594"/>
                  </a:moveTo>
                  <a:lnTo>
                    <a:pt x="2537" y="5057"/>
                  </a:lnTo>
                  <a:cubicBezTo>
                    <a:pt x="2537" y="5106"/>
                    <a:pt x="2488" y="5155"/>
                    <a:pt x="2439" y="5155"/>
                  </a:cubicBezTo>
                  <a:cubicBezTo>
                    <a:pt x="2290" y="5304"/>
                    <a:pt x="2198" y="5368"/>
                    <a:pt x="2032" y="5368"/>
                  </a:cubicBezTo>
                  <a:cubicBezTo>
                    <a:pt x="1981" y="5368"/>
                    <a:pt x="1923" y="5362"/>
                    <a:pt x="1854" y="5350"/>
                  </a:cubicBezTo>
                  <a:cubicBezTo>
                    <a:pt x="1464" y="5253"/>
                    <a:pt x="1122" y="4960"/>
                    <a:pt x="976" y="4570"/>
                  </a:cubicBezTo>
                  <a:cubicBezTo>
                    <a:pt x="878" y="4228"/>
                    <a:pt x="927" y="3887"/>
                    <a:pt x="1073" y="3594"/>
                  </a:cubicBezTo>
                  <a:close/>
                  <a:moveTo>
                    <a:pt x="4865" y="1"/>
                  </a:moveTo>
                  <a:cubicBezTo>
                    <a:pt x="4343" y="1"/>
                    <a:pt x="3799" y="211"/>
                    <a:pt x="3415" y="569"/>
                  </a:cubicBezTo>
                  <a:cubicBezTo>
                    <a:pt x="2781" y="1203"/>
                    <a:pt x="2147" y="1838"/>
                    <a:pt x="1512" y="2472"/>
                  </a:cubicBezTo>
                  <a:cubicBezTo>
                    <a:pt x="1220" y="2764"/>
                    <a:pt x="927" y="3008"/>
                    <a:pt x="634" y="3301"/>
                  </a:cubicBezTo>
                  <a:cubicBezTo>
                    <a:pt x="195" y="3789"/>
                    <a:pt x="0" y="4521"/>
                    <a:pt x="439" y="5106"/>
                  </a:cubicBezTo>
                  <a:cubicBezTo>
                    <a:pt x="724" y="5520"/>
                    <a:pt x="1187" y="5687"/>
                    <a:pt x="1661" y="5687"/>
                  </a:cubicBezTo>
                  <a:cubicBezTo>
                    <a:pt x="2081" y="5687"/>
                    <a:pt x="2509" y="5556"/>
                    <a:pt x="2830" y="5350"/>
                  </a:cubicBezTo>
                  <a:cubicBezTo>
                    <a:pt x="3122" y="5155"/>
                    <a:pt x="3366" y="4862"/>
                    <a:pt x="3610" y="4618"/>
                  </a:cubicBezTo>
                  <a:cubicBezTo>
                    <a:pt x="4342" y="3887"/>
                    <a:pt x="5074" y="3155"/>
                    <a:pt x="5806" y="2423"/>
                  </a:cubicBezTo>
                  <a:cubicBezTo>
                    <a:pt x="6001" y="2277"/>
                    <a:pt x="6147" y="2130"/>
                    <a:pt x="6196" y="1886"/>
                  </a:cubicBezTo>
                  <a:cubicBezTo>
                    <a:pt x="6391" y="1496"/>
                    <a:pt x="6342" y="959"/>
                    <a:pt x="6098" y="569"/>
                  </a:cubicBezTo>
                  <a:cubicBezTo>
                    <a:pt x="5797" y="174"/>
                    <a:pt x="5340" y="1"/>
                    <a:pt x="48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40"/>
            <p:cNvSpPr/>
            <p:nvPr/>
          </p:nvSpPr>
          <p:spPr>
            <a:xfrm>
              <a:off x="2978925" y="-215950"/>
              <a:ext cx="163475" cy="141625"/>
            </a:xfrm>
            <a:custGeom>
              <a:avLst/>
              <a:gdLst/>
              <a:ahLst/>
              <a:cxnLst/>
              <a:rect l="l" t="t" r="r" b="b"/>
              <a:pathLst>
                <a:path w="6539" h="5665" extrusionOk="0">
                  <a:moveTo>
                    <a:pt x="1799" y="270"/>
                  </a:moveTo>
                  <a:cubicBezTo>
                    <a:pt x="2105" y="270"/>
                    <a:pt x="2412" y="521"/>
                    <a:pt x="2635" y="743"/>
                  </a:cubicBezTo>
                  <a:cubicBezTo>
                    <a:pt x="2928" y="1036"/>
                    <a:pt x="3221" y="1280"/>
                    <a:pt x="3464" y="1573"/>
                  </a:cubicBezTo>
                  <a:cubicBezTo>
                    <a:pt x="4099" y="2207"/>
                    <a:pt x="4733" y="2841"/>
                    <a:pt x="5367" y="3426"/>
                  </a:cubicBezTo>
                  <a:cubicBezTo>
                    <a:pt x="5660" y="3719"/>
                    <a:pt x="5757" y="4158"/>
                    <a:pt x="5660" y="4549"/>
                  </a:cubicBezTo>
                  <a:cubicBezTo>
                    <a:pt x="5611" y="4890"/>
                    <a:pt x="5367" y="5280"/>
                    <a:pt x="5074" y="5329"/>
                  </a:cubicBezTo>
                  <a:cubicBezTo>
                    <a:pt x="5016" y="5351"/>
                    <a:pt x="4957" y="5361"/>
                    <a:pt x="4898" y="5361"/>
                  </a:cubicBezTo>
                  <a:cubicBezTo>
                    <a:pt x="4570" y="5361"/>
                    <a:pt x="4257" y="5048"/>
                    <a:pt x="4050" y="4841"/>
                  </a:cubicBezTo>
                  <a:cubicBezTo>
                    <a:pt x="3367" y="4158"/>
                    <a:pt x="2684" y="3524"/>
                    <a:pt x="2050" y="2841"/>
                  </a:cubicBezTo>
                  <a:cubicBezTo>
                    <a:pt x="1806" y="2646"/>
                    <a:pt x="1611" y="2451"/>
                    <a:pt x="1415" y="2207"/>
                  </a:cubicBezTo>
                  <a:cubicBezTo>
                    <a:pt x="927" y="1719"/>
                    <a:pt x="879" y="792"/>
                    <a:pt x="1513" y="353"/>
                  </a:cubicBezTo>
                  <a:cubicBezTo>
                    <a:pt x="1606" y="295"/>
                    <a:pt x="1703" y="270"/>
                    <a:pt x="1799" y="270"/>
                  </a:cubicBezTo>
                  <a:close/>
                  <a:moveTo>
                    <a:pt x="2161" y="1"/>
                  </a:moveTo>
                  <a:cubicBezTo>
                    <a:pt x="1893" y="1"/>
                    <a:pt x="1622" y="60"/>
                    <a:pt x="1367" y="158"/>
                  </a:cubicBezTo>
                  <a:cubicBezTo>
                    <a:pt x="537" y="450"/>
                    <a:pt x="1" y="1426"/>
                    <a:pt x="488" y="2207"/>
                  </a:cubicBezTo>
                  <a:cubicBezTo>
                    <a:pt x="684" y="2500"/>
                    <a:pt x="976" y="2743"/>
                    <a:pt x="1220" y="2987"/>
                  </a:cubicBezTo>
                  <a:cubicBezTo>
                    <a:pt x="1952" y="3719"/>
                    <a:pt x="2684" y="4451"/>
                    <a:pt x="3416" y="5183"/>
                  </a:cubicBezTo>
                  <a:cubicBezTo>
                    <a:pt x="3753" y="5520"/>
                    <a:pt x="4168" y="5665"/>
                    <a:pt x="4612" y="5665"/>
                  </a:cubicBezTo>
                  <a:cubicBezTo>
                    <a:pt x="4873" y="5665"/>
                    <a:pt x="5145" y="5615"/>
                    <a:pt x="5416" y="5524"/>
                  </a:cubicBezTo>
                  <a:cubicBezTo>
                    <a:pt x="5855" y="5329"/>
                    <a:pt x="6245" y="4988"/>
                    <a:pt x="6392" y="4500"/>
                  </a:cubicBezTo>
                  <a:cubicBezTo>
                    <a:pt x="6538" y="4012"/>
                    <a:pt x="6392" y="3524"/>
                    <a:pt x="6050" y="3183"/>
                  </a:cubicBezTo>
                  <a:cubicBezTo>
                    <a:pt x="5416" y="2548"/>
                    <a:pt x="4782" y="1914"/>
                    <a:pt x="4147" y="1280"/>
                  </a:cubicBezTo>
                  <a:cubicBezTo>
                    <a:pt x="3855" y="987"/>
                    <a:pt x="3562" y="694"/>
                    <a:pt x="3269" y="450"/>
                  </a:cubicBezTo>
                  <a:cubicBezTo>
                    <a:pt x="2949" y="130"/>
                    <a:pt x="2559" y="1"/>
                    <a:pt x="2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40"/>
            <p:cNvSpPr/>
            <p:nvPr/>
          </p:nvSpPr>
          <p:spPr>
            <a:xfrm>
              <a:off x="3292375" y="-216475"/>
              <a:ext cx="159825" cy="142200"/>
            </a:xfrm>
            <a:custGeom>
              <a:avLst/>
              <a:gdLst/>
              <a:ahLst/>
              <a:cxnLst/>
              <a:rect l="l" t="t" r="r" b="b"/>
              <a:pathLst>
                <a:path w="6393" h="5688" extrusionOk="0">
                  <a:moveTo>
                    <a:pt x="4197" y="423"/>
                  </a:moveTo>
                  <a:lnTo>
                    <a:pt x="5075" y="2033"/>
                  </a:lnTo>
                  <a:lnTo>
                    <a:pt x="3514" y="1057"/>
                  </a:lnTo>
                  <a:cubicBezTo>
                    <a:pt x="3709" y="862"/>
                    <a:pt x="3904" y="667"/>
                    <a:pt x="4050" y="520"/>
                  </a:cubicBezTo>
                  <a:cubicBezTo>
                    <a:pt x="4099" y="471"/>
                    <a:pt x="4148" y="423"/>
                    <a:pt x="4197" y="423"/>
                  </a:cubicBezTo>
                  <a:close/>
                  <a:moveTo>
                    <a:pt x="4511" y="307"/>
                  </a:moveTo>
                  <a:cubicBezTo>
                    <a:pt x="4639" y="307"/>
                    <a:pt x="4794" y="362"/>
                    <a:pt x="4977" y="471"/>
                  </a:cubicBezTo>
                  <a:cubicBezTo>
                    <a:pt x="5319" y="667"/>
                    <a:pt x="5514" y="1008"/>
                    <a:pt x="5563" y="1398"/>
                  </a:cubicBezTo>
                  <a:cubicBezTo>
                    <a:pt x="5612" y="1691"/>
                    <a:pt x="5514" y="1984"/>
                    <a:pt x="5368" y="2179"/>
                  </a:cubicBezTo>
                  <a:lnTo>
                    <a:pt x="4392" y="325"/>
                  </a:lnTo>
                  <a:cubicBezTo>
                    <a:pt x="4428" y="313"/>
                    <a:pt x="4468" y="307"/>
                    <a:pt x="4511" y="307"/>
                  </a:cubicBezTo>
                  <a:close/>
                  <a:moveTo>
                    <a:pt x="3319" y="1252"/>
                  </a:moveTo>
                  <a:lnTo>
                    <a:pt x="4294" y="2764"/>
                  </a:lnTo>
                  <a:lnTo>
                    <a:pt x="2879" y="1691"/>
                  </a:lnTo>
                  <a:cubicBezTo>
                    <a:pt x="3026" y="1545"/>
                    <a:pt x="3172" y="1398"/>
                    <a:pt x="3319" y="1252"/>
                  </a:cubicBezTo>
                  <a:close/>
                  <a:moveTo>
                    <a:pt x="3562" y="1252"/>
                  </a:moveTo>
                  <a:lnTo>
                    <a:pt x="5221" y="2374"/>
                  </a:lnTo>
                  <a:cubicBezTo>
                    <a:pt x="5172" y="2423"/>
                    <a:pt x="5124" y="2472"/>
                    <a:pt x="5075" y="2569"/>
                  </a:cubicBezTo>
                  <a:cubicBezTo>
                    <a:pt x="4929" y="2716"/>
                    <a:pt x="4782" y="2862"/>
                    <a:pt x="4636" y="3008"/>
                  </a:cubicBezTo>
                  <a:lnTo>
                    <a:pt x="3562" y="1252"/>
                  </a:lnTo>
                  <a:close/>
                  <a:moveTo>
                    <a:pt x="2684" y="1886"/>
                  </a:moveTo>
                  <a:lnTo>
                    <a:pt x="3514" y="3789"/>
                  </a:lnTo>
                  <a:lnTo>
                    <a:pt x="2148" y="2521"/>
                  </a:lnTo>
                  <a:cubicBezTo>
                    <a:pt x="2099" y="2472"/>
                    <a:pt x="2099" y="2472"/>
                    <a:pt x="2099" y="2472"/>
                  </a:cubicBezTo>
                  <a:cubicBezTo>
                    <a:pt x="2099" y="2423"/>
                    <a:pt x="2148" y="2423"/>
                    <a:pt x="2196" y="2374"/>
                  </a:cubicBezTo>
                  <a:cubicBezTo>
                    <a:pt x="2343" y="2228"/>
                    <a:pt x="2538" y="2033"/>
                    <a:pt x="2684" y="1886"/>
                  </a:cubicBezTo>
                  <a:close/>
                  <a:moveTo>
                    <a:pt x="2879" y="1935"/>
                  </a:moveTo>
                  <a:lnTo>
                    <a:pt x="4441" y="3155"/>
                  </a:lnTo>
                  <a:cubicBezTo>
                    <a:pt x="4197" y="3399"/>
                    <a:pt x="4002" y="3643"/>
                    <a:pt x="3758" y="3887"/>
                  </a:cubicBezTo>
                  <a:lnTo>
                    <a:pt x="2879" y="1935"/>
                  </a:lnTo>
                  <a:close/>
                  <a:moveTo>
                    <a:pt x="2001" y="2569"/>
                  </a:moveTo>
                  <a:lnTo>
                    <a:pt x="2587" y="4862"/>
                  </a:lnTo>
                  <a:lnTo>
                    <a:pt x="1172" y="3447"/>
                  </a:lnTo>
                  <a:cubicBezTo>
                    <a:pt x="1221" y="3350"/>
                    <a:pt x="1269" y="3301"/>
                    <a:pt x="1367" y="3204"/>
                  </a:cubicBezTo>
                  <a:cubicBezTo>
                    <a:pt x="1562" y="3008"/>
                    <a:pt x="1757" y="2764"/>
                    <a:pt x="2001" y="2569"/>
                  </a:cubicBezTo>
                  <a:close/>
                  <a:moveTo>
                    <a:pt x="2245" y="2862"/>
                  </a:moveTo>
                  <a:lnTo>
                    <a:pt x="3514" y="4082"/>
                  </a:lnTo>
                  <a:cubicBezTo>
                    <a:pt x="3367" y="4228"/>
                    <a:pt x="3221" y="4374"/>
                    <a:pt x="3026" y="4570"/>
                  </a:cubicBezTo>
                  <a:cubicBezTo>
                    <a:pt x="2928" y="4667"/>
                    <a:pt x="2831" y="4765"/>
                    <a:pt x="2782" y="4862"/>
                  </a:cubicBezTo>
                  <a:lnTo>
                    <a:pt x="2245" y="2862"/>
                  </a:lnTo>
                  <a:close/>
                  <a:moveTo>
                    <a:pt x="1074" y="3594"/>
                  </a:moveTo>
                  <a:lnTo>
                    <a:pt x="2538" y="5057"/>
                  </a:lnTo>
                  <a:cubicBezTo>
                    <a:pt x="2489" y="5106"/>
                    <a:pt x="2440" y="5155"/>
                    <a:pt x="2440" y="5155"/>
                  </a:cubicBezTo>
                  <a:cubicBezTo>
                    <a:pt x="2254" y="5304"/>
                    <a:pt x="2153" y="5368"/>
                    <a:pt x="1985" y="5368"/>
                  </a:cubicBezTo>
                  <a:cubicBezTo>
                    <a:pt x="1933" y="5368"/>
                    <a:pt x="1875" y="5362"/>
                    <a:pt x="1806" y="5350"/>
                  </a:cubicBezTo>
                  <a:cubicBezTo>
                    <a:pt x="1416" y="5253"/>
                    <a:pt x="1123" y="4960"/>
                    <a:pt x="977" y="4570"/>
                  </a:cubicBezTo>
                  <a:cubicBezTo>
                    <a:pt x="879" y="4228"/>
                    <a:pt x="928" y="3887"/>
                    <a:pt x="1074" y="3594"/>
                  </a:cubicBezTo>
                  <a:close/>
                  <a:moveTo>
                    <a:pt x="4842" y="1"/>
                  </a:moveTo>
                  <a:cubicBezTo>
                    <a:pt x="4320" y="1"/>
                    <a:pt x="3774" y="211"/>
                    <a:pt x="3416" y="569"/>
                  </a:cubicBezTo>
                  <a:cubicBezTo>
                    <a:pt x="2782" y="1203"/>
                    <a:pt x="2148" y="1838"/>
                    <a:pt x="1513" y="2472"/>
                  </a:cubicBezTo>
                  <a:cubicBezTo>
                    <a:pt x="1221" y="2764"/>
                    <a:pt x="928" y="3008"/>
                    <a:pt x="635" y="3301"/>
                  </a:cubicBezTo>
                  <a:cubicBezTo>
                    <a:pt x="147" y="3789"/>
                    <a:pt x="1" y="4521"/>
                    <a:pt x="391" y="5106"/>
                  </a:cubicBezTo>
                  <a:cubicBezTo>
                    <a:pt x="702" y="5520"/>
                    <a:pt x="1163" y="5687"/>
                    <a:pt x="1637" y="5687"/>
                  </a:cubicBezTo>
                  <a:cubicBezTo>
                    <a:pt x="2057" y="5687"/>
                    <a:pt x="2487" y="5556"/>
                    <a:pt x="2831" y="5350"/>
                  </a:cubicBezTo>
                  <a:cubicBezTo>
                    <a:pt x="3123" y="5155"/>
                    <a:pt x="3367" y="4862"/>
                    <a:pt x="3611" y="4618"/>
                  </a:cubicBezTo>
                  <a:cubicBezTo>
                    <a:pt x="4343" y="3887"/>
                    <a:pt x="5075" y="3155"/>
                    <a:pt x="5807" y="2423"/>
                  </a:cubicBezTo>
                  <a:cubicBezTo>
                    <a:pt x="5953" y="2277"/>
                    <a:pt x="6099" y="2130"/>
                    <a:pt x="6197" y="1886"/>
                  </a:cubicBezTo>
                  <a:cubicBezTo>
                    <a:pt x="6392" y="1496"/>
                    <a:pt x="6343" y="959"/>
                    <a:pt x="6051" y="569"/>
                  </a:cubicBezTo>
                  <a:cubicBezTo>
                    <a:pt x="5772" y="174"/>
                    <a:pt x="5317" y="1"/>
                    <a:pt x="4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40"/>
            <p:cNvSpPr/>
            <p:nvPr/>
          </p:nvSpPr>
          <p:spPr>
            <a:xfrm>
              <a:off x="3598525" y="-215950"/>
              <a:ext cx="163475" cy="141625"/>
            </a:xfrm>
            <a:custGeom>
              <a:avLst/>
              <a:gdLst/>
              <a:ahLst/>
              <a:cxnLst/>
              <a:rect l="l" t="t" r="r" b="b"/>
              <a:pathLst>
                <a:path w="6539" h="5665" extrusionOk="0">
                  <a:moveTo>
                    <a:pt x="1828" y="270"/>
                  </a:moveTo>
                  <a:cubicBezTo>
                    <a:pt x="2126" y="270"/>
                    <a:pt x="2461" y="521"/>
                    <a:pt x="2684" y="743"/>
                  </a:cubicBezTo>
                  <a:cubicBezTo>
                    <a:pt x="2928" y="1036"/>
                    <a:pt x="3221" y="1280"/>
                    <a:pt x="3513" y="1573"/>
                  </a:cubicBezTo>
                  <a:cubicBezTo>
                    <a:pt x="4148" y="2207"/>
                    <a:pt x="4733" y="2841"/>
                    <a:pt x="5367" y="3426"/>
                  </a:cubicBezTo>
                  <a:cubicBezTo>
                    <a:pt x="5660" y="3719"/>
                    <a:pt x="5806" y="4158"/>
                    <a:pt x="5709" y="4549"/>
                  </a:cubicBezTo>
                  <a:cubicBezTo>
                    <a:pt x="5660" y="4890"/>
                    <a:pt x="5367" y="5280"/>
                    <a:pt x="5123" y="5329"/>
                  </a:cubicBezTo>
                  <a:cubicBezTo>
                    <a:pt x="5057" y="5351"/>
                    <a:pt x="4993" y="5361"/>
                    <a:pt x="4931" y="5361"/>
                  </a:cubicBezTo>
                  <a:cubicBezTo>
                    <a:pt x="4582" y="5361"/>
                    <a:pt x="4299" y="5048"/>
                    <a:pt x="4050" y="4841"/>
                  </a:cubicBezTo>
                  <a:cubicBezTo>
                    <a:pt x="3416" y="4158"/>
                    <a:pt x="2733" y="3524"/>
                    <a:pt x="2050" y="2841"/>
                  </a:cubicBezTo>
                  <a:cubicBezTo>
                    <a:pt x="1855" y="2646"/>
                    <a:pt x="1611" y="2451"/>
                    <a:pt x="1416" y="2207"/>
                  </a:cubicBezTo>
                  <a:cubicBezTo>
                    <a:pt x="928" y="1719"/>
                    <a:pt x="928" y="792"/>
                    <a:pt x="1562" y="353"/>
                  </a:cubicBezTo>
                  <a:cubicBezTo>
                    <a:pt x="1644" y="295"/>
                    <a:pt x="1734" y="270"/>
                    <a:pt x="1828" y="270"/>
                  </a:cubicBezTo>
                  <a:close/>
                  <a:moveTo>
                    <a:pt x="2200" y="1"/>
                  </a:moveTo>
                  <a:cubicBezTo>
                    <a:pt x="1925" y="1"/>
                    <a:pt x="1642" y="60"/>
                    <a:pt x="1367" y="158"/>
                  </a:cubicBezTo>
                  <a:cubicBezTo>
                    <a:pt x="537" y="450"/>
                    <a:pt x="1" y="1426"/>
                    <a:pt x="537" y="2207"/>
                  </a:cubicBezTo>
                  <a:cubicBezTo>
                    <a:pt x="733" y="2500"/>
                    <a:pt x="1025" y="2743"/>
                    <a:pt x="1220" y="2987"/>
                  </a:cubicBezTo>
                  <a:cubicBezTo>
                    <a:pt x="1952" y="3719"/>
                    <a:pt x="2733" y="4451"/>
                    <a:pt x="3465" y="5183"/>
                  </a:cubicBezTo>
                  <a:cubicBezTo>
                    <a:pt x="3802" y="5520"/>
                    <a:pt x="4217" y="5665"/>
                    <a:pt x="4649" y="5665"/>
                  </a:cubicBezTo>
                  <a:cubicBezTo>
                    <a:pt x="4903" y="5665"/>
                    <a:pt x="5163" y="5615"/>
                    <a:pt x="5416" y="5524"/>
                  </a:cubicBezTo>
                  <a:cubicBezTo>
                    <a:pt x="5855" y="5329"/>
                    <a:pt x="6294" y="4988"/>
                    <a:pt x="6441" y="4500"/>
                  </a:cubicBezTo>
                  <a:cubicBezTo>
                    <a:pt x="6538" y="4012"/>
                    <a:pt x="6392" y="3524"/>
                    <a:pt x="6050" y="3183"/>
                  </a:cubicBezTo>
                  <a:cubicBezTo>
                    <a:pt x="5416" y="2548"/>
                    <a:pt x="4782" y="1914"/>
                    <a:pt x="4148" y="1280"/>
                  </a:cubicBezTo>
                  <a:cubicBezTo>
                    <a:pt x="3855" y="987"/>
                    <a:pt x="3562" y="694"/>
                    <a:pt x="3318" y="450"/>
                  </a:cubicBezTo>
                  <a:cubicBezTo>
                    <a:pt x="2998" y="130"/>
                    <a:pt x="2608" y="1"/>
                    <a:pt x="2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40"/>
            <p:cNvSpPr/>
            <p:nvPr/>
          </p:nvSpPr>
          <p:spPr>
            <a:xfrm>
              <a:off x="3912000" y="-216475"/>
              <a:ext cx="159800" cy="142200"/>
            </a:xfrm>
            <a:custGeom>
              <a:avLst/>
              <a:gdLst/>
              <a:ahLst/>
              <a:cxnLst/>
              <a:rect l="l" t="t" r="r" b="b"/>
              <a:pathLst>
                <a:path w="6392" h="5688" extrusionOk="0">
                  <a:moveTo>
                    <a:pt x="4245" y="423"/>
                  </a:moveTo>
                  <a:lnTo>
                    <a:pt x="5074" y="2033"/>
                  </a:lnTo>
                  <a:lnTo>
                    <a:pt x="5074" y="2033"/>
                  </a:lnTo>
                  <a:lnTo>
                    <a:pt x="3562" y="1057"/>
                  </a:lnTo>
                  <a:cubicBezTo>
                    <a:pt x="3757" y="862"/>
                    <a:pt x="3903" y="667"/>
                    <a:pt x="4098" y="520"/>
                  </a:cubicBezTo>
                  <a:cubicBezTo>
                    <a:pt x="4147" y="471"/>
                    <a:pt x="4196" y="423"/>
                    <a:pt x="4245" y="423"/>
                  </a:cubicBezTo>
                  <a:close/>
                  <a:moveTo>
                    <a:pt x="4537" y="307"/>
                  </a:moveTo>
                  <a:cubicBezTo>
                    <a:pt x="4684" y="307"/>
                    <a:pt x="4830" y="362"/>
                    <a:pt x="4977" y="471"/>
                  </a:cubicBezTo>
                  <a:cubicBezTo>
                    <a:pt x="5318" y="667"/>
                    <a:pt x="5562" y="1008"/>
                    <a:pt x="5611" y="1398"/>
                  </a:cubicBezTo>
                  <a:cubicBezTo>
                    <a:pt x="5611" y="1691"/>
                    <a:pt x="5513" y="1984"/>
                    <a:pt x="5367" y="2179"/>
                  </a:cubicBezTo>
                  <a:lnTo>
                    <a:pt x="4391" y="325"/>
                  </a:lnTo>
                  <a:cubicBezTo>
                    <a:pt x="4440" y="313"/>
                    <a:pt x="4489" y="307"/>
                    <a:pt x="4537" y="307"/>
                  </a:cubicBezTo>
                  <a:close/>
                  <a:moveTo>
                    <a:pt x="3367" y="1252"/>
                  </a:moveTo>
                  <a:lnTo>
                    <a:pt x="4294" y="2764"/>
                  </a:lnTo>
                  <a:lnTo>
                    <a:pt x="4294" y="2764"/>
                  </a:lnTo>
                  <a:lnTo>
                    <a:pt x="2879" y="1691"/>
                  </a:lnTo>
                  <a:cubicBezTo>
                    <a:pt x="3074" y="1545"/>
                    <a:pt x="3220" y="1398"/>
                    <a:pt x="3367" y="1252"/>
                  </a:cubicBezTo>
                  <a:close/>
                  <a:moveTo>
                    <a:pt x="3562" y="1252"/>
                  </a:moveTo>
                  <a:lnTo>
                    <a:pt x="5269" y="2374"/>
                  </a:lnTo>
                  <a:cubicBezTo>
                    <a:pt x="5172" y="2423"/>
                    <a:pt x="5123" y="2472"/>
                    <a:pt x="5074" y="2569"/>
                  </a:cubicBezTo>
                  <a:cubicBezTo>
                    <a:pt x="4928" y="2716"/>
                    <a:pt x="4781" y="2862"/>
                    <a:pt x="4635" y="3008"/>
                  </a:cubicBezTo>
                  <a:lnTo>
                    <a:pt x="3562" y="1252"/>
                  </a:lnTo>
                  <a:close/>
                  <a:moveTo>
                    <a:pt x="2684" y="1886"/>
                  </a:moveTo>
                  <a:lnTo>
                    <a:pt x="3562" y="3789"/>
                  </a:lnTo>
                  <a:lnTo>
                    <a:pt x="3562" y="3789"/>
                  </a:lnTo>
                  <a:lnTo>
                    <a:pt x="2147" y="2521"/>
                  </a:lnTo>
                  <a:cubicBezTo>
                    <a:pt x="2147" y="2472"/>
                    <a:pt x="2098" y="2472"/>
                    <a:pt x="2098" y="2472"/>
                  </a:cubicBezTo>
                  <a:cubicBezTo>
                    <a:pt x="2147" y="2423"/>
                    <a:pt x="2196" y="2423"/>
                    <a:pt x="2196" y="2374"/>
                  </a:cubicBezTo>
                  <a:lnTo>
                    <a:pt x="2684" y="1886"/>
                  </a:lnTo>
                  <a:close/>
                  <a:moveTo>
                    <a:pt x="2927" y="1935"/>
                  </a:moveTo>
                  <a:lnTo>
                    <a:pt x="4489" y="3155"/>
                  </a:lnTo>
                  <a:cubicBezTo>
                    <a:pt x="4245" y="3399"/>
                    <a:pt x="4001" y="3643"/>
                    <a:pt x="3757" y="3887"/>
                  </a:cubicBezTo>
                  <a:lnTo>
                    <a:pt x="2927" y="1935"/>
                  </a:lnTo>
                  <a:close/>
                  <a:moveTo>
                    <a:pt x="2000" y="2569"/>
                  </a:moveTo>
                  <a:lnTo>
                    <a:pt x="2586" y="4862"/>
                  </a:lnTo>
                  <a:lnTo>
                    <a:pt x="1171" y="3447"/>
                  </a:lnTo>
                  <a:cubicBezTo>
                    <a:pt x="1220" y="3350"/>
                    <a:pt x="1317" y="3301"/>
                    <a:pt x="1366" y="3204"/>
                  </a:cubicBezTo>
                  <a:cubicBezTo>
                    <a:pt x="1610" y="3008"/>
                    <a:pt x="1805" y="2764"/>
                    <a:pt x="2000" y="2569"/>
                  </a:cubicBezTo>
                  <a:close/>
                  <a:moveTo>
                    <a:pt x="2244" y="2862"/>
                  </a:moveTo>
                  <a:lnTo>
                    <a:pt x="3562" y="4082"/>
                  </a:lnTo>
                  <a:cubicBezTo>
                    <a:pt x="3367" y="4228"/>
                    <a:pt x="3220" y="4374"/>
                    <a:pt x="3074" y="4570"/>
                  </a:cubicBezTo>
                  <a:cubicBezTo>
                    <a:pt x="2976" y="4667"/>
                    <a:pt x="2879" y="4765"/>
                    <a:pt x="2781" y="4862"/>
                  </a:cubicBezTo>
                  <a:lnTo>
                    <a:pt x="2244" y="2862"/>
                  </a:lnTo>
                  <a:close/>
                  <a:moveTo>
                    <a:pt x="1074" y="3594"/>
                  </a:moveTo>
                  <a:lnTo>
                    <a:pt x="2537" y="5057"/>
                  </a:lnTo>
                  <a:cubicBezTo>
                    <a:pt x="2537" y="5106"/>
                    <a:pt x="2488" y="5155"/>
                    <a:pt x="2440" y="5155"/>
                  </a:cubicBezTo>
                  <a:cubicBezTo>
                    <a:pt x="2290" y="5304"/>
                    <a:pt x="2170" y="5368"/>
                    <a:pt x="2012" y="5368"/>
                  </a:cubicBezTo>
                  <a:cubicBezTo>
                    <a:pt x="1964" y="5368"/>
                    <a:pt x="1912" y="5362"/>
                    <a:pt x="1854" y="5350"/>
                  </a:cubicBezTo>
                  <a:cubicBezTo>
                    <a:pt x="1464" y="5253"/>
                    <a:pt x="1122" y="4960"/>
                    <a:pt x="976" y="4570"/>
                  </a:cubicBezTo>
                  <a:cubicBezTo>
                    <a:pt x="878" y="4228"/>
                    <a:pt x="927" y="3887"/>
                    <a:pt x="1074" y="3594"/>
                  </a:cubicBezTo>
                  <a:close/>
                  <a:moveTo>
                    <a:pt x="4848" y="1"/>
                  </a:moveTo>
                  <a:cubicBezTo>
                    <a:pt x="4319" y="1"/>
                    <a:pt x="3773" y="211"/>
                    <a:pt x="3415" y="569"/>
                  </a:cubicBezTo>
                  <a:cubicBezTo>
                    <a:pt x="2781" y="1203"/>
                    <a:pt x="2147" y="1838"/>
                    <a:pt x="1513" y="2472"/>
                  </a:cubicBezTo>
                  <a:cubicBezTo>
                    <a:pt x="1220" y="2764"/>
                    <a:pt x="927" y="3008"/>
                    <a:pt x="634" y="3301"/>
                  </a:cubicBezTo>
                  <a:cubicBezTo>
                    <a:pt x="147" y="3789"/>
                    <a:pt x="0" y="4521"/>
                    <a:pt x="439" y="5106"/>
                  </a:cubicBezTo>
                  <a:cubicBezTo>
                    <a:pt x="724" y="5520"/>
                    <a:pt x="1173" y="5687"/>
                    <a:pt x="1642" y="5687"/>
                  </a:cubicBezTo>
                  <a:cubicBezTo>
                    <a:pt x="2056" y="5687"/>
                    <a:pt x="2486" y="5556"/>
                    <a:pt x="2830" y="5350"/>
                  </a:cubicBezTo>
                  <a:cubicBezTo>
                    <a:pt x="3123" y="5155"/>
                    <a:pt x="3367" y="4862"/>
                    <a:pt x="3610" y="4618"/>
                  </a:cubicBezTo>
                  <a:cubicBezTo>
                    <a:pt x="4342" y="3887"/>
                    <a:pt x="5074" y="3155"/>
                    <a:pt x="5806" y="2423"/>
                  </a:cubicBezTo>
                  <a:cubicBezTo>
                    <a:pt x="6001" y="2277"/>
                    <a:pt x="6147" y="2130"/>
                    <a:pt x="6196" y="1886"/>
                  </a:cubicBezTo>
                  <a:cubicBezTo>
                    <a:pt x="6391" y="1496"/>
                    <a:pt x="6343" y="959"/>
                    <a:pt x="6099" y="569"/>
                  </a:cubicBezTo>
                  <a:cubicBezTo>
                    <a:pt x="5797" y="174"/>
                    <a:pt x="5329" y="1"/>
                    <a:pt x="4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40"/>
            <p:cNvSpPr/>
            <p:nvPr/>
          </p:nvSpPr>
          <p:spPr>
            <a:xfrm>
              <a:off x="1309175" y="8475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89" y="295"/>
                  </a:moveTo>
                  <a:cubicBezTo>
                    <a:pt x="2097" y="295"/>
                    <a:pt x="2451" y="550"/>
                    <a:pt x="2683" y="743"/>
                  </a:cubicBezTo>
                  <a:cubicBezTo>
                    <a:pt x="2927" y="1036"/>
                    <a:pt x="3220" y="1328"/>
                    <a:pt x="3513" y="1572"/>
                  </a:cubicBezTo>
                  <a:cubicBezTo>
                    <a:pt x="4147" y="2207"/>
                    <a:pt x="4732" y="2841"/>
                    <a:pt x="5367" y="3426"/>
                  </a:cubicBezTo>
                  <a:cubicBezTo>
                    <a:pt x="5659" y="3768"/>
                    <a:pt x="5806" y="4158"/>
                    <a:pt x="5708" y="4597"/>
                  </a:cubicBezTo>
                  <a:cubicBezTo>
                    <a:pt x="5659" y="4890"/>
                    <a:pt x="5367" y="5280"/>
                    <a:pt x="5123" y="5378"/>
                  </a:cubicBezTo>
                  <a:cubicBezTo>
                    <a:pt x="5071" y="5389"/>
                    <a:pt x="5020" y="5395"/>
                    <a:pt x="4970" y="5395"/>
                  </a:cubicBezTo>
                  <a:cubicBezTo>
                    <a:pt x="4603" y="5395"/>
                    <a:pt x="4307" y="5099"/>
                    <a:pt x="4049" y="4841"/>
                  </a:cubicBezTo>
                  <a:cubicBezTo>
                    <a:pt x="3415" y="4158"/>
                    <a:pt x="2732" y="3524"/>
                    <a:pt x="2049" y="2841"/>
                  </a:cubicBezTo>
                  <a:cubicBezTo>
                    <a:pt x="1854" y="2646"/>
                    <a:pt x="1659" y="2451"/>
                    <a:pt x="1415" y="2207"/>
                  </a:cubicBezTo>
                  <a:cubicBezTo>
                    <a:pt x="927" y="1719"/>
                    <a:pt x="927" y="792"/>
                    <a:pt x="1561" y="353"/>
                  </a:cubicBezTo>
                  <a:cubicBezTo>
                    <a:pt x="1632" y="312"/>
                    <a:pt x="1709" y="295"/>
                    <a:pt x="1789" y="295"/>
                  </a:cubicBezTo>
                  <a:close/>
                  <a:moveTo>
                    <a:pt x="2199" y="1"/>
                  </a:moveTo>
                  <a:cubicBezTo>
                    <a:pt x="1924" y="1"/>
                    <a:pt x="1641" y="59"/>
                    <a:pt x="1366" y="158"/>
                  </a:cubicBezTo>
                  <a:cubicBezTo>
                    <a:pt x="537" y="450"/>
                    <a:pt x="0" y="1426"/>
                    <a:pt x="537" y="2255"/>
                  </a:cubicBezTo>
                  <a:cubicBezTo>
                    <a:pt x="732" y="2499"/>
                    <a:pt x="1025" y="2743"/>
                    <a:pt x="1220" y="2987"/>
                  </a:cubicBezTo>
                  <a:cubicBezTo>
                    <a:pt x="2000" y="3719"/>
                    <a:pt x="2732" y="4451"/>
                    <a:pt x="3464" y="5183"/>
                  </a:cubicBezTo>
                  <a:cubicBezTo>
                    <a:pt x="3802" y="5520"/>
                    <a:pt x="4217" y="5665"/>
                    <a:pt x="4648" y="5665"/>
                  </a:cubicBezTo>
                  <a:cubicBezTo>
                    <a:pt x="4902" y="5665"/>
                    <a:pt x="5162" y="5615"/>
                    <a:pt x="5416" y="5524"/>
                  </a:cubicBezTo>
                  <a:cubicBezTo>
                    <a:pt x="5855" y="5329"/>
                    <a:pt x="6294" y="4987"/>
                    <a:pt x="6440" y="4500"/>
                  </a:cubicBezTo>
                  <a:cubicBezTo>
                    <a:pt x="6538" y="4012"/>
                    <a:pt x="6391" y="3573"/>
                    <a:pt x="6050" y="3182"/>
                  </a:cubicBezTo>
                  <a:cubicBezTo>
                    <a:pt x="5416" y="2548"/>
                    <a:pt x="4781" y="1914"/>
                    <a:pt x="4147" y="1280"/>
                  </a:cubicBezTo>
                  <a:cubicBezTo>
                    <a:pt x="3854" y="1036"/>
                    <a:pt x="3610" y="743"/>
                    <a:pt x="3318" y="450"/>
                  </a:cubicBezTo>
                  <a:cubicBezTo>
                    <a:pt x="2997" y="130"/>
                    <a:pt x="2607" y="1"/>
                    <a:pt x="2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40"/>
            <p:cNvSpPr/>
            <p:nvPr/>
          </p:nvSpPr>
          <p:spPr>
            <a:xfrm>
              <a:off x="1623850" y="8125"/>
              <a:ext cx="158575" cy="142025"/>
            </a:xfrm>
            <a:custGeom>
              <a:avLst/>
              <a:gdLst/>
              <a:ahLst/>
              <a:cxnLst/>
              <a:rect l="l" t="t" r="r" b="b"/>
              <a:pathLst>
                <a:path w="6343" h="5681" extrusionOk="0">
                  <a:moveTo>
                    <a:pt x="4196" y="416"/>
                  </a:moveTo>
                  <a:lnTo>
                    <a:pt x="5025" y="2025"/>
                  </a:lnTo>
                  <a:lnTo>
                    <a:pt x="5025" y="2025"/>
                  </a:lnTo>
                  <a:lnTo>
                    <a:pt x="3513" y="1050"/>
                  </a:lnTo>
                  <a:cubicBezTo>
                    <a:pt x="3708" y="855"/>
                    <a:pt x="3855" y="708"/>
                    <a:pt x="4050" y="513"/>
                  </a:cubicBezTo>
                  <a:cubicBezTo>
                    <a:pt x="4098" y="464"/>
                    <a:pt x="4147" y="464"/>
                    <a:pt x="4196" y="416"/>
                  </a:cubicBezTo>
                  <a:close/>
                  <a:moveTo>
                    <a:pt x="4557" y="338"/>
                  </a:moveTo>
                  <a:cubicBezTo>
                    <a:pt x="4680" y="338"/>
                    <a:pt x="4804" y="372"/>
                    <a:pt x="4928" y="464"/>
                  </a:cubicBezTo>
                  <a:cubicBezTo>
                    <a:pt x="5269" y="659"/>
                    <a:pt x="5513" y="1001"/>
                    <a:pt x="5562" y="1391"/>
                  </a:cubicBezTo>
                  <a:cubicBezTo>
                    <a:pt x="5562" y="1684"/>
                    <a:pt x="5465" y="1977"/>
                    <a:pt x="5318" y="2221"/>
                  </a:cubicBezTo>
                  <a:lnTo>
                    <a:pt x="4342" y="367"/>
                  </a:lnTo>
                  <a:cubicBezTo>
                    <a:pt x="4414" y="349"/>
                    <a:pt x="4485" y="338"/>
                    <a:pt x="4557" y="338"/>
                  </a:cubicBezTo>
                  <a:close/>
                  <a:moveTo>
                    <a:pt x="3318" y="1245"/>
                  </a:moveTo>
                  <a:lnTo>
                    <a:pt x="4245" y="2806"/>
                  </a:lnTo>
                  <a:lnTo>
                    <a:pt x="2879" y="1684"/>
                  </a:lnTo>
                  <a:cubicBezTo>
                    <a:pt x="3025" y="1538"/>
                    <a:pt x="3172" y="1391"/>
                    <a:pt x="3318" y="1245"/>
                  </a:cubicBezTo>
                  <a:close/>
                  <a:moveTo>
                    <a:pt x="3513" y="1245"/>
                  </a:moveTo>
                  <a:lnTo>
                    <a:pt x="5221" y="2367"/>
                  </a:lnTo>
                  <a:cubicBezTo>
                    <a:pt x="5172" y="2416"/>
                    <a:pt x="5074" y="2513"/>
                    <a:pt x="5025" y="2562"/>
                  </a:cubicBezTo>
                  <a:cubicBezTo>
                    <a:pt x="4879" y="2708"/>
                    <a:pt x="4733" y="2855"/>
                    <a:pt x="4586" y="3001"/>
                  </a:cubicBezTo>
                  <a:lnTo>
                    <a:pt x="3513" y="1245"/>
                  </a:lnTo>
                  <a:close/>
                  <a:moveTo>
                    <a:pt x="2635" y="1879"/>
                  </a:moveTo>
                  <a:lnTo>
                    <a:pt x="3513" y="3831"/>
                  </a:lnTo>
                  <a:lnTo>
                    <a:pt x="3513" y="3831"/>
                  </a:lnTo>
                  <a:lnTo>
                    <a:pt x="2098" y="2513"/>
                  </a:lnTo>
                  <a:cubicBezTo>
                    <a:pt x="2098" y="2513"/>
                    <a:pt x="2098" y="2465"/>
                    <a:pt x="2049" y="2465"/>
                  </a:cubicBezTo>
                  <a:cubicBezTo>
                    <a:pt x="2098" y="2465"/>
                    <a:pt x="2147" y="2416"/>
                    <a:pt x="2147" y="2367"/>
                  </a:cubicBezTo>
                  <a:cubicBezTo>
                    <a:pt x="2342" y="2221"/>
                    <a:pt x="2488" y="2074"/>
                    <a:pt x="2635" y="1879"/>
                  </a:cubicBezTo>
                  <a:close/>
                  <a:moveTo>
                    <a:pt x="2879" y="1928"/>
                  </a:moveTo>
                  <a:lnTo>
                    <a:pt x="4440" y="3148"/>
                  </a:lnTo>
                  <a:cubicBezTo>
                    <a:pt x="4196" y="3392"/>
                    <a:pt x="3952" y="3635"/>
                    <a:pt x="3708" y="3879"/>
                  </a:cubicBezTo>
                  <a:lnTo>
                    <a:pt x="2879" y="1928"/>
                  </a:lnTo>
                  <a:close/>
                  <a:moveTo>
                    <a:pt x="1952" y="2562"/>
                  </a:moveTo>
                  <a:cubicBezTo>
                    <a:pt x="1952" y="2562"/>
                    <a:pt x="1952" y="2611"/>
                    <a:pt x="1952" y="2611"/>
                  </a:cubicBezTo>
                  <a:lnTo>
                    <a:pt x="2537" y="4855"/>
                  </a:lnTo>
                  <a:lnTo>
                    <a:pt x="2537" y="4855"/>
                  </a:lnTo>
                  <a:lnTo>
                    <a:pt x="1122" y="3440"/>
                  </a:lnTo>
                  <a:cubicBezTo>
                    <a:pt x="1171" y="3343"/>
                    <a:pt x="1269" y="3294"/>
                    <a:pt x="1318" y="3196"/>
                  </a:cubicBezTo>
                  <a:cubicBezTo>
                    <a:pt x="1562" y="3001"/>
                    <a:pt x="1757" y="2806"/>
                    <a:pt x="1952" y="2562"/>
                  </a:cubicBezTo>
                  <a:close/>
                  <a:moveTo>
                    <a:pt x="2196" y="2855"/>
                  </a:moveTo>
                  <a:lnTo>
                    <a:pt x="3513" y="4075"/>
                  </a:lnTo>
                  <a:cubicBezTo>
                    <a:pt x="3367" y="4221"/>
                    <a:pt x="3172" y="4416"/>
                    <a:pt x="3025" y="4562"/>
                  </a:cubicBezTo>
                  <a:cubicBezTo>
                    <a:pt x="2928" y="4660"/>
                    <a:pt x="2830" y="4758"/>
                    <a:pt x="2732" y="4855"/>
                  </a:cubicBezTo>
                  <a:lnTo>
                    <a:pt x="2196" y="2855"/>
                  </a:lnTo>
                  <a:close/>
                  <a:moveTo>
                    <a:pt x="1025" y="3587"/>
                  </a:moveTo>
                  <a:lnTo>
                    <a:pt x="2488" y="5050"/>
                  </a:lnTo>
                  <a:cubicBezTo>
                    <a:pt x="2488" y="5099"/>
                    <a:pt x="2440" y="5148"/>
                    <a:pt x="2391" y="5197"/>
                  </a:cubicBezTo>
                  <a:cubicBezTo>
                    <a:pt x="2261" y="5327"/>
                    <a:pt x="2174" y="5392"/>
                    <a:pt x="2044" y="5392"/>
                  </a:cubicBezTo>
                  <a:cubicBezTo>
                    <a:pt x="1979" y="5392"/>
                    <a:pt x="1903" y="5376"/>
                    <a:pt x="1805" y="5343"/>
                  </a:cubicBezTo>
                  <a:cubicBezTo>
                    <a:pt x="1415" y="5245"/>
                    <a:pt x="1074" y="4953"/>
                    <a:pt x="927" y="4562"/>
                  </a:cubicBezTo>
                  <a:cubicBezTo>
                    <a:pt x="830" y="4221"/>
                    <a:pt x="878" y="3879"/>
                    <a:pt x="1025" y="3587"/>
                  </a:cubicBezTo>
                  <a:close/>
                  <a:moveTo>
                    <a:pt x="4792" y="0"/>
                  </a:moveTo>
                  <a:cubicBezTo>
                    <a:pt x="4277" y="0"/>
                    <a:pt x="3744" y="210"/>
                    <a:pt x="3367" y="562"/>
                  </a:cubicBezTo>
                  <a:cubicBezTo>
                    <a:pt x="2732" y="1196"/>
                    <a:pt x="2098" y="1830"/>
                    <a:pt x="1464" y="2465"/>
                  </a:cubicBezTo>
                  <a:cubicBezTo>
                    <a:pt x="1171" y="2757"/>
                    <a:pt x="878" y="3050"/>
                    <a:pt x="586" y="3343"/>
                  </a:cubicBezTo>
                  <a:cubicBezTo>
                    <a:pt x="147" y="3782"/>
                    <a:pt x="0" y="4514"/>
                    <a:pt x="391" y="5099"/>
                  </a:cubicBezTo>
                  <a:cubicBezTo>
                    <a:pt x="675" y="5513"/>
                    <a:pt x="1138" y="5680"/>
                    <a:pt x="1612" y="5680"/>
                  </a:cubicBezTo>
                  <a:cubicBezTo>
                    <a:pt x="2032" y="5680"/>
                    <a:pt x="2460" y="5549"/>
                    <a:pt x="2781" y="5343"/>
                  </a:cubicBezTo>
                  <a:cubicBezTo>
                    <a:pt x="3074" y="5148"/>
                    <a:pt x="3318" y="4855"/>
                    <a:pt x="3562" y="4611"/>
                  </a:cubicBezTo>
                  <a:cubicBezTo>
                    <a:pt x="4294" y="3879"/>
                    <a:pt x="5025" y="3148"/>
                    <a:pt x="5757" y="2416"/>
                  </a:cubicBezTo>
                  <a:cubicBezTo>
                    <a:pt x="5952" y="2269"/>
                    <a:pt x="6099" y="2123"/>
                    <a:pt x="6148" y="1928"/>
                  </a:cubicBezTo>
                  <a:cubicBezTo>
                    <a:pt x="6343" y="1489"/>
                    <a:pt x="6294" y="952"/>
                    <a:pt x="6050" y="611"/>
                  </a:cubicBezTo>
                  <a:cubicBezTo>
                    <a:pt x="5743" y="185"/>
                    <a:pt x="5275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40"/>
            <p:cNvSpPr/>
            <p:nvPr/>
          </p:nvSpPr>
          <p:spPr>
            <a:xfrm>
              <a:off x="1930000" y="8475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60" y="295"/>
                  </a:moveTo>
                  <a:cubicBezTo>
                    <a:pt x="2078" y="295"/>
                    <a:pt x="2403" y="550"/>
                    <a:pt x="2635" y="743"/>
                  </a:cubicBezTo>
                  <a:cubicBezTo>
                    <a:pt x="2927" y="1036"/>
                    <a:pt x="3220" y="1328"/>
                    <a:pt x="3464" y="1572"/>
                  </a:cubicBezTo>
                  <a:cubicBezTo>
                    <a:pt x="4098" y="2207"/>
                    <a:pt x="4732" y="2841"/>
                    <a:pt x="5367" y="3426"/>
                  </a:cubicBezTo>
                  <a:cubicBezTo>
                    <a:pt x="5659" y="3768"/>
                    <a:pt x="5757" y="4158"/>
                    <a:pt x="5708" y="4597"/>
                  </a:cubicBezTo>
                  <a:cubicBezTo>
                    <a:pt x="5611" y="4890"/>
                    <a:pt x="5367" y="5280"/>
                    <a:pt x="5123" y="5378"/>
                  </a:cubicBezTo>
                  <a:cubicBezTo>
                    <a:pt x="5071" y="5389"/>
                    <a:pt x="5019" y="5395"/>
                    <a:pt x="4968" y="5395"/>
                  </a:cubicBezTo>
                  <a:cubicBezTo>
                    <a:pt x="4593" y="5395"/>
                    <a:pt x="4264" y="5099"/>
                    <a:pt x="4049" y="4841"/>
                  </a:cubicBezTo>
                  <a:cubicBezTo>
                    <a:pt x="3366" y="4158"/>
                    <a:pt x="2683" y="3524"/>
                    <a:pt x="2049" y="2841"/>
                  </a:cubicBezTo>
                  <a:cubicBezTo>
                    <a:pt x="1805" y="2646"/>
                    <a:pt x="1610" y="2451"/>
                    <a:pt x="1415" y="2207"/>
                  </a:cubicBezTo>
                  <a:cubicBezTo>
                    <a:pt x="927" y="1719"/>
                    <a:pt x="878" y="792"/>
                    <a:pt x="1512" y="353"/>
                  </a:cubicBezTo>
                  <a:cubicBezTo>
                    <a:pt x="1593" y="312"/>
                    <a:pt x="1676" y="295"/>
                    <a:pt x="1760" y="295"/>
                  </a:cubicBezTo>
                  <a:close/>
                  <a:moveTo>
                    <a:pt x="2161" y="1"/>
                  </a:moveTo>
                  <a:cubicBezTo>
                    <a:pt x="1893" y="1"/>
                    <a:pt x="1622" y="59"/>
                    <a:pt x="1366" y="158"/>
                  </a:cubicBezTo>
                  <a:cubicBezTo>
                    <a:pt x="537" y="450"/>
                    <a:pt x="0" y="1426"/>
                    <a:pt x="488" y="2255"/>
                  </a:cubicBezTo>
                  <a:cubicBezTo>
                    <a:pt x="683" y="2499"/>
                    <a:pt x="976" y="2743"/>
                    <a:pt x="1220" y="2987"/>
                  </a:cubicBezTo>
                  <a:cubicBezTo>
                    <a:pt x="1952" y="3719"/>
                    <a:pt x="2683" y="4451"/>
                    <a:pt x="3415" y="5183"/>
                  </a:cubicBezTo>
                  <a:cubicBezTo>
                    <a:pt x="3753" y="5520"/>
                    <a:pt x="4168" y="5665"/>
                    <a:pt x="4611" y="5665"/>
                  </a:cubicBezTo>
                  <a:cubicBezTo>
                    <a:pt x="4873" y="5665"/>
                    <a:pt x="5144" y="5615"/>
                    <a:pt x="5415" y="5524"/>
                  </a:cubicBezTo>
                  <a:cubicBezTo>
                    <a:pt x="5855" y="5329"/>
                    <a:pt x="6245" y="4987"/>
                    <a:pt x="6391" y="4500"/>
                  </a:cubicBezTo>
                  <a:cubicBezTo>
                    <a:pt x="6538" y="4012"/>
                    <a:pt x="6391" y="3573"/>
                    <a:pt x="6050" y="3182"/>
                  </a:cubicBezTo>
                  <a:cubicBezTo>
                    <a:pt x="5415" y="2548"/>
                    <a:pt x="4781" y="1914"/>
                    <a:pt x="4147" y="1280"/>
                  </a:cubicBezTo>
                  <a:cubicBezTo>
                    <a:pt x="3854" y="1036"/>
                    <a:pt x="3562" y="743"/>
                    <a:pt x="3269" y="450"/>
                  </a:cubicBezTo>
                  <a:cubicBezTo>
                    <a:pt x="2948" y="130"/>
                    <a:pt x="2558" y="1"/>
                    <a:pt x="2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40"/>
            <p:cNvSpPr/>
            <p:nvPr/>
          </p:nvSpPr>
          <p:spPr>
            <a:xfrm>
              <a:off x="2243450" y="8125"/>
              <a:ext cx="159800" cy="142025"/>
            </a:xfrm>
            <a:custGeom>
              <a:avLst/>
              <a:gdLst/>
              <a:ahLst/>
              <a:cxnLst/>
              <a:rect l="l" t="t" r="r" b="b"/>
              <a:pathLst>
                <a:path w="6392" h="5681" extrusionOk="0">
                  <a:moveTo>
                    <a:pt x="4196" y="416"/>
                  </a:moveTo>
                  <a:lnTo>
                    <a:pt x="5074" y="2025"/>
                  </a:lnTo>
                  <a:lnTo>
                    <a:pt x="5074" y="2025"/>
                  </a:lnTo>
                  <a:lnTo>
                    <a:pt x="3562" y="1050"/>
                  </a:lnTo>
                  <a:cubicBezTo>
                    <a:pt x="3708" y="855"/>
                    <a:pt x="3904" y="708"/>
                    <a:pt x="4050" y="513"/>
                  </a:cubicBezTo>
                  <a:cubicBezTo>
                    <a:pt x="4099" y="464"/>
                    <a:pt x="4147" y="464"/>
                    <a:pt x="4196" y="416"/>
                  </a:cubicBezTo>
                  <a:close/>
                  <a:moveTo>
                    <a:pt x="4572" y="338"/>
                  </a:moveTo>
                  <a:cubicBezTo>
                    <a:pt x="4687" y="338"/>
                    <a:pt x="4822" y="372"/>
                    <a:pt x="4977" y="464"/>
                  </a:cubicBezTo>
                  <a:cubicBezTo>
                    <a:pt x="5318" y="659"/>
                    <a:pt x="5514" y="1001"/>
                    <a:pt x="5562" y="1391"/>
                  </a:cubicBezTo>
                  <a:cubicBezTo>
                    <a:pt x="5611" y="1684"/>
                    <a:pt x="5514" y="1977"/>
                    <a:pt x="5367" y="2221"/>
                  </a:cubicBezTo>
                  <a:lnTo>
                    <a:pt x="4391" y="367"/>
                  </a:lnTo>
                  <a:cubicBezTo>
                    <a:pt x="4445" y="349"/>
                    <a:pt x="4505" y="338"/>
                    <a:pt x="4572" y="338"/>
                  </a:cubicBezTo>
                  <a:close/>
                  <a:moveTo>
                    <a:pt x="3318" y="1245"/>
                  </a:moveTo>
                  <a:lnTo>
                    <a:pt x="4294" y="2806"/>
                  </a:lnTo>
                  <a:lnTo>
                    <a:pt x="2879" y="1684"/>
                  </a:lnTo>
                  <a:cubicBezTo>
                    <a:pt x="3025" y="1538"/>
                    <a:pt x="3172" y="1391"/>
                    <a:pt x="3318" y="1245"/>
                  </a:cubicBezTo>
                  <a:close/>
                  <a:moveTo>
                    <a:pt x="3562" y="1245"/>
                  </a:moveTo>
                  <a:lnTo>
                    <a:pt x="5221" y="2367"/>
                  </a:lnTo>
                  <a:cubicBezTo>
                    <a:pt x="5172" y="2416"/>
                    <a:pt x="5123" y="2513"/>
                    <a:pt x="5074" y="2562"/>
                  </a:cubicBezTo>
                  <a:cubicBezTo>
                    <a:pt x="4928" y="2708"/>
                    <a:pt x="4782" y="2855"/>
                    <a:pt x="4635" y="3001"/>
                  </a:cubicBezTo>
                  <a:lnTo>
                    <a:pt x="3562" y="1245"/>
                  </a:lnTo>
                  <a:close/>
                  <a:moveTo>
                    <a:pt x="2684" y="1879"/>
                  </a:moveTo>
                  <a:lnTo>
                    <a:pt x="3513" y="3831"/>
                  </a:lnTo>
                  <a:lnTo>
                    <a:pt x="2147" y="2513"/>
                  </a:lnTo>
                  <a:cubicBezTo>
                    <a:pt x="2098" y="2513"/>
                    <a:pt x="2098" y="2465"/>
                    <a:pt x="2098" y="2465"/>
                  </a:cubicBezTo>
                  <a:cubicBezTo>
                    <a:pt x="2098" y="2465"/>
                    <a:pt x="2147" y="2416"/>
                    <a:pt x="2196" y="2367"/>
                  </a:cubicBezTo>
                  <a:lnTo>
                    <a:pt x="2684" y="1879"/>
                  </a:lnTo>
                  <a:close/>
                  <a:moveTo>
                    <a:pt x="2879" y="1928"/>
                  </a:moveTo>
                  <a:lnTo>
                    <a:pt x="4440" y="3148"/>
                  </a:lnTo>
                  <a:cubicBezTo>
                    <a:pt x="4245" y="3392"/>
                    <a:pt x="4001" y="3635"/>
                    <a:pt x="3757" y="3879"/>
                  </a:cubicBezTo>
                  <a:lnTo>
                    <a:pt x="2879" y="1928"/>
                  </a:lnTo>
                  <a:close/>
                  <a:moveTo>
                    <a:pt x="2001" y="2562"/>
                  </a:moveTo>
                  <a:cubicBezTo>
                    <a:pt x="2001" y="2562"/>
                    <a:pt x="2001" y="2611"/>
                    <a:pt x="2001" y="2611"/>
                  </a:cubicBezTo>
                  <a:lnTo>
                    <a:pt x="2586" y="4855"/>
                  </a:lnTo>
                  <a:lnTo>
                    <a:pt x="2586" y="4855"/>
                  </a:lnTo>
                  <a:lnTo>
                    <a:pt x="1171" y="3440"/>
                  </a:lnTo>
                  <a:cubicBezTo>
                    <a:pt x="1220" y="3343"/>
                    <a:pt x="1269" y="3294"/>
                    <a:pt x="1367" y="3196"/>
                  </a:cubicBezTo>
                  <a:cubicBezTo>
                    <a:pt x="1562" y="3001"/>
                    <a:pt x="1757" y="2806"/>
                    <a:pt x="2001" y="2562"/>
                  </a:cubicBezTo>
                  <a:close/>
                  <a:moveTo>
                    <a:pt x="2245" y="2855"/>
                  </a:moveTo>
                  <a:lnTo>
                    <a:pt x="3513" y="4075"/>
                  </a:lnTo>
                  <a:cubicBezTo>
                    <a:pt x="3367" y="4221"/>
                    <a:pt x="3220" y="4416"/>
                    <a:pt x="3025" y="4562"/>
                  </a:cubicBezTo>
                  <a:cubicBezTo>
                    <a:pt x="2928" y="4660"/>
                    <a:pt x="2830" y="4758"/>
                    <a:pt x="2781" y="4855"/>
                  </a:cubicBezTo>
                  <a:lnTo>
                    <a:pt x="2245" y="2855"/>
                  </a:lnTo>
                  <a:close/>
                  <a:moveTo>
                    <a:pt x="1074" y="3587"/>
                  </a:moveTo>
                  <a:lnTo>
                    <a:pt x="2537" y="5050"/>
                  </a:lnTo>
                  <a:cubicBezTo>
                    <a:pt x="2489" y="5099"/>
                    <a:pt x="2440" y="5148"/>
                    <a:pt x="2440" y="5197"/>
                  </a:cubicBezTo>
                  <a:cubicBezTo>
                    <a:pt x="2310" y="5327"/>
                    <a:pt x="2201" y="5392"/>
                    <a:pt x="2057" y="5392"/>
                  </a:cubicBezTo>
                  <a:cubicBezTo>
                    <a:pt x="1985" y="5392"/>
                    <a:pt x="1903" y="5376"/>
                    <a:pt x="1806" y="5343"/>
                  </a:cubicBezTo>
                  <a:cubicBezTo>
                    <a:pt x="1415" y="5245"/>
                    <a:pt x="1123" y="4953"/>
                    <a:pt x="976" y="4562"/>
                  </a:cubicBezTo>
                  <a:cubicBezTo>
                    <a:pt x="879" y="4221"/>
                    <a:pt x="927" y="3879"/>
                    <a:pt x="1074" y="3587"/>
                  </a:cubicBezTo>
                  <a:close/>
                  <a:moveTo>
                    <a:pt x="4816" y="0"/>
                  </a:moveTo>
                  <a:cubicBezTo>
                    <a:pt x="4301" y="0"/>
                    <a:pt x="3768" y="210"/>
                    <a:pt x="3416" y="562"/>
                  </a:cubicBezTo>
                  <a:cubicBezTo>
                    <a:pt x="2781" y="1196"/>
                    <a:pt x="2147" y="1830"/>
                    <a:pt x="1513" y="2465"/>
                  </a:cubicBezTo>
                  <a:cubicBezTo>
                    <a:pt x="1220" y="2757"/>
                    <a:pt x="927" y="3050"/>
                    <a:pt x="635" y="3343"/>
                  </a:cubicBezTo>
                  <a:cubicBezTo>
                    <a:pt x="147" y="3782"/>
                    <a:pt x="1" y="4514"/>
                    <a:pt x="440" y="5099"/>
                  </a:cubicBezTo>
                  <a:cubicBezTo>
                    <a:pt x="724" y="5513"/>
                    <a:pt x="1174" y="5680"/>
                    <a:pt x="1642" y="5680"/>
                  </a:cubicBezTo>
                  <a:cubicBezTo>
                    <a:pt x="2057" y="5680"/>
                    <a:pt x="2487" y="5549"/>
                    <a:pt x="2830" y="5343"/>
                  </a:cubicBezTo>
                  <a:cubicBezTo>
                    <a:pt x="3123" y="5148"/>
                    <a:pt x="3367" y="4855"/>
                    <a:pt x="3611" y="4611"/>
                  </a:cubicBezTo>
                  <a:cubicBezTo>
                    <a:pt x="4343" y="3879"/>
                    <a:pt x="5074" y="3148"/>
                    <a:pt x="5806" y="2416"/>
                  </a:cubicBezTo>
                  <a:cubicBezTo>
                    <a:pt x="5953" y="2269"/>
                    <a:pt x="6099" y="2123"/>
                    <a:pt x="6197" y="1928"/>
                  </a:cubicBezTo>
                  <a:cubicBezTo>
                    <a:pt x="6392" y="1489"/>
                    <a:pt x="6343" y="952"/>
                    <a:pt x="6050" y="611"/>
                  </a:cubicBezTo>
                  <a:cubicBezTo>
                    <a:pt x="5767" y="185"/>
                    <a:pt x="5300" y="0"/>
                    <a:pt x="4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40"/>
            <p:cNvSpPr/>
            <p:nvPr/>
          </p:nvSpPr>
          <p:spPr>
            <a:xfrm>
              <a:off x="2549600" y="8475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90" y="295"/>
                  </a:moveTo>
                  <a:cubicBezTo>
                    <a:pt x="2097" y="295"/>
                    <a:pt x="2451" y="550"/>
                    <a:pt x="2684" y="743"/>
                  </a:cubicBezTo>
                  <a:cubicBezTo>
                    <a:pt x="2928" y="1036"/>
                    <a:pt x="3220" y="1328"/>
                    <a:pt x="3513" y="1572"/>
                  </a:cubicBezTo>
                  <a:cubicBezTo>
                    <a:pt x="4147" y="2207"/>
                    <a:pt x="4733" y="2841"/>
                    <a:pt x="5367" y="3426"/>
                  </a:cubicBezTo>
                  <a:cubicBezTo>
                    <a:pt x="5660" y="3768"/>
                    <a:pt x="5806" y="4158"/>
                    <a:pt x="5708" y="4597"/>
                  </a:cubicBezTo>
                  <a:cubicBezTo>
                    <a:pt x="5660" y="4890"/>
                    <a:pt x="5367" y="5280"/>
                    <a:pt x="5123" y="5378"/>
                  </a:cubicBezTo>
                  <a:cubicBezTo>
                    <a:pt x="5071" y="5389"/>
                    <a:pt x="5020" y="5395"/>
                    <a:pt x="4970" y="5395"/>
                  </a:cubicBezTo>
                  <a:cubicBezTo>
                    <a:pt x="4603" y="5395"/>
                    <a:pt x="4308" y="5099"/>
                    <a:pt x="4050" y="4841"/>
                  </a:cubicBezTo>
                  <a:cubicBezTo>
                    <a:pt x="3415" y="4158"/>
                    <a:pt x="2732" y="3524"/>
                    <a:pt x="2049" y="2841"/>
                  </a:cubicBezTo>
                  <a:cubicBezTo>
                    <a:pt x="1854" y="2646"/>
                    <a:pt x="1610" y="2451"/>
                    <a:pt x="1415" y="2207"/>
                  </a:cubicBezTo>
                  <a:cubicBezTo>
                    <a:pt x="927" y="1719"/>
                    <a:pt x="927" y="792"/>
                    <a:pt x="1561" y="353"/>
                  </a:cubicBezTo>
                  <a:cubicBezTo>
                    <a:pt x="1632" y="312"/>
                    <a:pt x="1709" y="295"/>
                    <a:pt x="1790" y="295"/>
                  </a:cubicBezTo>
                  <a:close/>
                  <a:moveTo>
                    <a:pt x="2199" y="1"/>
                  </a:moveTo>
                  <a:cubicBezTo>
                    <a:pt x="1924" y="1"/>
                    <a:pt x="1641" y="59"/>
                    <a:pt x="1366" y="158"/>
                  </a:cubicBezTo>
                  <a:cubicBezTo>
                    <a:pt x="537" y="450"/>
                    <a:pt x="0" y="1426"/>
                    <a:pt x="537" y="2255"/>
                  </a:cubicBezTo>
                  <a:cubicBezTo>
                    <a:pt x="732" y="2499"/>
                    <a:pt x="1025" y="2743"/>
                    <a:pt x="1220" y="2987"/>
                  </a:cubicBezTo>
                  <a:cubicBezTo>
                    <a:pt x="1952" y="3719"/>
                    <a:pt x="2732" y="4451"/>
                    <a:pt x="3464" y="5183"/>
                  </a:cubicBezTo>
                  <a:cubicBezTo>
                    <a:pt x="3802" y="5520"/>
                    <a:pt x="4217" y="5665"/>
                    <a:pt x="4648" y="5665"/>
                  </a:cubicBezTo>
                  <a:cubicBezTo>
                    <a:pt x="4902" y="5665"/>
                    <a:pt x="5162" y="5615"/>
                    <a:pt x="5416" y="5524"/>
                  </a:cubicBezTo>
                  <a:cubicBezTo>
                    <a:pt x="5855" y="5329"/>
                    <a:pt x="6294" y="4987"/>
                    <a:pt x="6440" y="4500"/>
                  </a:cubicBezTo>
                  <a:cubicBezTo>
                    <a:pt x="6538" y="4012"/>
                    <a:pt x="6391" y="3573"/>
                    <a:pt x="6050" y="3182"/>
                  </a:cubicBezTo>
                  <a:cubicBezTo>
                    <a:pt x="5416" y="2548"/>
                    <a:pt x="4781" y="1914"/>
                    <a:pt x="4147" y="1280"/>
                  </a:cubicBezTo>
                  <a:cubicBezTo>
                    <a:pt x="3854" y="1036"/>
                    <a:pt x="3611" y="743"/>
                    <a:pt x="3318" y="450"/>
                  </a:cubicBezTo>
                  <a:cubicBezTo>
                    <a:pt x="2997" y="130"/>
                    <a:pt x="2607" y="1"/>
                    <a:pt x="2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40"/>
            <p:cNvSpPr/>
            <p:nvPr/>
          </p:nvSpPr>
          <p:spPr>
            <a:xfrm>
              <a:off x="2864275" y="8125"/>
              <a:ext cx="158575" cy="142025"/>
            </a:xfrm>
            <a:custGeom>
              <a:avLst/>
              <a:gdLst/>
              <a:ahLst/>
              <a:cxnLst/>
              <a:rect l="l" t="t" r="r" b="b"/>
              <a:pathLst>
                <a:path w="6343" h="5681" extrusionOk="0">
                  <a:moveTo>
                    <a:pt x="4196" y="416"/>
                  </a:moveTo>
                  <a:lnTo>
                    <a:pt x="5026" y="2025"/>
                  </a:lnTo>
                  <a:lnTo>
                    <a:pt x="5026" y="2025"/>
                  </a:lnTo>
                  <a:lnTo>
                    <a:pt x="3513" y="1050"/>
                  </a:lnTo>
                  <a:cubicBezTo>
                    <a:pt x="3708" y="855"/>
                    <a:pt x="3855" y="708"/>
                    <a:pt x="4050" y="513"/>
                  </a:cubicBezTo>
                  <a:cubicBezTo>
                    <a:pt x="4099" y="464"/>
                    <a:pt x="4147" y="464"/>
                    <a:pt x="4196" y="416"/>
                  </a:cubicBezTo>
                  <a:close/>
                  <a:moveTo>
                    <a:pt x="4557" y="338"/>
                  </a:moveTo>
                  <a:cubicBezTo>
                    <a:pt x="4681" y="338"/>
                    <a:pt x="4804" y="372"/>
                    <a:pt x="4928" y="464"/>
                  </a:cubicBezTo>
                  <a:cubicBezTo>
                    <a:pt x="5270" y="659"/>
                    <a:pt x="5513" y="1001"/>
                    <a:pt x="5562" y="1391"/>
                  </a:cubicBezTo>
                  <a:cubicBezTo>
                    <a:pt x="5562" y="1684"/>
                    <a:pt x="5465" y="1977"/>
                    <a:pt x="5318" y="2221"/>
                  </a:cubicBezTo>
                  <a:lnTo>
                    <a:pt x="4343" y="367"/>
                  </a:lnTo>
                  <a:cubicBezTo>
                    <a:pt x="4414" y="349"/>
                    <a:pt x="4485" y="338"/>
                    <a:pt x="4557" y="338"/>
                  </a:cubicBezTo>
                  <a:close/>
                  <a:moveTo>
                    <a:pt x="3318" y="1245"/>
                  </a:moveTo>
                  <a:lnTo>
                    <a:pt x="4245" y="2806"/>
                  </a:lnTo>
                  <a:lnTo>
                    <a:pt x="2879" y="1684"/>
                  </a:lnTo>
                  <a:cubicBezTo>
                    <a:pt x="3025" y="1538"/>
                    <a:pt x="3172" y="1391"/>
                    <a:pt x="3318" y="1245"/>
                  </a:cubicBezTo>
                  <a:close/>
                  <a:moveTo>
                    <a:pt x="3513" y="1245"/>
                  </a:moveTo>
                  <a:lnTo>
                    <a:pt x="5221" y="2367"/>
                  </a:lnTo>
                  <a:cubicBezTo>
                    <a:pt x="5172" y="2416"/>
                    <a:pt x="5074" y="2513"/>
                    <a:pt x="5026" y="2562"/>
                  </a:cubicBezTo>
                  <a:cubicBezTo>
                    <a:pt x="4879" y="2708"/>
                    <a:pt x="4733" y="2855"/>
                    <a:pt x="4587" y="3001"/>
                  </a:cubicBezTo>
                  <a:lnTo>
                    <a:pt x="3513" y="1245"/>
                  </a:lnTo>
                  <a:close/>
                  <a:moveTo>
                    <a:pt x="2635" y="1879"/>
                  </a:moveTo>
                  <a:lnTo>
                    <a:pt x="3513" y="3831"/>
                  </a:lnTo>
                  <a:lnTo>
                    <a:pt x="3513" y="3831"/>
                  </a:lnTo>
                  <a:lnTo>
                    <a:pt x="2098" y="2513"/>
                  </a:lnTo>
                  <a:cubicBezTo>
                    <a:pt x="2098" y="2513"/>
                    <a:pt x="2098" y="2465"/>
                    <a:pt x="2050" y="2465"/>
                  </a:cubicBezTo>
                  <a:cubicBezTo>
                    <a:pt x="2098" y="2465"/>
                    <a:pt x="2147" y="2416"/>
                    <a:pt x="2147" y="2367"/>
                  </a:cubicBezTo>
                  <a:cubicBezTo>
                    <a:pt x="2342" y="2221"/>
                    <a:pt x="2489" y="2074"/>
                    <a:pt x="2635" y="1879"/>
                  </a:cubicBezTo>
                  <a:close/>
                  <a:moveTo>
                    <a:pt x="2879" y="1928"/>
                  </a:moveTo>
                  <a:lnTo>
                    <a:pt x="4440" y="3148"/>
                  </a:lnTo>
                  <a:cubicBezTo>
                    <a:pt x="4196" y="3392"/>
                    <a:pt x="3952" y="3635"/>
                    <a:pt x="3708" y="3879"/>
                  </a:cubicBezTo>
                  <a:lnTo>
                    <a:pt x="2879" y="1928"/>
                  </a:lnTo>
                  <a:close/>
                  <a:moveTo>
                    <a:pt x="1952" y="2562"/>
                  </a:moveTo>
                  <a:cubicBezTo>
                    <a:pt x="1952" y="2562"/>
                    <a:pt x="1952" y="2611"/>
                    <a:pt x="1952" y="2611"/>
                  </a:cubicBezTo>
                  <a:lnTo>
                    <a:pt x="2537" y="4855"/>
                  </a:lnTo>
                  <a:lnTo>
                    <a:pt x="2537" y="4855"/>
                  </a:lnTo>
                  <a:lnTo>
                    <a:pt x="1123" y="3440"/>
                  </a:lnTo>
                  <a:cubicBezTo>
                    <a:pt x="1171" y="3343"/>
                    <a:pt x="1269" y="3294"/>
                    <a:pt x="1318" y="3196"/>
                  </a:cubicBezTo>
                  <a:cubicBezTo>
                    <a:pt x="1562" y="3001"/>
                    <a:pt x="1757" y="2806"/>
                    <a:pt x="1952" y="2562"/>
                  </a:cubicBezTo>
                  <a:close/>
                  <a:moveTo>
                    <a:pt x="2196" y="2855"/>
                  </a:moveTo>
                  <a:lnTo>
                    <a:pt x="3513" y="4075"/>
                  </a:lnTo>
                  <a:cubicBezTo>
                    <a:pt x="3367" y="4221"/>
                    <a:pt x="3172" y="4416"/>
                    <a:pt x="3025" y="4562"/>
                  </a:cubicBezTo>
                  <a:cubicBezTo>
                    <a:pt x="2928" y="4660"/>
                    <a:pt x="2830" y="4758"/>
                    <a:pt x="2733" y="4855"/>
                  </a:cubicBezTo>
                  <a:lnTo>
                    <a:pt x="2196" y="2855"/>
                  </a:lnTo>
                  <a:close/>
                  <a:moveTo>
                    <a:pt x="1025" y="3587"/>
                  </a:moveTo>
                  <a:lnTo>
                    <a:pt x="2489" y="5050"/>
                  </a:lnTo>
                  <a:cubicBezTo>
                    <a:pt x="2489" y="5099"/>
                    <a:pt x="2440" y="5148"/>
                    <a:pt x="2391" y="5197"/>
                  </a:cubicBezTo>
                  <a:cubicBezTo>
                    <a:pt x="2261" y="5327"/>
                    <a:pt x="2174" y="5392"/>
                    <a:pt x="2044" y="5392"/>
                  </a:cubicBezTo>
                  <a:cubicBezTo>
                    <a:pt x="1979" y="5392"/>
                    <a:pt x="1903" y="5376"/>
                    <a:pt x="1806" y="5343"/>
                  </a:cubicBezTo>
                  <a:cubicBezTo>
                    <a:pt x="1415" y="5245"/>
                    <a:pt x="1074" y="4953"/>
                    <a:pt x="927" y="4562"/>
                  </a:cubicBezTo>
                  <a:cubicBezTo>
                    <a:pt x="830" y="4221"/>
                    <a:pt x="879" y="3879"/>
                    <a:pt x="1025" y="3587"/>
                  </a:cubicBezTo>
                  <a:close/>
                  <a:moveTo>
                    <a:pt x="4792" y="0"/>
                  </a:moveTo>
                  <a:cubicBezTo>
                    <a:pt x="4277" y="0"/>
                    <a:pt x="3744" y="210"/>
                    <a:pt x="3367" y="562"/>
                  </a:cubicBezTo>
                  <a:cubicBezTo>
                    <a:pt x="2733" y="1196"/>
                    <a:pt x="2098" y="1830"/>
                    <a:pt x="1464" y="2465"/>
                  </a:cubicBezTo>
                  <a:cubicBezTo>
                    <a:pt x="1171" y="2757"/>
                    <a:pt x="879" y="3050"/>
                    <a:pt x="586" y="3343"/>
                  </a:cubicBezTo>
                  <a:cubicBezTo>
                    <a:pt x="147" y="3782"/>
                    <a:pt x="0" y="4514"/>
                    <a:pt x="391" y="5099"/>
                  </a:cubicBezTo>
                  <a:cubicBezTo>
                    <a:pt x="675" y="5513"/>
                    <a:pt x="1139" y="5680"/>
                    <a:pt x="1613" y="5680"/>
                  </a:cubicBezTo>
                  <a:cubicBezTo>
                    <a:pt x="2032" y="5680"/>
                    <a:pt x="2461" y="5549"/>
                    <a:pt x="2781" y="5343"/>
                  </a:cubicBezTo>
                  <a:cubicBezTo>
                    <a:pt x="3074" y="5148"/>
                    <a:pt x="3318" y="4855"/>
                    <a:pt x="3562" y="4611"/>
                  </a:cubicBezTo>
                  <a:cubicBezTo>
                    <a:pt x="4294" y="3879"/>
                    <a:pt x="5026" y="3148"/>
                    <a:pt x="5757" y="2416"/>
                  </a:cubicBezTo>
                  <a:cubicBezTo>
                    <a:pt x="5953" y="2269"/>
                    <a:pt x="6099" y="2123"/>
                    <a:pt x="6148" y="1928"/>
                  </a:cubicBezTo>
                  <a:cubicBezTo>
                    <a:pt x="6343" y="1489"/>
                    <a:pt x="6294" y="952"/>
                    <a:pt x="6050" y="611"/>
                  </a:cubicBezTo>
                  <a:cubicBezTo>
                    <a:pt x="5743" y="185"/>
                    <a:pt x="5275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40"/>
            <p:cNvSpPr/>
            <p:nvPr/>
          </p:nvSpPr>
          <p:spPr>
            <a:xfrm>
              <a:off x="3170425" y="8475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60" y="295"/>
                  </a:moveTo>
                  <a:cubicBezTo>
                    <a:pt x="2079" y="295"/>
                    <a:pt x="2403" y="550"/>
                    <a:pt x="2635" y="743"/>
                  </a:cubicBezTo>
                  <a:cubicBezTo>
                    <a:pt x="2927" y="1036"/>
                    <a:pt x="3220" y="1328"/>
                    <a:pt x="3464" y="1572"/>
                  </a:cubicBezTo>
                  <a:cubicBezTo>
                    <a:pt x="4098" y="2207"/>
                    <a:pt x="4733" y="2841"/>
                    <a:pt x="5367" y="3426"/>
                  </a:cubicBezTo>
                  <a:cubicBezTo>
                    <a:pt x="5660" y="3768"/>
                    <a:pt x="5757" y="4158"/>
                    <a:pt x="5708" y="4597"/>
                  </a:cubicBezTo>
                  <a:cubicBezTo>
                    <a:pt x="5611" y="4890"/>
                    <a:pt x="5367" y="5280"/>
                    <a:pt x="5123" y="5378"/>
                  </a:cubicBezTo>
                  <a:cubicBezTo>
                    <a:pt x="5071" y="5389"/>
                    <a:pt x="5019" y="5395"/>
                    <a:pt x="4968" y="5395"/>
                  </a:cubicBezTo>
                  <a:cubicBezTo>
                    <a:pt x="4593" y="5395"/>
                    <a:pt x="4265" y="5099"/>
                    <a:pt x="4050" y="4841"/>
                  </a:cubicBezTo>
                  <a:cubicBezTo>
                    <a:pt x="3367" y="4158"/>
                    <a:pt x="2684" y="3524"/>
                    <a:pt x="2049" y="2841"/>
                  </a:cubicBezTo>
                  <a:cubicBezTo>
                    <a:pt x="1805" y="2646"/>
                    <a:pt x="1610" y="2451"/>
                    <a:pt x="1415" y="2207"/>
                  </a:cubicBezTo>
                  <a:cubicBezTo>
                    <a:pt x="927" y="1719"/>
                    <a:pt x="878" y="792"/>
                    <a:pt x="1513" y="353"/>
                  </a:cubicBezTo>
                  <a:cubicBezTo>
                    <a:pt x="1593" y="312"/>
                    <a:pt x="1676" y="295"/>
                    <a:pt x="1760" y="295"/>
                  </a:cubicBezTo>
                  <a:close/>
                  <a:moveTo>
                    <a:pt x="2161" y="1"/>
                  </a:moveTo>
                  <a:cubicBezTo>
                    <a:pt x="1893" y="1"/>
                    <a:pt x="1622" y="59"/>
                    <a:pt x="1366" y="158"/>
                  </a:cubicBezTo>
                  <a:cubicBezTo>
                    <a:pt x="537" y="450"/>
                    <a:pt x="0" y="1426"/>
                    <a:pt x="488" y="2255"/>
                  </a:cubicBezTo>
                  <a:cubicBezTo>
                    <a:pt x="683" y="2499"/>
                    <a:pt x="976" y="2743"/>
                    <a:pt x="1220" y="2987"/>
                  </a:cubicBezTo>
                  <a:cubicBezTo>
                    <a:pt x="1952" y="3719"/>
                    <a:pt x="2684" y="4451"/>
                    <a:pt x="3415" y="5183"/>
                  </a:cubicBezTo>
                  <a:cubicBezTo>
                    <a:pt x="3753" y="5520"/>
                    <a:pt x="4168" y="5665"/>
                    <a:pt x="4611" y="5665"/>
                  </a:cubicBezTo>
                  <a:cubicBezTo>
                    <a:pt x="4873" y="5665"/>
                    <a:pt x="5144" y="5615"/>
                    <a:pt x="5416" y="5524"/>
                  </a:cubicBezTo>
                  <a:cubicBezTo>
                    <a:pt x="5855" y="5329"/>
                    <a:pt x="6245" y="4987"/>
                    <a:pt x="6391" y="4500"/>
                  </a:cubicBezTo>
                  <a:cubicBezTo>
                    <a:pt x="6538" y="4012"/>
                    <a:pt x="6391" y="3573"/>
                    <a:pt x="6050" y="3182"/>
                  </a:cubicBezTo>
                  <a:cubicBezTo>
                    <a:pt x="5416" y="2548"/>
                    <a:pt x="4781" y="1914"/>
                    <a:pt x="4147" y="1280"/>
                  </a:cubicBezTo>
                  <a:cubicBezTo>
                    <a:pt x="3854" y="1036"/>
                    <a:pt x="3562" y="743"/>
                    <a:pt x="3269" y="450"/>
                  </a:cubicBezTo>
                  <a:cubicBezTo>
                    <a:pt x="2948" y="130"/>
                    <a:pt x="2558" y="1"/>
                    <a:pt x="2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40"/>
            <p:cNvSpPr/>
            <p:nvPr/>
          </p:nvSpPr>
          <p:spPr>
            <a:xfrm>
              <a:off x="3483875" y="8125"/>
              <a:ext cx="159800" cy="142025"/>
            </a:xfrm>
            <a:custGeom>
              <a:avLst/>
              <a:gdLst/>
              <a:ahLst/>
              <a:cxnLst/>
              <a:rect l="l" t="t" r="r" b="b"/>
              <a:pathLst>
                <a:path w="6392" h="5681" extrusionOk="0">
                  <a:moveTo>
                    <a:pt x="4196" y="416"/>
                  </a:moveTo>
                  <a:lnTo>
                    <a:pt x="5075" y="2025"/>
                  </a:lnTo>
                  <a:lnTo>
                    <a:pt x="5075" y="2025"/>
                  </a:lnTo>
                  <a:lnTo>
                    <a:pt x="3513" y="1050"/>
                  </a:lnTo>
                  <a:cubicBezTo>
                    <a:pt x="3709" y="855"/>
                    <a:pt x="3904" y="708"/>
                    <a:pt x="4050" y="513"/>
                  </a:cubicBezTo>
                  <a:cubicBezTo>
                    <a:pt x="4099" y="464"/>
                    <a:pt x="4148" y="464"/>
                    <a:pt x="4196" y="416"/>
                  </a:cubicBezTo>
                  <a:close/>
                  <a:moveTo>
                    <a:pt x="4572" y="338"/>
                  </a:moveTo>
                  <a:cubicBezTo>
                    <a:pt x="4687" y="338"/>
                    <a:pt x="4822" y="372"/>
                    <a:pt x="4977" y="464"/>
                  </a:cubicBezTo>
                  <a:cubicBezTo>
                    <a:pt x="5319" y="659"/>
                    <a:pt x="5514" y="1001"/>
                    <a:pt x="5562" y="1391"/>
                  </a:cubicBezTo>
                  <a:cubicBezTo>
                    <a:pt x="5611" y="1684"/>
                    <a:pt x="5514" y="1977"/>
                    <a:pt x="5367" y="2221"/>
                  </a:cubicBezTo>
                  <a:lnTo>
                    <a:pt x="4392" y="367"/>
                  </a:lnTo>
                  <a:cubicBezTo>
                    <a:pt x="4445" y="349"/>
                    <a:pt x="4505" y="338"/>
                    <a:pt x="4572" y="338"/>
                  </a:cubicBezTo>
                  <a:close/>
                  <a:moveTo>
                    <a:pt x="3318" y="1245"/>
                  </a:moveTo>
                  <a:lnTo>
                    <a:pt x="4294" y="2806"/>
                  </a:lnTo>
                  <a:lnTo>
                    <a:pt x="2879" y="1684"/>
                  </a:lnTo>
                  <a:cubicBezTo>
                    <a:pt x="3026" y="1538"/>
                    <a:pt x="3172" y="1391"/>
                    <a:pt x="3318" y="1245"/>
                  </a:cubicBezTo>
                  <a:close/>
                  <a:moveTo>
                    <a:pt x="3562" y="1245"/>
                  </a:moveTo>
                  <a:lnTo>
                    <a:pt x="5221" y="2367"/>
                  </a:lnTo>
                  <a:cubicBezTo>
                    <a:pt x="5172" y="2416"/>
                    <a:pt x="5123" y="2513"/>
                    <a:pt x="5075" y="2562"/>
                  </a:cubicBezTo>
                  <a:cubicBezTo>
                    <a:pt x="4928" y="2708"/>
                    <a:pt x="4782" y="2855"/>
                    <a:pt x="4636" y="3001"/>
                  </a:cubicBezTo>
                  <a:lnTo>
                    <a:pt x="3562" y="1245"/>
                  </a:lnTo>
                  <a:close/>
                  <a:moveTo>
                    <a:pt x="2684" y="1879"/>
                  </a:moveTo>
                  <a:lnTo>
                    <a:pt x="3513" y="3831"/>
                  </a:lnTo>
                  <a:lnTo>
                    <a:pt x="3513" y="3831"/>
                  </a:lnTo>
                  <a:lnTo>
                    <a:pt x="2147" y="2513"/>
                  </a:lnTo>
                  <a:cubicBezTo>
                    <a:pt x="2099" y="2513"/>
                    <a:pt x="2099" y="2465"/>
                    <a:pt x="2099" y="2465"/>
                  </a:cubicBezTo>
                  <a:cubicBezTo>
                    <a:pt x="2099" y="2465"/>
                    <a:pt x="2147" y="2416"/>
                    <a:pt x="2196" y="2367"/>
                  </a:cubicBezTo>
                  <a:lnTo>
                    <a:pt x="2684" y="1879"/>
                  </a:lnTo>
                  <a:close/>
                  <a:moveTo>
                    <a:pt x="2879" y="1928"/>
                  </a:moveTo>
                  <a:lnTo>
                    <a:pt x="4440" y="3148"/>
                  </a:lnTo>
                  <a:cubicBezTo>
                    <a:pt x="4196" y="3392"/>
                    <a:pt x="4001" y="3635"/>
                    <a:pt x="3757" y="3879"/>
                  </a:cubicBezTo>
                  <a:lnTo>
                    <a:pt x="2879" y="1928"/>
                  </a:lnTo>
                  <a:close/>
                  <a:moveTo>
                    <a:pt x="2001" y="2562"/>
                  </a:moveTo>
                  <a:cubicBezTo>
                    <a:pt x="2001" y="2562"/>
                    <a:pt x="2001" y="2611"/>
                    <a:pt x="2001" y="2611"/>
                  </a:cubicBezTo>
                  <a:lnTo>
                    <a:pt x="2586" y="4855"/>
                  </a:lnTo>
                  <a:lnTo>
                    <a:pt x="2586" y="4855"/>
                  </a:lnTo>
                  <a:lnTo>
                    <a:pt x="1172" y="3440"/>
                  </a:lnTo>
                  <a:cubicBezTo>
                    <a:pt x="1220" y="3343"/>
                    <a:pt x="1269" y="3294"/>
                    <a:pt x="1367" y="3196"/>
                  </a:cubicBezTo>
                  <a:cubicBezTo>
                    <a:pt x="1562" y="3001"/>
                    <a:pt x="1757" y="2806"/>
                    <a:pt x="2001" y="2562"/>
                  </a:cubicBezTo>
                  <a:close/>
                  <a:moveTo>
                    <a:pt x="2245" y="2855"/>
                  </a:moveTo>
                  <a:lnTo>
                    <a:pt x="3513" y="4075"/>
                  </a:lnTo>
                  <a:cubicBezTo>
                    <a:pt x="3367" y="4221"/>
                    <a:pt x="3221" y="4416"/>
                    <a:pt x="3026" y="4562"/>
                  </a:cubicBezTo>
                  <a:cubicBezTo>
                    <a:pt x="2928" y="4660"/>
                    <a:pt x="2830" y="4758"/>
                    <a:pt x="2782" y="4855"/>
                  </a:cubicBezTo>
                  <a:lnTo>
                    <a:pt x="2245" y="2855"/>
                  </a:lnTo>
                  <a:close/>
                  <a:moveTo>
                    <a:pt x="1074" y="3587"/>
                  </a:moveTo>
                  <a:lnTo>
                    <a:pt x="2538" y="5050"/>
                  </a:lnTo>
                  <a:cubicBezTo>
                    <a:pt x="2489" y="5099"/>
                    <a:pt x="2440" y="5148"/>
                    <a:pt x="2440" y="5197"/>
                  </a:cubicBezTo>
                  <a:cubicBezTo>
                    <a:pt x="2277" y="5327"/>
                    <a:pt x="2180" y="5392"/>
                    <a:pt x="2046" y="5392"/>
                  </a:cubicBezTo>
                  <a:cubicBezTo>
                    <a:pt x="1979" y="5392"/>
                    <a:pt x="1903" y="5376"/>
                    <a:pt x="1806" y="5343"/>
                  </a:cubicBezTo>
                  <a:cubicBezTo>
                    <a:pt x="1416" y="5245"/>
                    <a:pt x="1123" y="4953"/>
                    <a:pt x="976" y="4562"/>
                  </a:cubicBezTo>
                  <a:cubicBezTo>
                    <a:pt x="879" y="4221"/>
                    <a:pt x="928" y="3879"/>
                    <a:pt x="1074" y="3587"/>
                  </a:cubicBezTo>
                  <a:close/>
                  <a:moveTo>
                    <a:pt x="4816" y="0"/>
                  </a:moveTo>
                  <a:cubicBezTo>
                    <a:pt x="4302" y="0"/>
                    <a:pt x="3768" y="210"/>
                    <a:pt x="3416" y="562"/>
                  </a:cubicBezTo>
                  <a:cubicBezTo>
                    <a:pt x="2782" y="1196"/>
                    <a:pt x="2147" y="1830"/>
                    <a:pt x="1513" y="2465"/>
                  </a:cubicBezTo>
                  <a:cubicBezTo>
                    <a:pt x="1220" y="2757"/>
                    <a:pt x="928" y="3050"/>
                    <a:pt x="635" y="3343"/>
                  </a:cubicBezTo>
                  <a:cubicBezTo>
                    <a:pt x="147" y="3782"/>
                    <a:pt x="1" y="4514"/>
                    <a:pt x="391" y="5099"/>
                  </a:cubicBezTo>
                  <a:cubicBezTo>
                    <a:pt x="702" y="5513"/>
                    <a:pt x="1163" y="5680"/>
                    <a:pt x="1637" y="5680"/>
                  </a:cubicBezTo>
                  <a:cubicBezTo>
                    <a:pt x="2057" y="5680"/>
                    <a:pt x="2487" y="5549"/>
                    <a:pt x="2830" y="5343"/>
                  </a:cubicBezTo>
                  <a:cubicBezTo>
                    <a:pt x="3123" y="5148"/>
                    <a:pt x="3367" y="4855"/>
                    <a:pt x="3611" y="4611"/>
                  </a:cubicBezTo>
                  <a:cubicBezTo>
                    <a:pt x="4343" y="3879"/>
                    <a:pt x="5075" y="3148"/>
                    <a:pt x="5806" y="2416"/>
                  </a:cubicBezTo>
                  <a:cubicBezTo>
                    <a:pt x="5953" y="2269"/>
                    <a:pt x="6099" y="2123"/>
                    <a:pt x="6197" y="1928"/>
                  </a:cubicBezTo>
                  <a:cubicBezTo>
                    <a:pt x="6392" y="1489"/>
                    <a:pt x="6343" y="952"/>
                    <a:pt x="6050" y="611"/>
                  </a:cubicBezTo>
                  <a:cubicBezTo>
                    <a:pt x="5767" y="185"/>
                    <a:pt x="5300" y="0"/>
                    <a:pt x="4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40"/>
            <p:cNvSpPr/>
            <p:nvPr/>
          </p:nvSpPr>
          <p:spPr>
            <a:xfrm>
              <a:off x="3790025" y="8475"/>
              <a:ext cx="163450" cy="141625"/>
            </a:xfrm>
            <a:custGeom>
              <a:avLst/>
              <a:gdLst/>
              <a:ahLst/>
              <a:cxnLst/>
              <a:rect l="l" t="t" r="r" b="b"/>
              <a:pathLst>
                <a:path w="6538" h="5665" extrusionOk="0">
                  <a:moveTo>
                    <a:pt x="1790" y="295"/>
                  </a:moveTo>
                  <a:cubicBezTo>
                    <a:pt x="2097" y="295"/>
                    <a:pt x="2452" y="550"/>
                    <a:pt x="2684" y="743"/>
                  </a:cubicBezTo>
                  <a:cubicBezTo>
                    <a:pt x="2928" y="1036"/>
                    <a:pt x="3220" y="1328"/>
                    <a:pt x="3513" y="1572"/>
                  </a:cubicBezTo>
                  <a:cubicBezTo>
                    <a:pt x="4147" y="2207"/>
                    <a:pt x="4733" y="2841"/>
                    <a:pt x="5367" y="3426"/>
                  </a:cubicBezTo>
                  <a:cubicBezTo>
                    <a:pt x="5660" y="3768"/>
                    <a:pt x="5806" y="4158"/>
                    <a:pt x="5709" y="4597"/>
                  </a:cubicBezTo>
                  <a:cubicBezTo>
                    <a:pt x="5660" y="4890"/>
                    <a:pt x="5367" y="5280"/>
                    <a:pt x="5123" y="5378"/>
                  </a:cubicBezTo>
                  <a:cubicBezTo>
                    <a:pt x="5071" y="5389"/>
                    <a:pt x="5020" y="5395"/>
                    <a:pt x="4970" y="5395"/>
                  </a:cubicBezTo>
                  <a:cubicBezTo>
                    <a:pt x="4603" y="5395"/>
                    <a:pt x="4308" y="5099"/>
                    <a:pt x="4050" y="4841"/>
                  </a:cubicBezTo>
                  <a:cubicBezTo>
                    <a:pt x="3416" y="4158"/>
                    <a:pt x="2733" y="3524"/>
                    <a:pt x="2049" y="2841"/>
                  </a:cubicBezTo>
                  <a:cubicBezTo>
                    <a:pt x="1854" y="2646"/>
                    <a:pt x="1610" y="2451"/>
                    <a:pt x="1415" y="2207"/>
                  </a:cubicBezTo>
                  <a:cubicBezTo>
                    <a:pt x="927" y="1719"/>
                    <a:pt x="927" y="792"/>
                    <a:pt x="1562" y="353"/>
                  </a:cubicBezTo>
                  <a:cubicBezTo>
                    <a:pt x="1632" y="312"/>
                    <a:pt x="1709" y="295"/>
                    <a:pt x="1790" y="295"/>
                  </a:cubicBezTo>
                  <a:close/>
                  <a:moveTo>
                    <a:pt x="2199" y="1"/>
                  </a:moveTo>
                  <a:cubicBezTo>
                    <a:pt x="1924" y="1"/>
                    <a:pt x="1642" y="59"/>
                    <a:pt x="1366" y="158"/>
                  </a:cubicBezTo>
                  <a:cubicBezTo>
                    <a:pt x="537" y="450"/>
                    <a:pt x="0" y="1426"/>
                    <a:pt x="537" y="2255"/>
                  </a:cubicBezTo>
                  <a:cubicBezTo>
                    <a:pt x="732" y="2499"/>
                    <a:pt x="1025" y="2743"/>
                    <a:pt x="1220" y="2987"/>
                  </a:cubicBezTo>
                  <a:cubicBezTo>
                    <a:pt x="1952" y="3719"/>
                    <a:pt x="2733" y="4451"/>
                    <a:pt x="3464" y="5183"/>
                  </a:cubicBezTo>
                  <a:cubicBezTo>
                    <a:pt x="3802" y="5520"/>
                    <a:pt x="4217" y="5665"/>
                    <a:pt x="4648" y="5665"/>
                  </a:cubicBezTo>
                  <a:cubicBezTo>
                    <a:pt x="4903" y="5665"/>
                    <a:pt x="5163" y="5615"/>
                    <a:pt x="5416" y="5524"/>
                  </a:cubicBezTo>
                  <a:cubicBezTo>
                    <a:pt x="5855" y="5329"/>
                    <a:pt x="6294" y="4987"/>
                    <a:pt x="6440" y="4500"/>
                  </a:cubicBezTo>
                  <a:cubicBezTo>
                    <a:pt x="6538" y="4012"/>
                    <a:pt x="6392" y="3573"/>
                    <a:pt x="6050" y="3182"/>
                  </a:cubicBezTo>
                  <a:cubicBezTo>
                    <a:pt x="5416" y="2548"/>
                    <a:pt x="4782" y="1914"/>
                    <a:pt x="4147" y="1280"/>
                  </a:cubicBezTo>
                  <a:cubicBezTo>
                    <a:pt x="3855" y="1036"/>
                    <a:pt x="3611" y="743"/>
                    <a:pt x="3318" y="450"/>
                  </a:cubicBezTo>
                  <a:cubicBezTo>
                    <a:pt x="2997" y="130"/>
                    <a:pt x="2607" y="1"/>
                    <a:pt x="2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40"/>
            <p:cNvSpPr/>
            <p:nvPr/>
          </p:nvSpPr>
          <p:spPr>
            <a:xfrm>
              <a:off x="4103475" y="8125"/>
              <a:ext cx="159825" cy="142025"/>
            </a:xfrm>
            <a:custGeom>
              <a:avLst/>
              <a:gdLst/>
              <a:ahLst/>
              <a:cxnLst/>
              <a:rect l="l" t="t" r="r" b="b"/>
              <a:pathLst>
                <a:path w="6393" h="5681" extrusionOk="0">
                  <a:moveTo>
                    <a:pt x="4245" y="416"/>
                  </a:moveTo>
                  <a:lnTo>
                    <a:pt x="5075" y="2025"/>
                  </a:lnTo>
                  <a:lnTo>
                    <a:pt x="5075" y="2025"/>
                  </a:lnTo>
                  <a:lnTo>
                    <a:pt x="3562" y="1050"/>
                  </a:lnTo>
                  <a:cubicBezTo>
                    <a:pt x="3758" y="855"/>
                    <a:pt x="3904" y="708"/>
                    <a:pt x="4099" y="513"/>
                  </a:cubicBezTo>
                  <a:cubicBezTo>
                    <a:pt x="4148" y="464"/>
                    <a:pt x="4197" y="464"/>
                    <a:pt x="4245" y="416"/>
                  </a:cubicBezTo>
                  <a:close/>
                  <a:moveTo>
                    <a:pt x="4606" y="338"/>
                  </a:moveTo>
                  <a:cubicBezTo>
                    <a:pt x="4730" y="338"/>
                    <a:pt x="4853" y="372"/>
                    <a:pt x="4977" y="464"/>
                  </a:cubicBezTo>
                  <a:cubicBezTo>
                    <a:pt x="5319" y="659"/>
                    <a:pt x="5563" y="1001"/>
                    <a:pt x="5611" y="1391"/>
                  </a:cubicBezTo>
                  <a:cubicBezTo>
                    <a:pt x="5611" y="1684"/>
                    <a:pt x="5514" y="1977"/>
                    <a:pt x="5368" y="2221"/>
                  </a:cubicBezTo>
                  <a:lnTo>
                    <a:pt x="4392" y="367"/>
                  </a:lnTo>
                  <a:cubicBezTo>
                    <a:pt x="4463" y="349"/>
                    <a:pt x="4535" y="338"/>
                    <a:pt x="4606" y="338"/>
                  </a:cubicBezTo>
                  <a:close/>
                  <a:moveTo>
                    <a:pt x="3367" y="1245"/>
                  </a:moveTo>
                  <a:lnTo>
                    <a:pt x="4294" y="2806"/>
                  </a:lnTo>
                  <a:lnTo>
                    <a:pt x="2879" y="1684"/>
                  </a:lnTo>
                  <a:cubicBezTo>
                    <a:pt x="3074" y="1538"/>
                    <a:pt x="3221" y="1391"/>
                    <a:pt x="3367" y="1245"/>
                  </a:cubicBezTo>
                  <a:close/>
                  <a:moveTo>
                    <a:pt x="3562" y="1245"/>
                  </a:moveTo>
                  <a:lnTo>
                    <a:pt x="5270" y="2367"/>
                  </a:lnTo>
                  <a:cubicBezTo>
                    <a:pt x="5172" y="2416"/>
                    <a:pt x="5124" y="2513"/>
                    <a:pt x="5075" y="2562"/>
                  </a:cubicBezTo>
                  <a:cubicBezTo>
                    <a:pt x="4928" y="2708"/>
                    <a:pt x="4782" y="2855"/>
                    <a:pt x="4636" y="3001"/>
                  </a:cubicBezTo>
                  <a:lnTo>
                    <a:pt x="3562" y="1245"/>
                  </a:lnTo>
                  <a:close/>
                  <a:moveTo>
                    <a:pt x="2684" y="1879"/>
                  </a:moveTo>
                  <a:lnTo>
                    <a:pt x="3562" y="3831"/>
                  </a:lnTo>
                  <a:lnTo>
                    <a:pt x="3562" y="3831"/>
                  </a:lnTo>
                  <a:lnTo>
                    <a:pt x="2148" y="2513"/>
                  </a:lnTo>
                  <a:cubicBezTo>
                    <a:pt x="2148" y="2513"/>
                    <a:pt x="2148" y="2465"/>
                    <a:pt x="2099" y="2465"/>
                  </a:cubicBezTo>
                  <a:cubicBezTo>
                    <a:pt x="2148" y="2465"/>
                    <a:pt x="2196" y="2416"/>
                    <a:pt x="2196" y="2367"/>
                  </a:cubicBezTo>
                  <a:lnTo>
                    <a:pt x="2684" y="1879"/>
                  </a:lnTo>
                  <a:close/>
                  <a:moveTo>
                    <a:pt x="2928" y="1928"/>
                  </a:moveTo>
                  <a:lnTo>
                    <a:pt x="4489" y="3148"/>
                  </a:lnTo>
                  <a:cubicBezTo>
                    <a:pt x="4245" y="3392"/>
                    <a:pt x="4001" y="3635"/>
                    <a:pt x="3758" y="3879"/>
                  </a:cubicBezTo>
                  <a:lnTo>
                    <a:pt x="2928" y="1928"/>
                  </a:lnTo>
                  <a:close/>
                  <a:moveTo>
                    <a:pt x="2001" y="2562"/>
                  </a:moveTo>
                  <a:cubicBezTo>
                    <a:pt x="2001" y="2562"/>
                    <a:pt x="2001" y="2611"/>
                    <a:pt x="2001" y="2611"/>
                  </a:cubicBezTo>
                  <a:lnTo>
                    <a:pt x="2587" y="4855"/>
                  </a:lnTo>
                  <a:lnTo>
                    <a:pt x="2587" y="4855"/>
                  </a:lnTo>
                  <a:lnTo>
                    <a:pt x="1172" y="3440"/>
                  </a:lnTo>
                  <a:cubicBezTo>
                    <a:pt x="1221" y="3343"/>
                    <a:pt x="1318" y="3294"/>
                    <a:pt x="1367" y="3196"/>
                  </a:cubicBezTo>
                  <a:cubicBezTo>
                    <a:pt x="1611" y="3001"/>
                    <a:pt x="1806" y="2806"/>
                    <a:pt x="2001" y="2562"/>
                  </a:cubicBezTo>
                  <a:close/>
                  <a:moveTo>
                    <a:pt x="2245" y="2855"/>
                  </a:moveTo>
                  <a:lnTo>
                    <a:pt x="3562" y="4075"/>
                  </a:lnTo>
                  <a:cubicBezTo>
                    <a:pt x="3416" y="4221"/>
                    <a:pt x="3221" y="4416"/>
                    <a:pt x="3074" y="4562"/>
                  </a:cubicBezTo>
                  <a:cubicBezTo>
                    <a:pt x="2977" y="4660"/>
                    <a:pt x="2879" y="4758"/>
                    <a:pt x="2782" y="4855"/>
                  </a:cubicBezTo>
                  <a:lnTo>
                    <a:pt x="2245" y="2855"/>
                  </a:lnTo>
                  <a:close/>
                  <a:moveTo>
                    <a:pt x="1074" y="3587"/>
                  </a:moveTo>
                  <a:lnTo>
                    <a:pt x="2538" y="5050"/>
                  </a:lnTo>
                  <a:cubicBezTo>
                    <a:pt x="2538" y="5099"/>
                    <a:pt x="2489" y="5148"/>
                    <a:pt x="2440" y="5197"/>
                  </a:cubicBezTo>
                  <a:cubicBezTo>
                    <a:pt x="2310" y="5327"/>
                    <a:pt x="2202" y="5392"/>
                    <a:pt x="2072" y="5392"/>
                  </a:cubicBezTo>
                  <a:cubicBezTo>
                    <a:pt x="2007" y="5392"/>
                    <a:pt x="1936" y="5376"/>
                    <a:pt x="1855" y="5343"/>
                  </a:cubicBezTo>
                  <a:cubicBezTo>
                    <a:pt x="1464" y="5245"/>
                    <a:pt x="1123" y="4953"/>
                    <a:pt x="977" y="4562"/>
                  </a:cubicBezTo>
                  <a:cubicBezTo>
                    <a:pt x="879" y="4221"/>
                    <a:pt x="928" y="3879"/>
                    <a:pt x="1074" y="3587"/>
                  </a:cubicBezTo>
                  <a:close/>
                  <a:moveTo>
                    <a:pt x="4841" y="0"/>
                  </a:moveTo>
                  <a:cubicBezTo>
                    <a:pt x="4326" y="0"/>
                    <a:pt x="3793" y="210"/>
                    <a:pt x="3416" y="562"/>
                  </a:cubicBezTo>
                  <a:cubicBezTo>
                    <a:pt x="2782" y="1196"/>
                    <a:pt x="2148" y="1830"/>
                    <a:pt x="1513" y="2465"/>
                  </a:cubicBezTo>
                  <a:cubicBezTo>
                    <a:pt x="1221" y="2757"/>
                    <a:pt x="928" y="3050"/>
                    <a:pt x="635" y="3343"/>
                  </a:cubicBezTo>
                  <a:cubicBezTo>
                    <a:pt x="196" y="3782"/>
                    <a:pt x="1" y="4514"/>
                    <a:pt x="440" y="5099"/>
                  </a:cubicBezTo>
                  <a:cubicBezTo>
                    <a:pt x="725" y="5513"/>
                    <a:pt x="1174" y="5680"/>
                    <a:pt x="1642" y="5680"/>
                  </a:cubicBezTo>
                  <a:cubicBezTo>
                    <a:pt x="2057" y="5680"/>
                    <a:pt x="2487" y="5549"/>
                    <a:pt x="2831" y="5343"/>
                  </a:cubicBezTo>
                  <a:cubicBezTo>
                    <a:pt x="3123" y="5148"/>
                    <a:pt x="3367" y="4855"/>
                    <a:pt x="3611" y="4611"/>
                  </a:cubicBezTo>
                  <a:cubicBezTo>
                    <a:pt x="4343" y="3879"/>
                    <a:pt x="5075" y="3148"/>
                    <a:pt x="5807" y="2416"/>
                  </a:cubicBezTo>
                  <a:cubicBezTo>
                    <a:pt x="6002" y="2269"/>
                    <a:pt x="6148" y="2123"/>
                    <a:pt x="6197" y="1928"/>
                  </a:cubicBezTo>
                  <a:cubicBezTo>
                    <a:pt x="6392" y="1489"/>
                    <a:pt x="6343" y="952"/>
                    <a:pt x="6099" y="611"/>
                  </a:cubicBezTo>
                  <a:cubicBezTo>
                    <a:pt x="5792" y="185"/>
                    <a:pt x="5325" y="0"/>
                    <a:pt x="4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40"/>
            <p:cNvSpPr/>
            <p:nvPr/>
          </p:nvSpPr>
          <p:spPr>
            <a:xfrm>
              <a:off x="1205500" y="257550"/>
              <a:ext cx="51250" cy="42725"/>
            </a:xfrm>
            <a:custGeom>
              <a:avLst/>
              <a:gdLst/>
              <a:ahLst/>
              <a:cxnLst/>
              <a:rect l="l" t="t" r="r" b="b"/>
              <a:pathLst>
                <a:path w="2050" h="1709" extrusionOk="0">
                  <a:moveTo>
                    <a:pt x="342" y="1"/>
                  </a:moveTo>
                  <a:cubicBezTo>
                    <a:pt x="293" y="98"/>
                    <a:pt x="244" y="147"/>
                    <a:pt x="195" y="245"/>
                  </a:cubicBezTo>
                  <a:cubicBezTo>
                    <a:pt x="195" y="293"/>
                    <a:pt x="195" y="342"/>
                    <a:pt x="146" y="391"/>
                  </a:cubicBezTo>
                  <a:cubicBezTo>
                    <a:pt x="146" y="391"/>
                    <a:pt x="146" y="440"/>
                    <a:pt x="98" y="440"/>
                  </a:cubicBezTo>
                  <a:cubicBezTo>
                    <a:pt x="98" y="489"/>
                    <a:pt x="49" y="537"/>
                    <a:pt x="49" y="586"/>
                  </a:cubicBezTo>
                  <a:cubicBezTo>
                    <a:pt x="49" y="635"/>
                    <a:pt x="0" y="635"/>
                    <a:pt x="0" y="635"/>
                  </a:cubicBezTo>
                  <a:lnTo>
                    <a:pt x="1122" y="1708"/>
                  </a:lnTo>
                  <a:lnTo>
                    <a:pt x="2049" y="1708"/>
                  </a:lnTo>
                  <a:lnTo>
                    <a:pt x="634" y="342"/>
                  </a:lnTo>
                  <a:cubicBezTo>
                    <a:pt x="537" y="196"/>
                    <a:pt x="439" y="98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40"/>
            <p:cNvSpPr/>
            <p:nvPr/>
          </p:nvSpPr>
          <p:spPr>
            <a:xfrm>
              <a:off x="1455525" y="228100"/>
              <a:ext cx="135425" cy="77050"/>
            </a:xfrm>
            <a:custGeom>
              <a:avLst/>
              <a:gdLst/>
              <a:ahLst/>
              <a:cxnLst/>
              <a:rect l="l" t="t" r="r" b="b"/>
              <a:pathLst>
                <a:path w="5417" h="3082" extrusionOk="0">
                  <a:moveTo>
                    <a:pt x="3269" y="398"/>
                  </a:moveTo>
                  <a:lnTo>
                    <a:pt x="4099" y="2057"/>
                  </a:lnTo>
                  <a:lnTo>
                    <a:pt x="4099" y="2057"/>
                  </a:lnTo>
                  <a:lnTo>
                    <a:pt x="2586" y="1032"/>
                  </a:lnTo>
                  <a:cubicBezTo>
                    <a:pt x="2781" y="837"/>
                    <a:pt x="2928" y="691"/>
                    <a:pt x="3123" y="496"/>
                  </a:cubicBezTo>
                  <a:cubicBezTo>
                    <a:pt x="3172" y="447"/>
                    <a:pt x="3221" y="447"/>
                    <a:pt x="3269" y="398"/>
                  </a:cubicBezTo>
                  <a:close/>
                  <a:moveTo>
                    <a:pt x="3630" y="320"/>
                  </a:moveTo>
                  <a:cubicBezTo>
                    <a:pt x="3754" y="320"/>
                    <a:pt x="3877" y="354"/>
                    <a:pt x="4001" y="447"/>
                  </a:cubicBezTo>
                  <a:cubicBezTo>
                    <a:pt x="4343" y="642"/>
                    <a:pt x="4587" y="984"/>
                    <a:pt x="4635" y="1374"/>
                  </a:cubicBezTo>
                  <a:cubicBezTo>
                    <a:pt x="4635" y="1667"/>
                    <a:pt x="4538" y="1959"/>
                    <a:pt x="4391" y="2203"/>
                  </a:cubicBezTo>
                  <a:lnTo>
                    <a:pt x="3416" y="349"/>
                  </a:lnTo>
                  <a:cubicBezTo>
                    <a:pt x="3487" y="332"/>
                    <a:pt x="3559" y="320"/>
                    <a:pt x="3630" y="320"/>
                  </a:cubicBezTo>
                  <a:close/>
                  <a:moveTo>
                    <a:pt x="2391" y="1228"/>
                  </a:moveTo>
                  <a:lnTo>
                    <a:pt x="3318" y="2789"/>
                  </a:lnTo>
                  <a:lnTo>
                    <a:pt x="3318" y="2789"/>
                  </a:lnTo>
                  <a:lnTo>
                    <a:pt x="1952" y="1667"/>
                  </a:lnTo>
                  <a:cubicBezTo>
                    <a:pt x="2098" y="1520"/>
                    <a:pt x="2245" y="1374"/>
                    <a:pt x="2391" y="1228"/>
                  </a:cubicBezTo>
                  <a:close/>
                  <a:moveTo>
                    <a:pt x="2586" y="1228"/>
                  </a:moveTo>
                  <a:lnTo>
                    <a:pt x="4294" y="2350"/>
                  </a:lnTo>
                  <a:cubicBezTo>
                    <a:pt x="4245" y="2398"/>
                    <a:pt x="4148" y="2496"/>
                    <a:pt x="4099" y="2545"/>
                  </a:cubicBezTo>
                  <a:cubicBezTo>
                    <a:pt x="3952" y="2691"/>
                    <a:pt x="3806" y="2838"/>
                    <a:pt x="3660" y="2984"/>
                  </a:cubicBezTo>
                  <a:lnTo>
                    <a:pt x="2586" y="1228"/>
                  </a:lnTo>
                  <a:close/>
                  <a:moveTo>
                    <a:pt x="3890" y="0"/>
                  </a:moveTo>
                  <a:cubicBezTo>
                    <a:pt x="3368" y="0"/>
                    <a:pt x="2823" y="212"/>
                    <a:pt x="2440" y="545"/>
                  </a:cubicBezTo>
                  <a:cubicBezTo>
                    <a:pt x="1806" y="1179"/>
                    <a:pt x="1172" y="1813"/>
                    <a:pt x="537" y="2447"/>
                  </a:cubicBezTo>
                  <a:cubicBezTo>
                    <a:pt x="342" y="2642"/>
                    <a:pt x="196" y="2789"/>
                    <a:pt x="1" y="2984"/>
                  </a:cubicBezTo>
                  <a:lnTo>
                    <a:pt x="586" y="2984"/>
                  </a:lnTo>
                  <a:lnTo>
                    <a:pt x="1025" y="2545"/>
                  </a:lnTo>
                  <a:cubicBezTo>
                    <a:pt x="1025" y="2594"/>
                    <a:pt x="1025" y="2594"/>
                    <a:pt x="1025" y="2594"/>
                  </a:cubicBezTo>
                  <a:lnTo>
                    <a:pt x="1123" y="2984"/>
                  </a:lnTo>
                  <a:cubicBezTo>
                    <a:pt x="1220" y="3033"/>
                    <a:pt x="1269" y="3033"/>
                    <a:pt x="1318" y="3033"/>
                  </a:cubicBezTo>
                  <a:lnTo>
                    <a:pt x="1269" y="2838"/>
                  </a:lnTo>
                  <a:lnTo>
                    <a:pt x="1464" y="3033"/>
                  </a:lnTo>
                  <a:lnTo>
                    <a:pt x="1757" y="3033"/>
                  </a:lnTo>
                  <a:lnTo>
                    <a:pt x="1172" y="2496"/>
                  </a:lnTo>
                  <a:cubicBezTo>
                    <a:pt x="1172" y="2496"/>
                    <a:pt x="1172" y="2447"/>
                    <a:pt x="1123" y="2447"/>
                  </a:cubicBezTo>
                  <a:cubicBezTo>
                    <a:pt x="1172" y="2447"/>
                    <a:pt x="1220" y="2398"/>
                    <a:pt x="1220" y="2350"/>
                  </a:cubicBezTo>
                  <a:cubicBezTo>
                    <a:pt x="1415" y="2203"/>
                    <a:pt x="1562" y="2057"/>
                    <a:pt x="1708" y="1862"/>
                  </a:cubicBezTo>
                  <a:lnTo>
                    <a:pt x="2245" y="3033"/>
                  </a:lnTo>
                  <a:lnTo>
                    <a:pt x="2440" y="3033"/>
                  </a:lnTo>
                  <a:lnTo>
                    <a:pt x="1952" y="1911"/>
                  </a:lnTo>
                  <a:lnTo>
                    <a:pt x="3416" y="3081"/>
                  </a:lnTo>
                  <a:lnTo>
                    <a:pt x="4196" y="3081"/>
                  </a:lnTo>
                  <a:cubicBezTo>
                    <a:pt x="4391" y="2838"/>
                    <a:pt x="4635" y="2642"/>
                    <a:pt x="4831" y="2398"/>
                  </a:cubicBezTo>
                  <a:cubicBezTo>
                    <a:pt x="5026" y="2252"/>
                    <a:pt x="5172" y="2106"/>
                    <a:pt x="5221" y="1911"/>
                  </a:cubicBezTo>
                  <a:cubicBezTo>
                    <a:pt x="5416" y="1471"/>
                    <a:pt x="5367" y="935"/>
                    <a:pt x="5123" y="593"/>
                  </a:cubicBezTo>
                  <a:cubicBezTo>
                    <a:pt x="4821" y="175"/>
                    <a:pt x="4365" y="0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40"/>
            <p:cNvSpPr/>
            <p:nvPr/>
          </p:nvSpPr>
          <p:spPr>
            <a:xfrm>
              <a:off x="1738500" y="228025"/>
              <a:ext cx="148825" cy="78350"/>
            </a:xfrm>
            <a:custGeom>
              <a:avLst/>
              <a:gdLst/>
              <a:ahLst/>
              <a:cxnLst/>
              <a:rect l="l" t="t" r="r" b="b"/>
              <a:pathLst>
                <a:path w="5953" h="3134" extrusionOk="0">
                  <a:moveTo>
                    <a:pt x="2161" y="0"/>
                  </a:moveTo>
                  <a:cubicBezTo>
                    <a:pt x="1893" y="0"/>
                    <a:pt x="1622" y="59"/>
                    <a:pt x="1366" y="157"/>
                  </a:cubicBezTo>
                  <a:cubicBezTo>
                    <a:pt x="537" y="450"/>
                    <a:pt x="0" y="1426"/>
                    <a:pt x="488" y="2255"/>
                  </a:cubicBezTo>
                  <a:cubicBezTo>
                    <a:pt x="683" y="2499"/>
                    <a:pt x="976" y="2743"/>
                    <a:pt x="1220" y="2987"/>
                  </a:cubicBezTo>
                  <a:cubicBezTo>
                    <a:pt x="1269" y="3036"/>
                    <a:pt x="1318" y="3084"/>
                    <a:pt x="1366" y="3133"/>
                  </a:cubicBezTo>
                  <a:lnTo>
                    <a:pt x="2293" y="3133"/>
                  </a:lnTo>
                  <a:cubicBezTo>
                    <a:pt x="2196" y="3036"/>
                    <a:pt x="2147" y="2938"/>
                    <a:pt x="2049" y="2841"/>
                  </a:cubicBezTo>
                  <a:cubicBezTo>
                    <a:pt x="1806" y="2645"/>
                    <a:pt x="1610" y="2450"/>
                    <a:pt x="1415" y="2206"/>
                  </a:cubicBezTo>
                  <a:cubicBezTo>
                    <a:pt x="927" y="1718"/>
                    <a:pt x="879" y="791"/>
                    <a:pt x="1513" y="352"/>
                  </a:cubicBezTo>
                  <a:cubicBezTo>
                    <a:pt x="1594" y="312"/>
                    <a:pt x="1677" y="295"/>
                    <a:pt x="1760" y="295"/>
                  </a:cubicBezTo>
                  <a:cubicBezTo>
                    <a:pt x="2079" y="295"/>
                    <a:pt x="2403" y="549"/>
                    <a:pt x="2635" y="743"/>
                  </a:cubicBezTo>
                  <a:cubicBezTo>
                    <a:pt x="2928" y="1035"/>
                    <a:pt x="3220" y="1328"/>
                    <a:pt x="3464" y="1572"/>
                  </a:cubicBezTo>
                  <a:cubicBezTo>
                    <a:pt x="4001" y="2109"/>
                    <a:pt x="4489" y="2597"/>
                    <a:pt x="5026" y="3133"/>
                  </a:cubicBezTo>
                  <a:lnTo>
                    <a:pt x="5952" y="3133"/>
                  </a:lnTo>
                  <a:cubicBezTo>
                    <a:pt x="5367" y="2499"/>
                    <a:pt x="4733" y="1914"/>
                    <a:pt x="4147" y="1328"/>
                  </a:cubicBezTo>
                  <a:cubicBezTo>
                    <a:pt x="3855" y="1035"/>
                    <a:pt x="3562" y="743"/>
                    <a:pt x="3269" y="450"/>
                  </a:cubicBezTo>
                  <a:cubicBezTo>
                    <a:pt x="2949" y="129"/>
                    <a:pt x="2558" y="0"/>
                    <a:pt x="2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40"/>
            <p:cNvSpPr/>
            <p:nvPr/>
          </p:nvSpPr>
          <p:spPr>
            <a:xfrm>
              <a:off x="2067825" y="229325"/>
              <a:ext cx="139050" cy="77050"/>
            </a:xfrm>
            <a:custGeom>
              <a:avLst/>
              <a:gdLst/>
              <a:ahLst/>
              <a:cxnLst/>
              <a:rect l="l" t="t" r="r" b="b"/>
              <a:pathLst>
                <a:path w="5562" h="3082" extrusionOk="0">
                  <a:moveTo>
                    <a:pt x="3366" y="398"/>
                  </a:moveTo>
                  <a:lnTo>
                    <a:pt x="4245" y="2057"/>
                  </a:lnTo>
                  <a:lnTo>
                    <a:pt x="2683" y="1032"/>
                  </a:lnTo>
                  <a:cubicBezTo>
                    <a:pt x="2879" y="837"/>
                    <a:pt x="3074" y="691"/>
                    <a:pt x="3220" y="496"/>
                  </a:cubicBezTo>
                  <a:cubicBezTo>
                    <a:pt x="3269" y="447"/>
                    <a:pt x="3318" y="447"/>
                    <a:pt x="3366" y="398"/>
                  </a:cubicBezTo>
                  <a:close/>
                  <a:moveTo>
                    <a:pt x="3690" y="330"/>
                  </a:moveTo>
                  <a:cubicBezTo>
                    <a:pt x="3816" y="330"/>
                    <a:pt x="3968" y="375"/>
                    <a:pt x="4147" y="447"/>
                  </a:cubicBezTo>
                  <a:cubicBezTo>
                    <a:pt x="4440" y="642"/>
                    <a:pt x="4684" y="983"/>
                    <a:pt x="4732" y="1374"/>
                  </a:cubicBezTo>
                  <a:cubicBezTo>
                    <a:pt x="4781" y="1715"/>
                    <a:pt x="4684" y="1959"/>
                    <a:pt x="4489" y="2203"/>
                  </a:cubicBezTo>
                  <a:lnTo>
                    <a:pt x="3562" y="349"/>
                  </a:lnTo>
                  <a:cubicBezTo>
                    <a:pt x="3601" y="336"/>
                    <a:pt x="3644" y="330"/>
                    <a:pt x="3690" y="330"/>
                  </a:cubicBezTo>
                  <a:close/>
                  <a:moveTo>
                    <a:pt x="2488" y="1227"/>
                  </a:moveTo>
                  <a:lnTo>
                    <a:pt x="3464" y="2789"/>
                  </a:lnTo>
                  <a:lnTo>
                    <a:pt x="2049" y="1666"/>
                  </a:lnTo>
                  <a:cubicBezTo>
                    <a:pt x="2196" y="1520"/>
                    <a:pt x="2342" y="1374"/>
                    <a:pt x="2488" y="1227"/>
                  </a:cubicBezTo>
                  <a:close/>
                  <a:moveTo>
                    <a:pt x="2732" y="1227"/>
                  </a:moveTo>
                  <a:lnTo>
                    <a:pt x="4391" y="2349"/>
                  </a:lnTo>
                  <a:cubicBezTo>
                    <a:pt x="4342" y="2398"/>
                    <a:pt x="4293" y="2496"/>
                    <a:pt x="4245" y="2545"/>
                  </a:cubicBezTo>
                  <a:cubicBezTo>
                    <a:pt x="4098" y="2691"/>
                    <a:pt x="3952" y="2837"/>
                    <a:pt x="3806" y="2984"/>
                  </a:cubicBezTo>
                  <a:lnTo>
                    <a:pt x="2732" y="1227"/>
                  </a:lnTo>
                  <a:close/>
                  <a:moveTo>
                    <a:pt x="3992" y="0"/>
                  </a:moveTo>
                  <a:cubicBezTo>
                    <a:pt x="3476" y="0"/>
                    <a:pt x="2944" y="212"/>
                    <a:pt x="2586" y="544"/>
                  </a:cubicBezTo>
                  <a:cubicBezTo>
                    <a:pt x="1903" y="1179"/>
                    <a:pt x="1269" y="1813"/>
                    <a:pt x="634" y="2447"/>
                  </a:cubicBezTo>
                  <a:cubicBezTo>
                    <a:pt x="439" y="2642"/>
                    <a:pt x="244" y="2886"/>
                    <a:pt x="0" y="3081"/>
                  </a:cubicBezTo>
                  <a:lnTo>
                    <a:pt x="634" y="3081"/>
                  </a:lnTo>
                  <a:cubicBezTo>
                    <a:pt x="781" y="2886"/>
                    <a:pt x="976" y="2740"/>
                    <a:pt x="1122" y="2545"/>
                  </a:cubicBezTo>
                  <a:cubicBezTo>
                    <a:pt x="1171" y="2593"/>
                    <a:pt x="1122" y="2593"/>
                    <a:pt x="1122" y="2593"/>
                  </a:cubicBezTo>
                  <a:lnTo>
                    <a:pt x="1269" y="3081"/>
                  </a:lnTo>
                  <a:lnTo>
                    <a:pt x="1464" y="3081"/>
                  </a:lnTo>
                  <a:lnTo>
                    <a:pt x="1415" y="2837"/>
                  </a:lnTo>
                  <a:lnTo>
                    <a:pt x="1659" y="3081"/>
                  </a:lnTo>
                  <a:lnTo>
                    <a:pt x="1903" y="3081"/>
                  </a:lnTo>
                  <a:lnTo>
                    <a:pt x="1317" y="2496"/>
                  </a:lnTo>
                  <a:cubicBezTo>
                    <a:pt x="1269" y="2496"/>
                    <a:pt x="1269" y="2447"/>
                    <a:pt x="1220" y="2447"/>
                  </a:cubicBezTo>
                  <a:cubicBezTo>
                    <a:pt x="1269" y="2447"/>
                    <a:pt x="1317" y="2398"/>
                    <a:pt x="1366" y="2349"/>
                  </a:cubicBezTo>
                  <a:cubicBezTo>
                    <a:pt x="1512" y="2203"/>
                    <a:pt x="1659" y="2057"/>
                    <a:pt x="1854" y="1862"/>
                  </a:cubicBezTo>
                  <a:lnTo>
                    <a:pt x="2342" y="3081"/>
                  </a:lnTo>
                  <a:lnTo>
                    <a:pt x="2537" y="3081"/>
                  </a:lnTo>
                  <a:lnTo>
                    <a:pt x="2049" y="1910"/>
                  </a:lnTo>
                  <a:lnTo>
                    <a:pt x="3513" y="3081"/>
                  </a:lnTo>
                  <a:cubicBezTo>
                    <a:pt x="3806" y="3081"/>
                    <a:pt x="4049" y="3081"/>
                    <a:pt x="4293" y="3032"/>
                  </a:cubicBezTo>
                  <a:cubicBezTo>
                    <a:pt x="4537" y="2837"/>
                    <a:pt x="4732" y="2642"/>
                    <a:pt x="4976" y="2398"/>
                  </a:cubicBezTo>
                  <a:cubicBezTo>
                    <a:pt x="5123" y="2252"/>
                    <a:pt x="5269" y="2106"/>
                    <a:pt x="5367" y="1910"/>
                  </a:cubicBezTo>
                  <a:cubicBezTo>
                    <a:pt x="5562" y="1471"/>
                    <a:pt x="5513" y="935"/>
                    <a:pt x="5220" y="593"/>
                  </a:cubicBezTo>
                  <a:cubicBezTo>
                    <a:pt x="4918" y="175"/>
                    <a:pt x="4462" y="0"/>
                    <a:pt x="39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40"/>
            <p:cNvSpPr/>
            <p:nvPr/>
          </p:nvSpPr>
          <p:spPr>
            <a:xfrm>
              <a:off x="2358100" y="231675"/>
              <a:ext cx="146400" cy="75925"/>
            </a:xfrm>
            <a:custGeom>
              <a:avLst/>
              <a:gdLst/>
              <a:ahLst/>
              <a:cxnLst/>
              <a:rect l="l" t="t" r="r" b="b"/>
              <a:pathLst>
                <a:path w="5856" h="3037" extrusionOk="0">
                  <a:moveTo>
                    <a:pt x="2200" y="1"/>
                  </a:moveTo>
                  <a:cubicBezTo>
                    <a:pt x="1925" y="1"/>
                    <a:pt x="1642" y="59"/>
                    <a:pt x="1367" y="158"/>
                  </a:cubicBezTo>
                  <a:cubicBezTo>
                    <a:pt x="537" y="499"/>
                    <a:pt x="1" y="1426"/>
                    <a:pt x="537" y="2255"/>
                  </a:cubicBezTo>
                  <a:cubicBezTo>
                    <a:pt x="732" y="2499"/>
                    <a:pt x="1025" y="2743"/>
                    <a:pt x="1220" y="2987"/>
                  </a:cubicBezTo>
                  <a:cubicBezTo>
                    <a:pt x="1269" y="2987"/>
                    <a:pt x="1269" y="2987"/>
                    <a:pt x="1269" y="3036"/>
                  </a:cubicBezTo>
                  <a:cubicBezTo>
                    <a:pt x="1562" y="2987"/>
                    <a:pt x="1903" y="2987"/>
                    <a:pt x="2196" y="2987"/>
                  </a:cubicBezTo>
                  <a:lnTo>
                    <a:pt x="2050" y="2841"/>
                  </a:lnTo>
                  <a:cubicBezTo>
                    <a:pt x="1854" y="2646"/>
                    <a:pt x="1611" y="2451"/>
                    <a:pt x="1415" y="2255"/>
                  </a:cubicBezTo>
                  <a:cubicBezTo>
                    <a:pt x="928" y="1719"/>
                    <a:pt x="928" y="792"/>
                    <a:pt x="1562" y="402"/>
                  </a:cubicBezTo>
                  <a:cubicBezTo>
                    <a:pt x="1645" y="342"/>
                    <a:pt x="1736" y="318"/>
                    <a:pt x="1831" y="318"/>
                  </a:cubicBezTo>
                  <a:cubicBezTo>
                    <a:pt x="2129" y="318"/>
                    <a:pt x="2462" y="558"/>
                    <a:pt x="2684" y="743"/>
                  </a:cubicBezTo>
                  <a:cubicBezTo>
                    <a:pt x="2928" y="1036"/>
                    <a:pt x="3221" y="1328"/>
                    <a:pt x="3513" y="1572"/>
                  </a:cubicBezTo>
                  <a:cubicBezTo>
                    <a:pt x="3952" y="2060"/>
                    <a:pt x="4440" y="2499"/>
                    <a:pt x="4928" y="2987"/>
                  </a:cubicBezTo>
                  <a:lnTo>
                    <a:pt x="5855" y="2987"/>
                  </a:lnTo>
                  <a:cubicBezTo>
                    <a:pt x="5270" y="2402"/>
                    <a:pt x="4733" y="1865"/>
                    <a:pt x="4148" y="1328"/>
                  </a:cubicBezTo>
                  <a:cubicBezTo>
                    <a:pt x="3855" y="1036"/>
                    <a:pt x="3611" y="743"/>
                    <a:pt x="3318" y="450"/>
                  </a:cubicBezTo>
                  <a:cubicBezTo>
                    <a:pt x="2998" y="130"/>
                    <a:pt x="2607" y="1"/>
                    <a:pt x="2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40"/>
            <p:cNvSpPr/>
            <p:nvPr/>
          </p:nvSpPr>
          <p:spPr>
            <a:xfrm>
              <a:off x="2697175" y="232975"/>
              <a:ext cx="134200" cy="73400"/>
            </a:xfrm>
            <a:custGeom>
              <a:avLst/>
              <a:gdLst/>
              <a:ahLst/>
              <a:cxnLst/>
              <a:rect l="l" t="t" r="r" b="b"/>
              <a:pathLst>
                <a:path w="5368" h="2936" extrusionOk="0">
                  <a:moveTo>
                    <a:pt x="3221" y="398"/>
                  </a:moveTo>
                  <a:lnTo>
                    <a:pt x="4050" y="2057"/>
                  </a:lnTo>
                  <a:lnTo>
                    <a:pt x="2538" y="1033"/>
                  </a:lnTo>
                  <a:cubicBezTo>
                    <a:pt x="2733" y="837"/>
                    <a:pt x="2879" y="691"/>
                    <a:pt x="3074" y="496"/>
                  </a:cubicBezTo>
                  <a:cubicBezTo>
                    <a:pt x="3123" y="447"/>
                    <a:pt x="3172" y="447"/>
                    <a:pt x="3221" y="398"/>
                  </a:cubicBezTo>
                  <a:close/>
                  <a:moveTo>
                    <a:pt x="3524" y="330"/>
                  </a:moveTo>
                  <a:cubicBezTo>
                    <a:pt x="3667" y="330"/>
                    <a:pt x="3810" y="376"/>
                    <a:pt x="3952" y="447"/>
                  </a:cubicBezTo>
                  <a:cubicBezTo>
                    <a:pt x="4294" y="642"/>
                    <a:pt x="4538" y="984"/>
                    <a:pt x="4587" y="1374"/>
                  </a:cubicBezTo>
                  <a:cubicBezTo>
                    <a:pt x="4587" y="1716"/>
                    <a:pt x="4489" y="1960"/>
                    <a:pt x="4343" y="2203"/>
                  </a:cubicBezTo>
                  <a:lnTo>
                    <a:pt x="3367" y="350"/>
                  </a:lnTo>
                  <a:cubicBezTo>
                    <a:pt x="3419" y="336"/>
                    <a:pt x="3471" y="330"/>
                    <a:pt x="3524" y="330"/>
                  </a:cubicBezTo>
                  <a:close/>
                  <a:moveTo>
                    <a:pt x="2342" y="1228"/>
                  </a:moveTo>
                  <a:lnTo>
                    <a:pt x="3269" y="2789"/>
                  </a:lnTo>
                  <a:lnTo>
                    <a:pt x="1854" y="1667"/>
                  </a:lnTo>
                  <a:cubicBezTo>
                    <a:pt x="2050" y="1520"/>
                    <a:pt x="2196" y="1374"/>
                    <a:pt x="2342" y="1228"/>
                  </a:cubicBezTo>
                  <a:close/>
                  <a:moveTo>
                    <a:pt x="3824" y="1"/>
                  </a:moveTo>
                  <a:cubicBezTo>
                    <a:pt x="3294" y="1"/>
                    <a:pt x="2749" y="212"/>
                    <a:pt x="2391" y="545"/>
                  </a:cubicBezTo>
                  <a:cubicBezTo>
                    <a:pt x="1757" y="1179"/>
                    <a:pt x="1123" y="1813"/>
                    <a:pt x="488" y="2447"/>
                  </a:cubicBezTo>
                  <a:cubicBezTo>
                    <a:pt x="342" y="2594"/>
                    <a:pt x="147" y="2789"/>
                    <a:pt x="1" y="2935"/>
                  </a:cubicBezTo>
                  <a:lnTo>
                    <a:pt x="635" y="2935"/>
                  </a:lnTo>
                  <a:cubicBezTo>
                    <a:pt x="732" y="2789"/>
                    <a:pt x="879" y="2691"/>
                    <a:pt x="976" y="2594"/>
                  </a:cubicBezTo>
                  <a:lnTo>
                    <a:pt x="1074" y="2935"/>
                  </a:lnTo>
                  <a:lnTo>
                    <a:pt x="1269" y="2935"/>
                  </a:lnTo>
                  <a:lnTo>
                    <a:pt x="1220" y="2838"/>
                  </a:lnTo>
                  <a:lnTo>
                    <a:pt x="1318" y="2935"/>
                  </a:lnTo>
                  <a:lnTo>
                    <a:pt x="1562" y="2935"/>
                  </a:lnTo>
                  <a:lnTo>
                    <a:pt x="1123" y="2496"/>
                  </a:lnTo>
                  <a:lnTo>
                    <a:pt x="1074" y="2496"/>
                  </a:lnTo>
                  <a:cubicBezTo>
                    <a:pt x="1123" y="2447"/>
                    <a:pt x="1171" y="2399"/>
                    <a:pt x="1171" y="2350"/>
                  </a:cubicBezTo>
                  <a:cubicBezTo>
                    <a:pt x="1367" y="2203"/>
                    <a:pt x="1513" y="2057"/>
                    <a:pt x="1659" y="1862"/>
                  </a:cubicBezTo>
                  <a:lnTo>
                    <a:pt x="2147" y="2935"/>
                  </a:lnTo>
                  <a:lnTo>
                    <a:pt x="2342" y="2935"/>
                  </a:lnTo>
                  <a:lnTo>
                    <a:pt x="1903" y="1911"/>
                  </a:lnTo>
                  <a:lnTo>
                    <a:pt x="1903" y="1911"/>
                  </a:lnTo>
                  <a:lnTo>
                    <a:pt x="3172" y="2886"/>
                  </a:lnTo>
                  <a:lnTo>
                    <a:pt x="3562" y="2886"/>
                  </a:lnTo>
                  <a:lnTo>
                    <a:pt x="2538" y="1276"/>
                  </a:lnTo>
                  <a:lnTo>
                    <a:pt x="4245" y="2350"/>
                  </a:lnTo>
                  <a:cubicBezTo>
                    <a:pt x="4148" y="2447"/>
                    <a:pt x="4099" y="2496"/>
                    <a:pt x="4050" y="2545"/>
                  </a:cubicBezTo>
                  <a:cubicBezTo>
                    <a:pt x="3952" y="2691"/>
                    <a:pt x="3806" y="2789"/>
                    <a:pt x="3708" y="2886"/>
                  </a:cubicBezTo>
                  <a:lnTo>
                    <a:pt x="4294" y="2886"/>
                  </a:lnTo>
                  <a:cubicBezTo>
                    <a:pt x="4489" y="2740"/>
                    <a:pt x="4635" y="2594"/>
                    <a:pt x="4782" y="2399"/>
                  </a:cubicBezTo>
                  <a:cubicBezTo>
                    <a:pt x="4977" y="2252"/>
                    <a:pt x="5123" y="2106"/>
                    <a:pt x="5172" y="1911"/>
                  </a:cubicBezTo>
                  <a:cubicBezTo>
                    <a:pt x="5367" y="1472"/>
                    <a:pt x="5318" y="984"/>
                    <a:pt x="5074" y="593"/>
                  </a:cubicBezTo>
                  <a:cubicBezTo>
                    <a:pt x="4773" y="175"/>
                    <a:pt x="4305" y="1"/>
                    <a:pt x="3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40"/>
            <p:cNvSpPr/>
            <p:nvPr/>
          </p:nvSpPr>
          <p:spPr>
            <a:xfrm>
              <a:off x="2978925" y="233250"/>
              <a:ext cx="142725" cy="71900"/>
            </a:xfrm>
            <a:custGeom>
              <a:avLst/>
              <a:gdLst/>
              <a:ahLst/>
              <a:cxnLst/>
              <a:rect l="l" t="t" r="r" b="b"/>
              <a:pathLst>
                <a:path w="5709" h="2876" extrusionOk="0">
                  <a:moveTo>
                    <a:pt x="2117" y="0"/>
                  </a:moveTo>
                  <a:cubicBezTo>
                    <a:pt x="1863" y="0"/>
                    <a:pt x="1608" y="51"/>
                    <a:pt x="1367" y="143"/>
                  </a:cubicBezTo>
                  <a:cubicBezTo>
                    <a:pt x="537" y="485"/>
                    <a:pt x="1" y="1412"/>
                    <a:pt x="488" y="2241"/>
                  </a:cubicBezTo>
                  <a:cubicBezTo>
                    <a:pt x="684" y="2485"/>
                    <a:pt x="879" y="2680"/>
                    <a:pt x="1074" y="2875"/>
                  </a:cubicBezTo>
                  <a:lnTo>
                    <a:pt x="2050" y="2875"/>
                  </a:lnTo>
                  <a:lnTo>
                    <a:pt x="2050" y="2827"/>
                  </a:lnTo>
                  <a:cubicBezTo>
                    <a:pt x="1806" y="2632"/>
                    <a:pt x="1611" y="2436"/>
                    <a:pt x="1415" y="2241"/>
                  </a:cubicBezTo>
                  <a:cubicBezTo>
                    <a:pt x="927" y="1705"/>
                    <a:pt x="879" y="778"/>
                    <a:pt x="1513" y="387"/>
                  </a:cubicBezTo>
                  <a:cubicBezTo>
                    <a:pt x="1608" y="328"/>
                    <a:pt x="1705" y="303"/>
                    <a:pt x="1803" y="303"/>
                  </a:cubicBezTo>
                  <a:cubicBezTo>
                    <a:pt x="2108" y="303"/>
                    <a:pt x="2413" y="544"/>
                    <a:pt x="2635" y="729"/>
                  </a:cubicBezTo>
                  <a:cubicBezTo>
                    <a:pt x="2928" y="1022"/>
                    <a:pt x="3221" y="1314"/>
                    <a:pt x="3464" y="1558"/>
                  </a:cubicBezTo>
                  <a:cubicBezTo>
                    <a:pt x="3904" y="1997"/>
                    <a:pt x="4343" y="2436"/>
                    <a:pt x="4733" y="2875"/>
                  </a:cubicBezTo>
                  <a:cubicBezTo>
                    <a:pt x="5074" y="2827"/>
                    <a:pt x="5367" y="2827"/>
                    <a:pt x="5709" y="2827"/>
                  </a:cubicBezTo>
                  <a:cubicBezTo>
                    <a:pt x="5172" y="2339"/>
                    <a:pt x="4684" y="1802"/>
                    <a:pt x="4147" y="1314"/>
                  </a:cubicBezTo>
                  <a:cubicBezTo>
                    <a:pt x="3855" y="1022"/>
                    <a:pt x="3562" y="729"/>
                    <a:pt x="3269" y="436"/>
                  </a:cubicBezTo>
                  <a:cubicBezTo>
                    <a:pt x="2937" y="134"/>
                    <a:pt x="2529" y="0"/>
                    <a:pt x="2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40"/>
            <p:cNvSpPr/>
            <p:nvPr/>
          </p:nvSpPr>
          <p:spPr>
            <a:xfrm>
              <a:off x="3319225" y="232975"/>
              <a:ext cx="132975" cy="72175"/>
            </a:xfrm>
            <a:custGeom>
              <a:avLst/>
              <a:gdLst/>
              <a:ahLst/>
              <a:cxnLst/>
              <a:rect l="l" t="t" r="r" b="b"/>
              <a:pathLst>
                <a:path w="5319" h="2887" extrusionOk="0">
                  <a:moveTo>
                    <a:pt x="3123" y="398"/>
                  </a:moveTo>
                  <a:lnTo>
                    <a:pt x="4001" y="2057"/>
                  </a:lnTo>
                  <a:lnTo>
                    <a:pt x="4001" y="2057"/>
                  </a:lnTo>
                  <a:lnTo>
                    <a:pt x="2440" y="1033"/>
                  </a:lnTo>
                  <a:cubicBezTo>
                    <a:pt x="2635" y="837"/>
                    <a:pt x="2830" y="691"/>
                    <a:pt x="2976" y="496"/>
                  </a:cubicBezTo>
                  <a:cubicBezTo>
                    <a:pt x="3025" y="447"/>
                    <a:pt x="3074" y="447"/>
                    <a:pt x="3123" y="398"/>
                  </a:cubicBezTo>
                  <a:close/>
                  <a:moveTo>
                    <a:pt x="3446" y="330"/>
                  </a:moveTo>
                  <a:cubicBezTo>
                    <a:pt x="3572" y="330"/>
                    <a:pt x="3725" y="376"/>
                    <a:pt x="3903" y="447"/>
                  </a:cubicBezTo>
                  <a:cubicBezTo>
                    <a:pt x="4245" y="642"/>
                    <a:pt x="4440" y="984"/>
                    <a:pt x="4489" y="1374"/>
                  </a:cubicBezTo>
                  <a:cubicBezTo>
                    <a:pt x="4538" y="1716"/>
                    <a:pt x="4440" y="1960"/>
                    <a:pt x="4294" y="2203"/>
                  </a:cubicBezTo>
                  <a:lnTo>
                    <a:pt x="3318" y="350"/>
                  </a:lnTo>
                  <a:cubicBezTo>
                    <a:pt x="3357" y="336"/>
                    <a:pt x="3400" y="330"/>
                    <a:pt x="3446" y="330"/>
                  </a:cubicBezTo>
                  <a:close/>
                  <a:moveTo>
                    <a:pt x="2245" y="1228"/>
                  </a:moveTo>
                  <a:lnTo>
                    <a:pt x="3220" y="2789"/>
                  </a:lnTo>
                  <a:lnTo>
                    <a:pt x="1805" y="1667"/>
                  </a:lnTo>
                  <a:cubicBezTo>
                    <a:pt x="1952" y="1520"/>
                    <a:pt x="2098" y="1374"/>
                    <a:pt x="2245" y="1228"/>
                  </a:cubicBezTo>
                  <a:close/>
                  <a:moveTo>
                    <a:pt x="3768" y="1"/>
                  </a:moveTo>
                  <a:cubicBezTo>
                    <a:pt x="3245" y="1"/>
                    <a:pt x="2700" y="212"/>
                    <a:pt x="2342" y="545"/>
                  </a:cubicBezTo>
                  <a:cubicBezTo>
                    <a:pt x="1708" y="1179"/>
                    <a:pt x="1074" y="1813"/>
                    <a:pt x="439" y="2447"/>
                  </a:cubicBezTo>
                  <a:cubicBezTo>
                    <a:pt x="293" y="2594"/>
                    <a:pt x="147" y="2740"/>
                    <a:pt x="0" y="2838"/>
                  </a:cubicBezTo>
                  <a:cubicBezTo>
                    <a:pt x="195" y="2838"/>
                    <a:pt x="391" y="2886"/>
                    <a:pt x="635" y="2886"/>
                  </a:cubicBezTo>
                  <a:lnTo>
                    <a:pt x="927" y="2594"/>
                  </a:lnTo>
                  <a:lnTo>
                    <a:pt x="976" y="2886"/>
                  </a:lnTo>
                  <a:lnTo>
                    <a:pt x="1464" y="2886"/>
                  </a:lnTo>
                  <a:lnTo>
                    <a:pt x="1074" y="2496"/>
                  </a:lnTo>
                  <a:lnTo>
                    <a:pt x="1025" y="2496"/>
                  </a:lnTo>
                  <a:cubicBezTo>
                    <a:pt x="1025" y="2447"/>
                    <a:pt x="1074" y="2399"/>
                    <a:pt x="1122" y="2350"/>
                  </a:cubicBezTo>
                  <a:cubicBezTo>
                    <a:pt x="1269" y="2203"/>
                    <a:pt x="1464" y="2057"/>
                    <a:pt x="1610" y="1862"/>
                  </a:cubicBezTo>
                  <a:lnTo>
                    <a:pt x="2049" y="2886"/>
                  </a:lnTo>
                  <a:lnTo>
                    <a:pt x="2245" y="2886"/>
                  </a:lnTo>
                  <a:lnTo>
                    <a:pt x="1805" y="1911"/>
                  </a:lnTo>
                  <a:lnTo>
                    <a:pt x="1805" y="1911"/>
                  </a:lnTo>
                  <a:lnTo>
                    <a:pt x="3025" y="2886"/>
                  </a:lnTo>
                  <a:lnTo>
                    <a:pt x="3513" y="2886"/>
                  </a:lnTo>
                  <a:lnTo>
                    <a:pt x="2488" y="1276"/>
                  </a:lnTo>
                  <a:lnTo>
                    <a:pt x="2488" y="1276"/>
                  </a:lnTo>
                  <a:lnTo>
                    <a:pt x="4147" y="2350"/>
                  </a:lnTo>
                  <a:cubicBezTo>
                    <a:pt x="4098" y="2447"/>
                    <a:pt x="4050" y="2496"/>
                    <a:pt x="4001" y="2545"/>
                  </a:cubicBezTo>
                  <a:cubicBezTo>
                    <a:pt x="3855" y="2643"/>
                    <a:pt x="3757" y="2789"/>
                    <a:pt x="3659" y="2886"/>
                  </a:cubicBezTo>
                  <a:lnTo>
                    <a:pt x="4245" y="2886"/>
                  </a:lnTo>
                  <a:lnTo>
                    <a:pt x="4733" y="2399"/>
                  </a:lnTo>
                  <a:cubicBezTo>
                    <a:pt x="4879" y="2252"/>
                    <a:pt x="5025" y="2106"/>
                    <a:pt x="5123" y="1911"/>
                  </a:cubicBezTo>
                  <a:cubicBezTo>
                    <a:pt x="5318" y="1472"/>
                    <a:pt x="5269" y="984"/>
                    <a:pt x="4977" y="593"/>
                  </a:cubicBezTo>
                  <a:cubicBezTo>
                    <a:pt x="4698" y="175"/>
                    <a:pt x="4242" y="1"/>
                    <a:pt x="3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40"/>
            <p:cNvSpPr/>
            <p:nvPr/>
          </p:nvSpPr>
          <p:spPr>
            <a:xfrm>
              <a:off x="3600975" y="231675"/>
              <a:ext cx="146375" cy="74700"/>
            </a:xfrm>
            <a:custGeom>
              <a:avLst/>
              <a:gdLst/>
              <a:ahLst/>
              <a:cxnLst/>
              <a:rect l="l" t="t" r="r" b="b"/>
              <a:pathLst>
                <a:path w="5855" h="2988" extrusionOk="0">
                  <a:moveTo>
                    <a:pt x="2199" y="1"/>
                  </a:moveTo>
                  <a:cubicBezTo>
                    <a:pt x="1924" y="1"/>
                    <a:pt x="1641" y="59"/>
                    <a:pt x="1366" y="158"/>
                  </a:cubicBezTo>
                  <a:cubicBezTo>
                    <a:pt x="537" y="499"/>
                    <a:pt x="0" y="1426"/>
                    <a:pt x="537" y="2255"/>
                  </a:cubicBezTo>
                  <a:cubicBezTo>
                    <a:pt x="732" y="2499"/>
                    <a:pt x="976" y="2743"/>
                    <a:pt x="1220" y="2938"/>
                  </a:cubicBezTo>
                  <a:lnTo>
                    <a:pt x="2147" y="2938"/>
                  </a:lnTo>
                  <a:cubicBezTo>
                    <a:pt x="2147" y="2938"/>
                    <a:pt x="2098" y="2890"/>
                    <a:pt x="2049" y="2841"/>
                  </a:cubicBezTo>
                  <a:cubicBezTo>
                    <a:pt x="1854" y="2646"/>
                    <a:pt x="1659" y="2451"/>
                    <a:pt x="1415" y="2255"/>
                  </a:cubicBezTo>
                  <a:cubicBezTo>
                    <a:pt x="927" y="1719"/>
                    <a:pt x="927" y="792"/>
                    <a:pt x="1562" y="402"/>
                  </a:cubicBezTo>
                  <a:cubicBezTo>
                    <a:pt x="1644" y="342"/>
                    <a:pt x="1736" y="318"/>
                    <a:pt x="1831" y="318"/>
                  </a:cubicBezTo>
                  <a:cubicBezTo>
                    <a:pt x="2128" y="318"/>
                    <a:pt x="2462" y="558"/>
                    <a:pt x="2684" y="743"/>
                  </a:cubicBezTo>
                  <a:cubicBezTo>
                    <a:pt x="2928" y="1036"/>
                    <a:pt x="3220" y="1328"/>
                    <a:pt x="3513" y="1572"/>
                  </a:cubicBezTo>
                  <a:cubicBezTo>
                    <a:pt x="3952" y="2060"/>
                    <a:pt x="4440" y="2548"/>
                    <a:pt x="4928" y="2987"/>
                  </a:cubicBezTo>
                  <a:lnTo>
                    <a:pt x="5855" y="2987"/>
                  </a:lnTo>
                  <a:lnTo>
                    <a:pt x="4147" y="1328"/>
                  </a:lnTo>
                  <a:cubicBezTo>
                    <a:pt x="3855" y="1036"/>
                    <a:pt x="3611" y="743"/>
                    <a:pt x="3318" y="450"/>
                  </a:cubicBezTo>
                  <a:cubicBezTo>
                    <a:pt x="2997" y="130"/>
                    <a:pt x="2607" y="1"/>
                    <a:pt x="2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40"/>
            <p:cNvSpPr/>
            <p:nvPr/>
          </p:nvSpPr>
          <p:spPr>
            <a:xfrm>
              <a:off x="3932725" y="228100"/>
              <a:ext cx="137850" cy="78275"/>
            </a:xfrm>
            <a:custGeom>
              <a:avLst/>
              <a:gdLst/>
              <a:ahLst/>
              <a:cxnLst/>
              <a:rect l="l" t="t" r="r" b="b"/>
              <a:pathLst>
                <a:path w="5514" h="3131" extrusionOk="0">
                  <a:moveTo>
                    <a:pt x="3367" y="398"/>
                  </a:moveTo>
                  <a:lnTo>
                    <a:pt x="4196" y="2057"/>
                  </a:lnTo>
                  <a:lnTo>
                    <a:pt x="2684" y="1032"/>
                  </a:lnTo>
                  <a:cubicBezTo>
                    <a:pt x="2879" y="837"/>
                    <a:pt x="3025" y="691"/>
                    <a:pt x="3221" y="496"/>
                  </a:cubicBezTo>
                  <a:cubicBezTo>
                    <a:pt x="3269" y="447"/>
                    <a:pt x="3318" y="447"/>
                    <a:pt x="3367" y="398"/>
                  </a:cubicBezTo>
                  <a:close/>
                  <a:moveTo>
                    <a:pt x="3728" y="320"/>
                  </a:moveTo>
                  <a:cubicBezTo>
                    <a:pt x="3851" y="320"/>
                    <a:pt x="3975" y="354"/>
                    <a:pt x="4099" y="447"/>
                  </a:cubicBezTo>
                  <a:cubicBezTo>
                    <a:pt x="4440" y="642"/>
                    <a:pt x="4684" y="984"/>
                    <a:pt x="4733" y="1374"/>
                  </a:cubicBezTo>
                  <a:cubicBezTo>
                    <a:pt x="4733" y="1667"/>
                    <a:pt x="4635" y="1959"/>
                    <a:pt x="4489" y="2203"/>
                  </a:cubicBezTo>
                  <a:lnTo>
                    <a:pt x="3513" y="349"/>
                  </a:lnTo>
                  <a:cubicBezTo>
                    <a:pt x="3585" y="332"/>
                    <a:pt x="3656" y="320"/>
                    <a:pt x="3728" y="320"/>
                  </a:cubicBezTo>
                  <a:close/>
                  <a:moveTo>
                    <a:pt x="2489" y="1228"/>
                  </a:moveTo>
                  <a:lnTo>
                    <a:pt x="3416" y="2789"/>
                  </a:lnTo>
                  <a:lnTo>
                    <a:pt x="2001" y="1667"/>
                  </a:lnTo>
                  <a:cubicBezTo>
                    <a:pt x="2196" y="1520"/>
                    <a:pt x="2342" y="1374"/>
                    <a:pt x="2489" y="1228"/>
                  </a:cubicBezTo>
                  <a:close/>
                  <a:moveTo>
                    <a:pt x="2684" y="1228"/>
                  </a:moveTo>
                  <a:lnTo>
                    <a:pt x="4391" y="2350"/>
                  </a:lnTo>
                  <a:cubicBezTo>
                    <a:pt x="4294" y="2398"/>
                    <a:pt x="4245" y="2496"/>
                    <a:pt x="4196" y="2545"/>
                  </a:cubicBezTo>
                  <a:cubicBezTo>
                    <a:pt x="4050" y="2691"/>
                    <a:pt x="3904" y="2838"/>
                    <a:pt x="3757" y="2984"/>
                  </a:cubicBezTo>
                  <a:lnTo>
                    <a:pt x="2684" y="1228"/>
                  </a:lnTo>
                  <a:close/>
                  <a:moveTo>
                    <a:pt x="3970" y="0"/>
                  </a:moveTo>
                  <a:cubicBezTo>
                    <a:pt x="3441" y="0"/>
                    <a:pt x="2895" y="212"/>
                    <a:pt x="2538" y="545"/>
                  </a:cubicBezTo>
                  <a:cubicBezTo>
                    <a:pt x="1903" y="1179"/>
                    <a:pt x="1269" y="1813"/>
                    <a:pt x="635" y="2447"/>
                  </a:cubicBezTo>
                  <a:cubicBezTo>
                    <a:pt x="440" y="2642"/>
                    <a:pt x="196" y="2886"/>
                    <a:pt x="1" y="3081"/>
                  </a:cubicBezTo>
                  <a:lnTo>
                    <a:pt x="586" y="3081"/>
                  </a:lnTo>
                  <a:cubicBezTo>
                    <a:pt x="781" y="2935"/>
                    <a:pt x="928" y="2740"/>
                    <a:pt x="1123" y="2545"/>
                  </a:cubicBezTo>
                  <a:cubicBezTo>
                    <a:pt x="1123" y="2594"/>
                    <a:pt x="1123" y="2594"/>
                    <a:pt x="1123" y="2594"/>
                  </a:cubicBezTo>
                  <a:lnTo>
                    <a:pt x="1269" y="3081"/>
                  </a:lnTo>
                  <a:lnTo>
                    <a:pt x="1464" y="3081"/>
                  </a:lnTo>
                  <a:lnTo>
                    <a:pt x="1367" y="2838"/>
                  </a:lnTo>
                  <a:lnTo>
                    <a:pt x="1367" y="2838"/>
                  </a:lnTo>
                  <a:lnTo>
                    <a:pt x="1659" y="3081"/>
                  </a:lnTo>
                  <a:lnTo>
                    <a:pt x="1903" y="3081"/>
                  </a:lnTo>
                  <a:lnTo>
                    <a:pt x="1269" y="2496"/>
                  </a:lnTo>
                  <a:cubicBezTo>
                    <a:pt x="1269" y="2496"/>
                    <a:pt x="1220" y="2447"/>
                    <a:pt x="1220" y="2447"/>
                  </a:cubicBezTo>
                  <a:cubicBezTo>
                    <a:pt x="1269" y="2447"/>
                    <a:pt x="1318" y="2398"/>
                    <a:pt x="1318" y="2350"/>
                  </a:cubicBezTo>
                  <a:cubicBezTo>
                    <a:pt x="1513" y="2203"/>
                    <a:pt x="1659" y="2057"/>
                    <a:pt x="1806" y="1862"/>
                  </a:cubicBezTo>
                  <a:lnTo>
                    <a:pt x="2342" y="3081"/>
                  </a:lnTo>
                  <a:lnTo>
                    <a:pt x="2538" y="3081"/>
                  </a:lnTo>
                  <a:lnTo>
                    <a:pt x="2050" y="1911"/>
                  </a:lnTo>
                  <a:lnTo>
                    <a:pt x="3562" y="3130"/>
                  </a:lnTo>
                  <a:lnTo>
                    <a:pt x="4245" y="3130"/>
                  </a:lnTo>
                  <a:cubicBezTo>
                    <a:pt x="4489" y="2886"/>
                    <a:pt x="4684" y="2642"/>
                    <a:pt x="4928" y="2398"/>
                  </a:cubicBezTo>
                  <a:cubicBezTo>
                    <a:pt x="5075" y="2252"/>
                    <a:pt x="5221" y="2106"/>
                    <a:pt x="5318" y="1911"/>
                  </a:cubicBezTo>
                  <a:cubicBezTo>
                    <a:pt x="5514" y="1471"/>
                    <a:pt x="5465" y="935"/>
                    <a:pt x="5221" y="593"/>
                  </a:cubicBezTo>
                  <a:cubicBezTo>
                    <a:pt x="4919" y="175"/>
                    <a:pt x="4451" y="0"/>
                    <a:pt x="39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40"/>
          <p:cNvGrpSpPr/>
          <p:nvPr/>
        </p:nvGrpSpPr>
        <p:grpSpPr>
          <a:xfrm>
            <a:off x="5128855" y="3228697"/>
            <a:ext cx="463804" cy="857176"/>
            <a:chOff x="7097499" y="3142353"/>
            <a:chExt cx="809996" cy="1496989"/>
          </a:xfrm>
        </p:grpSpPr>
        <p:sp>
          <p:nvSpPr>
            <p:cNvPr id="6737" name="Google Shape;6737;p40"/>
            <p:cNvSpPr/>
            <p:nvPr/>
          </p:nvSpPr>
          <p:spPr>
            <a:xfrm>
              <a:off x="7097499" y="3142353"/>
              <a:ext cx="809996" cy="1496989"/>
            </a:xfrm>
            <a:custGeom>
              <a:avLst/>
              <a:gdLst/>
              <a:ahLst/>
              <a:cxnLst/>
              <a:rect l="l" t="t" r="r" b="b"/>
              <a:pathLst>
                <a:path w="89084" h="164640" extrusionOk="0">
                  <a:moveTo>
                    <a:pt x="52203" y="0"/>
                  </a:moveTo>
                  <a:cubicBezTo>
                    <a:pt x="49667" y="0"/>
                    <a:pt x="47342" y="951"/>
                    <a:pt x="45440" y="2853"/>
                  </a:cubicBezTo>
                  <a:lnTo>
                    <a:pt x="29589" y="18704"/>
                  </a:lnTo>
                  <a:cubicBezTo>
                    <a:pt x="27793" y="20395"/>
                    <a:pt x="26842" y="22826"/>
                    <a:pt x="26842" y="25256"/>
                  </a:cubicBezTo>
                  <a:lnTo>
                    <a:pt x="26842" y="40896"/>
                  </a:lnTo>
                  <a:cubicBezTo>
                    <a:pt x="24623" y="42058"/>
                    <a:pt x="23038" y="44489"/>
                    <a:pt x="23038" y="47130"/>
                  </a:cubicBezTo>
                  <a:lnTo>
                    <a:pt x="23038" y="76930"/>
                  </a:lnTo>
                  <a:lnTo>
                    <a:pt x="22721" y="76930"/>
                  </a:lnTo>
                  <a:cubicBezTo>
                    <a:pt x="19445" y="77459"/>
                    <a:pt x="16803" y="80417"/>
                    <a:pt x="16803" y="83799"/>
                  </a:cubicBezTo>
                  <a:lnTo>
                    <a:pt x="16803" y="98382"/>
                  </a:lnTo>
                  <a:cubicBezTo>
                    <a:pt x="15112" y="98488"/>
                    <a:pt x="13527" y="98699"/>
                    <a:pt x="11942" y="98910"/>
                  </a:cubicBezTo>
                  <a:cubicBezTo>
                    <a:pt x="8349" y="99122"/>
                    <a:pt x="5602" y="102186"/>
                    <a:pt x="5602" y="105779"/>
                  </a:cubicBezTo>
                  <a:lnTo>
                    <a:pt x="5602" y="144350"/>
                  </a:lnTo>
                  <a:cubicBezTo>
                    <a:pt x="2854" y="145618"/>
                    <a:pt x="1" y="148048"/>
                    <a:pt x="1" y="152064"/>
                  </a:cubicBezTo>
                  <a:cubicBezTo>
                    <a:pt x="1" y="160412"/>
                    <a:pt x="11519" y="161997"/>
                    <a:pt x="17754" y="162948"/>
                  </a:cubicBezTo>
                  <a:cubicBezTo>
                    <a:pt x="25045" y="164005"/>
                    <a:pt x="34767" y="164639"/>
                    <a:pt x="44595" y="164639"/>
                  </a:cubicBezTo>
                  <a:cubicBezTo>
                    <a:pt x="54211" y="164639"/>
                    <a:pt x="64144" y="164005"/>
                    <a:pt x="71330" y="163054"/>
                  </a:cubicBezTo>
                  <a:cubicBezTo>
                    <a:pt x="77565" y="162209"/>
                    <a:pt x="89083" y="160518"/>
                    <a:pt x="89083" y="152170"/>
                  </a:cubicBezTo>
                  <a:cubicBezTo>
                    <a:pt x="89083" y="147203"/>
                    <a:pt x="84962" y="144667"/>
                    <a:pt x="81158" y="143399"/>
                  </a:cubicBezTo>
                  <a:lnTo>
                    <a:pt x="81158" y="105885"/>
                  </a:lnTo>
                  <a:cubicBezTo>
                    <a:pt x="81158" y="102292"/>
                    <a:pt x="78410" y="99227"/>
                    <a:pt x="74817" y="99016"/>
                  </a:cubicBezTo>
                  <a:cubicBezTo>
                    <a:pt x="73338" y="98910"/>
                    <a:pt x="71753" y="98699"/>
                    <a:pt x="70168" y="98593"/>
                  </a:cubicBezTo>
                  <a:lnTo>
                    <a:pt x="70168" y="84116"/>
                  </a:lnTo>
                  <a:cubicBezTo>
                    <a:pt x="70168" y="80629"/>
                    <a:pt x="67632" y="77881"/>
                    <a:pt x="64356" y="77353"/>
                  </a:cubicBezTo>
                  <a:lnTo>
                    <a:pt x="64356" y="47236"/>
                  </a:lnTo>
                  <a:cubicBezTo>
                    <a:pt x="64356" y="45017"/>
                    <a:pt x="63193" y="42798"/>
                    <a:pt x="61503" y="41635"/>
                  </a:cubicBezTo>
                  <a:lnTo>
                    <a:pt x="61503" y="9405"/>
                  </a:lnTo>
                  <a:cubicBezTo>
                    <a:pt x="61503" y="5601"/>
                    <a:pt x="59072" y="2008"/>
                    <a:pt x="55479" y="740"/>
                  </a:cubicBezTo>
                  <a:cubicBezTo>
                    <a:pt x="54423" y="317"/>
                    <a:pt x="53366" y="0"/>
                    <a:pt x="52203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40"/>
            <p:cNvSpPr/>
            <p:nvPr/>
          </p:nvSpPr>
          <p:spPr>
            <a:xfrm>
              <a:off x="7158992" y="4474068"/>
              <a:ext cx="687011" cy="102818"/>
            </a:xfrm>
            <a:custGeom>
              <a:avLst/>
              <a:gdLst/>
              <a:ahLst/>
              <a:cxnLst/>
              <a:rect l="l" t="t" r="r" b="b"/>
              <a:pathLst>
                <a:path w="75558" h="11308" extrusionOk="0">
                  <a:moveTo>
                    <a:pt x="37832" y="0"/>
                  </a:moveTo>
                  <a:cubicBezTo>
                    <a:pt x="16909" y="0"/>
                    <a:pt x="1" y="2536"/>
                    <a:pt x="1" y="5601"/>
                  </a:cubicBezTo>
                  <a:cubicBezTo>
                    <a:pt x="1" y="8771"/>
                    <a:pt x="16909" y="11307"/>
                    <a:pt x="37832" y="11307"/>
                  </a:cubicBezTo>
                  <a:cubicBezTo>
                    <a:pt x="58650" y="11307"/>
                    <a:pt x="75557" y="8771"/>
                    <a:pt x="75557" y="5601"/>
                  </a:cubicBezTo>
                  <a:cubicBezTo>
                    <a:pt x="75557" y="2536"/>
                    <a:pt x="58650" y="0"/>
                    <a:pt x="378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40"/>
            <p:cNvSpPr/>
            <p:nvPr/>
          </p:nvSpPr>
          <p:spPr>
            <a:xfrm>
              <a:off x="7158037" y="4471186"/>
              <a:ext cx="688921" cy="108583"/>
            </a:xfrm>
            <a:custGeom>
              <a:avLst/>
              <a:gdLst/>
              <a:ahLst/>
              <a:cxnLst/>
              <a:rect l="l" t="t" r="r" b="b"/>
              <a:pathLst>
                <a:path w="75768" h="11942" extrusionOk="0">
                  <a:moveTo>
                    <a:pt x="37937" y="423"/>
                  </a:moveTo>
                  <a:cubicBezTo>
                    <a:pt x="60340" y="423"/>
                    <a:pt x="75557" y="3276"/>
                    <a:pt x="75557" y="5918"/>
                  </a:cubicBezTo>
                  <a:cubicBezTo>
                    <a:pt x="75557" y="8560"/>
                    <a:pt x="60340" y="11519"/>
                    <a:pt x="37937" y="11519"/>
                  </a:cubicBezTo>
                  <a:cubicBezTo>
                    <a:pt x="15323" y="11519"/>
                    <a:pt x="212" y="8560"/>
                    <a:pt x="212" y="5918"/>
                  </a:cubicBezTo>
                  <a:cubicBezTo>
                    <a:pt x="212" y="3276"/>
                    <a:pt x="15429" y="423"/>
                    <a:pt x="37937" y="423"/>
                  </a:cubicBezTo>
                  <a:close/>
                  <a:moveTo>
                    <a:pt x="37937" y="0"/>
                  </a:moveTo>
                  <a:cubicBezTo>
                    <a:pt x="19233" y="0"/>
                    <a:pt x="0" y="2219"/>
                    <a:pt x="0" y="5918"/>
                  </a:cubicBezTo>
                  <a:cubicBezTo>
                    <a:pt x="0" y="9616"/>
                    <a:pt x="19233" y="11941"/>
                    <a:pt x="37937" y="11941"/>
                  </a:cubicBezTo>
                  <a:cubicBezTo>
                    <a:pt x="56535" y="11941"/>
                    <a:pt x="75768" y="9616"/>
                    <a:pt x="75768" y="5918"/>
                  </a:cubicBezTo>
                  <a:cubicBezTo>
                    <a:pt x="75768" y="2219"/>
                    <a:pt x="56535" y="0"/>
                    <a:pt x="37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40"/>
            <p:cNvSpPr/>
            <p:nvPr/>
          </p:nvSpPr>
          <p:spPr>
            <a:xfrm>
              <a:off x="7404007" y="3205792"/>
              <a:ext cx="188333" cy="352607"/>
            </a:xfrm>
            <a:custGeom>
              <a:avLst/>
              <a:gdLst/>
              <a:ahLst/>
              <a:cxnLst/>
              <a:rect l="l" t="t" r="r" b="b"/>
              <a:pathLst>
                <a:path w="20713" h="38780" extrusionOk="0">
                  <a:moveTo>
                    <a:pt x="18225" y="1"/>
                  </a:moveTo>
                  <a:cubicBezTo>
                    <a:pt x="17618" y="1"/>
                    <a:pt x="16997" y="226"/>
                    <a:pt x="16486" y="737"/>
                  </a:cubicBezTo>
                  <a:lnTo>
                    <a:pt x="635" y="16588"/>
                  </a:lnTo>
                  <a:cubicBezTo>
                    <a:pt x="318" y="17011"/>
                    <a:pt x="1" y="17645"/>
                    <a:pt x="1" y="18279"/>
                  </a:cubicBezTo>
                  <a:lnTo>
                    <a:pt x="1" y="38780"/>
                  </a:lnTo>
                  <a:lnTo>
                    <a:pt x="20713" y="38780"/>
                  </a:lnTo>
                  <a:lnTo>
                    <a:pt x="20713" y="2428"/>
                  </a:lnTo>
                  <a:cubicBezTo>
                    <a:pt x="20713" y="996"/>
                    <a:pt x="19500" y="1"/>
                    <a:pt x="182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40"/>
            <p:cNvSpPr/>
            <p:nvPr/>
          </p:nvSpPr>
          <p:spPr>
            <a:xfrm>
              <a:off x="7401125" y="3202118"/>
              <a:ext cx="195061" cy="359163"/>
            </a:xfrm>
            <a:custGeom>
              <a:avLst/>
              <a:gdLst/>
              <a:ahLst/>
              <a:cxnLst/>
              <a:rect l="l" t="t" r="r" b="b"/>
              <a:pathLst>
                <a:path w="21453" h="39501" extrusionOk="0">
                  <a:moveTo>
                    <a:pt x="18470" y="705"/>
                  </a:moveTo>
                  <a:cubicBezTo>
                    <a:pt x="18767" y="705"/>
                    <a:pt x="19067" y="775"/>
                    <a:pt x="19339" y="930"/>
                  </a:cubicBezTo>
                  <a:cubicBezTo>
                    <a:pt x="20184" y="1247"/>
                    <a:pt x="20713" y="1987"/>
                    <a:pt x="20713" y="2832"/>
                  </a:cubicBezTo>
                  <a:lnTo>
                    <a:pt x="20713" y="38761"/>
                  </a:lnTo>
                  <a:lnTo>
                    <a:pt x="635" y="38761"/>
                  </a:lnTo>
                  <a:lnTo>
                    <a:pt x="635" y="18577"/>
                  </a:lnTo>
                  <a:cubicBezTo>
                    <a:pt x="635" y="18049"/>
                    <a:pt x="846" y="17521"/>
                    <a:pt x="1269" y="17098"/>
                  </a:cubicBezTo>
                  <a:lnTo>
                    <a:pt x="17120" y="1247"/>
                  </a:lnTo>
                  <a:cubicBezTo>
                    <a:pt x="17454" y="913"/>
                    <a:pt x="17958" y="705"/>
                    <a:pt x="18470" y="705"/>
                  </a:cubicBezTo>
                  <a:close/>
                  <a:moveTo>
                    <a:pt x="18775" y="1"/>
                  </a:moveTo>
                  <a:cubicBezTo>
                    <a:pt x="18024" y="1"/>
                    <a:pt x="17284" y="311"/>
                    <a:pt x="16697" y="824"/>
                  </a:cubicBezTo>
                  <a:lnTo>
                    <a:pt x="846" y="16675"/>
                  </a:lnTo>
                  <a:cubicBezTo>
                    <a:pt x="318" y="17204"/>
                    <a:pt x="1" y="17943"/>
                    <a:pt x="1" y="18683"/>
                  </a:cubicBezTo>
                  <a:lnTo>
                    <a:pt x="1" y="39184"/>
                  </a:lnTo>
                  <a:cubicBezTo>
                    <a:pt x="1" y="39289"/>
                    <a:pt x="212" y="39501"/>
                    <a:pt x="318" y="39501"/>
                  </a:cubicBezTo>
                  <a:lnTo>
                    <a:pt x="21030" y="39501"/>
                  </a:lnTo>
                  <a:cubicBezTo>
                    <a:pt x="21241" y="39501"/>
                    <a:pt x="21452" y="39289"/>
                    <a:pt x="21452" y="39184"/>
                  </a:cubicBezTo>
                  <a:lnTo>
                    <a:pt x="21452" y="2726"/>
                  </a:lnTo>
                  <a:cubicBezTo>
                    <a:pt x="21452" y="1670"/>
                    <a:pt x="20818" y="613"/>
                    <a:pt x="19761" y="190"/>
                  </a:cubicBezTo>
                  <a:cubicBezTo>
                    <a:pt x="19438" y="61"/>
                    <a:pt x="19105" y="1"/>
                    <a:pt x="187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40"/>
            <p:cNvSpPr/>
            <p:nvPr/>
          </p:nvSpPr>
          <p:spPr>
            <a:xfrm>
              <a:off x="7432942" y="3432522"/>
              <a:ext cx="5774" cy="125877"/>
            </a:xfrm>
            <a:custGeom>
              <a:avLst/>
              <a:gdLst/>
              <a:ahLst/>
              <a:cxnLst/>
              <a:rect l="l" t="t" r="r" b="b"/>
              <a:pathLst>
                <a:path w="635" h="13844" extrusionOk="0">
                  <a:moveTo>
                    <a:pt x="1" y="0"/>
                  </a:moveTo>
                  <a:lnTo>
                    <a:pt x="1" y="13844"/>
                  </a:lnTo>
                  <a:lnTo>
                    <a:pt x="635" y="1384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40"/>
            <p:cNvSpPr/>
            <p:nvPr/>
          </p:nvSpPr>
          <p:spPr>
            <a:xfrm>
              <a:off x="7404007" y="3535331"/>
              <a:ext cx="188333" cy="23068"/>
            </a:xfrm>
            <a:custGeom>
              <a:avLst/>
              <a:gdLst/>
              <a:ahLst/>
              <a:cxnLst/>
              <a:rect l="l" t="t" r="r" b="b"/>
              <a:pathLst>
                <a:path w="20713" h="2537" extrusionOk="0">
                  <a:moveTo>
                    <a:pt x="1" y="1"/>
                  </a:moveTo>
                  <a:lnTo>
                    <a:pt x="1" y="2537"/>
                  </a:lnTo>
                  <a:lnTo>
                    <a:pt x="20713" y="2537"/>
                  </a:lnTo>
                  <a:lnTo>
                    <a:pt x="207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40"/>
            <p:cNvSpPr/>
            <p:nvPr/>
          </p:nvSpPr>
          <p:spPr>
            <a:xfrm>
              <a:off x="7370383" y="3553825"/>
              <a:ext cx="249826" cy="399479"/>
            </a:xfrm>
            <a:custGeom>
              <a:avLst/>
              <a:gdLst/>
              <a:ahLst/>
              <a:cxnLst/>
              <a:rect l="l" t="t" r="r" b="b"/>
              <a:pathLst>
                <a:path w="27476" h="43935" extrusionOk="0">
                  <a:moveTo>
                    <a:pt x="13777" y="1"/>
                  </a:moveTo>
                  <a:cubicBezTo>
                    <a:pt x="9616" y="1"/>
                    <a:pt x="5442" y="661"/>
                    <a:pt x="0" y="1982"/>
                  </a:cubicBezTo>
                  <a:lnTo>
                    <a:pt x="0" y="43934"/>
                  </a:lnTo>
                  <a:lnTo>
                    <a:pt x="27475" y="43934"/>
                  </a:lnTo>
                  <a:lnTo>
                    <a:pt x="27475" y="1982"/>
                  </a:lnTo>
                  <a:cubicBezTo>
                    <a:pt x="22086" y="661"/>
                    <a:pt x="17938" y="1"/>
                    <a:pt x="13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40"/>
            <p:cNvSpPr/>
            <p:nvPr/>
          </p:nvSpPr>
          <p:spPr>
            <a:xfrm>
              <a:off x="7366537" y="3549988"/>
              <a:ext cx="256554" cy="406198"/>
            </a:xfrm>
            <a:custGeom>
              <a:avLst/>
              <a:gdLst/>
              <a:ahLst/>
              <a:cxnLst/>
              <a:rect l="l" t="t" r="r" b="b"/>
              <a:pathLst>
                <a:path w="28216" h="44674" extrusionOk="0">
                  <a:moveTo>
                    <a:pt x="14266" y="634"/>
                  </a:moveTo>
                  <a:cubicBezTo>
                    <a:pt x="18361" y="634"/>
                    <a:pt x="22456" y="1295"/>
                    <a:pt x="27687" y="2615"/>
                  </a:cubicBezTo>
                  <a:lnTo>
                    <a:pt x="27687" y="44145"/>
                  </a:lnTo>
                  <a:lnTo>
                    <a:pt x="846" y="44145"/>
                  </a:lnTo>
                  <a:lnTo>
                    <a:pt x="846" y="2615"/>
                  </a:lnTo>
                  <a:cubicBezTo>
                    <a:pt x="6077" y="1295"/>
                    <a:pt x="10171" y="634"/>
                    <a:pt x="14266" y="634"/>
                  </a:cubicBezTo>
                  <a:close/>
                  <a:moveTo>
                    <a:pt x="14108" y="0"/>
                  </a:moveTo>
                  <a:cubicBezTo>
                    <a:pt x="9907" y="0"/>
                    <a:pt x="5707" y="660"/>
                    <a:pt x="317" y="1981"/>
                  </a:cubicBezTo>
                  <a:cubicBezTo>
                    <a:pt x="212" y="1981"/>
                    <a:pt x="0" y="2087"/>
                    <a:pt x="0" y="2298"/>
                  </a:cubicBezTo>
                  <a:lnTo>
                    <a:pt x="0" y="44251"/>
                  </a:lnTo>
                  <a:cubicBezTo>
                    <a:pt x="0" y="44356"/>
                    <a:pt x="212" y="44568"/>
                    <a:pt x="212" y="44568"/>
                  </a:cubicBezTo>
                  <a:cubicBezTo>
                    <a:pt x="317" y="44673"/>
                    <a:pt x="317" y="44673"/>
                    <a:pt x="423" y="44673"/>
                  </a:cubicBezTo>
                  <a:lnTo>
                    <a:pt x="27898" y="44673"/>
                  </a:lnTo>
                  <a:cubicBezTo>
                    <a:pt x="28004" y="44673"/>
                    <a:pt x="28215" y="44673"/>
                    <a:pt x="28004" y="44568"/>
                  </a:cubicBezTo>
                  <a:cubicBezTo>
                    <a:pt x="28215" y="44356"/>
                    <a:pt x="28215" y="44356"/>
                    <a:pt x="28215" y="44251"/>
                  </a:cubicBezTo>
                  <a:lnTo>
                    <a:pt x="28215" y="2298"/>
                  </a:lnTo>
                  <a:cubicBezTo>
                    <a:pt x="28215" y="2087"/>
                    <a:pt x="28004" y="1981"/>
                    <a:pt x="27898" y="1981"/>
                  </a:cubicBezTo>
                  <a:cubicBezTo>
                    <a:pt x="22509" y="660"/>
                    <a:pt x="18308" y="0"/>
                    <a:pt x="1410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40"/>
            <p:cNvSpPr/>
            <p:nvPr/>
          </p:nvSpPr>
          <p:spPr>
            <a:xfrm>
              <a:off x="7400273" y="3567037"/>
              <a:ext cx="6738" cy="325730"/>
            </a:xfrm>
            <a:custGeom>
              <a:avLst/>
              <a:gdLst/>
              <a:ahLst/>
              <a:cxnLst/>
              <a:rect l="l" t="t" r="r" b="b"/>
              <a:pathLst>
                <a:path w="741" h="35824" extrusionOk="0">
                  <a:moveTo>
                    <a:pt x="1" y="1"/>
                  </a:moveTo>
                  <a:lnTo>
                    <a:pt x="1" y="35824"/>
                  </a:lnTo>
                  <a:lnTo>
                    <a:pt x="741" y="35824"/>
                  </a:lnTo>
                  <a:lnTo>
                    <a:pt x="74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40"/>
            <p:cNvSpPr/>
            <p:nvPr/>
          </p:nvSpPr>
          <p:spPr>
            <a:xfrm>
              <a:off x="7313691" y="3887238"/>
              <a:ext cx="359363" cy="227485"/>
            </a:xfrm>
            <a:custGeom>
              <a:avLst/>
              <a:gdLst/>
              <a:ahLst/>
              <a:cxnLst/>
              <a:rect l="l" t="t" r="r" b="b"/>
              <a:pathLst>
                <a:path w="39523" h="25019" extrusionOk="0">
                  <a:moveTo>
                    <a:pt x="19761" y="0"/>
                  </a:moveTo>
                  <a:cubicBezTo>
                    <a:pt x="13817" y="0"/>
                    <a:pt x="7873" y="661"/>
                    <a:pt x="0" y="1982"/>
                  </a:cubicBezTo>
                  <a:lnTo>
                    <a:pt x="0" y="25018"/>
                  </a:lnTo>
                  <a:lnTo>
                    <a:pt x="39522" y="25018"/>
                  </a:lnTo>
                  <a:lnTo>
                    <a:pt x="39522" y="1982"/>
                  </a:lnTo>
                  <a:cubicBezTo>
                    <a:pt x="31649" y="661"/>
                    <a:pt x="25705" y="0"/>
                    <a:pt x="19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40"/>
            <p:cNvSpPr/>
            <p:nvPr/>
          </p:nvSpPr>
          <p:spPr>
            <a:xfrm>
              <a:off x="7309845" y="3885310"/>
              <a:ext cx="366091" cy="233259"/>
            </a:xfrm>
            <a:custGeom>
              <a:avLst/>
              <a:gdLst/>
              <a:ahLst/>
              <a:cxnLst/>
              <a:rect l="l" t="t" r="r" b="b"/>
              <a:pathLst>
                <a:path w="40263" h="25654" extrusionOk="0">
                  <a:moveTo>
                    <a:pt x="20290" y="609"/>
                  </a:moveTo>
                  <a:cubicBezTo>
                    <a:pt x="26181" y="609"/>
                    <a:pt x="32072" y="1243"/>
                    <a:pt x="39734" y="2511"/>
                  </a:cubicBezTo>
                  <a:lnTo>
                    <a:pt x="39734" y="24808"/>
                  </a:lnTo>
                  <a:lnTo>
                    <a:pt x="20290" y="24808"/>
                  </a:lnTo>
                  <a:cubicBezTo>
                    <a:pt x="16415" y="24808"/>
                    <a:pt x="12541" y="24855"/>
                    <a:pt x="8071" y="24855"/>
                  </a:cubicBezTo>
                  <a:cubicBezTo>
                    <a:pt x="5836" y="24855"/>
                    <a:pt x="3453" y="24843"/>
                    <a:pt x="846" y="24808"/>
                  </a:cubicBezTo>
                  <a:lnTo>
                    <a:pt x="846" y="2511"/>
                  </a:lnTo>
                  <a:cubicBezTo>
                    <a:pt x="8507" y="1243"/>
                    <a:pt x="14399" y="609"/>
                    <a:pt x="20290" y="609"/>
                  </a:cubicBezTo>
                  <a:close/>
                  <a:moveTo>
                    <a:pt x="20131" y="1"/>
                  </a:moveTo>
                  <a:cubicBezTo>
                    <a:pt x="14161" y="1"/>
                    <a:pt x="8190" y="661"/>
                    <a:pt x="318" y="1982"/>
                  </a:cubicBezTo>
                  <a:cubicBezTo>
                    <a:pt x="212" y="1982"/>
                    <a:pt x="1" y="2088"/>
                    <a:pt x="1" y="2194"/>
                  </a:cubicBezTo>
                  <a:lnTo>
                    <a:pt x="1" y="25230"/>
                  </a:lnTo>
                  <a:cubicBezTo>
                    <a:pt x="1" y="25336"/>
                    <a:pt x="212" y="25442"/>
                    <a:pt x="212" y="25442"/>
                  </a:cubicBezTo>
                  <a:cubicBezTo>
                    <a:pt x="318" y="25653"/>
                    <a:pt x="318" y="25653"/>
                    <a:pt x="423" y="25653"/>
                  </a:cubicBezTo>
                  <a:lnTo>
                    <a:pt x="39945" y="25653"/>
                  </a:lnTo>
                  <a:cubicBezTo>
                    <a:pt x="40051" y="25653"/>
                    <a:pt x="40051" y="25442"/>
                    <a:pt x="40051" y="25442"/>
                  </a:cubicBezTo>
                  <a:cubicBezTo>
                    <a:pt x="40262" y="25336"/>
                    <a:pt x="40262" y="25336"/>
                    <a:pt x="40262" y="25230"/>
                  </a:cubicBezTo>
                  <a:lnTo>
                    <a:pt x="40262" y="2194"/>
                  </a:lnTo>
                  <a:cubicBezTo>
                    <a:pt x="40262" y="2088"/>
                    <a:pt x="40051" y="1982"/>
                    <a:pt x="39945" y="1982"/>
                  </a:cubicBezTo>
                  <a:cubicBezTo>
                    <a:pt x="32072" y="661"/>
                    <a:pt x="26102" y="1"/>
                    <a:pt x="20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40"/>
            <p:cNvSpPr/>
            <p:nvPr/>
          </p:nvSpPr>
          <p:spPr>
            <a:xfrm>
              <a:off x="7347427" y="3903332"/>
              <a:ext cx="5774" cy="172958"/>
            </a:xfrm>
            <a:custGeom>
              <a:avLst/>
              <a:gdLst/>
              <a:ahLst/>
              <a:cxnLst/>
              <a:rect l="l" t="t" r="r" b="b"/>
              <a:pathLst>
                <a:path w="635" h="19022" extrusionOk="0">
                  <a:moveTo>
                    <a:pt x="1" y="0"/>
                  </a:moveTo>
                  <a:lnTo>
                    <a:pt x="1" y="19022"/>
                  </a:lnTo>
                  <a:lnTo>
                    <a:pt x="635" y="1902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40"/>
            <p:cNvSpPr/>
            <p:nvPr/>
          </p:nvSpPr>
          <p:spPr>
            <a:xfrm>
              <a:off x="7211837" y="4089728"/>
              <a:ext cx="561144" cy="433349"/>
            </a:xfrm>
            <a:custGeom>
              <a:avLst/>
              <a:gdLst/>
              <a:ahLst/>
              <a:cxnLst/>
              <a:rect l="l" t="t" r="r" b="b"/>
              <a:pathLst>
                <a:path w="61715" h="47660" extrusionOk="0">
                  <a:moveTo>
                    <a:pt x="31069" y="1"/>
                  </a:moveTo>
                  <a:cubicBezTo>
                    <a:pt x="20079" y="1"/>
                    <a:pt x="318" y="1797"/>
                    <a:pt x="318" y="1797"/>
                  </a:cubicBezTo>
                  <a:lnTo>
                    <a:pt x="1" y="46180"/>
                  </a:lnTo>
                  <a:cubicBezTo>
                    <a:pt x="1" y="46180"/>
                    <a:pt x="18071" y="47660"/>
                    <a:pt x="30541" y="47660"/>
                  </a:cubicBezTo>
                  <a:cubicBezTo>
                    <a:pt x="51569" y="47660"/>
                    <a:pt x="61714" y="46180"/>
                    <a:pt x="61714" y="46180"/>
                  </a:cubicBezTo>
                  <a:lnTo>
                    <a:pt x="61714" y="1797"/>
                  </a:lnTo>
                  <a:cubicBezTo>
                    <a:pt x="61714" y="1797"/>
                    <a:pt x="41636" y="1"/>
                    <a:pt x="310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40"/>
            <p:cNvSpPr/>
            <p:nvPr/>
          </p:nvSpPr>
          <p:spPr>
            <a:xfrm>
              <a:off x="7208000" y="4086127"/>
              <a:ext cx="566899" cy="440795"/>
            </a:xfrm>
            <a:custGeom>
              <a:avLst/>
              <a:gdLst/>
              <a:ahLst/>
              <a:cxnLst/>
              <a:rect l="l" t="t" r="r" b="b"/>
              <a:pathLst>
                <a:path w="62348" h="48479" extrusionOk="0">
                  <a:moveTo>
                    <a:pt x="31280" y="608"/>
                  </a:moveTo>
                  <a:cubicBezTo>
                    <a:pt x="41477" y="608"/>
                    <a:pt x="51674" y="1137"/>
                    <a:pt x="61819" y="2193"/>
                  </a:cubicBezTo>
                  <a:lnTo>
                    <a:pt x="61819" y="46153"/>
                  </a:lnTo>
                  <a:cubicBezTo>
                    <a:pt x="51674" y="47210"/>
                    <a:pt x="41477" y="47739"/>
                    <a:pt x="31280" y="47739"/>
                  </a:cubicBezTo>
                  <a:cubicBezTo>
                    <a:pt x="21082" y="47739"/>
                    <a:pt x="10885" y="47210"/>
                    <a:pt x="740" y="46153"/>
                  </a:cubicBezTo>
                  <a:lnTo>
                    <a:pt x="740" y="2193"/>
                  </a:lnTo>
                  <a:cubicBezTo>
                    <a:pt x="10885" y="1137"/>
                    <a:pt x="21082" y="608"/>
                    <a:pt x="31280" y="608"/>
                  </a:cubicBezTo>
                  <a:close/>
                  <a:moveTo>
                    <a:pt x="31227" y="1"/>
                  </a:moveTo>
                  <a:cubicBezTo>
                    <a:pt x="20897" y="1"/>
                    <a:pt x="10568" y="555"/>
                    <a:pt x="317" y="1665"/>
                  </a:cubicBezTo>
                  <a:cubicBezTo>
                    <a:pt x="212" y="1665"/>
                    <a:pt x="0" y="1771"/>
                    <a:pt x="0" y="1982"/>
                  </a:cubicBezTo>
                  <a:lnTo>
                    <a:pt x="0" y="46576"/>
                  </a:lnTo>
                  <a:cubicBezTo>
                    <a:pt x="0" y="46682"/>
                    <a:pt x="106" y="46893"/>
                    <a:pt x="317" y="46893"/>
                  </a:cubicBezTo>
                  <a:cubicBezTo>
                    <a:pt x="10568" y="47950"/>
                    <a:pt x="20924" y="48478"/>
                    <a:pt x="31174" y="48478"/>
                  </a:cubicBezTo>
                  <a:cubicBezTo>
                    <a:pt x="41530" y="48478"/>
                    <a:pt x="51780" y="47950"/>
                    <a:pt x="62136" y="46788"/>
                  </a:cubicBezTo>
                  <a:cubicBezTo>
                    <a:pt x="62242" y="46788"/>
                    <a:pt x="62347" y="46682"/>
                    <a:pt x="62347" y="46576"/>
                  </a:cubicBezTo>
                  <a:lnTo>
                    <a:pt x="62347" y="1982"/>
                  </a:lnTo>
                  <a:cubicBezTo>
                    <a:pt x="62347" y="1771"/>
                    <a:pt x="62242" y="1665"/>
                    <a:pt x="62136" y="1665"/>
                  </a:cubicBezTo>
                  <a:cubicBezTo>
                    <a:pt x="51886" y="555"/>
                    <a:pt x="41556" y="1"/>
                    <a:pt x="312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40"/>
            <p:cNvSpPr/>
            <p:nvPr/>
          </p:nvSpPr>
          <p:spPr>
            <a:xfrm>
              <a:off x="7242700" y="4100303"/>
              <a:ext cx="6738" cy="336295"/>
            </a:xfrm>
            <a:custGeom>
              <a:avLst/>
              <a:gdLst/>
              <a:ahLst/>
              <a:cxnLst/>
              <a:rect l="l" t="t" r="r" b="b"/>
              <a:pathLst>
                <a:path w="741" h="36986" extrusionOk="0">
                  <a:moveTo>
                    <a:pt x="0" y="0"/>
                  </a:moveTo>
                  <a:lnTo>
                    <a:pt x="0" y="36986"/>
                  </a:lnTo>
                  <a:lnTo>
                    <a:pt x="740" y="36986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ABA440C-367E-E946-C248-18F0E61836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6975" y="438511"/>
            <a:ext cx="7444200" cy="572700"/>
          </a:xfrm>
        </p:spPr>
        <p:txBody>
          <a:bodyPr/>
          <a:lstStyle/>
          <a:p>
            <a:r>
              <a:rPr lang="en-US" sz="2800" dirty="0"/>
              <a:t>Ex 5: What are the health tips? </a:t>
            </a:r>
          </a:p>
        </p:txBody>
      </p:sp>
      <p:grpSp>
        <p:nvGrpSpPr>
          <p:cNvPr id="29" name="Google Shape;7359;p47">
            <a:extLst>
              <a:ext uri="{FF2B5EF4-FFF2-40B4-BE49-F238E27FC236}">
                <a16:creationId xmlns:a16="http://schemas.microsoft.com/office/drawing/2014/main" id="{65C9A22D-E2C3-AD13-D748-0BA31F7B7C98}"/>
              </a:ext>
            </a:extLst>
          </p:cNvPr>
          <p:cNvGrpSpPr/>
          <p:nvPr/>
        </p:nvGrpSpPr>
        <p:grpSpPr>
          <a:xfrm>
            <a:off x="2067977" y="1112271"/>
            <a:ext cx="427376" cy="436775"/>
            <a:chOff x="2252481" y="1382796"/>
            <a:chExt cx="427376" cy="436775"/>
          </a:xfrm>
        </p:grpSpPr>
        <p:sp>
          <p:nvSpPr>
            <p:cNvPr id="30" name="Google Shape;7360;p47">
              <a:extLst>
                <a:ext uri="{FF2B5EF4-FFF2-40B4-BE49-F238E27FC236}">
                  <a16:creationId xmlns:a16="http://schemas.microsoft.com/office/drawing/2014/main" id="{F046406A-1951-F150-3C07-BB2597ACF952}"/>
                </a:ext>
              </a:extLst>
            </p:cNvPr>
            <p:cNvSpPr/>
            <p:nvPr/>
          </p:nvSpPr>
          <p:spPr>
            <a:xfrm>
              <a:off x="2252481" y="1382796"/>
              <a:ext cx="427376" cy="436775"/>
            </a:xfrm>
            <a:custGeom>
              <a:avLst/>
              <a:gdLst/>
              <a:ahLst/>
              <a:cxnLst/>
              <a:rect l="l" t="t" r="r" b="b"/>
              <a:pathLst>
                <a:path w="16869" h="17240" extrusionOk="0">
                  <a:moveTo>
                    <a:pt x="3330" y="0"/>
                  </a:moveTo>
                  <a:cubicBezTo>
                    <a:pt x="2616" y="0"/>
                    <a:pt x="2037" y="595"/>
                    <a:pt x="2037" y="1308"/>
                  </a:cubicBezTo>
                  <a:lnTo>
                    <a:pt x="2037" y="2215"/>
                  </a:lnTo>
                  <a:cubicBezTo>
                    <a:pt x="1799" y="2482"/>
                    <a:pt x="1665" y="2824"/>
                    <a:pt x="1665" y="3210"/>
                  </a:cubicBezTo>
                  <a:lnTo>
                    <a:pt x="1665" y="3508"/>
                  </a:lnTo>
                  <a:cubicBezTo>
                    <a:pt x="1011" y="4132"/>
                    <a:pt x="551" y="5053"/>
                    <a:pt x="313" y="6242"/>
                  </a:cubicBezTo>
                  <a:cubicBezTo>
                    <a:pt x="1" y="7758"/>
                    <a:pt x="60" y="9720"/>
                    <a:pt x="447" y="11785"/>
                  </a:cubicBezTo>
                  <a:cubicBezTo>
                    <a:pt x="818" y="13702"/>
                    <a:pt x="1413" y="15337"/>
                    <a:pt x="2081" y="16273"/>
                  </a:cubicBezTo>
                  <a:cubicBezTo>
                    <a:pt x="2438" y="16779"/>
                    <a:pt x="2914" y="17239"/>
                    <a:pt x="3954" y="17239"/>
                  </a:cubicBezTo>
                  <a:lnTo>
                    <a:pt x="14000" y="17239"/>
                  </a:lnTo>
                  <a:cubicBezTo>
                    <a:pt x="14817" y="17239"/>
                    <a:pt x="15486" y="16571"/>
                    <a:pt x="15486" y="15753"/>
                  </a:cubicBezTo>
                  <a:lnTo>
                    <a:pt x="15486" y="15723"/>
                  </a:lnTo>
                  <a:cubicBezTo>
                    <a:pt x="16348" y="15070"/>
                    <a:pt x="16868" y="14059"/>
                    <a:pt x="16868" y="12974"/>
                  </a:cubicBezTo>
                  <a:lnTo>
                    <a:pt x="16868" y="11860"/>
                  </a:lnTo>
                  <a:cubicBezTo>
                    <a:pt x="16868" y="11577"/>
                    <a:pt x="16764" y="11295"/>
                    <a:pt x="16601" y="11072"/>
                  </a:cubicBezTo>
                  <a:lnTo>
                    <a:pt x="16601" y="10834"/>
                  </a:lnTo>
                  <a:cubicBezTo>
                    <a:pt x="16601" y="10507"/>
                    <a:pt x="16467" y="10210"/>
                    <a:pt x="16274" y="9987"/>
                  </a:cubicBezTo>
                  <a:cubicBezTo>
                    <a:pt x="16244" y="9571"/>
                    <a:pt x="16110" y="9155"/>
                    <a:pt x="15887" y="8739"/>
                  </a:cubicBezTo>
                  <a:cubicBezTo>
                    <a:pt x="15546" y="8100"/>
                    <a:pt x="15011" y="7565"/>
                    <a:pt x="14476" y="7282"/>
                  </a:cubicBezTo>
                  <a:cubicBezTo>
                    <a:pt x="14312" y="7208"/>
                    <a:pt x="14134" y="7163"/>
                    <a:pt x="13955" y="7163"/>
                  </a:cubicBezTo>
                  <a:cubicBezTo>
                    <a:pt x="13777" y="7163"/>
                    <a:pt x="13614" y="7208"/>
                    <a:pt x="13450" y="7282"/>
                  </a:cubicBezTo>
                  <a:cubicBezTo>
                    <a:pt x="13138" y="7431"/>
                    <a:pt x="12900" y="7728"/>
                    <a:pt x="12826" y="8085"/>
                  </a:cubicBezTo>
                  <a:cubicBezTo>
                    <a:pt x="12692" y="8159"/>
                    <a:pt x="12380" y="8204"/>
                    <a:pt x="12053" y="8233"/>
                  </a:cubicBezTo>
                  <a:lnTo>
                    <a:pt x="12336" y="6257"/>
                  </a:lnTo>
                  <a:cubicBezTo>
                    <a:pt x="12395" y="5871"/>
                    <a:pt x="12291" y="5484"/>
                    <a:pt x="12038" y="5202"/>
                  </a:cubicBezTo>
                  <a:cubicBezTo>
                    <a:pt x="11786" y="4905"/>
                    <a:pt x="11429" y="4741"/>
                    <a:pt x="11028" y="4741"/>
                  </a:cubicBezTo>
                  <a:lnTo>
                    <a:pt x="9244" y="4741"/>
                  </a:lnTo>
                  <a:cubicBezTo>
                    <a:pt x="9007" y="4251"/>
                    <a:pt x="8709" y="3835"/>
                    <a:pt x="8368" y="3508"/>
                  </a:cubicBezTo>
                  <a:lnTo>
                    <a:pt x="8368" y="3210"/>
                  </a:lnTo>
                  <a:cubicBezTo>
                    <a:pt x="8368" y="2824"/>
                    <a:pt x="8234" y="2482"/>
                    <a:pt x="7996" y="2215"/>
                  </a:cubicBezTo>
                  <a:lnTo>
                    <a:pt x="7996" y="1308"/>
                  </a:lnTo>
                  <a:cubicBezTo>
                    <a:pt x="7996" y="595"/>
                    <a:pt x="7417" y="0"/>
                    <a:pt x="6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31" name="Google Shape;7361;p47">
              <a:extLst>
                <a:ext uri="{FF2B5EF4-FFF2-40B4-BE49-F238E27FC236}">
                  <a16:creationId xmlns:a16="http://schemas.microsoft.com/office/drawing/2014/main" id="{16B663AC-4842-C813-FFFA-08A40E6DDE7E}"/>
                </a:ext>
              </a:extLst>
            </p:cNvPr>
            <p:cNvSpPr/>
            <p:nvPr/>
          </p:nvSpPr>
          <p:spPr>
            <a:xfrm>
              <a:off x="2274320" y="1478056"/>
              <a:ext cx="192039" cy="239846"/>
            </a:xfrm>
            <a:custGeom>
              <a:avLst/>
              <a:gdLst/>
              <a:ahLst/>
              <a:cxnLst/>
              <a:rect l="l" t="t" r="r" b="b"/>
              <a:pathLst>
                <a:path w="7580" h="9467" extrusionOk="0">
                  <a:moveTo>
                    <a:pt x="1962" y="297"/>
                  </a:moveTo>
                  <a:cubicBezTo>
                    <a:pt x="1" y="1516"/>
                    <a:pt x="164" y="5781"/>
                    <a:pt x="982" y="8917"/>
                  </a:cubicBezTo>
                  <a:lnTo>
                    <a:pt x="5039" y="9467"/>
                  </a:lnTo>
                  <a:lnTo>
                    <a:pt x="7580" y="2140"/>
                  </a:lnTo>
                  <a:cubicBezTo>
                    <a:pt x="7342" y="1323"/>
                    <a:pt x="6941" y="669"/>
                    <a:pt x="6346" y="297"/>
                  </a:cubicBezTo>
                  <a:lnTo>
                    <a:pt x="41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362;p47">
              <a:extLst>
                <a:ext uri="{FF2B5EF4-FFF2-40B4-BE49-F238E27FC236}">
                  <a16:creationId xmlns:a16="http://schemas.microsoft.com/office/drawing/2014/main" id="{C5F33FD6-1659-BA8A-3C9C-FF01B28FD2CE}"/>
                </a:ext>
              </a:extLst>
            </p:cNvPr>
            <p:cNvSpPr/>
            <p:nvPr/>
          </p:nvSpPr>
          <p:spPr>
            <a:xfrm>
              <a:off x="2299174" y="1703942"/>
              <a:ext cx="118618" cy="86620"/>
            </a:xfrm>
            <a:custGeom>
              <a:avLst/>
              <a:gdLst/>
              <a:ahLst/>
              <a:cxnLst/>
              <a:rect l="l" t="t" r="r" b="b"/>
              <a:pathLst>
                <a:path w="4682" h="3419" extrusionOk="0">
                  <a:moveTo>
                    <a:pt x="1" y="1"/>
                  </a:moveTo>
                  <a:cubicBezTo>
                    <a:pt x="313" y="1249"/>
                    <a:pt x="744" y="2319"/>
                    <a:pt x="1189" y="2929"/>
                  </a:cubicBezTo>
                  <a:cubicBezTo>
                    <a:pt x="1398" y="3226"/>
                    <a:pt x="1546" y="3404"/>
                    <a:pt x="2066" y="3419"/>
                  </a:cubicBezTo>
                  <a:lnTo>
                    <a:pt x="2155" y="3419"/>
                  </a:lnTo>
                  <a:lnTo>
                    <a:pt x="3166" y="3419"/>
                  </a:lnTo>
                  <a:lnTo>
                    <a:pt x="4191" y="3419"/>
                  </a:lnTo>
                  <a:lnTo>
                    <a:pt x="4281" y="3419"/>
                  </a:lnTo>
                  <a:cubicBezTo>
                    <a:pt x="4310" y="3419"/>
                    <a:pt x="4325" y="3404"/>
                    <a:pt x="4355" y="3404"/>
                  </a:cubicBezTo>
                  <a:cubicBezTo>
                    <a:pt x="4236" y="3389"/>
                    <a:pt x="4459" y="3226"/>
                    <a:pt x="4474" y="3107"/>
                  </a:cubicBezTo>
                  <a:lnTo>
                    <a:pt x="4682" y="1101"/>
                  </a:lnTo>
                  <a:lnTo>
                    <a:pt x="39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363;p47">
              <a:extLst>
                <a:ext uri="{FF2B5EF4-FFF2-40B4-BE49-F238E27FC236}">
                  <a16:creationId xmlns:a16="http://schemas.microsoft.com/office/drawing/2014/main" id="{2401B00F-57DC-259B-3488-A74BCA1E648D}"/>
                </a:ext>
              </a:extLst>
            </p:cNvPr>
            <p:cNvSpPr/>
            <p:nvPr/>
          </p:nvSpPr>
          <p:spPr>
            <a:xfrm>
              <a:off x="2513787" y="1593634"/>
              <a:ext cx="129918" cy="68937"/>
            </a:xfrm>
            <a:custGeom>
              <a:avLst/>
              <a:gdLst/>
              <a:ahLst/>
              <a:cxnLst/>
              <a:rect l="l" t="t" r="r" b="b"/>
              <a:pathLst>
                <a:path w="5128" h="2721" extrusionOk="0">
                  <a:moveTo>
                    <a:pt x="387" y="1115"/>
                  </a:moveTo>
                  <a:lnTo>
                    <a:pt x="0" y="1680"/>
                  </a:lnTo>
                  <a:lnTo>
                    <a:pt x="194" y="2408"/>
                  </a:lnTo>
                  <a:lnTo>
                    <a:pt x="2378" y="2720"/>
                  </a:lnTo>
                  <a:lnTo>
                    <a:pt x="4697" y="2408"/>
                  </a:lnTo>
                  <a:cubicBezTo>
                    <a:pt x="5128" y="1472"/>
                    <a:pt x="4251" y="298"/>
                    <a:pt x="3641" y="1"/>
                  </a:cubicBezTo>
                  <a:cubicBezTo>
                    <a:pt x="3404" y="1219"/>
                    <a:pt x="1754" y="1041"/>
                    <a:pt x="387" y="11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364;p47">
              <a:extLst>
                <a:ext uri="{FF2B5EF4-FFF2-40B4-BE49-F238E27FC236}">
                  <a16:creationId xmlns:a16="http://schemas.microsoft.com/office/drawing/2014/main" id="{20B6B727-0955-4112-75A2-275FCABF62FA}"/>
                </a:ext>
              </a:extLst>
            </p:cNvPr>
            <p:cNvSpPr/>
            <p:nvPr/>
          </p:nvSpPr>
          <p:spPr>
            <a:xfrm>
              <a:off x="2333427" y="1412159"/>
              <a:ext cx="92270" cy="51227"/>
            </a:xfrm>
            <a:custGeom>
              <a:avLst/>
              <a:gdLst/>
              <a:ahLst/>
              <a:cxnLst/>
              <a:rect l="l" t="t" r="r" b="b"/>
              <a:pathLst>
                <a:path w="3642" h="2022" extrusionOk="0">
                  <a:moveTo>
                    <a:pt x="1" y="149"/>
                  </a:moveTo>
                  <a:lnTo>
                    <a:pt x="1" y="1680"/>
                  </a:lnTo>
                  <a:lnTo>
                    <a:pt x="1814" y="2022"/>
                  </a:lnTo>
                  <a:lnTo>
                    <a:pt x="3642" y="1680"/>
                  </a:lnTo>
                  <a:lnTo>
                    <a:pt x="3642" y="149"/>
                  </a:lnTo>
                  <a:cubicBezTo>
                    <a:pt x="3642" y="60"/>
                    <a:pt x="3582" y="1"/>
                    <a:pt x="3508" y="1"/>
                  </a:cubicBezTo>
                  <a:lnTo>
                    <a:pt x="135" y="1"/>
                  </a:lnTo>
                  <a:cubicBezTo>
                    <a:pt x="60" y="1"/>
                    <a:pt x="1" y="60"/>
                    <a:pt x="1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365;p47">
              <a:extLst>
                <a:ext uri="{FF2B5EF4-FFF2-40B4-BE49-F238E27FC236}">
                  <a16:creationId xmlns:a16="http://schemas.microsoft.com/office/drawing/2014/main" id="{31C2969F-1405-1908-38FC-467D88C4465D}"/>
                </a:ext>
              </a:extLst>
            </p:cNvPr>
            <p:cNvSpPr/>
            <p:nvPr/>
          </p:nvSpPr>
          <p:spPr>
            <a:xfrm>
              <a:off x="2324028" y="1454697"/>
              <a:ext cx="111094" cy="30909"/>
            </a:xfrm>
            <a:custGeom>
              <a:avLst/>
              <a:gdLst/>
              <a:ahLst/>
              <a:cxnLst/>
              <a:rect l="l" t="t" r="r" b="b"/>
              <a:pathLst>
                <a:path w="4385" h="1220" extrusionOk="0">
                  <a:moveTo>
                    <a:pt x="372" y="1"/>
                  </a:moveTo>
                  <a:cubicBezTo>
                    <a:pt x="164" y="1"/>
                    <a:pt x="0" y="164"/>
                    <a:pt x="0" y="372"/>
                  </a:cubicBezTo>
                  <a:lnTo>
                    <a:pt x="0" y="1219"/>
                  </a:lnTo>
                  <a:lnTo>
                    <a:pt x="4384" y="1219"/>
                  </a:lnTo>
                  <a:lnTo>
                    <a:pt x="4384" y="372"/>
                  </a:lnTo>
                  <a:cubicBezTo>
                    <a:pt x="4384" y="164"/>
                    <a:pt x="4221" y="1"/>
                    <a:pt x="4013" y="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366;p47">
              <a:extLst>
                <a:ext uri="{FF2B5EF4-FFF2-40B4-BE49-F238E27FC236}">
                  <a16:creationId xmlns:a16="http://schemas.microsoft.com/office/drawing/2014/main" id="{5230747B-2C12-8ED9-19D5-8992A751835C}"/>
                </a:ext>
              </a:extLst>
            </p:cNvPr>
            <p:cNvSpPr/>
            <p:nvPr/>
          </p:nvSpPr>
          <p:spPr>
            <a:xfrm>
              <a:off x="2510772" y="1654641"/>
              <a:ext cx="132933" cy="24854"/>
            </a:xfrm>
            <a:custGeom>
              <a:avLst/>
              <a:gdLst/>
              <a:ahLst/>
              <a:cxnLst/>
              <a:rect l="l" t="t" r="r" b="b"/>
              <a:pathLst>
                <a:path w="5247" h="981" extrusionOk="0">
                  <a:moveTo>
                    <a:pt x="4816" y="0"/>
                  </a:moveTo>
                  <a:lnTo>
                    <a:pt x="313" y="0"/>
                  </a:lnTo>
                  <a:lnTo>
                    <a:pt x="1" y="535"/>
                  </a:lnTo>
                  <a:lnTo>
                    <a:pt x="164" y="981"/>
                  </a:lnTo>
                  <a:lnTo>
                    <a:pt x="5247" y="981"/>
                  </a:lnTo>
                  <a:lnTo>
                    <a:pt x="5247" y="104"/>
                  </a:lnTo>
                  <a:cubicBezTo>
                    <a:pt x="5247" y="45"/>
                    <a:pt x="5202" y="0"/>
                    <a:pt x="5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367;p47">
              <a:extLst>
                <a:ext uri="{FF2B5EF4-FFF2-40B4-BE49-F238E27FC236}">
                  <a16:creationId xmlns:a16="http://schemas.microsoft.com/office/drawing/2014/main" id="{C25EDB0D-CBD7-1070-C886-3A34CA71DC5A}"/>
                </a:ext>
              </a:extLst>
            </p:cNvPr>
            <p:cNvSpPr/>
            <p:nvPr/>
          </p:nvSpPr>
          <p:spPr>
            <a:xfrm>
              <a:off x="2507377" y="1679469"/>
              <a:ext cx="143117" cy="85126"/>
            </a:xfrm>
            <a:custGeom>
              <a:avLst/>
              <a:gdLst/>
              <a:ahLst/>
              <a:cxnLst/>
              <a:rect l="l" t="t" r="r" b="b"/>
              <a:pathLst>
                <a:path w="5649" h="3360" extrusionOk="0">
                  <a:moveTo>
                    <a:pt x="298" y="1"/>
                  </a:moveTo>
                  <a:lnTo>
                    <a:pt x="1" y="2067"/>
                  </a:lnTo>
                  <a:lnTo>
                    <a:pt x="1" y="3360"/>
                  </a:lnTo>
                  <a:lnTo>
                    <a:pt x="4281" y="3360"/>
                  </a:lnTo>
                  <a:cubicBezTo>
                    <a:pt x="5083" y="3003"/>
                    <a:pt x="5648" y="2200"/>
                    <a:pt x="5648" y="1264"/>
                  </a:cubicBezTo>
                  <a:lnTo>
                    <a:pt x="5648" y="150"/>
                  </a:lnTo>
                  <a:cubicBezTo>
                    <a:pt x="5648" y="75"/>
                    <a:pt x="5589" y="1"/>
                    <a:pt x="5499" y="1"/>
                  </a:cubicBezTo>
                  <a:lnTo>
                    <a:pt x="53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368;p47">
              <a:extLst>
                <a:ext uri="{FF2B5EF4-FFF2-40B4-BE49-F238E27FC236}">
                  <a16:creationId xmlns:a16="http://schemas.microsoft.com/office/drawing/2014/main" id="{050DB664-E02D-A211-5393-A556A27EC952}"/>
                </a:ext>
              </a:extLst>
            </p:cNvPr>
            <p:cNvSpPr/>
            <p:nvPr/>
          </p:nvSpPr>
          <p:spPr>
            <a:xfrm>
              <a:off x="2479149" y="1764575"/>
              <a:ext cx="138979" cy="25999"/>
            </a:xfrm>
            <a:custGeom>
              <a:avLst/>
              <a:gdLst/>
              <a:ahLst/>
              <a:cxnLst/>
              <a:rect l="l" t="t" r="r" b="b"/>
              <a:pathLst>
                <a:path w="4489" h="1026" extrusionOk="0">
                  <a:moveTo>
                    <a:pt x="4488" y="1"/>
                  </a:moveTo>
                  <a:lnTo>
                    <a:pt x="208" y="1"/>
                  </a:lnTo>
                  <a:lnTo>
                    <a:pt x="208" y="773"/>
                  </a:lnTo>
                  <a:cubicBezTo>
                    <a:pt x="208" y="892"/>
                    <a:pt x="119" y="996"/>
                    <a:pt x="0" y="1011"/>
                  </a:cubicBezTo>
                  <a:cubicBezTo>
                    <a:pt x="15" y="1011"/>
                    <a:pt x="30" y="1026"/>
                    <a:pt x="45" y="1026"/>
                  </a:cubicBezTo>
                  <a:lnTo>
                    <a:pt x="4146" y="1026"/>
                  </a:lnTo>
                  <a:cubicBezTo>
                    <a:pt x="4340" y="1026"/>
                    <a:pt x="4488" y="863"/>
                    <a:pt x="4488" y="684"/>
                  </a:cubicBezTo>
                  <a:lnTo>
                    <a:pt x="44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369;p47">
              <a:extLst>
                <a:ext uri="{FF2B5EF4-FFF2-40B4-BE49-F238E27FC236}">
                  <a16:creationId xmlns:a16="http://schemas.microsoft.com/office/drawing/2014/main" id="{1AB4B1D7-E5F5-F9FC-BF52-38B1712E6E53}"/>
                </a:ext>
              </a:extLst>
            </p:cNvPr>
            <p:cNvSpPr/>
            <p:nvPr/>
          </p:nvSpPr>
          <p:spPr>
            <a:xfrm>
              <a:off x="2599242" y="1593634"/>
              <a:ext cx="44463" cy="61032"/>
            </a:xfrm>
            <a:custGeom>
              <a:avLst/>
              <a:gdLst/>
              <a:ahLst/>
              <a:cxnLst/>
              <a:rect l="l" t="t" r="r" b="b"/>
              <a:pathLst>
                <a:path w="1755" h="2409" extrusionOk="0">
                  <a:moveTo>
                    <a:pt x="1" y="550"/>
                  </a:moveTo>
                  <a:cubicBezTo>
                    <a:pt x="402" y="1056"/>
                    <a:pt x="699" y="1784"/>
                    <a:pt x="417" y="2408"/>
                  </a:cubicBezTo>
                  <a:lnTo>
                    <a:pt x="744" y="2408"/>
                  </a:lnTo>
                  <a:lnTo>
                    <a:pt x="1324" y="2408"/>
                  </a:lnTo>
                  <a:cubicBezTo>
                    <a:pt x="1755" y="1472"/>
                    <a:pt x="878" y="298"/>
                    <a:pt x="268" y="1"/>
                  </a:cubicBezTo>
                  <a:cubicBezTo>
                    <a:pt x="224" y="224"/>
                    <a:pt x="135" y="402"/>
                    <a:pt x="1" y="55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370;p47">
              <a:extLst>
                <a:ext uri="{FF2B5EF4-FFF2-40B4-BE49-F238E27FC236}">
                  <a16:creationId xmlns:a16="http://schemas.microsoft.com/office/drawing/2014/main" id="{DA24CD46-D29D-3DEC-D889-D3261D4BDB61}"/>
                </a:ext>
              </a:extLst>
            </p:cNvPr>
            <p:cNvSpPr/>
            <p:nvPr/>
          </p:nvSpPr>
          <p:spPr>
            <a:xfrm>
              <a:off x="2618066" y="1654641"/>
              <a:ext cx="25639" cy="24854"/>
            </a:xfrm>
            <a:custGeom>
              <a:avLst/>
              <a:gdLst/>
              <a:ahLst/>
              <a:cxnLst/>
              <a:rect l="l" t="t" r="r" b="b"/>
              <a:pathLst>
                <a:path w="1012" h="981" extrusionOk="0">
                  <a:moveTo>
                    <a:pt x="105" y="104"/>
                  </a:moveTo>
                  <a:lnTo>
                    <a:pt x="105" y="981"/>
                  </a:lnTo>
                  <a:lnTo>
                    <a:pt x="224" y="981"/>
                  </a:lnTo>
                  <a:lnTo>
                    <a:pt x="1012" y="981"/>
                  </a:lnTo>
                  <a:lnTo>
                    <a:pt x="1012" y="104"/>
                  </a:lnTo>
                  <a:cubicBezTo>
                    <a:pt x="1012" y="45"/>
                    <a:pt x="967" y="0"/>
                    <a:pt x="908" y="0"/>
                  </a:cubicBezTo>
                  <a:lnTo>
                    <a:pt x="581" y="0"/>
                  </a:lnTo>
                  <a:lnTo>
                    <a:pt x="1" y="0"/>
                  </a:lnTo>
                  <a:cubicBezTo>
                    <a:pt x="46" y="0"/>
                    <a:pt x="90" y="30"/>
                    <a:pt x="90" y="74"/>
                  </a:cubicBezTo>
                  <a:cubicBezTo>
                    <a:pt x="105" y="74"/>
                    <a:pt x="105" y="89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371;p47">
              <a:extLst>
                <a:ext uri="{FF2B5EF4-FFF2-40B4-BE49-F238E27FC236}">
                  <a16:creationId xmlns:a16="http://schemas.microsoft.com/office/drawing/2014/main" id="{34895FED-B038-F2C4-8933-C8795F45E2AF}"/>
                </a:ext>
              </a:extLst>
            </p:cNvPr>
            <p:cNvSpPr/>
            <p:nvPr/>
          </p:nvSpPr>
          <p:spPr>
            <a:xfrm>
              <a:off x="2592857" y="1679469"/>
              <a:ext cx="57637" cy="85126"/>
            </a:xfrm>
            <a:custGeom>
              <a:avLst/>
              <a:gdLst/>
              <a:ahLst/>
              <a:cxnLst/>
              <a:rect l="l" t="t" r="r" b="b"/>
              <a:pathLst>
                <a:path w="2275" h="3360" extrusionOk="0">
                  <a:moveTo>
                    <a:pt x="1368" y="150"/>
                  </a:moveTo>
                  <a:lnTo>
                    <a:pt x="1368" y="1264"/>
                  </a:lnTo>
                  <a:cubicBezTo>
                    <a:pt x="1368" y="2200"/>
                    <a:pt x="803" y="3003"/>
                    <a:pt x="0" y="3360"/>
                  </a:cubicBezTo>
                  <a:lnTo>
                    <a:pt x="907" y="3360"/>
                  </a:lnTo>
                  <a:cubicBezTo>
                    <a:pt x="1709" y="3003"/>
                    <a:pt x="2274" y="2200"/>
                    <a:pt x="2274" y="1264"/>
                  </a:cubicBezTo>
                  <a:lnTo>
                    <a:pt x="2274" y="150"/>
                  </a:lnTo>
                  <a:cubicBezTo>
                    <a:pt x="2274" y="75"/>
                    <a:pt x="2215" y="1"/>
                    <a:pt x="2125" y="1"/>
                  </a:cubicBezTo>
                  <a:lnTo>
                    <a:pt x="2007" y="1"/>
                  </a:lnTo>
                  <a:lnTo>
                    <a:pt x="1219" y="1"/>
                  </a:lnTo>
                  <a:cubicBezTo>
                    <a:pt x="1308" y="1"/>
                    <a:pt x="1368" y="75"/>
                    <a:pt x="1368" y="15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372;p47">
              <a:extLst>
                <a:ext uri="{FF2B5EF4-FFF2-40B4-BE49-F238E27FC236}">
                  <a16:creationId xmlns:a16="http://schemas.microsoft.com/office/drawing/2014/main" id="{CA5F6D8F-5DB1-E353-2C76-845C46B6B00D}"/>
                </a:ext>
              </a:extLst>
            </p:cNvPr>
            <p:cNvSpPr/>
            <p:nvPr/>
          </p:nvSpPr>
          <p:spPr>
            <a:xfrm>
              <a:off x="2584193" y="1764569"/>
              <a:ext cx="31643" cy="25994"/>
            </a:xfrm>
            <a:custGeom>
              <a:avLst/>
              <a:gdLst/>
              <a:ahLst/>
              <a:cxnLst/>
              <a:rect l="l" t="t" r="r" b="b"/>
              <a:pathLst>
                <a:path w="1249" h="1026" extrusionOk="0">
                  <a:moveTo>
                    <a:pt x="342" y="1"/>
                  </a:moveTo>
                  <a:lnTo>
                    <a:pt x="342" y="684"/>
                  </a:lnTo>
                  <a:cubicBezTo>
                    <a:pt x="342" y="863"/>
                    <a:pt x="194" y="1026"/>
                    <a:pt x="0" y="1026"/>
                  </a:cubicBezTo>
                  <a:lnTo>
                    <a:pt x="907" y="1026"/>
                  </a:lnTo>
                  <a:cubicBezTo>
                    <a:pt x="1100" y="1026"/>
                    <a:pt x="1249" y="863"/>
                    <a:pt x="1249" y="684"/>
                  </a:cubicBezTo>
                  <a:lnTo>
                    <a:pt x="1249" y="1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373;p47">
              <a:extLst>
                <a:ext uri="{FF2B5EF4-FFF2-40B4-BE49-F238E27FC236}">
                  <a16:creationId xmlns:a16="http://schemas.microsoft.com/office/drawing/2014/main" id="{C872C055-7736-E4FB-B99F-593DD8BBDA9C}"/>
                </a:ext>
              </a:extLst>
            </p:cNvPr>
            <p:cNvSpPr/>
            <p:nvPr/>
          </p:nvSpPr>
          <p:spPr>
            <a:xfrm>
              <a:off x="2374850" y="1532272"/>
              <a:ext cx="161916" cy="58372"/>
            </a:xfrm>
            <a:custGeom>
              <a:avLst/>
              <a:gdLst/>
              <a:ahLst/>
              <a:cxnLst/>
              <a:rect l="l" t="t" r="r" b="b"/>
              <a:pathLst>
                <a:path w="6391" h="2304" extrusionOk="0">
                  <a:moveTo>
                    <a:pt x="16" y="179"/>
                  </a:moveTo>
                  <a:lnTo>
                    <a:pt x="164" y="1174"/>
                  </a:lnTo>
                  <a:lnTo>
                    <a:pt x="3196" y="2304"/>
                  </a:lnTo>
                  <a:lnTo>
                    <a:pt x="6228" y="1174"/>
                  </a:lnTo>
                  <a:lnTo>
                    <a:pt x="6376" y="179"/>
                  </a:lnTo>
                  <a:cubicBezTo>
                    <a:pt x="6391" y="89"/>
                    <a:pt x="6346" y="0"/>
                    <a:pt x="6198" y="0"/>
                  </a:cubicBezTo>
                  <a:lnTo>
                    <a:pt x="194" y="0"/>
                  </a:lnTo>
                  <a:cubicBezTo>
                    <a:pt x="45" y="0"/>
                    <a:pt x="1" y="89"/>
                    <a:pt x="16" y="1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374;p47">
              <a:extLst>
                <a:ext uri="{FF2B5EF4-FFF2-40B4-BE49-F238E27FC236}">
                  <a16:creationId xmlns:a16="http://schemas.microsoft.com/office/drawing/2014/main" id="{EE88A091-AD2F-04F7-C33E-158EBE41A3B3}"/>
                </a:ext>
              </a:extLst>
            </p:cNvPr>
            <p:cNvSpPr/>
            <p:nvPr/>
          </p:nvSpPr>
          <p:spPr>
            <a:xfrm>
              <a:off x="2404213" y="1711492"/>
              <a:ext cx="103189" cy="79071"/>
            </a:xfrm>
            <a:custGeom>
              <a:avLst/>
              <a:gdLst/>
              <a:ahLst/>
              <a:cxnLst/>
              <a:rect l="l" t="t" r="r" b="b"/>
              <a:pathLst>
                <a:path w="4073" h="3121" extrusionOk="0">
                  <a:moveTo>
                    <a:pt x="1" y="803"/>
                  </a:moveTo>
                  <a:lnTo>
                    <a:pt x="1" y="2868"/>
                  </a:lnTo>
                  <a:cubicBezTo>
                    <a:pt x="1" y="2987"/>
                    <a:pt x="90" y="3091"/>
                    <a:pt x="209" y="3106"/>
                  </a:cubicBezTo>
                  <a:cubicBezTo>
                    <a:pt x="224" y="3106"/>
                    <a:pt x="239" y="3121"/>
                    <a:pt x="253" y="3121"/>
                  </a:cubicBezTo>
                  <a:lnTo>
                    <a:pt x="3820" y="3121"/>
                  </a:lnTo>
                  <a:cubicBezTo>
                    <a:pt x="3835" y="3121"/>
                    <a:pt x="3850" y="3106"/>
                    <a:pt x="3865" y="3106"/>
                  </a:cubicBezTo>
                  <a:cubicBezTo>
                    <a:pt x="3984" y="3091"/>
                    <a:pt x="4073" y="2987"/>
                    <a:pt x="4073" y="2868"/>
                  </a:cubicBezTo>
                  <a:lnTo>
                    <a:pt x="4073" y="2096"/>
                  </a:lnTo>
                  <a:lnTo>
                    <a:pt x="4073" y="803"/>
                  </a:lnTo>
                  <a:cubicBezTo>
                    <a:pt x="3404" y="803"/>
                    <a:pt x="2869" y="0"/>
                    <a:pt x="2200" y="0"/>
                  </a:cubicBezTo>
                  <a:cubicBezTo>
                    <a:pt x="1502" y="0"/>
                    <a:pt x="684" y="803"/>
                    <a:pt x="1" y="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375;p47">
              <a:extLst>
                <a:ext uri="{FF2B5EF4-FFF2-40B4-BE49-F238E27FC236}">
                  <a16:creationId xmlns:a16="http://schemas.microsoft.com/office/drawing/2014/main" id="{FECAE86E-30BB-0CD3-7F02-C6FBD00A2194}"/>
                </a:ext>
              </a:extLst>
            </p:cNvPr>
            <p:cNvSpPr/>
            <p:nvPr/>
          </p:nvSpPr>
          <p:spPr>
            <a:xfrm>
              <a:off x="2379004" y="1562016"/>
              <a:ext cx="153631" cy="169821"/>
            </a:xfrm>
            <a:custGeom>
              <a:avLst/>
              <a:gdLst/>
              <a:ahLst/>
              <a:cxnLst/>
              <a:rect l="l" t="t" r="r" b="b"/>
              <a:pathLst>
                <a:path w="6064" h="6703" extrusionOk="0">
                  <a:moveTo>
                    <a:pt x="119" y="773"/>
                  </a:moveTo>
                  <a:lnTo>
                    <a:pt x="832" y="5603"/>
                  </a:lnTo>
                  <a:lnTo>
                    <a:pt x="996" y="6703"/>
                  </a:lnTo>
                  <a:lnTo>
                    <a:pt x="5068" y="6703"/>
                  </a:lnTo>
                  <a:lnTo>
                    <a:pt x="5365" y="4637"/>
                  </a:lnTo>
                  <a:lnTo>
                    <a:pt x="5514" y="3656"/>
                  </a:lnTo>
                  <a:lnTo>
                    <a:pt x="5707" y="2363"/>
                  </a:lnTo>
                  <a:lnTo>
                    <a:pt x="6064" y="0"/>
                  </a:lnTo>
                  <a:lnTo>
                    <a:pt x="36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376;p47">
              <a:extLst>
                <a:ext uri="{FF2B5EF4-FFF2-40B4-BE49-F238E27FC236}">
                  <a16:creationId xmlns:a16="http://schemas.microsoft.com/office/drawing/2014/main" id="{20284E44-BC09-CF3E-60F5-FC0EDBB6EB86}"/>
                </a:ext>
              </a:extLst>
            </p:cNvPr>
            <p:cNvSpPr/>
            <p:nvPr/>
          </p:nvSpPr>
          <p:spPr>
            <a:xfrm>
              <a:off x="2426432" y="1615853"/>
              <a:ext cx="58397" cy="59512"/>
            </a:xfrm>
            <a:custGeom>
              <a:avLst/>
              <a:gdLst/>
              <a:ahLst/>
              <a:cxnLst/>
              <a:rect l="l" t="t" r="r" b="b"/>
              <a:pathLst>
                <a:path w="2305" h="2349" extrusionOk="0">
                  <a:moveTo>
                    <a:pt x="1160" y="0"/>
                  </a:moveTo>
                  <a:cubicBezTo>
                    <a:pt x="521" y="0"/>
                    <a:pt x="1" y="535"/>
                    <a:pt x="1" y="1174"/>
                  </a:cubicBezTo>
                  <a:cubicBezTo>
                    <a:pt x="1" y="1828"/>
                    <a:pt x="521" y="2348"/>
                    <a:pt x="1160" y="2348"/>
                  </a:cubicBezTo>
                  <a:cubicBezTo>
                    <a:pt x="1308" y="2348"/>
                    <a:pt x="1457" y="2319"/>
                    <a:pt x="1591" y="2274"/>
                  </a:cubicBezTo>
                  <a:lnTo>
                    <a:pt x="1591" y="2274"/>
                  </a:lnTo>
                  <a:cubicBezTo>
                    <a:pt x="1903" y="2140"/>
                    <a:pt x="2156" y="1873"/>
                    <a:pt x="2260" y="1531"/>
                  </a:cubicBezTo>
                  <a:cubicBezTo>
                    <a:pt x="2289" y="1427"/>
                    <a:pt x="2304" y="1308"/>
                    <a:pt x="2304" y="1174"/>
                  </a:cubicBezTo>
                  <a:cubicBezTo>
                    <a:pt x="2304" y="1011"/>
                    <a:pt x="2274" y="862"/>
                    <a:pt x="2215" y="714"/>
                  </a:cubicBezTo>
                  <a:cubicBezTo>
                    <a:pt x="2141" y="535"/>
                    <a:pt x="2022" y="372"/>
                    <a:pt x="1858" y="253"/>
                  </a:cubicBezTo>
                  <a:cubicBezTo>
                    <a:pt x="1665" y="90"/>
                    <a:pt x="1427" y="0"/>
                    <a:pt x="1160" y="0"/>
                  </a:cubicBezTo>
                  <a:close/>
                </a:path>
              </a:pathLst>
            </a:custGeom>
            <a:solidFill>
              <a:srgbClr val="FE9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377;p47">
              <a:extLst>
                <a:ext uri="{FF2B5EF4-FFF2-40B4-BE49-F238E27FC236}">
                  <a16:creationId xmlns:a16="http://schemas.microsoft.com/office/drawing/2014/main" id="{5FBE263F-07A6-3F27-E93A-67BC235100E1}"/>
                </a:ext>
              </a:extLst>
            </p:cNvPr>
            <p:cNvSpPr/>
            <p:nvPr/>
          </p:nvSpPr>
          <p:spPr>
            <a:xfrm>
              <a:off x="2481409" y="1731811"/>
              <a:ext cx="25994" cy="58752"/>
            </a:xfrm>
            <a:custGeom>
              <a:avLst/>
              <a:gdLst/>
              <a:ahLst/>
              <a:cxnLst/>
              <a:rect l="l" t="t" r="r" b="b"/>
              <a:pathLst>
                <a:path w="1026" h="2319" extrusionOk="0">
                  <a:moveTo>
                    <a:pt x="0" y="2319"/>
                  </a:moveTo>
                  <a:lnTo>
                    <a:pt x="773" y="2319"/>
                  </a:lnTo>
                  <a:cubicBezTo>
                    <a:pt x="788" y="2319"/>
                    <a:pt x="803" y="2304"/>
                    <a:pt x="818" y="2304"/>
                  </a:cubicBezTo>
                  <a:cubicBezTo>
                    <a:pt x="937" y="2289"/>
                    <a:pt x="1026" y="2185"/>
                    <a:pt x="1026" y="2066"/>
                  </a:cubicBezTo>
                  <a:lnTo>
                    <a:pt x="1026" y="1294"/>
                  </a:lnTo>
                  <a:lnTo>
                    <a:pt x="1026" y="1"/>
                  </a:lnTo>
                  <a:lnTo>
                    <a:pt x="253" y="1"/>
                  </a:lnTo>
                  <a:lnTo>
                    <a:pt x="253" y="1294"/>
                  </a:lnTo>
                  <a:lnTo>
                    <a:pt x="253" y="2066"/>
                  </a:lnTo>
                  <a:cubicBezTo>
                    <a:pt x="253" y="2185"/>
                    <a:pt x="164" y="2289"/>
                    <a:pt x="45" y="2304"/>
                  </a:cubicBezTo>
                  <a:cubicBezTo>
                    <a:pt x="30" y="2304"/>
                    <a:pt x="15" y="2319"/>
                    <a:pt x="0" y="231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378;p47">
              <a:extLst>
                <a:ext uri="{FF2B5EF4-FFF2-40B4-BE49-F238E27FC236}">
                  <a16:creationId xmlns:a16="http://schemas.microsoft.com/office/drawing/2014/main" id="{86A2FED9-60C7-D212-DED7-F5D939D557C3}"/>
                </a:ext>
              </a:extLst>
            </p:cNvPr>
            <p:cNvSpPr/>
            <p:nvPr/>
          </p:nvSpPr>
          <p:spPr>
            <a:xfrm>
              <a:off x="2512267" y="1532272"/>
              <a:ext cx="24499" cy="29769"/>
            </a:xfrm>
            <a:custGeom>
              <a:avLst/>
              <a:gdLst/>
              <a:ahLst/>
              <a:cxnLst/>
              <a:rect l="l" t="t" r="r" b="b"/>
              <a:pathLst>
                <a:path w="967" h="1175" extrusionOk="0">
                  <a:moveTo>
                    <a:pt x="179" y="179"/>
                  </a:moveTo>
                  <a:lnTo>
                    <a:pt x="31" y="1174"/>
                  </a:lnTo>
                  <a:lnTo>
                    <a:pt x="804" y="1174"/>
                  </a:lnTo>
                  <a:lnTo>
                    <a:pt x="952" y="179"/>
                  </a:lnTo>
                  <a:cubicBezTo>
                    <a:pt x="967" y="89"/>
                    <a:pt x="922" y="0"/>
                    <a:pt x="774" y="0"/>
                  </a:cubicBezTo>
                  <a:lnTo>
                    <a:pt x="1" y="0"/>
                  </a:lnTo>
                  <a:cubicBezTo>
                    <a:pt x="150" y="0"/>
                    <a:pt x="194" y="89"/>
                    <a:pt x="179" y="17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379;p47">
              <a:extLst>
                <a:ext uri="{FF2B5EF4-FFF2-40B4-BE49-F238E27FC236}">
                  <a16:creationId xmlns:a16="http://schemas.microsoft.com/office/drawing/2014/main" id="{107A07D7-6058-A8A4-C234-414314F25B65}"/>
                </a:ext>
              </a:extLst>
            </p:cNvPr>
            <p:cNvSpPr/>
            <p:nvPr/>
          </p:nvSpPr>
          <p:spPr>
            <a:xfrm>
              <a:off x="2487818" y="1562016"/>
              <a:ext cx="44818" cy="169821"/>
            </a:xfrm>
            <a:custGeom>
              <a:avLst/>
              <a:gdLst/>
              <a:ahLst/>
              <a:cxnLst/>
              <a:rect l="l" t="t" r="r" b="b"/>
              <a:pathLst>
                <a:path w="1769" h="6703" extrusionOk="0">
                  <a:moveTo>
                    <a:pt x="951" y="312"/>
                  </a:moveTo>
                  <a:lnTo>
                    <a:pt x="639" y="2363"/>
                  </a:lnTo>
                  <a:lnTo>
                    <a:pt x="639" y="2452"/>
                  </a:lnTo>
                  <a:lnTo>
                    <a:pt x="446" y="3656"/>
                  </a:lnTo>
                  <a:lnTo>
                    <a:pt x="312" y="4637"/>
                  </a:lnTo>
                  <a:lnTo>
                    <a:pt x="45" y="6435"/>
                  </a:lnTo>
                  <a:lnTo>
                    <a:pt x="0" y="6703"/>
                  </a:lnTo>
                  <a:lnTo>
                    <a:pt x="773" y="6703"/>
                  </a:lnTo>
                  <a:lnTo>
                    <a:pt x="1070" y="4637"/>
                  </a:lnTo>
                  <a:lnTo>
                    <a:pt x="1219" y="3656"/>
                  </a:lnTo>
                  <a:lnTo>
                    <a:pt x="1412" y="2363"/>
                  </a:lnTo>
                  <a:lnTo>
                    <a:pt x="1769" y="0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380;p47">
              <a:extLst>
                <a:ext uri="{FF2B5EF4-FFF2-40B4-BE49-F238E27FC236}">
                  <a16:creationId xmlns:a16="http://schemas.microsoft.com/office/drawing/2014/main" id="{4D9B699E-F5F3-7F58-35C9-D1F6D02711D1}"/>
                </a:ext>
              </a:extLst>
            </p:cNvPr>
            <p:cNvSpPr/>
            <p:nvPr/>
          </p:nvSpPr>
          <p:spPr>
            <a:xfrm>
              <a:off x="2446016" y="1615853"/>
              <a:ext cx="38813" cy="59512"/>
            </a:xfrm>
            <a:custGeom>
              <a:avLst/>
              <a:gdLst/>
              <a:ahLst/>
              <a:cxnLst/>
              <a:rect l="l" t="t" r="r" b="b"/>
              <a:pathLst>
                <a:path w="1532" h="2349" extrusionOk="0">
                  <a:moveTo>
                    <a:pt x="758" y="1174"/>
                  </a:moveTo>
                  <a:cubicBezTo>
                    <a:pt x="758" y="1308"/>
                    <a:pt x="743" y="1427"/>
                    <a:pt x="714" y="1531"/>
                  </a:cubicBezTo>
                  <a:cubicBezTo>
                    <a:pt x="610" y="1873"/>
                    <a:pt x="372" y="2140"/>
                    <a:pt x="45" y="2274"/>
                  </a:cubicBezTo>
                  <a:lnTo>
                    <a:pt x="45" y="2274"/>
                  </a:lnTo>
                  <a:cubicBezTo>
                    <a:pt x="30" y="2274"/>
                    <a:pt x="15" y="2289"/>
                    <a:pt x="0" y="2289"/>
                  </a:cubicBezTo>
                  <a:cubicBezTo>
                    <a:pt x="119" y="2334"/>
                    <a:pt x="253" y="2348"/>
                    <a:pt x="387" y="2348"/>
                  </a:cubicBezTo>
                  <a:cubicBezTo>
                    <a:pt x="535" y="2348"/>
                    <a:pt x="684" y="2319"/>
                    <a:pt x="818" y="2274"/>
                  </a:cubicBezTo>
                  <a:lnTo>
                    <a:pt x="818" y="2274"/>
                  </a:lnTo>
                  <a:cubicBezTo>
                    <a:pt x="1130" y="2140"/>
                    <a:pt x="1383" y="1873"/>
                    <a:pt x="1487" y="1531"/>
                  </a:cubicBezTo>
                  <a:cubicBezTo>
                    <a:pt x="1516" y="1427"/>
                    <a:pt x="1531" y="1308"/>
                    <a:pt x="1531" y="1174"/>
                  </a:cubicBezTo>
                  <a:cubicBezTo>
                    <a:pt x="1531" y="1011"/>
                    <a:pt x="1501" y="862"/>
                    <a:pt x="1442" y="714"/>
                  </a:cubicBezTo>
                  <a:cubicBezTo>
                    <a:pt x="1368" y="535"/>
                    <a:pt x="1249" y="372"/>
                    <a:pt x="1085" y="253"/>
                  </a:cubicBezTo>
                  <a:cubicBezTo>
                    <a:pt x="892" y="104"/>
                    <a:pt x="654" y="0"/>
                    <a:pt x="387" y="0"/>
                  </a:cubicBezTo>
                  <a:cubicBezTo>
                    <a:pt x="253" y="0"/>
                    <a:pt x="119" y="30"/>
                    <a:pt x="0" y="75"/>
                  </a:cubicBezTo>
                  <a:cubicBezTo>
                    <a:pt x="119" y="119"/>
                    <a:pt x="223" y="179"/>
                    <a:pt x="313" y="253"/>
                  </a:cubicBezTo>
                  <a:cubicBezTo>
                    <a:pt x="476" y="372"/>
                    <a:pt x="595" y="535"/>
                    <a:pt x="669" y="714"/>
                  </a:cubicBezTo>
                  <a:cubicBezTo>
                    <a:pt x="729" y="862"/>
                    <a:pt x="758" y="1011"/>
                    <a:pt x="758" y="1174"/>
                  </a:cubicBezTo>
                  <a:close/>
                </a:path>
              </a:pathLst>
            </a:custGeom>
            <a:solidFill>
              <a:srgbClr val="FFFFFF">
                <a:alpha val="48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381;p47">
              <a:extLst>
                <a:ext uri="{FF2B5EF4-FFF2-40B4-BE49-F238E27FC236}">
                  <a16:creationId xmlns:a16="http://schemas.microsoft.com/office/drawing/2014/main" id="{00869BB0-BD48-8515-A4DF-76F9045AF8B6}"/>
                </a:ext>
              </a:extLst>
            </p:cNvPr>
            <p:cNvSpPr/>
            <p:nvPr/>
          </p:nvSpPr>
          <p:spPr>
            <a:xfrm>
              <a:off x="2431321" y="1760059"/>
              <a:ext cx="48973" cy="30503"/>
            </a:xfrm>
            <a:custGeom>
              <a:avLst/>
              <a:gdLst/>
              <a:ahLst/>
              <a:cxnLst/>
              <a:rect l="l" t="t" r="r" b="b"/>
              <a:pathLst>
                <a:path w="1933" h="1204" extrusionOk="0">
                  <a:moveTo>
                    <a:pt x="149" y="0"/>
                  </a:moveTo>
                  <a:cubicBezTo>
                    <a:pt x="60" y="0"/>
                    <a:pt x="1" y="75"/>
                    <a:pt x="1" y="149"/>
                  </a:cubicBezTo>
                  <a:lnTo>
                    <a:pt x="1" y="639"/>
                  </a:lnTo>
                  <a:lnTo>
                    <a:pt x="1" y="1204"/>
                  </a:lnTo>
                  <a:lnTo>
                    <a:pt x="1933" y="1204"/>
                  </a:lnTo>
                  <a:lnTo>
                    <a:pt x="1933" y="149"/>
                  </a:lnTo>
                  <a:cubicBezTo>
                    <a:pt x="1933" y="75"/>
                    <a:pt x="1873" y="0"/>
                    <a:pt x="1784" y="0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382;p47">
              <a:extLst>
                <a:ext uri="{FF2B5EF4-FFF2-40B4-BE49-F238E27FC236}">
                  <a16:creationId xmlns:a16="http://schemas.microsoft.com/office/drawing/2014/main" id="{221CFC5F-814F-D3A8-0E92-8716475B578E}"/>
                </a:ext>
              </a:extLst>
            </p:cNvPr>
            <p:cNvSpPr/>
            <p:nvPr/>
          </p:nvSpPr>
          <p:spPr>
            <a:xfrm>
              <a:off x="2391419" y="1412159"/>
              <a:ext cx="34278" cy="42563"/>
            </a:xfrm>
            <a:custGeom>
              <a:avLst/>
              <a:gdLst/>
              <a:ahLst/>
              <a:cxnLst/>
              <a:rect l="l" t="t" r="r" b="b"/>
              <a:pathLst>
                <a:path w="1353" h="1680" extrusionOk="0">
                  <a:moveTo>
                    <a:pt x="134" y="149"/>
                  </a:moveTo>
                  <a:lnTo>
                    <a:pt x="134" y="1680"/>
                  </a:lnTo>
                  <a:lnTo>
                    <a:pt x="134" y="1680"/>
                  </a:lnTo>
                  <a:lnTo>
                    <a:pt x="134" y="1680"/>
                  </a:lnTo>
                  <a:lnTo>
                    <a:pt x="1353" y="1680"/>
                  </a:lnTo>
                  <a:lnTo>
                    <a:pt x="1353" y="1680"/>
                  </a:lnTo>
                  <a:lnTo>
                    <a:pt x="1353" y="149"/>
                  </a:lnTo>
                  <a:cubicBezTo>
                    <a:pt x="1353" y="60"/>
                    <a:pt x="1293" y="1"/>
                    <a:pt x="1219" y="1"/>
                  </a:cubicBezTo>
                  <a:lnTo>
                    <a:pt x="1" y="1"/>
                  </a:lnTo>
                  <a:cubicBezTo>
                    <a:pt x="75" y="1"/>
                    <a:pt x="134" y="60"/>
                    <a:pt x="134" y="14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383;p47">
              <a:extLst>
                <a:ext uri="{FF2B5EF4-FFF2-40B4-BE49-F238E27FC236}">
                  <a16:creationId xmlns:a16="http://schemas.microsoft.com/office/drawing/2014/main" id="{29BC18E5-565F-A4DB-F11A-5A844E2B3E0E}"/>
                </a:ext>
              </a:extLst>
            </p:cNvPr>
            <p:cNvSpPr/>
            <p:nvPr/>
          </p:nvSpPr>
          <p:spPr>
            <a:xfrm>
              <a:off x="2394814" y="1454697"/>
              <a:ext cx="40308" cy="30909"/>
            </a:xfrm>
            <a:custGeom>
              <a:avLst/>
              <a:gdLst/>
              <a:ahLst/>
              <a:cxnLst/>
              <a:rect l="l" t="t" r="r" b="b"/>
              <a:pathLst>
                <a:path w="1591" h="1220" extrusionOk="0">
                  <a:moveTo>
                    <a:pt x="312" y="164"/>
                  </a:moveTo>
                  <a:cubicBezTo>
                    <a:pt x="357" y="224"/>
                    <a:pt x="372" y="298"/>
                    <a:pt x="372" y="372"/>
                  </a:cubicBezTo>
                  <a:lnTo>
                    <a:pt x="372" y="1219"/>
                  </a:lnTo>
                  <a:lnTo>
                    <a:pt x="1590" y="1219"/>
                  </a:lnTo>
                  <a:lnTo>
                    <a:pt x="1590" y="372"/>
                  </a:lnTo>
                  <a:cubicBezTo>
                    <a:pt x="1590" y="164"/>
                    <a:pt x="1427" y="1"/>
                    <a:pt x="1219" y="1"/>
                  </a:cubicBezTo>
                  <a:lnTo>
                    <a:pt x="1219" y="1"/>
                  </a:lnTo>
                  <a:lnTo>
                    <a:pt x="0" y="1"/>
                  </a:lnTo>
                  <a:cubicBezTo>
                    <a:pt x="134" y="1"/>
                    <a:pt x="253" y="60"/>
                    <a:pt x="312" y="164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384;p47">
              <a:extLst>
                <a:ext uri="{FF2B5EF4-FFF2-40B4-BE49-F238E27FC236}">
                  <a16:creationId xmlns:a16="http://schemas.microsoft.com/office/drawing/2014/main" id="{9A4ECB5A-8E62-5823-36EA-FB7AA1CD689F}"/>
                </a:ext>
              </a:extLst>
            </p:cNvPr>
            <p:cNvSpPr/>
            <p:nvPr/>
          </p:nvSpPr>
          <p:spPr>
            <a:xfrm>
              <a:off x="2404213" y="1485580"/>
              <a:ext cx="62147" cy="46718"/>
            </a:xfrm>
            <a:custGeom>
              <a:avLst/>
              <a:gdLst/>
              <a:ahLst/>
              <a:cxnLst/>
              <a:rect l="l" t="t" r="r" b="b"/>
              <a:pathLst>
                <a:path w="2453" h="1844" extrusionOk="0">
                  <a:moveTo>
                    <a:pt x="1" y="0"/>
                  </a:moveTo>
                  <a:cubicBezTo>
                    <a:pt x="595" y="372"/>
                    <a:pt x="997" y="1026"/>
                    <a:pt x="1249" y="1843"/>
                  </a:cubicBezTo>
                  <a:lnTo>
                    <a:pt x="2037" y="1843"/>
                  </a:lnTo>
                  <a:lnTo>
                    <a:pt x="2453" y="1843"/>
                  </a:lnTo>
                  <a:cubicBezTo>
                    <a:pt x="2215" y="1026"/>
                    <a:pt x="1814" y="372"/>
                    <a:pt x="1219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385;p47">
              <a:extLst>
                <a:ext uri="{FF2B5EF4-FFF2-40B4-BE49-F238E27FC236}">
                  <a16:creationId xmlns:a16="http://schemas.microsoft.com/office/drawing/2014/main" id="{3B4302D3-E506-7DFE-20BD-AF72019523C0}"/>
                </a:ext>
              </a:extLst>
            </p:cNvPr>
            <p:cNvSpPr/>
            <p:nvPr/>
          </p:nvSpPr>
          <p:spPr>
            <a:xfrm>
              <a:off x="2538260" y="1704703"/>
              <a:ext cx="33898" cy="35038"/>
            </a:xfrm>
            <a:custGeom>
              <a:avLst/>
              <a:gdLst/>
              <a:ahLst/>
              <a:cxnLst/>
              <a:rect l="l" t="t" r="r" b="b"/>
              <a:pathLst>
                <a:path w="1338" h="1383" extrusionOk="0">
                  <a:moveTo>
                    <a:pt x="669" y="1"/>
                  </a:moveTo>
                  <a:cubicBezTo>
                    <a:pt x="298" y="1"/>
                    <a:pt x="0" y="313"/>
                    <a:pt x="0" y="684"/>
                  </a:cubicBezTo>
                  <a:cubicBezTo>
                    <a:pt x="0" y="1071"/>
                    <a:pt x="298" y="1383"/>
                    <a:pt x="669" y="1383"/>
                  </a:cubicBezTo>
                  <a:cubicBezTo>
                    <a:pt x="1041" y="1383"/>
                    <a:pt x="1338" y="1071"/>
                    <a:pt x="1338" y="684"/>
                  </a:cubicBezTo>
                  <a:cubicBezTo>
                    <a:pt x="1338" y="313"/>
                    <a:pt x="1041" y="1"/>
                    <a:pt x="6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386;p47">
              <a:extLst>
                <a:ext uri="{FF2B5EF4-FFF2-40B4-BE49-F238E27FC236}">
                  <a16:creationId xmlns:a16="http://schemas.microsoft.com/office/drawing/2014/main" id="{F9084D90-B12E-0F2D-7BD5-02D40A543512}"/>
                </a:ext>
              </a:extLst>
            </p:cNvPr>
            <p:cNvSpPr/>
            <p:nvPr/>
          </p:nvSpPr>
          <p:spPr>
            <a:xfrm>
              <a:off x="2282985" y="1581600"/>
              <a:ext cx="117124" cy="122368"/>
            </a:xfrm>
            <a:custGeom>
              <a:avLst/>
              <a:gdLst/>
              <a:ahLst/>
              <a:cxnLst/>
              <a:rect l="l" t="t" r="r" b="b"/>
              <a:pathLst>
                <a:path w="4623" h="4830" extrusionOk="0">
                  <a:moveTo>
                    <a:pt x="75" y="0"/>
                  </a:moveTo>
                  <a:cubicBezTo>
                    <a:pt x="1" y="1575"/>
                    <a:pt x="238" y="3329"/>
                    <a:pt x="640" y="4830"/>
                  </a:cubicBezTo>
                  <a:lnTo>
                    <a:pt x="4622" y="4830"/>
                  </a:lnTo>
                  <a:lnTo>
                    <a:pt x="39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387;p47">
              <a:extLst>
                <a:ext uri="{FF2B5EF4-FFF2-40B4-BE49-F238E27FC236}">
                  <a16:creationId xmlns:a16="http://schemas.microsoft.com/office/drawing/2014/main" id="{DB983237-E0DD-4BB2-8ED2-8D5E283F43CA}"/>
                </a:ext>
              </a:extLst>
            </p:cNvPr>
            <p:cNvSpPr/>
            <p:nvPr/>
          </p:nvSpPr>
          <p:spPr>
            <a:xfrm>
              <a:off x="2420782" y="1610203"/>
              <a:ext cx="69697" cy="71191"/>
            </a:xfrm>
            <a:custGeom>
              <a:avLst/>
              <a:gdLst/>
              <a:ahLst/>
              <a:cxnLst/>
              <a:rect l="l" t="t" r="r" b="b"/>
              <a:pathLst>
                <a:path w="2751" h="2810" extrusionOk="0">
                  <a:moveTo>
                    <a:pt x="1383" y="461"/>
                  </a:moveTo>
                  <a:cubicBezTo>
                    <a:pt x="1888" y="461"/>
                    <a:pt x="2304" y="877"/>
                    <a:pt x="2304" y="1397"/>
                  </a:cubicBezTo>
                  <a:cubicBezTo>
                    <a:pt x="2304" y="1932"/>
                    <a:pt x="1888" y="2349"/>
                    <a:pt x="1383" y="2349"/>
                  </a:cubicBezTo>
                  <a:cubicBezTo>
                    <a:pt x="878" y="2349"/>
                    <a:pt x="461" y="1932"/>
                    <a:pt x="461" y="1397"/>
                  </a:cubicBezTo>
                  <a:cubicBezTo>
                    <a:pt x="461" y="877"/>
                    <a:pt x="878" y="461"/>
                    <a:pt x="1383" y="461"/>
                  </a:cubicBezTo>
                  <a:close/>
                  <a:moveTo>
                    <a:pt x="1383" y="1"/>
                  </a:moveTo>
                  <a:cubicBezTo>
                    <a:pt x="625" y="1"/>
                    <a:pt x="1" y="625"/>
                    <a:pt x="1" y="1397"/>
                  </a:cubicBezTo>
                  <a:cubicBezTo>
                    <a:pt x="1" y="2170"/>
                    <a:pt x="625" y="2809"/>
                    <a:pt x="1383" y="2809"/>
                  </a:cubicBezTo>
                  <a:cubicBezTo>
                    <a:pt x="2141" y="2809"/>
                    <a:pt x="2750" y="2170"/>
                    <a:pt x="2750" y="1397"/>
                  </a:cubicBezTo>
                  <a:cubicBezTo>
                    <a:pt x="2750" y="625"/>
                    <a:pt x="2141" y="1"/>
                    <a:pt x="1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388;p47">
              <a:extLst>
                <a:ext uri="{FF2B5EF4-FFF2-40B4-BE49-F238E27FC236}">
                  <a16:creationId xmlns:a16="http://schemas.microsoft.com/office/drawing/2014/main" id="{0A7D8040-00DF-CB19-1267-031B8C6B98E5}"/>
                </a:ext>
              </a:extLst>
            </p:cNvPr>
            <p:cNvSpPr/>
            <p:nvPr/>
          </p:nvSpPr>
          <p:spPr>
            <a:xfrm>
              <a:off x="2532231" y="1699053"/>
              <a:ext cx="45578" cy="46338"/>
            </a:xfrm>
            <a:custGeom>
              <a:avLst/>
              <a:gdLst/>
              <a:ahLst/>
              <a:cxnLst/>
              <a:rect l="l" t="t" r="r" b="b"/>
              <a:pathLst>
                <a:path w="1799" h="1829" extrusionOk="0">
                  <a:moveTo>
                    <a:pt x="907" y="447"/>
                  </a:moveTo>
                  <a:cubicBezTo>
                    <a:pt x="1160" y="447"/>
                    <a:pt x="1353" y="655"/>
                    <a:pt x="1353" y="907"/>
                  </a:cubicBezTo>
                  <a:cubicBezTo>
                    <a:pt x="1353" y="1160"/>
                    <a:pt x="1160" y="1368"/>
                    <a:pt x="907" y="1368"/>
                  </a:cubicBezTo>
                  <a:cubicBezTo>
                    <a:pt x="655" y="1368"/>
                    <a:pt x="461" y="1160"/>
                    <a:pt x="461" y="907"/>
                  </a:cubicBezTo>
                  <a:cubicBezTo>
                    <a:pt x="461" y="655"/>
                    <a:pt x="655" y="447"/>
                    <a:pt x="907" y="447"/>
                  </a:cubicBezTo>
                  <a:close/>
                  <a:moveTo>
                    <a:pt x="907" y="1"/>
                  </a:moveTo>
                  <a:cubicBezTo>
                    <a:pt x="417" y="1"/>
                    <a:pt x="1" y="402"/>
                    <a:pt x="1" y="907"/>
                  </a:cubicBezTo>
                  <a:cubicBezTo>
                    <a:pt x="1" y="1413"/>
                    <a:pt x="417" y="1829"/>
                    <a:pt x="907" y="1829"/>
                  </a:cubicBezTo>
                  <a:cubicBezTo>
                    <a:pt x="1398" y="1829"/>
                    <a:pt x="1799" y="1413"/>
                    <a:pt x="1799" y="907"/>
                  </a:cubicBezTo>
                  <a:cubicBezTo>
                    <a:pt x="1799" y="402"/>
                    <a:pt x="139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389;p47">
              <a:extLst>
                <a:ext uri="{FF2B5EF4-FFF2-40B4-BE49-F238E27FC236}">
                  <a16:creationId xmlns:a16="http://schemas.microsoft.com/office/drawing/2014/main" id="{10CA0FB0-FFE2-BCAD-2FC0-FEE782D51D7F}"/>
                </a:ext>
              </a:extLst>
            </p:cNvPr>
            <p:cNvSpPr/>
            <p:nvPr/>
          </p:nvSpPr>
          <p:spPr>
            <a:xfrm>
              <a:off x="2276220" y="1406510"/>
              <a:ext cx="379898" cy="389703"/>
            </a:xfrm>
            <a:custGeom>
              <a:avLst/>
              <a:gdLst/>
              <a:ahLst/>
              <a:cxnLst/>
              <a:rect l="l" t="t" r="r" b="b"/>
              <a:pathLst>
                <a:path w="14995" h="15382" extrusionOk="0">
                  <a:moveTo>
                    <a:pt x="5677" y="446"/>
                  </a:moveTo>
                  <a:lnTo>
                    <a:pt x="5677" y="1680"/>
                  </a:lnTo>
                  <a:lnTo>
                    <a:pt x="2482" y="1680"/>
                  </a:lnTo>
                  <a:lnTo>
                    <a:pt x="2482" y="446"/>
                  </a:lnTo>
                  <a:close/>
                  <a:moveTo>
                    <a:pt x="5900" y="2126"/>
                  </a:moveTo>
                  <a:cubicBezTo>
                    <a:pt x="5974" y="2126"/>
                    <a:pt x="6049" y="2185"/>
                    <a:pt x="6049" y="2274"/>
                  </a:cubicBezTo>
                  <a:lnTo>
                    <a:pt x="6049" y="2899"/>
                  </a:lnTo>
                  <a:lnTo>
                    <a:pt x="2110" y="2899"/>
                  </a:lnTo>
                  <a:lnTo>
                    <a:pt x="2110" y="2274"/>
                  </a:lnTo>
                  <a:cubicBezTo>
                    <a:pt x="2110" y="2185"/>
                    <a:pt x="2170" y="2126"/>
                    <a:pt x="2259" y="2126"/>
                  </a:cubicBezTo>
                  <a:close/>
                  <a:moveTo>
                    <a:pt x="6197" y="3344"/>
                  </a:moveTo>
                  <a:cubicBezTo>
                    <a:pt x="6628" y="3642"/>
                    <a:pt x="6970" y="4102"/>
                    <a:pt x="7193" y="4741"/>
                  </a:cubicBezTo>
                  <a:lnTo>
                    <a:pt x="4087" y="4741"/>
                  </a:lnTo>
                  <a:cubicBezTo>
                    <a:pt x="3923" y="4741"/>
                    <a:pt x="3819" y="4801"/>
                    <a:pt x="3775" y="4860"/>
                  </a:cubicBezTo>
                  <a:cubicBezTo>
                    <a:pt x="3700" y="4949"/>
                    <a:pt x="3671" y="5053"/>
                    <a:pt x="3686" y="5187"/>
                  </a:cubicBezTo>
                  <a:lnTo>
                    <a:pt x="3909" y="6688"/>
                  </a:lnTo>
                  <a:lnTo>
                    <a:pt x="580" y="6688"/>
                  </a:lnTo>
                  <a:cubicBezTo>
                    <a:pt x="609" y="6302"/>
                    <a:pt x="654" y="5930"/>
                    <a:pt x="728" y="5574"/>
                  </a:cubicBezTo>
                  <a:cubicBezTo>
                    <a:pt x="936" y="4504"/>
                    <a:pt x="1352" y="3746"/>
                    <a:pt x="1947" y="3344"/>
                  </a:cubicBezTo>
                  <a:close/>
                  <a:moveTo>
                    <a:pt x="13152" y="7728"/>
                  </a:moveTo>
                  <a:cubicBezTo>
                    <a:pt x="13613" y="8115"/>
                    <a:pt x="14103" y="8917"/>
                    <a:pt x="13910" y="9571"/>
                  </a:cubicBezTo>
                  <a:lnTo>
                    <a:pt x="9838" y="9571"/>
                  </a:lnTo>
                  <a:lnTo>
                    <a:pt x="9957" y="8724"/>
                  </a:lnTo>
                  <a:cubicBezTo>
                    <a:pt x="10106" y="8709"/>
                    <a:pt x="10239" y="8709"/>
                    <a:pt x="10388" y="8709"/>
                  </a:cubicBezTo>
                  <a:cubicBezTo>
                    <a:pt x="11503" y="8680"/>
                    <a:pt x="12751" y="8650"/>
                    <a:pt x="13152" y="7728"/>
                  </a:cubicBezTo>
                  <a:close/>
                  <a:moveTo>
                    <a:pt x="3983" y="7149"/>
                  </a:moveTo>
                  <a:lnTo>
                    <a:pt x="4622" y="11503"/>
                  </a:lnTo>
                  <a:lnTo>
                    <a:pt x="1085" y="11503"/>
                  </a:lnTo>
                  <a:cubicBezTo>
                    <a:pt x="743" y="10151"/>
                    <a:pt x="520" y="8576"/>
                    <a:pt x="565" y="7149"/>
                  </a:cubicBezTo>
                  <a:close/>
                  <a:moveTo>
                    <a:pt x="10031" y="5187"/>
                  </a:moveTo>
                  <a:lnTo>
                    <a:pt x="9927" y="5915"/>
                  </a:lnTo>
                  <a:lnTo>
                    <a:pt x="7564" y="5915"/>
                  </a:lnTo>
                  <a:cubicBezTo>
                    <a:pt x="7445" y="5915"/>
                    <a:pt x="7341" y="6019"/>
                    <a:pt x="7341" y="6138"/>
                  </a:cubicBezTo>
                  <a:cubicBezTo>
                    <a:pt x="7341" y="6257"/>
                    <a:pt x="7445" y="6361"/>
                    <a:pt x="7564" y="6361"/>
                  </a:cubicBezTo>
                  <a:lnTo>
                    <a:pt x="9853" y="6361"/>
                  </a:lnTo>
                  <a:lnTo>
                    <a:pt x="9214" y="10745"/>
                  </a:lnTo>
                  <a:cubicBezTo>
                    <a:pt x="9199" y="10760"/>
                    <a:pt x="9199" y="10760"/>
                    <a:pt x="9199" y="10760"/>
                  </a:cubicBezTo>
                  <a:lnTo>
                    <a:pt x="8932" y="12618"/>
                  </a:lnTo>
                  <a:lnTo>
                    <a:pt x="5246" y="12618"/>
                  </a:lnTo>
                  <a:lnTo>
                    <a:pt x="4325" y="6361"/>
                  </a:lnTo>
                  <a:lnTo>
                    <a:pt x="6524" y="6361"/>
                  </a:lnTo>
                  <a:cubicBezTo>
                    <a:pt x="6658" y="6361"/>
                    <a:pt x="6747" y="6257"/>
                    <a:pt x="6747" y="6138"/>
                  </a:cubicBezTo>
                  <a:cubicBezTo>
                    <a:pt x="6747" y="6019"/>
                    <a:pt x="6658" y="5915"/>
                    <a:pt x="6524" y="5915"/>
                  </a:cubicBezTo>
                  <a:lnTo>
                    <a:pt x="4250" y="5915"/>
                  </a:lnTo>
                  <a:lnTo>
                    <a:pt x="4146" y="5187"/>
                  </a:lnTo>
                  <a:close/>
                  <a:moveTo>
                    <a:pt x="14282" y="10032"/>
                  </a:moveTo>
                  <a:lnTo>
                    <a:pt x="14282" y="10552"/>
                  </a:lnTo>
                  <a:lnTo>
                    <a:pt x="12454" y="10552"/>
                  </a:lnTo>
                  <a:cubicBezTo>
                    <a:pt x="12335" y="10552"/>
                    <a:pt x="12231" y="10656"/>
                    <a:pt x="12231" y="10775"/>
                  </a:cubicBezTo>
                  <a:cubicBezTo>
                    <a:pt x="12231" y="10909"/>
                    <a:pt x="12335" y="11013"/>
                    <a:pt x="12454" y="11013"/>
                  </a:cubicBezTo>
                  <a:lnTo>
                    <a:pt x="14549" y="11013"/>
                  </a:lnTo>
                  <a:lnTo>
                    <a:pt x="14549" y="12038"/>
                  </a:lnTo>
                  <a:cubicBezTo>
                    <a:pt x="14549" y="12841"/>
                    <a:pt x="14074" y="13569"/>
                    <a:pt x="13345" y="13911"/>
                  </a:cubicBezTo>
                  <a:lnTo>
                    <a:pt x="9348" y="13911"/>
                  </a:lnTo>
                  <a:lnTo>
                    <a:pt x="9348" y="12856"/>
                  </a:lnTo>
                  <a:lnTo>
                    <a:pt x="9630" y="11013"/>
                  </a:lnTo>
                  <a:lnTo>
                    <a:pt x="11413" y="11013"/>
                  </a:lnTo>
                  <a:cubicBezTo>
                    <a:pt x="11532" y="11013"/>
                    <a:pt x="11636" y="10909"/>
                    <a:pt x="11636" y="10775"/>
                  </a:cubicBezTo>
                  <a:cubicBezTo>
                    <a:pt x="11636" y="10656"/>
                    <a:pt x="11532" y="10552"/>
                    <a:pt x="11413" y="10552"/>
                  </a:cubicBezTo>
                  <a:lnTo>
                    <a:pt x="9690" y="10552"/>
                  </a:lnTo>
                  <a:lnTo>
                    <a:pt x="9764" y="10032"/>
                  </a:lnTo>
                  <a:close/>
                  <a:moveTo>
                    <a:pt x="7832" y="14193"/>
                  </a:moveTo>
                  <a:lnTo>
                    <a:pt x="7832" y="14921"/>
                  </a:lnTo>
                  <a:lnTo>
                    <a:pt x="6346" y="14921"/>
                  </a:lnTo>
                  <a:lnTo>
                    <a:pt x="6346" y="14193"/>
                  </a:lnTo>
                  <a:close/>
                  <a:moveTo>
                    <a:pt x="8902" y="13064"/>
                  </a:moveTo>
                  <a:lnTo>
                    <a:pt x="8902" y="14906"/>
                  </a:lnTo>
                  <a:cubicBezTo>
                    <a:pt x="8902" y="14906"/>
                    <a:pt x="8887" y="14921"/>
                    <a:pt x="8887" y="14921"/>
                  </a:cubicBezTo>
                  <a:lnTo>
                    <a:pt x="8278" y="14921"/>
                  </a:lnTo>
                  <a:lnTo>
                    <a:pt x="8278" y="14104"/>
                  </a:lnTo>
                  <a:cubicBezTo>
                    <a:pt x="8278" y="13911"/>
                    <a:pt x="8114" y="13732"/>
                    <a:pt x="7906" y="13732"/>
                  </a:cubicBezTo>
                  <a:lnTo>
                    <a:pt x="6271" y="13732"/>
                  </a:lnTo>
                  <a:cubicBezTo>
                    <a:pt x="6063" y="13732"/>
                    <a:pt x="5900" y="13911"/>
                    <a:pt x="5900" y="14104"/>
                  </a:cubicBezTo>
                  <a:lnTo>
                    <a:pt x="5900" y="14921"/>
                  </a:lnTo>
                  <a:lnTo>
                    <a:pt x="5305" y="14921"/>
                  </a:lnTo>
                  <a:cubicBezTo>
                    <a:pt x="5291" y="14921"/>
                    <a:pt x="5276" y="14921"/>
                    <a:pt x="5276" y="14906"/>
                  </a:cubicBezTo>
                  <a:lnTo>
                    <a:pt x="5276" y="13064"/>
                  </a:lnTo>
                  <a:close/>
                  <a:moveTo>
                    <a:pt x="13182" y="14356"/>
                  </a:moveTo>
                  <a:lnTo>
                    <a:pt x="13182" y="14817"/>
                  </a:lnTo>
                  <a:cubicBezTo>
                    <a:pt x="13182" y="14877"/>
                    <a:pt x="13122" y="14921"/>
                    <a:pt x="13063" y="14921"/>
                  </a:cubicBezTo>
                  <a:lnTo>
                    <a:pt x="9348" y="14921"/>
                  </a:lnTo>
                  <a:cubicBezTo>
                    <a:pt x="9348" y="14921"/>
                    <a:pt x="9348" y="14906"/>
                    <a:pt x="9348" y="14906"/>
                  </a:cubicBezTo>
                  <a:lnTo>
                    <a:pt x="9348" y="14356"/>
                  </a:lnTo>
                  <a:close/>
                  <a:moveTo>
                    <a:pt x="4696" y="11964"/>
                  </a:moveTo>
                  <a:lnTo>
                    <a:pt x="4830" y="12856"/>
                  </a:lnTo>
                  <a:lnTo>
                    <a:pt x="4830" y="14906"/>
                  </a:lnTo>
                  <a:cubicBezTo>
                    <a:pt x="4830" y="14906"/>
                    <a:pt x="4830" y="14921"/>
                    <a:pt x="4830" y="14921"/>
                  </a:cubicBezTo>
                  <a:lnTo>
                    <a:pt x="3047" y="14921"/>
                  </a:lnTo>
                  <a:cubicBezTo>
                    <a:pt x="3022" y="14922"/>
                    <a:pt x="2998" y="14922"/>
                    <a:pt x="2976" y="14922"/>
                  </a:cubicBezTo>
                  <a:cubicBezTo>
                    <a:pt x="2547" y="14922"/>
                    <a:pt x="2457" y="14789"/>
                    <a:pt x="2274" y="14535"/>
                  </a:cubicBezTo>
                  <a:cubicBezTo>
                    <a:pt x="1902" y="14015"/>
                    <a:pt x="1516" y="13078"/>
                    <a:pt x="1204" y="11964"/>
                  </a:cubicBezTo>
                  <a:close/>
                  <a:moveTo>
                    <a:pt x="2393" y="1"/>
                  </a:moveTo>
                  <a:cubicBezTo>
                    <a:pt x="2200" y="1"/>
                    <a:pt x="2036" y="164"/>
                    <a:pt x="2036" y="372"/>
                  </a:cubicBezTo>
                  <a:lnTo>
                    <a:pt x="2036" y="1725"/>
                  </a:lnTo>
                  <a:cubicBezTo>
                    <a:pt x="1813" y="1814"/>
                    <a:pt x="1665" y="2022"/>
                    <a:pt x="1665" y="2274"/>
                  </a:cubicBezTo>
                  <a:lnTo>
                    <a:pt x="1665" y="3003"/>
                  </a:lnTo>
                  <a:cubicBezTo>
                    <a:pt x="981" y="3478"/>
                    <a:pt x="520" y="4310"/>
                    <a:pt x="282" y="5484"/>
                  </a:cubicBezTo>
                  <a:cubicBezTo>
                    <a:pt x="0" y="6881"/>
                    <a:pt x="60" y="8724"/>
                    <a:pt x="431" y="10671"/>
                  </a:cubicBezTo>
                  <a:cubicBezTo>
                    <a:pt x="773" y="12439"/>
                    <a:pt x="1323" y="13970"/>
                    <a:pt x="1902" y="14802"/>
                  </a:cubicBezTo>
                  <a:cubicBezTo>
                    <a:pt x="2155" y="15144"/>
                    <a:pt x="2363" y="15382"/>
                    <a:pt x="3017" y="15382"/>
                  </a:cubicBezTo>
                  <a:lnTo>
                    <a:pt x="13063" y="15382"/>
                  </a:lnTo>
                  <a:cubicBezTo>
                    <a:pt x="13375" y="15382"/>
                    <a:pt x="13628" y="15129"/>
                    <a:pt x="13628" y="14817"/>
                  </a:cubicBezTo>
                  <a:lnTo>
                    <a:pt x="13628" y="14282"/>
                  </a:lnTo>
                  <a:cubicBezTo>
                    <a:pt x="14460" y="13836"/>
                    <a:pt x="14995" y="12974"/>
                    <a:pt x="14995" y="12038"/>
                  </a:cubicBezTo>
                  <a:lnTo>
                    <a:pt x="14995" y="10924"/>
                  </a:lnTo>
                  <a:cubicBezTo>
                    <a:pt x="14995" y="10760"/>
                    <a:pt x="14891" y="10611"/>
                    <a:pt x="14727" y="10567"/>
                  </a:cubicBezTo>
                  <a:lnTo>
                    <a:pt x="14727" y="9898"/>
                  </a:lnTo>
                  <a:cubicBezTo>
                    <a:pt x="14727" y="9720"/>
                    <a:pt x="14579" y="9571"/>
                    <a:pt x="14415" y="9571"/>
                  </a:cubicBezTo>
                  <a:lnTo>
                    <a:pt x="14386" y="9571"/>
                  </a:lnTo>
                  <a:cubicBezTo>
                    <a:pt x="14460" y="9170"/>
                    <a:pt x="14386" y="8709"/>
                    <a:pt x="14133" y="8249"/>
                  </a:cubicBezTo>
                  <a:cubicBezTo>
                    <a:pt x="13880" y="7788"/>
                    <a:pt x="13494" y="7372"/>
                    <a:pt x="13122" y="7179"/>
                  </a:cubicBezTo>
                  <a:cubicBezTo>
                    <a:pt x="13093" y="7164"/>
                    <a:pt x="13059" y="7156"/>
                    <a:pt x="13024" y="7156"/>
                  </a:cubicBezTo>
                  <a:cubicBezTo>
                    <a:pt x="12989" y="7156"/>
                    <a:pt x="12952" y="7164"/>
                    <a:pt x="12914" y="7179"/>
                  </a:cubicBezTo>
                  <a:cubicBezTo>
                    <a:pt x="12855" y="7208"/>
                    <a:pt x="12810" y="7268"/>
                    <a:pt x="12796" y="7342"/>
                  </a:cubicBezTo>
                  <a:cubicBezTo>
                    <a:pt x="12632" y="8145"/>
                    <a:pt x="11740" y="8219"/>
                    <a:pt x="10373" y="8249"/>
                  </a:cubicBezTo>
                  <a:cubicBezTo>
                    <a:pt x="10269" y="8263"/>
                    <a:pt x="10150" y="8263"/>
                    <a:pt x="10031" y="8263"/>
                  </a:cubicBezTo>
                  <a:lnTo>
                    <a:pt x="10492" y="5187"/>
                  </a:lnTo>
                  <a:cubicBezTo>
                    <a:pt x="10507" y="5053"/>
                    <a:pt x="10477" y="4949"/>
                    <a:pt x="10403" y="4860"/>
                  </a:cubicBezTo>
                  <a:cubicBezTo>
                    <a:pt x="10358" y="4801"/>
                    <a:pt x="10254" y="4741"/>
                    <a:pt x="10091" y="4741"/>
                  </a:cubicBezTo>
                  <a:lnTo>
                    <a:pt x="7683" y="4741"/>
                  </a:lnTo>
                  <a:cubicBezTo>
                    <a:pt x="7416" y="3954"/>
                    <a:pt x="7015" y="3374"/>
                    <a:pt x="6494" y="3003"/>
                  </a:cubicBezTo>
                  <a:lnTo>
                    <a:pt x="6494" y="2274"/>
                  </a:lnTo>
                  <a:cubicBezTo>
                    <a:pt x="6494" y="2022"/>
                    <a:pt x="6346" y="1814"/>
                    <a:pt x="6123" y="1725"/>
                  </a:cubicBezTo>
                  <a:lnTo>
                    <a:pt x="6123" y="372"/>
                  </a:lnTo>
                  <a:cubicBezTo>
                    <a:pt x="6123" y="164"/>
                    <a:pt x="5959" y="1"/>
                    <a:pt x="57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7390;p47">
            <a:extLst>
              <a:ext uri="{FF2B5EF4-FFF2-40B4-BE49-F238E27FC236}">
                <a16:creationId xmlns:a16="http://schemas.microsoft.com/office/drawing/2014/main" id="{7F0B276B-0776-04E8-F189-E029C0761D39}"/>
              </a:ext>
            </a:extLst>
          </p:cNvPr>
          <p:cNvGrpSpPr/>
          <p:nvPr/>
        </p:nvGrpSpPr>
        <p:grpSpPr>
          <a:xfrm>
            <a:off x="2110920" y="2387831"/>
            <a:ext cx="384433" cy="439410"/>
            <a:chOff x="3622598" y="1981437"/>
            <a:chExt cx="384433" cy="439410"/>
          </a:xfrm>
        </p:grpSpPr>
        <p:sp>
          <p:nvSpPr>
            <p:cNvPr id="61" name="Google Shape;7391;p47">
              <a:extLst>
                <a:ext uri="{FF2B5EF4-FFF2-40B4-BE49-F238E27FC236}">
                  <a16:creationId xmlns:a16="http://schemas.microsoft.com/office/drawing/2014/main" id="{9ACFCC17-77F2-C6C0-24F8-610423112179}"/>
                </a:ext>
              </a:extLst>
            </p:cNvPr>
            <p:cNvSpPr/>
            <p:nvPr/>
          </p:nvSpPr>
          <p:spPr>
            <a:xfrm>
              <a:off x="3622598" y="1984452"/>
              <a:ext cx="384433" cy="436395"/>
            </a:xfrm>
            <a:custGeom>
              <a:avLst/>
              <a:gdLst/>
              <a:ahLst/>
              <a:cxnLst/>
              <a:rect l="l" t="t" r="r" b="b"/>
              <a:pathLst>
                <a:path w="15174" h="17225" extrusionOk="0">
                  <a:moveTo>
                    <a:pt x="5707" y="0"/>
                  </a:moveTo>
                  <a:cubicBezTo>
                    <a:pt x="4593" y="0"/>
                    <a:pt x="3478" y="357"/>
                    <a:pt x="2586" y="996"/>
                  </a:cubicBezTo>
                  <a:cubicBezTo>
                    <a:pt x="1085" y="2081"/>
                    <a:pt x="372" y="3790"/>
                    <a:pt x="521" y="5841"/>
                  </a:cubicBezTo>
                  <a:cubicBezTo>
                    <a:pt x="283" y="6420"/>
                    <a:pt x="149" y="7015"/>
                    <a:pt x="90" y="7624"/>
                  </a:cubicBezTo>
                  <a:cubicBezTo>
                    <a:pt x="1" y="8635"/>
                    <a:pt x="164" y="9616"/>
                    <a:pt x="550" y="10567"/>
                  </a:cubicBezTo>
                  <a:cubicBezTo>
                    <a:pt x="550" y="10879"/>
                    <a:pt x="550" y="11057"/>
                    <a:pt x="550" y="11161"/>
                  </a:cubicBezTo>
                  <a:cubicBezTo>
                    <a:pt x="565" y="12023"/>
                    <a:pt x="818" y="13004"/>
                    <a:pt x="1279" y="13896"/>
                  </a:cubicBezTo>
                  <a:cubicBezTo>
                    <a:pt x="1383" y="14104"/>
                    <a:pt x="1546" y="14267"/>
                    <a:pt x="1739" y="14371"/>
                  </a:cubicBezTo>
                  <a:cubicBezTo>
                    <a:pt x="1769" y="14594"/>
                    <a:pt x="1858" y="14787"/>
                    <a:pt x="2007" y="14966"/>
                  </a:cubicBezTo>
                  <a:cubicBezTo>
                    <a:pt x="2943" y="16095"/>
                    <a:pt x="4533" y="17224"/>
                    <a:pt x="5930" y="17224"/>
                  </a:cubicBezTo>
                  <a:lnTo>
                    <a:pt x="6079" y="17224"/>
                  </a:lnTo>
                  <a:cubicBezTo>
                    <a:pt x="7178" y="17224"/>
                    <a:pt x="8234" y="16556"/>
                    <a:pt x="8917" y="16021"/>
                  </a:cubicBezTo>
                  <a:cubicBezTo>
                    <a:pt x="9259" y="16288"/>
                    <a:pt x="9601" y="16526"/>
                    <a:pt x="9913" y="16719"/>
                  </a:cubicBezTo>
                  <a:cubicBezTo>
                    <a:pt x="10225" y="16912"/>
                    <a:pt x="10552" y="17002"/>
                    <a:pt x="10879" y="17002"/>
                  </a:cubicBezTo>
                  <a:cubicBezTo>
                    <a:pt x="11206" y="17002"/>
                    <a:pt x="11518" y="16912"/>
                    <a:pt x="11830" y="16719"/>
                  </a:cubicBezTo>
                  <a:cubicBezTo>
                    <a:pt x="12320" y="16437"/>
                    <a:pt x="12870" y="16006"/>
                    <a:pt x="13361" y="15545"/>
                  </a:cubicBezTo>
                  <a:cubicBezTo>
                    <a:pt x="13524" y="15411"/>
                    <a:pt x="13628" y="15233"/>
                    <a:pt x="13688" y="15040"/>
                  </a:cubicBezTo>
                  <a:cubicBezTo>
                    <a:pt x="13881" y="14966"/>
                    <a:pt x="14044" y="14847"/>
                    <a:pt x="14178" y="14683"/>
                  </a:cubicBezTo>
                  <a:cubicBezTo>
                    <a:pt x="14609" y="14163"/>
                    <a:pt x="14906" y="13658"/>
                    <a:pt x="15070" y="13182"/>
                  </a:cubicBezTo>
                  <a:cubicBezTo>
                    <a:pt x="15159" y="12870"/>
                    <a:pt x="15159" y="12662"/>
                    <a:pt x="15159" y="12499"/>
                  </a:cubicBezTo>
                  <a:lnTo>
                    <a:pt x="15159" y="12454"/>
                  </a:lnTo>
                  <a:cubicBezTo>
                    <a:pt x="15159" y="11652"/>
                    <a:pt x="15159" y="10448"/>
                    <a:pt x="15159" y="10374"/>
                  </a:cubicBezTo>
                  <a:cubicBezTo>
                    <a:pt x="15159" y="10180"/>
                    <a:pt x="15174" y="9809"/>
                    <a:pt x="14921" y="9452"/>
                  </a:cubicBezTo>
                  <a:cubicBezTo>
                    <a:pt x="14594" y="9021"/>
                    <a:pt x="14133" y="8932"/>
                    <a:pt x="13955" y="8902"/>
                  </a:cubicBezTo>
                  <a:cubicBezTo>
                    <a:pt x="13242" y="8783"/>
                    <a:pt x="12826" y="8650"/>
                    <a:pt x="12187" y="8055"/>
                  </a:cubicBezTo>
                  <a:cubicBezTo>
                    <a:pt x="12216" y="6643"/>
                    <a:pt x="11607" y="5365"/>
                    <a:pt x="10507" y="4459"/>
                  </a:cubicBezTo>
                  <a:cubicBezTo>
                    <a:pt x="10388" y="3835"/>
                    <a:pt x="10106" y="3255"/>
                    <a:pt x="9705" y="2794"/>
                  </a:cubicBezTo>
                  <a:cubicBezTo>
                    <a:pt x="9616" y="2690"/>
                    <a:pt x="9526" y="2601"/>
                    <a:pt x="9437" y="2527"/>
                  </a:cubicBezTo>
                  <a:cubicBezTo>
                    <a:pt x="9200" y="1591"/>
                    <a:pt x="8561" y="833"/>
                    <a:pt x="7624" y="402"/>
                  </a:cubicBezTo>
                  <a:cubicBezTo>
                    <a:pt x="7060" y="134"/>
                    <a:pt x="6391" y="0"/>
                    <a:pt x="5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62" name="Google Shape;7392;p47">
              <a:extLst>
                <a:ext uri="{FF2B5EF4-FFF2-40B4-BE49-F238E27FC236}">
                  <a16:creationId xmlns:a16="http://schemas.microsoft.com/office/drawing/2014/main" id="{E574F28A-42F1-E0BD-55A2-ACDF184641BA}"/>
                </a:ext>
              </a:extLst>
            </p:cNvPr>
            <p:cNvSpPr/>
            <p:nvPr/>
          </p:nvSpPr>
          <p:spPr>
            <a:xfrm>
              <a:off x="3665516" y="2126024"/>
              <a:ext cx="236857" cy="267335"/>
            </a:xfrm>
            <a:custGeom>
              <a:avLst/>
              <a:gdLst/>
              <a:ahLst/>
              <a:cxnLst/>
              <a:rect l="l" t="t" r="r" b="b"/>
              <a:pathLst>
                <a:path w="9349" h="10552" extrusionOk="0">
                  <a:moveTo>
                    <a:pt x="7223" y="8872"/>
                  </a:moveTo>
                  <a:cubicBezTo>
                    <a:pt x="6361" y="9794"/>
                    <a:pt x="5143" y="10537"/>
                    <a:pt x="4310" y="10492"/>
                  </a:cubicBezTo>
                  <a:cubicBezTo>
                    <a:pt x="3151" y="10552"/>
                    <a:pt x="1279" y="9110"/>
                    <a:pt x="610" y="7773"/>
                  </a:cubicBezTo>
                  <a:cubicBezTo>
                    <a:pt x="238" y="7044"/>
                    <a:pt x="30" y="6272"/>
                    <a:pt x="16" y="5633"/>
                  </a:cubicBezTo>
                  <a:cubicBezTo>
                    <a:pt x="16" y="5603"/>
                    <a:pt x="16" y="5573"/>
                    <a:pt x="16" y="5543"/>
                  </a:cubicBezTo>
                  <a:cubicBezTo>
                    <a:pt x="1" y="5410"/>
                    <a:pt x="16" y="5677"/>
                    <a:pt x="16" y="4756"/>
                  </a:cubicBezTo>
                  <a:cubicBezTo>
                    <a:pt x="982" y="1323"/>
                    <a:pt x="4058" y="0"/>
                    <a:pt x="6421" y="1739"/>
                  </a:cubicBezTo>
                  <a:cubicBezTo>
                    <a:pt x="6465" y="1769"/>
                    <a:pt x="6510" y="1798"/>
                    <a:pt x="6554" y="1843"/>
                  </a:cubicBezTo>
                  <a:cubicBezTo>
                    <a:pt x="6599" y="1873"/>
                    <a:pt x="6644" y="1902"/>
                    <a:pt x="6673" y="1932"/>
                  </a:cubicBezTo>
                  <a:cubicBezTo>
                    <a:pt x="6718" y="1977"/>
                    <a:pt x="6762" y="2006"/>
                    <a:pt x="6792" y="2051"/>
                  </a:cubicBezTo>
                  <a:cubicBezTo>
                    <a:pt x="6867" y="2096"/>
                    <a:pt x="6926" y="2155"/>
                    <a:pt x="6971" y="2215"/>
                  </a:cubicBezTo>
                  <a:cubicBezTo>
                    <a:pt x="7000" y="2229"/>
                    <a:pt x="7015" y="2259"/>
                    <a:pt x="7030" y="2274"/>
                  </a:cubicBezTo>
                  <a:cubicBezTo>
                    <a:pt x="7060" y="2289"/>
                    <a:pt x="7075" y="2319"/>
                    <a:pt x="7089" y="2333"/>
                  </a:cubicBezTo>
                  <a:cubicBezTo>
                    <a:pt x="7119" y="2363"/>
                    <a:pt x="7134" y="2378"/>
                    <a:pt x="7149" y="2393"/>
                  </a:cubicBezTo>
                  <a:cubicBezTo>
                    <a:pt x="7208" y="2467"/>
                    <a:pt x="7268" y="2527"/>
                    <a:pt x="7327" y="2601"/>
                  </a:cubicBezTo>
                  <a:cubicBezTo>
                    <a:pt x="7357" y="2646"/>
                    <a:pt x="7402" y="2690"/>
                    <a:pt x="7431" y="2735"/>
                  </a:cubicBezTo>
                  <a:cubicBezTo>
                    <a:pt x="7446" y="2750"/>
                    <a:pt x="7476" y="2779"/>
                    <a:pt x="7491" y="2809"/>
                  </a:cubicBezTo>
                  <a:cubicBezTo>
                    <a:pt x="7520" y="2854"/>
                    <a:pt x="7565" y="2898"/>
                    <a:pt x="7595" y="2958"/>
                  </a:cubicBezTo>
                  <a:cubicBezTo>
                    <a:pt x="7610" y="2987"/>
                    <a:pt x="7624" y="3002"/>
                    <a:pt x="7654" y="3032"/>
                  </a:cubicBezTo>
                  <a:cubicBezTo>
                    <a:pt x="7684" y="3076"/>
                    <a:pt x="7714" y="3121"/>
                    <a:pt x="7743" y="3181"/>
                  </a:cubicBezTo>
                  <a:cubicBezTo>
                    <a:pt x="7758" y="3181"/>
                    <a:pt x="7758" y="3181"/>
                    <a:pt x="7758" y="3195"/>
                  </a:cubicBezTo>
                  <a:cubicBezTo>
                    <a:pt x="7773" y="3210"/>
                    <a:pt x="7788" y="3225"/>
                    <a:pt x="7803" y="3255"/>
                  </a:cubicBezTo>
                  <a:cubicBezTo>
                    <a:pt x="7803" y="3255"/>
                    <a:pt x="7803" y="3270"/>
                    <a:pt x="7803" y="3270"/>
                  </a:cubicBezTo>
                  <a:cubicBezTo>
                    <a:pt x="7818" y="3299"/>
                    <a:pt x="7832" y="3314"/>
                    <a:pt x="7847" y="3344"/>
                  </a:cubicBezTo>
                  <a:cubicBezTo>
                    <a:pt x="7862" y="3374"/>
                    <a:pt x="7877" y="3389"/>
                    <a:pt x="7892" y="3403"/>
                  </a:cubicBezTo>
                  <a:cubicBezTo>
                    <a:pt x="7907" y="3433"/>
                    <a:pt x="7907" y="3448"/>
                    <a:pt x="7922" y="3463"/>
                  </a:cubicBezTo>
                  <a:cubicBezTo>
                    <a:pt x="7937" y="3478"/>
                    <a:pt x="7951" y="3507"/>
                    <a:pt x="7966" y="3522"/>
                  </a:cubicBezTo>
                  <a:cubicBezTo>
                    <a:pt x="7981" y="3552"/>
                    <a:pt x="7996" y="3582"/>
                    <a:pt x="8011" y="3611"/>
                  </a:cubicBezTo>
                  <a:cubicBezTo>
                    <a:pt x="8026" y="3641"/>
                    <a:pt x="8041" y="3656"/>
                    <a:pt x="8055" y="3686"/>
                  </a:cubicBezTo>
                  <a:cubicBezTo>
                    <a:pt x="8070" y="3716"/>
                    <a:pt x="8085" y="3745"/>
                    <a:pt x="8100" y="3775"/>
                  </a:cubicBezTo>
                  <a:cubicBezTo>
                    <a:pt x="9348" y="5469"/>
                    <a:pt x="7743" y="6465"/>
                    <a:pt x="7223" y="8872"/>
                  </a:cubicBezTo>
                  <a:close/>
                </a:path>
              </a:pathLst>
            </a:custGeom>
            <a:solidFill>
              <a:srgbClr val="FFEE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393;p47">
              <a:extLst>
                <a:ext uri="{FF2B5EF4-FFF2-40B4-BE49-F238E27FC236}">
                  <a16:creationId xmlns:a16="http://schemas.microsoft.com/office/drawing/2014/main" id="{F828CF22-0C89-489D-B920-855B22108041}"/>
                </a:ext>
              </a:extLst>
            </p:cNvPr>
            <p:cNvSpPr/>
            <p:nvPr/>
          </p:nvSpPr>
          <p:spPr>
            <a:xfrm>
              <a:off x="3648567" y="1981437"/>
              <a:ext cx="186415" cy="155532"/>
            </a:xfrm>
            <a:custGeom>
              <a:avLst/>
              <a:gdLst/>
              <a:ahLst/>
              <a:cxnLst/>
              <a:rect l="l" t="t" r="r" b="b"/>
              <a:pathLst>
                <a:path w="7358" h="6139" extrusionOk="0">
                  <a:moveTo>
                    <a:pt x="7357" y="3285"/>
                  </a:moveTo>
                  <a:cubicBezTo>
                    <a:pt x="7105" y="1"/>
                    <a:pt x="1" y="565"/>
                    <a:pt x="670" y="6138"/>
                  </a:cubicBezTo>
                  <a:cubicBezTo>
                    <a:pt x="2111" y="5172"/>
                    <a:pt x="5871" y="3508"/>
                    <a:pt x="7357" y="32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94;p47">
              <a:extLst>
                <a:ext uri="{FF2B5EF4-FFF2-40B4-BE49-F238E27FC236}">
                  <a16:creationId xmlns:a16="http://schemas.microsoft.com/office/drawing/2014/main" id="{F3CFC77B-19F1-A647-F37D-4DD81FB7DC2B}"/>
                </a:ext>
              </a:extLst>
            </p:cNvPr>
            <p:cNvSpPr/>
            <p:nvPr/>
          </p:nvSpPr>
          <p:spPr>
            <a:xfrm>
              <a:off x="3664401" y="2030384"/>
              <a:ext cx="170581" cy="106584"/>
            </a:xfrm>
            <a:custGeom>
              <a:avLst/>
              <a:gdLst/>
              <a:ahLst/>
              <a:cxnLst/>
              <a:rect l="l" t="t" r="r" b="b"/>
              <a:pathLst>
                <a:path w="6733" h="4207" extrusionOk="0">
                  <a:moveTo>
                    <a:pt x="5870" y="60"/>
                  </a:moveTo>
                  <a:cubicBezTo>
                    <a:pt x="3240" y="1"/>
                    <a:pt x="1174" y="1160"/>
                    <a:pt x="45" y="2869"/>
                  </a:cubicBezTo>
                  <a:cubicBezTo>
                    <a:pt x="0" y="3285"/>
                    <a:pt x="0" y="3731"/>
                    <a:pt x="45" y="4206"/>
                  </a:cubicBezTo>
                  <a:cubicBezTo>
                    <a:pt x="921" y="2334"/>
                    <a:pt x="2957" y="966"/>
                    <a:pt x="5618" y="1041"/>
                  </a:cubicBezTo>
                  <a:cubicBezTo>
                    <a:pt x="6049" y="1041"/>
                    <a:pt x="6420" y="1160"/>
                    <a:pt x="6732" y="1353"/>
                  </a:cubicBezTo>
                  <a:cubicBezTo>
                    <a:pt x="6688" y="833"/>
                    <a:pt x="6465" y="402"/>
                    <a:pt x="6138" y="75"/>
                  </a:cubicBezTo>
                  <a:cubicBezTo>
                    <a:pt x="6049" y="60"/>
                    <a:pt x="5959" y="60"/>
                    <a:pt x="5870" y="6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95;p47">
              <a:extLst>
                <a:ext uri="{FF2B5EF4-FFF2-40B4-BE49-F238E27FC236}">
                  <a16:creationId xmlns:a16="http://schemas.microsoft.com/office/drawing/2014/main" id="{01AF3833-A528-129B-6951-DE5C1146316D}"/>
                </a:ext>
              </a:extLst>
            </p:cNvPr>
            <p:cNvSpPr/>
            <p:nvPr/>
          </p:nvSpPr>
          <p:spPr>
            <a:xfrm>
              <a:off x="3765665" y="2320292"/>
              <a:ext cx="82871" cy="72686"/>
            </a:xfrm>
            <a:custGeom>
              <a:avLst/>
              <a:gdLst/>
              <a:ahLst/>
              <a:cxnLst/>
              <a:rect l="l" t="t" r="r" b="b"/>
              <a:pathLst>
                <a:path w="3271" h="2869" extrusionOk="0">
                  <a:moveTo>
                    <a:pt x="2334" y="1"/>
                  </a:moveTo>
                  <a:cubicBezTo>
                    <a:pt x="1873" y="1279"/>
                    <a:pt x="1041" y="2274"/>
                    <a:pt x="1" y="2794"/>
                  </a:cubicBezTo>
                  <a:cubicBezTo>
                    <a:pt x="134" y="2809"/>
                    <a:pt x="239" y="2824"/>
                    <a:pt x="357" y="2824"/>
                  </a:cubicBezTo>
                  <a:cubicBezTo>
                    <a:pt x="1190" y="2869"/>
                    <a:pt x="2408" y="2126"/>
                    <a:pt x="3270" y="1204"/>
                  </a:cubicBezTo>
                  <a:cubicBezTo>
                    <a:pt x="2884" y="818"/>
                    <a:pt x="2557" y="402"/>
                    <a:pt x="2334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96;p47">
              <a:extLst>
                <a:ext uri="{FF2B5EF4-FFF2-40B4-BE49-F238E27FC236}">
                  <a16:creationId xmlns:a16="http://schemas.microsoft.com/office/drawing/2014/main" id="{F35F6C84-717B-85F8-BE3E-5F22AA11C689}"/>
                </a:ext>
              </a:extLst>
            </p:cNvPr>
            <p:cNvSpPr/>
            <p:nvPr/>
          </p:nvSpPr>
          <p:spPr>
            <a:xfrm>
              <a:off x="3665516" y="2163671"/>
              <a:ext cx="205214" cy="106204"/>
            </a:xfrm>
            <a:custGeom>
              <a:avLst/>
              <a:gdLst/>
              <a:ahLst/>
              <a:cxnLst/>
              <a:rect l="l" t="t" r="r" b="b"/>
              <a:pathLst>
                <a:path w="8100" h="4192" extrusionOk="0">
                  <a:moveTo>
                    <a:pt x="8100" y="2289"/>
                  </a:moveTo>
                  <a:cubicBezTo>
                    <a:pt x="7714" y="2571"/>
                    <a:pt x="7342" y="2720"/>
                    <a:pt x="6911" y="2839"/>
                  </a:cubicBezTo>
                  <a:cubicBezTo>
                    <a:pt x="6718" y="1917"/>
                    <a:pt x="6317" y="1486"/>
                    <a:pt x="5470" y="1264"/>
                  </a:cubicBezTo>
                  <a:cubicBezTo>
                    <a:pt x="3344" y="862"/>
                    <a:pt x="967" y="1843"/>
                    <a:pt x="16" y="4147"/>
                  </a:cubicBezTo>
                  <a:cubicBezTo>
                    <a:pt x="16" y="4147"/>
                    <a:pt x="16" y="4147"/>
                    <a:pt x="16" y="4147"/>
                  </a:cubicBezTo>
                  <a:cubicBezTo>
                    <a:pt x="16" y="4117"/>
                    <a:pt x="16" y="4087"/>
                    <a:pt x="16" y="4057"/>
                  </a:cubicBezTo>
                  <a:cubicBezTo>
                    <a:pt x="1" y="3924"/>
                    <a:pt x="16" y="4191"/>
                    <a:pt x="16" y="3270"/>
                  </a:cubicBezTo>
                  <a:cubicBezTo>
                    <a:pt x="907" y="951"/>
                    <a:pt x="3181" y="0"/>
                    <a:pt x="5202" y="387"/>
                  </a:cubicBezTo>
                  <a:cubicBezTo>
                    <a:pt x="5351" y="416"/>
                    <a:pt x="5499" y="416"/>
                    <a:pt x="5633" y="416"/>
                  </a:cubicBezTo>
                  <a:cubicBezTo>
                    <a:pt x="5915" y="416"/>
                    <a:pt x="6183" y="357"/>
                    <a:pt x="6421" y="253"/>
                  </a:cubicBezTo>
                  <a:cubicBezTo>
                    <a:pt x="6421" y="253"/>
                    <a:pt x="6421" y="253"/>
                    <a:pt x="6421" y="253"/>
                  </a:cubicBezTo>
                  <a:cubicBezTo>
                    <a:pt x="6465" y="283"/>
                    <a:pt x="6510" y="312"/>
                    <a:pt x="6554" y="357"/>
                  </a:cubicBezTo>
                  <a:cubicBezTo>
                    <a:pt x="6599" y="387"/>
                    <a:pt x="6644" y="416"/>
                    <a:pt x="6673" y="446"/>
                  </a:cubicBezTo>
                  <a:cubicBezTo>
                    <a:pt x="6718" y="491"/>
                    <a:pt x="6762" y="520"/>
                    <a:pt x="6792" y="565"/>
                  </a:cubicBezTo>
                  <a:cubicBezTo>
                    <a:pt x="6867" y="610"/>
                    <a:pt x="6926" y="669"/>
                    <a:pt x="6971" y="729"/>
                  </a:cubicBezTo>
                  <a:cubicBezTo>
                    <a:pt x="7000" y="743"/>
                    <a:pt x="7015" y="773"/>
                    <a:pt x="7030" y="788"/>
                  </a:cubicBezTo>
                  <a:cubicBezTo>
                    <a:pt x="7060" y="803"/>
                    <a:pt x="7075" y="833"/>
                    <a:pt x="7089" y="847"/>
                  </a:cubicBezTo>
                  <a:cubicBezTo>
                    <a:pt x="7119" y="877"/>
                    <a:pt x="7134" y="892"/>
                    <a:pt x="7149" y="907"/>
                  </a:cubicBezTo>
                  <a:cubicBezTo>
                    <a:pt x="7208" y="981"/>
                    <a:pt x="7268" y="1041"/>
                    <a:pt x="7327" y="1115"/>
                  </a:cubicBezTo>
                  <a:cubicBezTo>
                    <a:pt x="7357" y="1160"/>
                    <a:pt x="7402" y="1204"/>
                    <a:pt x="7431" y="1249"/>
                  </a:cubicBezTo>
                  <a:cubicBezTo>
                    <a:pt x="7446" y="1264"/>
                    <a:pt x="7476" y="1293"/>
                    <a:pt x="7491" y="1323"/>
                  </a:cubicBezTo>
                  <a:cubicBezTo>
                    <a:pt x="7520" y="1368"/>
                    <a:pt x="7565" y="1412"/>
                    <a:pt x="7595" y="1472"/>
                  </a:cubicBezTo>
                  <a:cubicBezTo>
                    <a:pt x="7610" y="1501"/>
                    <a:pt x="7624" y="1516"/>
                    <a:pt x="7654" y="1546"/>
                  </a:cubicBezTo>
                  <a:cubicBezTo>
                    <a:pt x="7684" y="1590"/>
                    <a:pt x="7714" y="1635"/>
                    <a:pt x="7743" y="1695"/>
                  </a:cubicBezTo>
                  <a:cubicBezTo>
                    <a:pt x="7758" y="1695"/>
                    <a:pt x="7758" y="1695"/>
                    <a:pt x="7758" y="1709"/>
                  </a:cubicBezTo>
                  <a:cubicBezTo>
                    <a:pt x="7773" y="1724"/>
                    <a:pt x="7788" y="1739"/>
                    <a:pt x="7803" y="1769"/>
                  </a:cubicBezTo>
                  <a:cubicBezTo>
                    <a:pt x="7803" y="1769"/>
                    <a:pt x="7803" y="1784"/>
                    <a:pt x="7803" y="1784"/>
                  </a:cubicBezTo>
                  <a:cubicBezTo>
                    <a:pt x="7818" y="1813"/>
                    <a:pt x="7832" y="1828"/>
                    <a:pt x="7847" y="1858"/>
                  </a:cubicBezTo>
                  <a:cubicBezTo>
                    <a:pt x="7862" y="1873"/>
                    <a:pt x="7877" y="1903"/>
                    <a:pt x="7892" y="1917"/>
                  </a:cubicBezTo>
                  <a:cubicBezTo>
                    <a:pt x="7907" y="1947"/>
                    <a:pt x="7907" y="1962"/>
                    <a:pt x="7922" y="1977"/>
                  </a:cubicBezTo>
                  <a:cubicBezTo>
                    <a:pt x="7937" y="1992"/>
                    <a:pt x="7951" y="2021"/>
                    <a:pt x="7966" y="2036"/>
                  </a:cubicBezTo>
                  <a:cubicBezTo>
                    <a:pt x="7981" y="2066"/>
                    <a:pt x="7996" y="2096"/>
                    <a:pt x="8011" y="2125"/>
                  </a:cubicBezTo>
                  <a:cubicBezTo>
                    <a:pt x="8026" y="2155"/>
                    <a:pt x="8041" y="2170"/>
                    <a:pt x="8055" y="2200"/>
                  </a:cubicBezTo>
                  <a:cubicBezTo>
                    <a:pt x="8070" y="2230"/>
                    <a:pt x="8085" y="2259"/>
                    <a:pt x="8100" y="228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97;p47">
              <a:extLst>
                <a:ext uri="{FF2B5EF4-FFF2-40B4-BE49-F238E27FC236}">
                  <a16:creationId xmlns:a16="http://schemas.microsoft.com/office/drawing/2014/main" id="{B693F8AC-5815-267D-3CFC-6BCE2DFDC204}"/>
                </a:ext>
              </a:extLst>
            </p:cNvPr>
            <p:cNvSpPr/>
            <p:nvPr/>
          </p:nvSpPr>
          <p:spPr>
            <a:xfrm>
              <a:off x="3797308" y="2113584"/>
              <a:ext cx="108459" cy="108079"/>
            </a:xfrm>
            <a:custGeom>
              <a:avLst/>
              <a:gdLst/>
              <a:ahLst/>
              <a:cxnLst/>
              <a:rect l="l" t="t" r="r" b="b"/>
              <a:pathLst>
                <a:path w="4281" h="4266" extrusionOk="0">
                  <a:moveTo>
                    <a:pt x="2512" y="1"/>
                  </a:moveTo>
                  <a:cubicBezTo>
                    <a:pt x="1055" y="566"/>
                    <a:pt x="386" y="1873"/>
                    <a:pt x="0" y="2364"/>
                  </a:cubicBezTo>
                  <a:cubicBezTo>
                    <a:pt x="1130" y="2587"/>
                    <a:pt x="2185" y="3226"/>
                    <a:pt x="2898" y="4266"/>
                  </a:cubicBezTo>
                  <a:cubicBezTo>
                    <a:pt x="3195" y="4058"/>
                    <a:pt x="3507" y="3776"/>
                    <a:pt x="3864" y="3389"/>
                  </a:cubicBezTo>
                  <a:cubicBezTo>
                    <a:pt x="3953" y="3300"/>
                    <a:pt x="4013" y="3300"/>
                    <a:pt x="4102" y="3389"/>
                  </a:cubicBezTo>
                  <a:cubicBezTo>
                    <a:pt x="4280" y="2081"/>
                    <a:pt x="3790" y="818"/>
                    <a:pt x="2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98;p47">
              <a:extLst>
                <a:ext uri="{FF2B5EF4-FFF2-40B4-BE49-F238E27FC236}">
                  <a16:creationId xmlns:a16="http://schemas.microsoft.com/office/drawing/2014/main" id="{471E55E9-67F2-F5D2-75D2-63F648DF4D0F}"/>
                </a:ext>
              </a:extLst>
            </p:cNvPr>
            <p:cNvSpPr/>
            <p:nvPr/>
          </p:nvSpPr>
          <p:spPr>
            <a:xfrm>
              <a:off x="3648947" y="2054858"/>
              <a:ext cx="212003" cy="191659"/>
            </a:xfrm>
            <a:custGeom>
              <a:avLst/>
              <a:gdLst/>
              <a:ahLst/>
              <a:cxnLst/>
              <a:rect l="l" t="t" r="r" b="b"/>
              <a:pathLst>
                <a:path w="8368" h="7565" extrusionOk="0">
                  <a:moveTo>
                    <a:pt x="6228" y="75"/>
                  </a:moveTo>
                  <a:cubicBezTo>
                    <a:pt x="3567" y="0"/>
                    <a:pt x="1531" y="1368"/>
                    <a:pt x="655" y="3240"/>
                  </a:cubicBezTo>
                  <a:cubicBezTo>
                    <a:pt x="45" y="4548"/>
                    <a:pt x="1" y="6079"/>
                    <a:pt x="670" y="7565"/>
                  </a:cubicBezTo>
                  <a:cubicBezTo>
                    <a:pt x="1561" y="5246"/>
                    <a:pt x="3835" y="4295"/>
                    <a:pt x="5856" y="4682"/>
                  </a:cubicBezTo>
                  <a:cubicBezTo>
                    <a:pt x="7298" y="4905"/>
                    <a:pt x="8353" y="3864"/>
                    <a:pt x="8368" y="2319"/>
                  </a:cubicBezTo>
                  <a:cubicBezTo>
                    <a:pt x="8368" y="1531"/>
                    <a:pt x="7996" y="788"/>
                    <a:pt x="7327" y="387"/>
                  </a:cubicBezTo>
                  <a:cubicBezTo>
                    <a:pt x="7030" y="194"/>
                    <a:pt x="6659" y="75"/>
                    <a:pt x="6228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99;p47">
              <a:extLst>
                <a:ext uri="{FF2B5EF4-FFF2-40B4-BE49-F238E27FC236}">
                  <a16:creationId xmlns:a16="http://schemas.microsoft.com/office/drawing/2014/main" id="{AD9D1703-F53D-27B3-B08C-7388FD6EF3D1}"/>
                </a:ext>
              </a:extLst>
            </p:cNvPr>
            <p:cNvSpPr/>
            <p:nvPr/>
          </p:nvSpPr>
          <p:spPr>
            <a:xfrm>
              <a:off x="3654216" y="2069172"/>
              <a:ext cx="206734" cy="177345"/>
            </a:xfrm>
            <a:custGeom>
              <a:avLst/>
              <a:gdLst/>
              <a:ahLst/>
              <a:cxnLst/>
              <a:rect l="l" t="t" r="r" b="b"/>
              <a:pathLst>
                <a:path w="8160" h="7000" extrusionOk="0">
                  <a:moveTo>
                    <a:pt x="4786" y="3195"/>
                  </a:moveTo>
                  <a:cubicBezTo>
                    <a:pt x="3018" y="2854"/>
                    <a:pt x="1056" y="3537"/>
                    <a:pt x="1" y="5246"/>
                  </a:cubicBezTo>
                  <a:cubicBezTo>
                    <a:pt x="45" y="5826"/>
                    <a:pt x="194" y="6420"/>
                    <a:pt x="462" y="7000"/>
                  </a:cubicBezTo>
                  <a:cubicBezTo>
                    <a:pt x="1353" y="4681"/>
                    <a:pt x="3627" y="3730"/>
                    <a:pt x="5648" y="4117"/>
                  </a:cubicBezTo>
                  <a:cubicBezTo>
                    <a:pt x="7090" y="4340"/>
                    <a:pt x="8145" y="3299"/>
                    <a:pt x="8160" y="1754"/>
                  </a:cubicBezTo>
                  <a:cubicBezTo>
                    <a:pt x="8160" y="1070"/>
                    <a:pt x="7877" y="431"/>
                    <a:pt x="7372" y="0"/>
                  </a:cubicBezTo>
                  <a:cubicBezTo>
                    <a:pt x="7521" y="1754"/>
                    <a:pt x="6837" y="3507"/>
                    <a:pt x="4786" y="3195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400;p47">
              <a:extLst>
                <a:ext uri="{FF2B5EF4-FFF2-40B4-BE49-F238E27FC236}">
                  <a16:creationId xmlns:a16="http://schemas.microsoft.com/office/drawing/2014/main" id="{66883B1C-824B-1D30-16AE-3CF58A3DF048}"/>
                </a:ext>
              </a:extLst>
            </p:cNvPr>
            <p:cNvSpPr/>
            <p:nvPr/>
          </p:nvSpPr>
          <p:spPr>
            <a:xfrm>
              <a:off x="3816867" y="2197164"/>
              <a:ext cx="162296" cy="188670"/>
            </a:xfrm>
            <a:custGeom>
              <a:avLst/>
              <a:gdLst/>
              <a:ahLst/>
              <a:cxnLst/>
              <a:rect l="l" t="t" r="r" b="b"/>
              <a:pathLst>
                <a:path w="6406" h="7447" extrusionOk="0">
                  <a:moveTo>
                    <a:pt x="3092" y="90"/>
                  </a:moveTo>
                  <a:cubicBezTo>
                    <a:pt x="2735" y="477"/>
                    <a:pt x="2423" y="759"/>
                    <a:pt x="2126" y="967"/>
                  </a:cubicBezTo>
                  <a:cubicBezTo>
                    <a:pt x="1546" y="1368"/>
                    <a:pt x="1011" y="1532"/>
                    <a:pt x="313" y="1651"/>
                  </a:cubicBezTo>
                  <a:cubicBezTo>
                    <a:pt x="1" y="1710"/>
                    <a:pt x="90" y="1755"/>
                    <a:pt x="75" y="2141"/>
                  </a:cubicBezTo>
                  <a:lnTo>
                    <a:pt x="75" y="4043"/>
                  </a:lnTo>
                  <a:cubicBezTo>
                    <a:pt x="75" y="4207"/>
                    <a:pt x="75" y="4281"/>
                    <a:pt x="120" y="4430"/>
                  </a:cubicBezTo>
                  <a:cubicBezTo>
                    <a:pt x="283" y="4950"/>
                    <a:pt x="729" y="5529"/>
                    <a:pt x="1249" y="6064"/>
                  </a:cubicBezTo>
                  <a:cubicBezTo>
                    <a:pt x="1769" y="6584"/>
                    <a:pt x="2364" y="7045"/>
                    <a:pt x="2839" y="7328"/>
                  </a:cubicBezTo>
                  <a:cubicBezTo>
                    <a:pt x="2973" y="7402"/>
                    <a:pt x="3092" y="7446"/>
                    <a:pt x="3211" y="7446"/>
                  </a:cubicBezTo>
                  <a:cubicBezTo>
                    <a:pt x="3330" y="7446"/>
                    <a:pt x="3449" y="7417"/>
                    <a:pt x="3568" y="7328"/>
                  </a:cubicBezTo>
                  <a:cubicBezTo>
                    <a:pt x="4519" y="6778"/>
                    <a:pt x="5960" y="5485"/>
                    <a:pt x="6302" y="4430"/>
                  </a:cubicBezTo>
                  <a:cubicBezTo>
                    <a:pt x="6347" y="4281"/>
                    <a:pt x="6332" y="4207"/>
                    <a:pt x="6332" y="4043"/>
                  </a:cubicBezTo>
                  <a:lnTo>
                    <a:pt x="6332" y="2141"/>
                  </a:lnTo>
                  <a:cubicBezTo>
                    <a:pt x="6332" y="1755"/>
                    <a:pt x="6406" y="1710"/>
                    <a:pt x="6094" y="1651"/>
                  </a:cubicBezTo>
                  <a:cubicBezTo>
                    <a:pt x="5039" y="1472"/>
                    <a:pt x="4355" y="1190"/>
                    <a:pt x="3330" y="90"/>
                  </a:cubicBezTo>
                  <a:cubicBezTo>
                    <a:pt x="3241" y="1"/>
                    <a:pt x="3181" y="1"/>
                    <a:pt x="3092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401;p47">
              <a:extLst>
                <a:ext uri="{FF2B5EF4-FFF2-40B4-BE49-F238E27FC236}">
                  <a16:creationId xmlns:a16="http://schemas.microsoft.com/office/drawing/2014/main" id="{D3D002FD-C331-03F9-C8AC-0DFCEC694E01}"/>
                </a:ext>
              </a:extLst>
            </p:cNvPr>
            <p:cNvSpPr/>
            <p:nvPr/>
          </p:nvSpPr>
          <p:spPr>
            <a:xfrm>
              <a:off x="3885778" y="2197164"/>
              <a:ext cx="93385" cy="188670"/>
            </a:xfrm>
            <a:custGeom>
              <a:avLst/>
              <a:gdLst/>
              <a:ahLst/>
              <a:cxnLst/>
              <a:rect l="l" t="t" r="r" b="b"/>
              <a:pathLst>
                <a:path w="3686" h="7447" extrusionOk="0">
                  <a:moveTo>
                    <a:pt x="372" y="90"/>
                  </a:moveTo>
                  <a:cubicBezTo>
                    <a:pt x="238" y="239"/>
                    <a:pt x="119" y="358"/>
                    <a:pt x="0" y="477"/>
                  </a:cubicBezTo>
                  <a:cubicBezTo>
                    <a:pt x="877" y="1428"/>
                    <a:pt x="1412" y="2646"/>
                    <a:pt x="1412" y="3969"/>
                  </a:cubicBezTo>
                  <a:cubicBezTo>
                    <a:pt x="1412" y="5232"/>
                    <a:pt x="922" y="6406"/>
                    <a:pt x="119" y="7328"/>
                  </a:cubicBezTo>
                  <a:lnTo>
                    <a:pt x="119" y="7328"/>
                  </a:lnTo>
                  <a:cubicBezTo>
                    <a:pt x="253" y="7402"/>
                    <a:pt x="372" y="7446"/>
                    <a:pt x="491" y="7446"/>
                  </a:cubicBezTo>
                  <a:cubicBezTo>
                    <a:pt x="610" y="7446"/>
                    <a:pt x="729" y="7402"/>
                    <a:pt x="848" y="7328"/>
                  </a:cubicBezTo>
                  <a:cubicBezTo>
                    <a:pt x="1799" y="6778"/>
                    <a:pt x="3240" y="5485"/>
                    <a:pt x="3582" y="4430"/>
                  </a:cubicBezTo>
                  <a:cubicBezTo>
                    <a:pt x="3627" y="4281"/>
                    <a:pt x="3612" y="4207"/>
                    <a:pt x="3612" y="4043"/>
                  </a:cubicBezTo>
                  <a:lnTo>
                    <a:pt x="3612" y="2141"/>
                  </a:lnTo>
                  <a:cubicBezTo>
                    <a:pt x="3612" y="1755"/>
                    <a:pt x="3686" y="1710"/>
                    <a:pt x="3374" y="1651"/>
                  </a:cubicBezTo>
                  <a:cubicBezTo>
                    <a:pt x="2319" y="1472"/>
                    <a:pt x="1635" y="1190"/>
                    <a:pt x="610" y="90"/>
                  </a:cubicBezTo>
                  <a:cubicBezTo>
                    <a:pt x="521" y="1"/>
                    <a:pt x="461" y="1"/>
                    <a:pt x="372" y="9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402;p47">
              <a:extLst>
                <a:ext uri="{FF2B5EF4-FFF2-40B4-BE49-F238E27FC236}">
                  <a16:creationId xmlns:a16="http://schemas.microsoft.com/office/drawing/2014/main" id="{96161823-44EC-BE82-5C0B-26DA300FA1C0}"/>
                </a:ext>
              </a:extLst>
            </p:cNvPr>
            <p:cNvSpPr/>
            <p:nvPr/>
          </p:nvSpPr>
          <p:spPr>
            <a:xfrm>
              <a:off x="3646312" y="2007836"/>
              <a:ext cx="337006" cy="389678"/>
            </a:xfrm>
            <a:custGeom>
              <a:avLst/>
              <a:gdLst/>
              <a:ahLst/>
              <a:cxnLst/>
              <a:rect l="l" t="t" r="r" b="b"/>
              <a:pathLst>
                <a:path w="13302" h="15381" extrusionOk="0">
                  <a:moveTo>
                    <a:pt x="4769" y="448"/>
                  </a:moveTo>
                  <a:cubicBezTo>
                    <a:pt x="5244" y="448"/>
                    <a:pt x="5705" y="539"/>
                    <a:pt x="6109" y="727"/>
                  </a:cubicBezTo>
                  <a:cubicBezTo>
                    <a:pt x="6495" y="905"/>
                    <a:pt x="6956" y="1247"/>
                    <a:pt x="7134" y="1842"/>
                  </a:cubicBezTo>
                  <a:cubicBezTo>
                    <a:pt x="6896" y="1752"/>
                    <a:pt x="6629" y="1708"/>
                    <a:pt x="6332" y="1693"/>
                  </a:cubicBezTo>
                  <a:cubicBezTo>
                    <a:pt x="6295" y="1693"/>
                    <a:pt x="6259" y="1692"/>
                    <a:pt x="6223" y="1692"/>
                  </a:cubicBezTo>
                  <a:cubicBezTo>
                    <a:pt x="5105" y="1692"/>
                    <a:pt x="4058" y="1916"/>
                    <a:pt x="3136" y="2391"/>
                  </a:cubicBezTo>
                  <a:cubicBezTo>
                    <a:pt x="2245" y="2837"/>
                    <a:pt x="1487" y="3506"/>
                    <a:pt x="952" y="4309"/>
                  </a:cubicBezTo>
                  <a:cubicBezTo>
                    <a:pt x="967" y="2986"/>
                    <a:pt x="1487" y="1901"/>
                    <a:pt x="2453" y="1203"/>
                  </a:cubicBezTo>
                  <a:cubicBezTo>
                    <a:pt x="3125" y="708"/>
                    <a:pt x="3967" y="448"/>
                    <a:pt x="4769" y="448"/>
                  </a:cubicBezTo>
                  <a:close/>
                  <a:moveTo>
                    <a:pt x="8665" y="4591"/>
                  </a:moveTo>
                  <a:cubicBezTo>
                    <a:pt x="9527" y="5260"/>
                    <a:pt x="9943" y="6211"/>
                    <a:pt x="9869" y="7281"/>
                  </a:cubicBezTo>
                  <a:cubicBezTo>
                    <a:pt x="9750" y="7311"/>
                    <a:pt x="9675" y="7385"/>
                    <a:pt x="9660" y="7415"/>
                  </a:cubicBezTo>
                  <a:cubicBezTo>
                    <a:pt x="9378" y="7712"/>
                    <a:pt x="9140" y="7935"/>
                    <a:pt x="8903" y="8128"/>
                  </a:cubicBezTo>
                  <a:cubicBezTo>
                    <a:pt x="8427" y="7489"/>
                    <a:pt x="7803" y="6998"/>
                    <a:pt x="7104" y="6671"/>
                  </a:cubicBezTo>
                  <a:cubicBezTo>
                    <a:pt x="7357" y="6582"/>
                    <a:pt x="7610" y="6449"/>
                    <a:pt x="7818" y="6270"/>
                  </a:cubicBezTo>
                  <a:cubicBezTo>
                    <a:pt x="8293" y="5869"/>
                    <a:pt x="8576" y="5275"/>
                    <a:pt x="8665" y="4591"/>
                  </a:cubicBezTo>
                  <a:close/>
                  <a:moveTo>
                    <a:pt x="6137" y="2151"/>
                  </a:moveTo>
                  <a:cubicBezTo>
                    <a:pt x="6201" y="2151"/>
                    <a:pt x="6266" y="2152"/>
                    <a:pt x="6332" y="2154"/>
                  </a:cubicBezTo>
                  <a:cubicBezTo>
                    <a:pt x="7580" y="2183"/>
                    <a:pt x="8234" y="3194"/>
                    <a:pt x="8249" y="4175"/>
                  </a:cubicBezTo>
                  <a:cubicBezTo>
                    <a:pt x="8234" y="4903"/>
                    <a:pt x="7981" y="5527"/>
                    <a:pt x="7520" y="5928"/>
                  </a:cubicBezTo>
                  <a:cubicBezTo>
                    <a:pt x="7200" y="6201"/>
                    <a:pt x="6804" y="6342"/>
                    <a:pt x="6354" y="6342"/>
                  </a:cubicBezTo>
                  <a:cubicBezTo>
                    <a:pt x="6241" y="6342"/>
                    <a:pt x="6124" y="6333"/>
                    <a:pt x="6005" y="6315"/>
                  </a:cubicBezTo>
                  <a:cubicBezTo>
                    <a:pt x="5719" y="6261"/>
                    <a:pt x="5423" y="6235"/>
                    <a:pt x="5120" y="6235"/>
                  </a:cubicBezTo>
                  <a:cubicBezTo>
                    <a:pt x="4917" y="6235"/>
                    <a:pt x="4712" y="6246"/>
                    <a:pt x="4504" y="6270"/>
                  </a:cubicBezTo>
                  <a:cubicBezTo>
                    <a:pt x="2884" y="6449"/>
                    <a:pt x="1531" y="7400"/>
                    <a:pt x="788" y="8841"/>
                  </a:cubicBezTo>
                  <a:cubicBezTo>
                    <a:pt x="432" y="7816"/>
                    <a:pt x="417" y="6761"/>
                    <a:pt x="744" y="5780"/>
                  </a:cubicBezTo>
                  <a:cubicBezTo>
                    <a:pt x="1619" y="4954"/>
                    <a:pt x="3169" y="4413"/>
                    <a:pt x="4488" y="4413"/>
                  </a:cubicBezTo>
                  <a:cubicBezTo>
                    <a:pt x="4736" y="4413"/>
                    <a:pt x="4976" y="4432"/>
                    <a:pt x="5202" y="4472"/>
                  </a:cubicBezTo>
                  <a:cubicBezTo>
                    <a:pt x="5220" y="4476"/>
                    <a:pt x="5237" y="4479"/>
                    <a:pt x="5254" y="4479"/>
                  </a:cubicBezTo>
                  <a:cubicBezTo>
                    <a:pt x="5354" y="4479"/>
                    <a:pt x="5442" y="4408"/>
                    <a:pt x="5455" y="4294"/>
                  </a:cubicBezTo>
                  <a:cubicBezTo>
                    <a:pt x="5485" y="4175"/>
                    <a:pt x="5395" y="4056"/>
                    <a:pt x="5276" y="4041"/>
                  </a:cubicBezTo>
                  <a:cubicBezTo>
                    <a:pt x="5006" y="3989"/>
                    <a:pt x="4720" y="3964"/>
                    <a:pt x="4426" y="3964"/>
                  </a:cubicBezTo>
                  <a:cubicBezTo>
                    <a:pt x="3296" y="3964"/>
                    <a:pt x="2044" y="4331"/>
                    <a:pt x="1100" y="4933"/>
                  </a:cubicBezTo>
                  <a:cubicBezTo>
                    <a:pt x="1175" y="4814"/>
                    <a:pt x="1249" y="4680"/>
                    <a:pt x="1323" y="4561"/>
                  </a:cubicBezTo>
                  <a:cubicBezTo>
                    <a:pt x="2332" y="3049"/>
                    <a:pt x="4107" y="2151"/>
                    <a:pt x="6137" y="2151"/>
                  </a:cubicBezTo>
                  <a:close/>
                  <a:moveTo>
                    <a:pt x="4786" y="0"/>
                  </a:moveTo>
                  <a:cubicBezTo>
                    <a:pt x="3886" y="0"/>
                    <a:pt x="2942" y="289"/>
                    <a:pt x="2185" y="831"/>
                  </a:cubicBezTo>
                  <a:cubicBezTo>
                    <a:pt x="922" y="1752"/>
                    <a:pt x="328" y="3253"/>
                    <a:pt x="536" y="5066"/>
                  </a:cubicBezTo>
                  <a:cubicBezTo>
                    <a:pt x="283" y="5616"/>
                    <a:pt x="135" y="6196"/>
                    <a:pt x="75" y="6790"/>
                  </a:cubicBezTo>
                  <a:cubicBezTo>
                    <a:pt x="1" y="7697"/>
                    <a:pt x="164" y="8589"/>
                    <a:pt x="551" y="9465"/>
                  </a:cubicBezTo>
                  <a:cubicBezTo>
                    <a:pt x="551" y="9659"/>
                    <a:pt x="536" y="10104"/>
                    <a:pt x="551" y="10208"/>
                  </a:cubicBezTo>
                  <a:cubicBezTo>
                    <a:pt x="551" y="10937"/>
                    <a:pt x="774" y="11784"/>
                    <a:pt x="1160" y="12542"/>
                  </a:cubicBezTo>
                  <a:cubicBezTo>
                    <a:pt x="1205" y="12616"/>
                    <a:pt x="1279" y="12661"/>
                    <a:pt x="1368" y="12661"/>
                  </a:cubicBezTo>
                  <a:cubicBezTo>
                    <a:pt x="1398" y="12661"/>
                    <a:pt x="1427" y="12661"/>
                    <a:pt x="1472" y="12646"/>
                  </a:cubicBezTo>
                  <a:cubicBezTo>
                    <a:pt x="1576" y="12586"/>
                    <a:pt x="1621" y="12452"/>
                    <a:pt x="1561" y="12334"/>
                  </a:cubicBezTo>
                  <a:cubicBezTo>
                    <a:pt x="1205" y="11635"/>
                    <a:pt x="996" y="10862"/>
                    <a:pt x="996" y="10208"/>
                  </a:cubicBezTo>
                  <a:cubicBezTo>
                    <a:pt x="996" y="10164"/>
                    <a:pt x="996" y="10134"/>
                    <a:pt x="996" y="10090"/>
                  </a:cubicBezTo>
                  <a:cubicBezTo>
                    <a:pt x="996" y="10030"/>
                    <a:pt x="996" y="9659"/>
                    <a:pt x="996" y="9451"/>
                  </a:cubicBezTo>
                  <a:cubicBezTo>
                    <a:pt x="1606" y="7920"/>
                    <a:pt x="2943" y="6894"/>
                    <a:pt x="4563" y="6716"/>
                  </a:cubicBezTo>
                  <a:cubicBezTo>
                    <a:pt x="4735" y="6696"/>
                    <a:pt x="4906" y="6687"/>
                    <a:pt x="5075" y="6687"/>
                  </a:cubicBezTo>
                  <a:cubicBezTo>
                    <a:pt x="6435" y="6687"/>
                    <a:pt x="7712" y="7310"/>
                    <a:pt x="8531" y="8381"/>
                  </a:cubicBezTo>
                  <a:cubicBezTo>
                    <a:pt x="8070" y="8678"/>
                    <a:pt x="7610" y="8797"/>
                    <a:pt x="7015" y="8901"/>
                  </a:cubicBezTo>
                  <a:cubicBezTo>
                    <a:pt x="6867" y="8930"/>
                    <a:pt x="6733" y="8960"/>
                    <a:pt x="6659" y="9079"/>
                  </a:cubicBezTo>
                  <a:cubicBezTo>
                    <a:pt x="6584" y="9183"/>
                    <a:pt x="6584" y="9287"/>
                    <a:pt x="6584" y="9421"/>
                  </a:cubicBezTo>
                  <a:cubicBezTo>
                    <a:pt x="6584" y="9480"/>
                    <a:pt x="6584" y="11516"/>
                    <a:pt x="6584" y="11516"/>
                  </a:cubicBezTo>
                  <a:cubicBezTo>
                    <a:pt x="6584" y="11546"/>
                    <a:pt x="6584" y="11813"/>
                    <a:pt x="6644" y="11977"/>
                  </a:cubicBezTo>
                  <a:cubicBezTo>
                    <a:pt x="6807" y="12482"/>
                    <a:pt x="7194" y="13032"/>
                    <a:pt x="7669" y="13537"/>
                  </a:cubicBezTo>
                  <a:cubicBezTo>
                    <a:pt x="6838" y="14354"/>
                    <a:pt x="5828" y="14922"/>
                    <a:pt x="5157" y="14922"/>
                  </a:cubicBezTo>
                  <a:cubicBezTo>
                    <a:pt x="5132" y="14922"/>
                    <a:pt x="5107" y="14921"/>
                    <a:pt x="5083" y="14919"/>
                  </a:cubicBezTo>
                  <a:lnTo>
                    <a:pt x="5054" y="14919"/>
                  </a:lnTo>
                  <a:cubicBezTo>
                    <a:pt x="5032" y="14921"/>
                    <a:pt x="5011" y="14921"/>
                    <a:pt x="4989" y="14921"/>
                  </a:cubicBezTo>
                  <a:cubicBezTo>
                    <a:pt x="4210" y="14921"/>
                    <a:pt x="2964" y="14163"/>
                    <a:pt x="2126" y="13151"/>
                  </a:cubicBezTo>
                  <a:cubicBezTo>
                    <a:pt x="2078" y="13103"/>
                    <a:pt x="2016" y="13076"/>
                    <a:pt x="1954" y="13076"/>
                  </a:cubicBezTo>
                  <a:cubicBezTo>
                    <a:pt x="1901" y="13076"/>
                    <a:pt x="1847" y="13095"/>
                    <a:pt x="1799" y="13136"/>
                  </a:cubicBezTo>
                  <a:cubicBezTo>
                    <a:pt x="1710" y="13210"/>
                    <a:pt x="1695" y="13359"/>
                    <a:pt x="1769" y="13448"/>
                  </a:cubicBezTo>
                  <a:cubicBezTo>
                    <a:pt x="2601" y="14414"/>
                    <a:pt x="3954" y="15380"/>
                    <a:pt x="4994" y="15380"/>
                  </a:cubicBezTo>
                  <a:lnTo>
                    <a:pt x="5143" y="15380"/>
                  </a:lnTo>
                  <a:cubicBezTo>
                    <a:pt x="6064" y="15380"/>
                    <a:pt x="7194" y="14652"/>
                    <a:pt x="7981" y="13849"/>
                  </a:cubicBezTo>
                  <a:cubicBezTo>
                    <a:pt x="8486" y="14340"/>
                    <a:pt x="9021" y="14741"/>
                    <a:pt x="9452" y="14994"/>
                  </a:cubicBezTo>
                  <a:cubicBezTo>
                    <a:pt x="9616" y="15098"/>
                    <a:pt x="9779" y="15142"/>
                    <a:pt x="9943" y="15142"/>
                  </a:cubicBezTo>
                  <a:cubicBezTo>
                    <a:pt x="10106" y="15142"/>
                    <a:pt x="10255" y="15098"/>
                    <a:pt x="10418" y="14994"/>
                  </a:cubicBezTo>
                  <a:cubicBezTo>
                    <a:pt x="10849" y="14741"/>
                    <a:pt x="11355" y="14355"/>
                    <a:pt x="11800" y="13953"/>
                  </a:cubicBezTo>
                  <a:cubicBezTo>
                    <a:pt x="11890" y="13864"/>
                    <a:pt x="11890" y="13716"/>
                    <a:pt x="11800" y="13626"/>
                  </a:cubicBezTo>
                  <a:cubicBezTo>
                    <a:pt x="11763" y="13582"/>
                    <a:pt x="11708" y="13560"/>
                    <a:pt x="11650" y="13560"/>
                  </a:cubicBezTo>
                  <a:cubicBezTo>
                    <a:pt x="11592" y="13560"/>
                    <a:pt x="11533" y="13582"/>
                    <a:pt x="11488" y="13626"/>
                  </a:cubicBezTo>
                  <a:cubicBezTo>
                    <a:pt x="11072" y="14013"/>
                    <a:pt x="10597" y="14370"/>
                    <a:pt x="10195" y="14607"/>
                  </a:cubicBezTo>
                  <a:cubicBezTo>
                    <a:pt x="10091" y="14667"/>
                    <a:pt x="10017" y="14696"/>
                    <a:pt x="9943" y="14696"/>
                  </a:cubicBezTo>
                  <a:cubicBezTo>
                    <a:pt x="9869" y="14696"/>
                    <a:pt x="9779" y="14667"/>
                    <a:pt x="9690" y="14607"/>
                  </a:cubicBezTo>
                  <a:cubicBezTo>
                    <a:pt x="8784" y="14072"/>
                    <a:pt x="7372" y="12809"/>
                    <a:pt x="7060" y="11828"/>
                  </a:cubicBezTo>
                  <a:cubicBezTo>
                    <a:pt x="7030" y="11739"/>
                    <a:pt x="7030" y="11546"/>
                    <a:pt x="7030" y="11531"/>
                  </a:cubicBezTo>
                  <a:cubicBezTo>
                    <a:pt x="7030" y="11531"/>
                    <a:pt x="7030" y="9465"/>
                    <a:pt x="7030" y="9406"/>
                  </a:cubicBezTo>
                  <a:cubicBezTo>
                    <a:pt x="7030" y="9391"/>
                    <a:pt x="7060" y="9346"/>
                    <a:pt x="7090" y="9346"/>
                  </a:cubicBezTo>
                  <a:cubicBezTo>
                    <a:pt x="8189" y="9153"/>
                    <a:pt x="8903" y="8871"/>
                    <a:pt x="9943" y="7771"/>
                  </a:cubicBezTo>
                  <a:cubicBezTo>
                    <a:pt x="10968" y="8871"/>
                    <a:pt x="11682" y="9153"/>
                    <a:pt x="12796" y="9346"/>
                  </a:cubicBezTo>
                  <a:cubicBezTo>
                    <a:pt x="12811" y="9346"/>
                    <a:pt x="12841" y="9391"/>
                    <a:pt x="12841" y="9406"/>
                  </a:cubicBezTo>
                  <a:cubicBezTo>
                    <a:pt x="12841" y="9465"/>
                    <a:pt x="12841" y="11531"/>
                    <a:pt x="12841" y="11531"/>
                  </a:cubicBezTo>
                  <a:cubicBezTo>
                    <a:pt x="12841" y="11546"/>
                    <a:pt x="12841" y="11739"/>
                    <a:pt x="12811" y="11828"/>
                  </a:cubicBezTo>
                  <a:cubicBezTo>
                    <a:pt x="12722" y="12140"/>
                    <a:pt x="12499" y="12497"/>
                    <a:pt x="12187" y="12883"/>
                  </a:cubicBezTo>
                  <a:cubicBezTo>
                    <a:pt x="12098" y="12987"/>
                    <a:pt x="12113" y="13121"/>
                    <a:pt x="12217" y="13210"/>
                  </a:cubicBezTo>
                  <a:cubicBezTo>
                    <a:pt x="12254" y="13241"/>
                    <a:pt x="12301" y="13257"/>
                    <a:pt x="12349" y="13257"/>
                  </a:cubicBezTo>
                  <a:cubicBezTo>
                    <a:pt x="12417" y="13257"/>
                    <a:pt x="12485" y="13226"/>
                    <a:pt x="12529" y="13166"/>
                  </a:cubicBezTo>
                  <a:cubicBezTo>
                    <a:pt x="12885" y="12735"/>
                    <a:pt x="13123" y="12334"/>
                    <a:pt x="13242" y="11977"/>
                  </a:cubicBezTo>
                  <a:cubicBezTo>
                    <a:pt x="13301" y="11813"/>
                    <a:pt x="13301" y="11709"/>
                    <a:pt x="13287" y="11591"/>
                  </a:cubicBezTo>
                  <a:cubicBezTo>
                    <a:pt x="13287" y="11576"/>
                    <a:pt x="13287" y="11546"/>
                    <a:pt x="13287" y="11531"/>
                  </a:cubicBezTo>
                  <a:cubicBezTo>
                    <a:pt x="13287" y="11531"/>
                    <a:pt x="13287" y="9480"/>
                    <a:pt x="13287" y="9421"/>
                  </a:cubicBezTo>
                  <a:cubicBezTo>
                    <a:pt x="13301" y="9287"/>
                    <a:pt x="13301" y="9183"/>
                    <a:pt x="13227" y="9079"/>
                  </a:cubicBezTo>
                  <a:cubicBezTo>
                    <a:pt x="13138" y="8960"/>
                    <a:pt x="13004" y="8930"/>
                    <a:pt x="12871" y="8901"/>
                  </a:cubicBezTo>
                  <a:cubicBezTo>
                    <a:pt x="11860" y="8722"/>
                    <a:pt x="11236" y="8485"/>
                    <a:pt x="10300" y="7489"/>
                  </a:cubicBezTo>
                  <a:cubicBezTo>
                    <a:pt x="10448" y="6092"/>
                    <a:pt x="9869" y="4858"/>
                    <a:pt x="8695" y="4041"/>
                  </a:cubicBezTo>
                  <a:cubicBezTo>
                    <a:pt x="8665" y="3461"/>
                    <a:pt x="8442" y="2912"/>
                    <a:pt x="8070" y="2481"/>
                  </a:cubicBezTo>
                  <a:cubicBezTo>
                    <a:pt x="7937" y="2347"/>
                    <a:pt x="7803" y="2213"/>
                    <a:pt x="7654" y="2109"/>
                  </a:cubicBezTo>
                  <a:cubicBezTo>
                    <a:pt x="7550" y="1321"/>
                    <a:pt x="7075" y="682"/>
                    <a:pt x="6287" y="311"/>
                  </a:cubicBezTo>
                  <a:cubicBezTo>
                    <a:pt x="5834" y="101"/>
                    <a:pt x="5318" y="0"/>
                    <a:pt x="4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403;p47">
              <a:extLst>
                <a:ext uri="{FF2B5EF4-FFF2-40B4-BE49-F238E27FC236}">
                  <a16:creationId xmlns:a16="http://schemas.microsoft.com/office/drawing/2014/main" id="{70862FEF-4C9C-AD54-CFBE-6E7D638514F9}"/>
                </a:ext>
              </a:extLst>
            </p:cNvPr>
            <p:cNvSpPr/>
            <p:nvPr/>
          </p:nvSpPr>
          <p:spPr>
            <a:xfrm>
              <a:off x="3898192" y="2255536"/>
              <a:ext cx="47098" cy="67796"/>
            </a:xfrm>
            <a:custGeom>
              <a:avLst/>
              <a:gdLst/>
              <a:ahLst/>
              <a:cxnLst/>
              <a:rect l="l" t="t" r="r" b="b"/>
              <a:pathLst>
                <a:path w="1859" h="2676" extrusionOk="0">
                  <a:moveTo>
                    <a:pt x="1130" y="684"/>
                  </a:moveTo>
                  <a:lnTo>
                    <a:pt x="1130" y="1561"/>
                  </a:lnTo>
                  <a:lnTo>
                    <a:pt x="625" y="1561"/>
                  </a:lnTo>
                  <a:cubicBezTo>
                    <a:pt x="818" y="1219"/>
                    <a:pt x="997" y="892"/>
                    <a:pt x="1130" y="684"/>
                  </a:cubicBezTo>
                  <a:close/>
                  <a:moveTo>
                    <a:pt x="1233" y="1"/>
                  </a:moveTo>
                  <a:cubicBezTo>
                    <a:pt x="1125" y="1"/>
                    <a:pt x="1015" y="60"/>
                    <a:pt x="922" y="164"/>
                  </a:cubicBezTo>
                  <a:cubicBezTo>
                    <a:pt x="788" y="313"/>
                    <a:pt x="164" y="1457"/>
                    <a:pt x="45" y="1680"/>
                  </a:cubicBezTo>
                  <a:cubicBezTo>
                    <a:pt x="1" y="1754"/>
                    <a:pt x="1" y="1843"/>
                    <a:pt x="45" y="1903"/>
                  </a:cubicBezTo>
                  <a:cubicBezTo>
                    <a:pt x="90" y="1977"/>
                    <a:pt x="149" y="2022"/>
                    <a:pt x="239" y="2022"/>
                  </a:cubicBezTo>
                  <a:lnTo>
                    <a:pt x="1130" y="2022"/>
                  </a:lnTo>
                  <a:lnTo>
                    <a:pt x="1130" y="2453"/>
                  </a:lnTo>
                  <a:cubicBezTo>
                    <a:pt x="1130" y="2571"/>
                    <a:pt x="1219" y="2675"/>
                    <a:pt x="1353" y="2675"/>
                  </a:cubicBezTo>
                  <a:cubicBezTo>
                    <a:pt x="1472" y="2675"/>
                    <a:pt x="1576" y="2571"/>
                    <a:pt x="1576" y="2453"/>
                  </a:cubicBezTo>
                  <a:lnTo>
                    <a:pt x="1576" y="2022"/>
                  </a:lnTo>
                  <a:lnTo>
                    <a:pt x="1636" y="2022"/>
                  </a:lnTo>
                  <a:cubicBezTo>
                    <a:pt x="1754" y="2022"/>
                    <a:pt x="1858" y="1918"/>
                    <a:pt x="1858" y="1799"/>
                  </a:cubicBezTo>
                  <a:cubicBezTo>
                    <a:pt x="1858" y="1665"/>
                    <a:pt x="1754" y="1561"/>
                    <a:pt x="1636" y="1561"/>
                  </a:cubicBezTo>
                  <a:lnTo>
                    <a:pt x="1576" y="1561"/>
                  </a:lnTo>
                  <a:lnTo>
                    <a:pt x="1576" y="372"/>
                  </a:lnTo>
                  <a:cubicBezTo>
                    <a:pt x="1576" y="372"/>
                    <a:pt x="1576" y="372"/>
                    <a:pt x="1576" y="357"/>
                  </a:cubicBezTo>
                  <a:cubicBezTo>
                    <a:pt x="1561" y="194"/>
                    <a:pt x="1457" y="60"/>
                    <a:pt x="1323" y="15"/>
                  </a:cubicBezTo>
                  <a:cubicBezTo>
                    <a:pt x="1294" y="5"/>
                    <a:pt x="1264" y="1"/>
                    <a:pt x="1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404;p47">
              <a:extLst>
                <a:ext uri="{FF2B5EF4-FFF2-40B4-BE49-F238E27FC236}">
                  <a16:creationId xmlns:a16="http://schemas.microsoft.com/office/drawing/2014/main" id="{F4E65AF2-53A7-F337-46C4-7AD75DC5BE56}"/>
                </a:ext>
              </a:extLst>
            </p:cNvPr>
            <p:cNvSpPr/>
            <p:nvPr/>
          </p:nvSpPr>
          <p:spPr>
            <a:xfrm>
              <a:off x="3852260" y="2256296"/>
              <a:ext cx="42943" cy="68911"/>
            </a:xfrm>
            <a:custGeom>
              <a:avLst/>
              <a:gdLst/>
              <a:ahLst/>
              <a:cxnLst/>
              <a:rect l="l" t="t" r="r" b="b"/>
              <a:pathLst>
                <a:path w="1695" h="2720" extrusionOk="0">
                  <a:moveTo>
                    <a:pt x="803" y="0"/>
                  </a:moveTo>
                  <a:cubicBezTo>
                    <a:pt x="432" y="0"/>
                    <a:pt x="105" y="268"/>
                    <a:pt x="31" y="639"/>
                  </a:cubicBezTo>
                  <a:cubicBezTo>
                    <a:pt x="1" y="758"/>
                    <a:pt x="90" y="877"/>
                    <a:pt x="209" y="907"/>
                  </a:cubicBezTo>
                  <a:cubicBezTo>
                    <a:pt x="224" y="911"/>
                    <a:pt x="240" y="912"/>
                    <a:pt x="256" y="912"/>
                  </a:cubicBezTo>
                  <a:cubicBezTo>
                    <a:pt x="357" y="912"/>
                    <a:pt x="451" y="832"/>
                    <a:pt x="476" y="728"/>
                  </a:cubicBezTo>
                  <a:cubicBezTo>
                    <a:pt x="506" y="565"/>
                    <a:pt x="640" y="446"/>
                    <a:pt x="803" y="446"/>
                  </a:cubicBezTo>
                  <a:cubicBezTo>
                    <a:pt x="996" y="446"/>
                    <a:pt x="1145" y="595"/>
                    <a:pt x="1160" y="788"/>
                  </a:cubicBezTo>
                  <a:lnTo>
                    <a:pt x="1145" y="847"/>
                  </a:lnTo>
                  <a:cubicBezTo>
                    <a:pt x="1115" y="951"/>
                    <a:pt x="1056" y="1085"/>
                    <a:pt x="952" y="1234"/>
                  </a:cubicBezTo>
                  <a:cubicBezTo>
                    <a:pt x="595" y="1739"/>
                    <a:pt x="387" y="2021"/>
                    <a:pt x="268" y="2170"/>
                  </a:cubicBezTo>
                  <a:cubicBezTo>
                    <a:pt x="135" y="2348"/>
                    <a:pt x="75" y="2423"/>
                    <a:pt x="120" y="2541"/>
                  </a:cubicBezTo>
                  <a:cubicBezTo>
                    <a:pt x="135" y="2616"/>
                    <a:pt x="194" y="2675"/>
                    <a:pt x="268" y="2705"/>
                  </a:cubicBezTo>
                  <a:cubicBezTo>
                    <a:pt x="298" y="2705"/>
                    <a:pt x="328" y="2720"/>
                    <a:pt x="759" y="2720"/>
                  </a:cubicBezTo>
                  <a:lnTo>
                    <a:pt x="1472" y="2720"/>
                  </a:lnTo>
                  <a:cubicBezTo>
                    <a:pt x="1606" y="2720"/>
                    <a:pt x="1695" y="2616"/>
                    <a:pt x="1695" y="2482"/>
                  </a:cubicBezTo>
                  <a:cubicBezTo>
                    <a:pt x="1695" y="2363"/>
                    <a:pt x="1591" y="2259"/>
                    <a:pt x="1472" y="2259"/>
                  </a:cubicBezTo>
                  <a:cubicBezTo>
                    <a:pt x="1219" y="2274"/>
                    <a:pt x="967" y="2274"/>
                    <a:pt x="759" y="2274"/>
                  </a:cubicBezTo>
                  <a:cubicBezTo>
                    <a:pt x="878" y="2110"/>
                    <a:pt x="1056" y="1858"/>
                    <a:pt x="1309" y="1501"/>
                  </a:cubicBezTo>
                  <a:cubicBezTo>
                    <a:pt x="1457" y="1293"/>
                    <a:pt x="1546" y="1100"/>
                    <a:pt x="1591" y="936"/>
                  </a:cubicBezTo>
                  <a:cubicBezTo>
                    <a:pt x="1591" y="922"/>
                    <a:pt x="1591" y="922"/>
                    <a:pt x="1591" y="907"/>
                  </a:cubicBezTo>
                  <a:lnTo>
                    <a:pt x="1606" y="818"/>
                  </a:lnTo>
                  <a:cubicBezTo>
                    <a:pt x="1606" y="818"/>
                    <a:pt x="1606" y="803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3" name="Google Shape;7405;p47">
            <a:extLst>
              <a:ext uri="{FF2B5EF4-FFF2-40B4-BE49-F238E27FC236}">
                <a16:creationId xmlns:a16="http://schemas.microsoft.com/office/drawing/2014/main" id="{37F3EA13-CA16-4E9F-A5BB-C7544C6E3BBC}"/>
              </a:ext>
            </a:extLst>
          </p:cNvPr>
          <p:cNvGrpSpPr/>
          <p:nvPr/>
        </p:nvGrpSpPr>
        <p:grpSpPr>
          <a:xfrm>
            <a:off x="2076084" y="1749066"/>
            <a:ext cx="409667" cy="436775"/>
            <a:chOff x="3610919" y="2605691"/>
            <a:chExt cx="409667" cy="436775"/>
          </a:xfrm>
        </p:grpSpPr>
        <p:sp>
          <p:nvSpPr>
            <p:cNvPr id="6924" name="Google Shape;7406;p47">
              <a:extLst>
                <a:ext uri="{FF2B5EF4-FFF2-40B4-BE49-F238E27FC236}">
                  <a16:creationId xmlns:a16="http://schemas.microsoft.com/office/drawing/2014/main" id="{94861499-161B-E989-35A6-470BDA2089A1}"/>
                </a:ext>
              </a:extLst>
            </p:cNvPr>
            <p:cNvSpPr/>
            <p:nvPr/>
          </p:nvSpPr>
          <p:spPr>
            <a:xfrm>
              <a:off x="3610919" y="2605691"/>
              <a:ext cx="409667" cy="436775"/>
            </a:xfrm>
            <a:custGeom>
              <a:avLst/>
              <a:gdLst/>
              <a:ahLst/>
              <a:cxnLst/>
              <a:rect l="l" t="t" r="r" b="b"/>
              <a:pathLst>
                <a:path w="16170" h="17240" extrusionOk="0">
                  <a:moveTo>
                    <a:pt x="8457" y="0"/>
                  </a:moveTo>
                  <a:cubicBezTo>
                    <a:pt x="7981" y="0"/>
                    <a:pt x="7550" y="179"/>
                    <a:pt x="7223" y="520"/>
                  </a:cubicBezTo>
                  <a:lnTo>
                    <a:pt x="5826" y="1903"/>
                  </a:lnTo>
                  <a:cubicBezTo>
                    <a:pt x="5187" y="2556"/>
                    <a:pt x="5158" y="3597"/>
                    <a:pt x="5752" y="4280"/>
                  </a:cubicBezTo>
                  <a:cubicBezTo>
                    <a:pt x="5752" y="4325"/>
                    <a:pt x="5752" y="4369"/>
                    <a:pt x="5752" y="4399"/>
                  </a:cubicBezTo>
                  <a:cubicBezTo>
                    <a:pt x="5752" y="4414"/>
                    <a:pt x="5752" y="8456"/>
                    <a:pt x="5752" y="8456"/>
                  </a:cubicBezTo>
                  <a:cubicBezTo>
                    <a:pt x="5752" y="8649"/>
                    <a:pt x="5782" y="8843"/>
                    <a:pt x="5841" y="9021"/>
                  </a:cubicBezTo>
                  <a:lnTo>
                    <a:pt x="1264" y="9021"/>
                  </a:lnTo>
                  <a:cubicBezTo>
                    <a:pt x="566" y="9021"/>
                    <a:pt x="1" y="9586"/>
                    <a:pt x="1" y="10284"/>
                  </a:cubicBezTo>
                  <a:lnTo>
                    <a:pt x="1" y="10537"/>
                  </a:lnTo>
                  <a:cubicBezTo>
                    <a:pt x="1" y="11651"/>
                    <a:pt x="298" y="12751"/>
                    <a:pt x="848" y="13702"/>
                  </a:cubicBezTo>
                  <a:cubicBezTo>
                    <a:pt x="1264" y="14445"/>
                    <a:pt x="1844" y="15099"/>
                    <a:pt x="2512" y="15619"/>
                  </a:cubicBezTo>
                  <a:lnTo>
                    <a:pt x="2512" y="15946"/>
                  </a:lnTo>
                  <a:cubicBezTo>
                    <a:pt x="2512" y="16660"/>
                    <a:pt x="3092" y="17239"/>
                    <a:pt x="3805" y="17239"/>
                  </a:cubicBezTo>
                  <a:lnTo>
                    <a:pt x="9007" y="17239"/>
                  </a:lnTo>
                  <a:cubicBezTo>
                    <a:pt x="9720" y="17239"/>
                    <a:pt x="10300" y="16660"/>
                    <a:pt x="10300" y="15946"/>
                  </a:cubicBezTo>
                  <a:lnTo>
                    <a:pt x="10300" y="15619"/>
                  </a:lnTo>
                  <a:cubicBezTo>
                    <a:pt x="10968" y="15099"/>
                    <a:pt x="11548" y="14445"/>
                    <a:pt x="11964" y="13702"/>
                  </a:cubicBezTo>
                  <a:cubicBezTo>
                    <a:pt x="12514" y="12766"/>
                    <a:pt x="12796" y="11681"/>
                    <a:pt x="12811" y="10596"/>
                  </a:cubicBezTo>
                  <a:cubicBezTo>
                    <a:pt x="13108" y="10745"/>
                    <a:pt x="13420" y="10819"/>
                    <a:pt x="13762" y="10834"/>
                  </a:cubicBezTo>
                  <a:lnTo>
                    <a:pt x="13822" y="10834"/>
                  </a:lnTo>
                  <a:cubicBezTo>
                    <a:pt x="14431" y="10834"/>
                    <a:pt x="15040" y="10581"/>
                    <a:pt x="15471" y="10150"/>
                  </a:cubicBezTo>
                  <a:cubicBezTo>
                    <a:pt x="15917" y="9705"/>
                    <a:pt x="16170" y="9080"/>
                    <a:pt x="16155" y="8441"/>
                  </a:cubicBezTo>
                  <a:cubicBezTo>
                    <a:pt x="16140" y="7817"/>
                    <a:pt x="15873" y="7253"/>
                    <a:pt x="15442" y="6851"/>
                  </a:cubicBezTo>
                  <a:cubicBezTo>
                    <a:pt x="15427" y="6836"/>
                    <a:pt x="15397" y="6822"/>
                    <a:pt x="15382" y="6807"/>
                  </a:cubicBezTo>
                  <a:lnTo>
                    <a:pt x="14401" y="6004"/>
                  </a:lnTo>
                  <a:cubicBezTo>
                    <a:pt x="14386" y="5989"/>
                    <a:pt x="14386" y="5989"/>
                    <a:pt x="14372" y="5974"/>
                  </a:cubicBezTo>
                  <a:lnTo>
                    <a:pt x="12722" y="4622"/>
                  </a:lnTo>
                  <a:cubicBezTo>
                    <a:pt x="12811" y="4102"/>
                    <a:pt x="12677" y="3567"/>
                    <a:pt x="12321" y="3136"/>
                  </a:cubicBezTo>
                  <a:cubicBezTo>
                    <a:pt x="12350" y="2646"/>
                    <a:pt x="12172" y="2155"/>
                    <a:pt x="11801" y="1784"/>
                  </a:cubicBezTo>
                  <a:cubicBezTo>
                    <a:pt x="11667" y="1635"/>
                    <a:pt x="11488" y="1516"/>
                    <a:pt x="11310" y="1442"/>
                  </a:cubicBezTo>
                  <a:cubicBezTo>
                    <a:pt x="11221" y="1249"/>
                    <a:pt x="11102" y="1085"/>
                    <a:pt x="10953" y="937"/>
                  </a:cubicBezTo>
                  <a:cubicBezTo>
                    <a:pt x="10627" y="610"/>
                    <a:pt x="10196" y="431"/>
                    <a:pt x="9720" y="431"/>
                  </a:cubicBezTo>
                  <a:lnTo>
                    <a:pt x="9601" y="431"/>
                  </a:lnTo>
                  <a:cubicBezTo>
                    <a:pt x="9289" y="149"/>
                    <a:pt x="8888" y="0"/>
                    <a:pt x="84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6925" name="Google Shape;7407;p47">
              <a:extLst>
                <a:ext uri="{FF2B5EF4-FFF2-40B4-BE49-F238E27FC236}">
                  <a16:creationId xmlns:a16="http://schemas.microsoft.com/office/drawing/2014/main" id="{D39D9C1C-5D1C-CA80-934B-DC86AF121401}"/>
                </a:ext>
              </a:extLst>
            </p:cNvPr>
            <p:cNvSpPr/>
            <p:nvPr/>
          </p:nvSpPr>
          <p:spPr>
            <a:xfrm>
              <a:off x="3902727" y="2762692"/>
              <a:ext cx="53862" cy="53862"/>
            </a:xfrm>
            <a:custGeom>
              <a:avLst/>
              <a:gdLst/>
              <a:ahLst/>
              <a:cxnLst/>
              <a:rect l="l" t="t" r="r" b="b"/>
              <a:pathLst>
                <a:path w="2126" h="2126" extrusionOk="0">
                  <a:moveTo>
                    <a:pt x="1293" y="0"/>
                  </a:moveTo>
                  <a:lnTo>
                    <a:pt x="253" y="208"/>
                  </a:lnTo>
                  <a:lnTo>
                    <a:pt x="0" y="1293"/>
                  </a:lnTo>
                  <a:lnTo>
                    <a:pt x="669" y="2126"/>
                  </a:lnTo>
                  <a:lnTo>
                    <a:pt x="1962" y="1932"/>
                  </a:lnTo>
                  <a:lnTo>
                    <a:pt x="2125" y="6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408;p47">
              <a:extLst>
                <a:ext uri="{FF2B5EF4-FFF2-40B4-BE49-F238E27FC236}">
                  <a16:creationId xmlns:a16="http://schemas.microsoft.com/office/drawing/2014/main" id="{69A8E261-9E89-4CCC-C6B8-130A7DC3ABBC}"/>
                </a:ext>
              </a:extLst>
            </p:cNvPr>
            <p:cNvSpPr/>
            <p:nvPr/>
          </p:nvSpPr>
          <p:spPr>
            <a:xfrm>
              <a:off x="3703924" y="2973530"/>
              <a:ext cx="138582" cy="39573"/>
            </a:xfrm>
            <a:custGeom>
              <a:avLst/>
              <a:gdLst/>
              <a:ahLst/>
              <a:cxnLst/>
              <a:rect l="l" t="t" r="r" b="b"/>
              <a:pathLst>
                <a:path w="5470" h="1562" extrusionOk="0">
                  <a:moveTo>
                    <a:pt x="5469" y="491"/>
                  </a:moveTo>
                  <a:lnTo>
                    <a:pt x="2616" y="1"/>
                  </a:lnTo>
                  <a:lnTo>
                    <a:pt x="1" y="491"/>
                  </a:lnTo>
                  <a:lnTo>
                    <a:pt x="1" y="1427"/>
                  </a:lnTo>
                  <a:cubicBezTo>
                    <a:pt x="1" y="1502"/>
                    <a:pt x="60" y="1561"/>
                    <a:pt x="134" y="1561"/>
                  </a:cubicBezTo>
                  <a:lnTo>
                    <a:pt x="5336" y="1561"/>
                  </a:lnTo>
                  <a:cubicBezTo>
                    <a:pt x="5410" y="1561"/>
                    <a:pt x="5469" y="1502"/>
                    <a:pt x="5469" y="1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409;p47">
              <a:extLst>
                <a:ext uri="{FF2B5EF4-FFF2-40B4-BE49-F238E27FC236}">
                  <a16:creationId xmlns:a16="http://schemas.microsoft.com/office/drawing/2014/main" id="{0E463649-9236-A79A-A780-F9CA0AB915AD}"/>
                </a:ext>
              </a:extLst>
            </p:cNvPr>
            <p:cNvSpPr/>
            <p:nvPr/>
          </p:nvSpPr>
          <p:spPr>
            <a:xfrm>
              <a:off x="3640282" y="2863601"/>
              <a:ext cx="265840" cy="48593"/>
            </a:xfrm>
            <a:custGeom>
              <a:avLst/>
              <a:gdLst/>
              <a:ahLst/>
              <a:cxnLst/>
              <a:rect l="l" t="t" r="r" b="b"/>
              <a:pathLst>
                <a:path w="10493" h="1918" extrusionOk="0">
                  <a:moveTo>
                    <a:pt x="105" y="0"/>
                  </a:moveTo>
                  <a:cubicBezTo>
                    <a:pt x="46" y="0"/>
                    <a:pt x="1" y="45"/>
                    <a:pt x="1" y="104"/>
                  </a:cubicBezTo>
                  <a:lnTo>
                    <a:pt x="1" y="357"/>
                  </a:lnTo>
                  <a:cubicBezTo>
                    <a:pt x="1" y="788"/>
                    <a:pt x="46" y="1204"/>
                    <a:pt x="150" y="1620"/>
                  </a:cubicBezTo>
                  <a:lnTo>
                    <a:pt x="5247" y="1917"/>
                  </a:lnTo>
                  <a:lnTo>
                    <a:pt x="10344" y="1620"/>
                  </a:lnTo>
                  <a:cubicBezTo>
                    <a:pt x="10448" y="1204"/>
                    <a:pt x="10493" y="788"/>
                    <a:pt x="10493" y="357"/>
                  </a:cubicBezTo>
                  <a:lnTo>
                    <a:pt x="10493" y="104"/>
                  </a:lnTo>
                  <a:cubicBezTo>
                    <a:pt x="10493" y="45"/>
                    <a:pt x="10448" y="0"/>
                    <a:pt x="10389" y="0"/>
                  </a:cubicBezTo>
                  <a:lnTo>
                    <a:pt x="90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410;p47">
              <a:extLst>
                <a:ext uri="{FF2B5EF4-FFF2-40B4-BE49-F238E27FC236}">
                  <a16:creationId xmlns:a16="http://schemas.microsoft.com/office/drawing/2014/main" id="{62CDA68B-9FF3-E277-6425-3D0971B50A65}"/>
                </a:ext>
              </a:extLst>
            </p:cNvPr>
            <p:cNvSpPr/>
            <p:nvPr/>
          </p:nvSpPr>
          <p:spPr>
            <a:xfrm>
              <a:off x="3654976" y="2922708"/>
              <a:ext cx="236477" cy="63287"/>
            </a:xfrm>
            <a:custGeom>
              <a:avLst/>
              <a:gdLst/>
              <a:ahLst/>
              <a:cxnLst/>
              <a:rect l="l" t="t" r="r" b="b"/>
              <a:pathLst>
                <a:path w="9334" h="2498" extrusionOk="0">
                  <a:moveTo>
                    <a:pt x="9333" y="416"/>
                  </a:moveTo>
                  <a:lnTo>
                    <a:pt x="4667" y="0"/>
                  </a:lnTo>
                  <a:lnTo>
                    <a:pt x="1" y="416"/>
                  </a:lnTo>
                  <a:cubicBezTo>
                    <a:pt x="446" y="1278"/>
                    <a:pt x="1115" y="1992"/>
                    <a:pt x="1933" y="2497"/>
                  </a:cubicBezTo>
                  <a:lnTo>
                    <a:pt x="7401" y="2497"/>
                  </a:lnTo>
                  <a:cubicBezTo>
                    <a:pt x="8219" y="1992"/>
                    <a:pt x="8888" y="1278"/>
                    <a:pt x="9333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411;p47">
              <a:extLst>
                <a:ext uri="{FF2B5EF4-FFF2-40B4-BE49-F238E27FC236}">
                  <a16:creationId xmlns:a16="http://schemas.microsoft.com/office/drawing/2014/main" id="{61431CC4-723A-81CA-D7B3-ADB5B14C618A}"/>
                </a:ext>
              </a:extLst>
            </p:cNvPr>
            <p:cNvSpPr/>
            <p:nvPr/>
          </p:nvSpPr>
          <p:spPr>
            <a:xfrm>
              <a:off x="3644057" y="2904644"/>
              <a:ext cx="258316" cy="28629"/>
            </a:xfrm>
            <a:custGeom>
              <a:avLst/>
              <a:gdLst/>
              <a:ahLst/>
              <a:cxnLst/>
              <a:rect l="l" t="t" r="r" b="b"/>
              <a:pathLst>
                <a:path w="10196" h="1130" extrusionOk="0">
                  <a:moveTo>
                    <a:pt x="10195" y="0"/>
                  </a:moveTo>
                  <a:lnTo>
                    <a:pt x="1" y="0"/>
                  </a:lnTo>
                  <a:cubicBezTo>
                    <a:pt x="105" y="386"/>
                    <a:pt x="238" y="773"/>
                    <a:pt x="432" y="1129"/>
                  </a:cubicBezTo>
                  <a:lnTo>
                    <a:pt x="9764" y="1129"/>
                  </a:lnTo>
                  <a:cubicBezTo>
                    <a:pt x="9958" y="773"/>
                    <a:pt x="10091" y="386"/>
                    <a:pt x="10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412;p47">
              <a:extLst>
                <a:ext uri="{FF2B5EF4-FFF2-40B4-BE49-F238E27FC236}">
                  <a16:creationId xmlns:a16="http://schemas.microsoft.com/office/drawing/2014/main" id="{39159A84-50F1-1A21-1F9D-6C926AB9A791}"/>
                </a:ext>
              </a:extLst>
            </p:cNvPr>
            <p:cNvSpPr/>
            <p:nvPr/>
          </p:nvSpPr>
          <p:spPr>
            <a:xfrm>
              <a:off x="3872604" y="2863601"/>
              <a:ext cx="33518" cy="41068"/>
            </a:xfrm>
            <a:custGeom>
              <a:avLst/>
              <a:gdLst/>
              <a:ahLst/>
              <a:cxnLst/>
              <a:rect l="l" t="t" r="r" b="b"/>
              <a:pathLst>
                <a:path w="1323" h="1621" extrusionOk="0">
                  <a:moveTo>
                    <a:pt x="0" y="1620"/>
                  </a:moveTo>
                  <a:lnTo>
                    <a:pt x="1174" y="1620"/>
                  </a:lnTo>
                  <a:cubicBezTo>
                    <a:pt x="1278" y="1204"/>
                    <a:pt x="1323" y="788"/>
                    <a:pt x="1323" y="357"/>
                  </a:cubicBezTo>
                  <a:lnTo>
                    <a:pt x="1323" y="104"/>
                  </a:lnTo>
                  <a:cubicBezTo>
                    <a:pt x="1323" y="45"/>
                    <a:pt x="1278" y="0"/>
                    <a:pt x="1219" y="0"/>
                  </a:cubicBezTo>
                  <a:lnTo>
                    <a:pt x="45" y="0"/>
                  </a:lnTo>
                  <a:cubicBezTo>
                    <a:pt x="104" y="0"/>
                    <a:pt x="149" y="45"/>
                    <a:pt x="149" y="104"/>
                  </a:cubicBezTo>
                  <a:lnTo>
                    <a:pt x="149" y="357"/>
                  </a:lnTo>
                  <a:cubicBezTo>
                    <a:pt x="149" y="788"/>
                    <a:pt x="89" y="1204"/>
                    <a:pt x="0" y="162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413;p47">
              <a:extLst>
                <a:ext uri="{FF2B5EF4-FFF2-40B4-BE49-F238E27FC236}">
                  <a16:creationId xmlns:a16="http://schemas.microsoft.com/office/drawing/2014/main" id="{93C93BAA-611C-3E30-0982-09DC8736A9D7}"/>
                </a:ext>
              </a:extLst>
            </p:cNvPr>
            <p:cNvSpPr/>
            <p:nvPr/>
          </p:nvSpPr>
          <p:spPr>
            <a:xfrm>
              <a:off x="3861685" y="2904644"/>
              <a:ext cx="40688" cy="28629"/>
            </a:xfrm>
            <a:custGeom>
              <a:avLst/>
              <a:gdLst/>
              <a:ahLst/>
              <a:cxnLst/>
              <a:rect l="l" t="t" r="r" b="b"/>
              <a:pathLst>
                <a:path w="1606" h="1130" extrusionOk="0">
                  <a:moveTo>
                    <a:pt x="0" y="1129"/>
                  </a:moveTo>
                  <a:lnTo>
                    <a:pt x="1174" y="1129"/>
                  </a:lnTo>
                  <a:cubicBezTo>
                    <a:pt x="1368" y="773"/>
                    <a:pt x="1501" y="386"/>
                    <a:pt x="1605" y="0"/>
                  </a:cubicBezTo>
                  <a:lnTo>
                    <a:pt x="431" y="0"/>
                  </a:lnTo>
                  <a:cubicBezTo>
                    <a:pt x="327" y="386"/>
                    <a:pt x="179" y="773"/>
                    <a:pt x="0" y="112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414;p47">
              <a:extLst>
                <a:ext uri="{FF2B5EF4-FFF2-40B4-BE49-F238E27FC236}">
                  <a16:creationId xmlns:a16="http://schemas.microsoft.com/office/drawing/2014/main" id="{1AF9E2C1-8C52-C42E-E30E-0DFE836F2283}"/>
                </a:ext>
              </a:extLst>
            </p:cNvPr>
            <p:cNvSpPr/>
            <p:nvPr/>
          </p:nvSpPr>
          <p:spPr>
            <a:xfrm>
              <a:off x="3812737" y="2933247"/>
              <a:ext cx="78716" cy="52747"/>
            </a:xfrm>
            <a:custGeom>
              <a:avLst/>
              <a:gdLst/>
              <a:ahLst/>
              <a:cxnLst/>
              <a:rect l="l" t="t" r="r" b="b"/>
              <a:pathLst>
                <a:path w="3107" h="2082" extrusionOk="0">
                  <a:moveTo>
                    <a:pt x="1174" y="2081"/>
                  </a:moveTo>
                  <a:cubicBezTo>
                    <a:pt x="1992" y="1576"/>
                    <a:pt x="2661" y="862"/>
                    <a:pt x="3106" y="0"/>
                  </a:cubicBezTo>
                  <a:lnTo>
                    <a:pt x="1932" y="0"/>
                  </a:lnTo>
                  <a:cubicBezTo>
                    <a:pt x="1486" y="862"/>
                    <a:pt x="818" y="1576"/>
                    <a:pt x="0" y="208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415;p47">
              <a:extLst>
                <a:ext uri="{FF2B5EF4-FFF2-40B4-BE49-F238E27FC236}">
                  <a16:creationId xmlns:a16="http://schemas.microsoft.com/office/drawing/2014/main" id="{03DC48F8-75CF-2FCF-CA35-BB73CF969F3C}"/>
                </a:ext>
              </a:extLst>
            </p:cNvPr>
            <p:cNvSpPr/>
            <p:nvPr/>
          </p:nvSpPr>
          <p:spPr>
            <a:xfrm>
              <a:off x="3809343" y="2985969"/>
              <a:ext cx="33164" cy="27134"/>
            </a:xfrm>
            <a:custGeom>
              <a:avLst/>
              <a:gdLst/>
              <a:ahLst/>
              <a:cxnLst/>
              <a:rect l="l" t="t" r="r" b="b"/>
              <a:pathLst>
                <a:path w="1309" h="1071" extrusionOk="0">
                  <a:moveTo>
                    <a:pt x="1" y="1070"/>
                  </a:moveTo>
                  <a:lnTo>
                    <a:pt x="1175" y="1070"/>
                  </a:lnTo>
                  <a:cubicBezTo>
                    <a:pt x="1249" y="1070"/>
                    <a:pt x="1308" y="1011"/>
                    <a:pt x="1308" y="936"/>
                  </a:cubicBezTo>
                  <a:lnTo>
                    <a:pt x="1308" y="0"/>
                  </a:lnTo>
                  <a:lnTo>
                    <a:pt x="134" y="0"/>
                  </a:lnTo>
                  <a:lnTo>
                    <a:pt x="134" y="535"/>
                  </a:lnTo>
                  <a:lnTo>
                    <a:pt x="134" y="936"/>
                  </a:lnTo>
                  <a:cubicBezTo>
                    <a:pt x="134" y="1011"/>
                    <a:pt x="75" y="1070"/>
                    <a:pt x="1" y="107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416;p47">
              <a:extLst>
                <a:ext uri="{FF2B5EF4-FFF2-40B4-BE49-F238E27FC236}">
                  <a16:creationId xmlns:a16="http://schemas.microsoft.com/office/drawing/2014/main" id="{21D89CCD-ED85-A2DD-EA87-8E40BF9F7888}"/>
                </a:ext>
              </a:extLst>
            </p:cNvPr>
            <p:cNvSpPr/>
            <p:nvPr/>
          </p:nvSpPr>
          <p:spPr>
            <a:xfrm>
              <a:off x="3785629" y="2676477"/>
              <a:ext cx="84366" cy="187150"/>
            </a:xfrm>
            <a:custGeom>
              <a:avLst/>
              <a:gdLst/>
              <a:ahLst/>
              <a:cxnLst/>
              <a:rect l="l" t="t" r="r" b="b"/>
              <a:pathLst>
                <a:path w="3330" h="7387" extrusionOk="0">
                  <a:moveTo>
                    <a:pt x="0" y="1605"/>
                  </a:moveTo>
                  <a:lnTo>
                    <a:pt x="0" y="5662"/>
                  </a:lnTo>
                  <a:cubicBezTo>
                    <a:pt x="0" y="5959"/>
                    <a:pt x="253" y="6212"/>
                    <a:pt x="550" y="6212"/>
                  </a:cubicBezTo>
                  <a:cubicBezTo>
                    <a:pt x="847" y="6212"/>
                    <a:pt x="1100" y="5959"/>
                    <a:pt x="1100" y="5662"/>
                  </a:cubicBezTo>
                  <a:lnTo>
                    <a:pt x="1100" y="5246"/>
                  </a:lnTo>
                  <a:cubicBezTo>
                    <a:pt x="1100" y="4949"/>
                    <a:pt x="1338" y="4696"/>
                    <a:pt x="1635" y="4696"/>
                  </a:cubicBezTo>
                  <a:cubicBezTo>
                    <a:pt x="1932" y="4696"/>
                    <a:pt x="2185" y="4949"/>
                    <a:pt x="2185" y="5246"/>
                  </a:cubicBezTo>
                  <a:lnTo>
                    <a:pt x="2185" y="5424"/>
                  </a:lnTo>
                  <a:lnTo>
                    <a:pt x="2185" y="7386"/>
                  </a:lnTo>
                  <a:lnTo>
                    <a:pt x="3329" y="7386"/>
                  </a:lnTo>
                  <a:lnTo>
                    <a:pt x="3329" y="3121"/>
                  </a:lnTo>
                  <a:cubicBezTo>
                    <a:pt x="3300" y="1858"/>
                    <a:pt x="1546" y="0"/>
                    <a:pt x="758" y="1457"/>
                  </a:cubicBezTo>
                  <a:cubicBezTo>
                    <a:pt x="669" y="1605"/>
                    <a:pt x="0" y="1754"/>
                    <a:pt x="0" y="16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417;p47">
              <a:extLst>
                <a:ext uri="{FF2B5EF4-FFF2-40B4-BE49-F238E27FC236}">
                  <a16:creationId xmlns:a16="http://schemas.microsoft.com/office/drawing/2014/main" id="{27AB2E7B-6F14-F3E1-A892-235D7F711918}"/>
                </a:ext>
              </a:extLst>
            </p:cNvPr>
            <p:cNvSpPr/>
            <p:nvPr/>
          </p:nvSpPr>
          <p:spPr>
            <a:xfrm>
              <a:off x="3837971" y="2697936"/>
              <a:ext cx="68151" cy="68176"/>
            </a:xfrm>
            <a:custGeom>
              <a:avLst/>
              <a:gdLst/>
              <a:ahLst/>
              <a:cxnLst/>
              <a:rect l="l" t="t" r="r" b="b"/>
              <a:pathLst>
                <a:path w="2690" h="2691" extrusionOk="0">
                  <a:moveTo>
                    <a:pt x="1605" y="223"/>
                  </a:moveTo>
                  <a:lnTo>
                    <a:pt x="223" y="1605"/>
                  </a:lnTo>
                  <a:cubicBezTo>
                    <a:pt x="0" y="1843"/>
                    <a:pt x="0" y="2229"/>
                    <a:pt x="223" y="2452"/>
                  </a:cubicBezTo>
                  <a:cubicBezTo>
                    <a:pt x="461" y="2690"/>
                    <a:pt x="847" y="2690"/>
                    <a:pt x="1070" y="2452"/>
                  </a:cubicBezTo>
                  <a:lnTo>
                    <a:pt x="2274" y="1263"/>
                  </a:lnTo>
                  <a:lnTo>
                    <a:pt x="2452" y="1070"/>
                  </a:lnTo>
                  <a:cubicBezTo>
                    <a:pt x="2690" y="847"/>
                    <a:pt x="2690" y="461"/>
                    <a:pt x="2452" y="223"/>
                  </a:cubicBezTo>
                  <a:cubicBezTo>
                    <a:pt x="2229" y="0"/>
                    <a:pt x="1843" y="0"/>
                    <a:pt x="1605" y="2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418;p47">
              <a:extLst>
                <a:ext uri="{FF2B5EF4-FFF2-40B4-BE49-F238E27FC236}">
                  <a16:creationId xmlns:a16="http://schemas.microsoft.com/office/drawing/2014/main" id="{7FE626DC-B45A-0AB5-7950-CC386124A309}"/>
                </a:ext>
              </a:extLst>
            </p:cNvPr>
            <p:cNvSpPr/>
            <p:nvPr/>
          </p:nvSpPr>
          <p:spPr>
            <a:xfrm>
              <a:off x="3805593" y="2665558"/>
              <a:ext cx="89610" cy="89635"/>
            </a:xfrm>
            <a:custGeom>
              <a:avLst/>
              <a:gdLst/>
              <a:ahLst/>
              <a:cxnLst/>
              <a:rect l="l" t="t" r="r" b="b"/>
              <a:pathLst>
                <a:path w="3537" h="3538" extrusionOk="0">
                  <a:moveTo>
                    <a:pt x="2467" y="238"/>
                  </a:moveTo>
                  <a:lnTo>
                    <a:pt x="238" y="2467"/>
                  </a:lnTo>
                  <a:cubicBezTo>
                    <a:pt x="0" y="2690"/>
                    <a:pt x="0" y="3076"/>
                    <a:pt x="238" y="3314"/>
                  </a:cubicBezTo>
                  <a:cubicBezTo>
                    <a:pt x="476" y="3537"/>
                    <a:pt x="847" y="3537"/>
                    <a:pt x="1085" y="3314"/>
                  </a:cubicBezTo>
                  <a:lnTo>
                    <a:pt x="1501" y="2883"/>
                  </a:lnTo>
                  <a:lnTo>
                    <a:pt x="2408" y="2408"/>
                  </a:lnTo>
                  <a:lnTo>
                    <a:pt x="2883" y="1501"/>
                  </a:lnTo>
                  <a:lnTo>
                    <a:pt x="3299" y="1085"/>
                  </a:lnTo>
                  <a:cubicBezTo>
                    <a:pt x="3537" y="847"/>
                    <a:pt x="3537" y="476"/>
                    <a:pt x="3299" y="238"/>
                  </a:cubicBezTo>
                  <a:cubicBezTo>
                    <a:pt x="3076" y="0"/>
                    <a:pt x="2690" y="0"/>
                    <a:pt x="2467" y="2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419;p47">
              <a:extLst>
                <a:ext uri="{FF2B5EF4-FFF2-40B4-BE49-F238E27FC236}">
                  <a16:creationId xmlns:a16="http://schemas.microsoft.com/office/drawing/2014/main" id="{187B733B-4E4E-C807-7B59-EFF7985A704A}"/>
                </a:ext>
              </a:extLst>
            </p:cNvPr>
            <p:cNvSpPr/>
            <p:nvPr/>
          </p:nvSpPr>
          <p:spPr>
            <a:xfrm>
              <a:off x="3773570" y="2635054"/>
              <a:ext cx="68176" cy="66656"/>
            </a:xfrm>
            <a:custGeom>
              <a:avLst/>
              <a:gdLst/>
              <a:ahLst/>
              <a:cxnLst/>
              <a:rect l="l" t="t" r="r" b="b"/>
              <a:pathLst>
                <a:path w="2691" h="2631" extrusionOk="0">
                  <a:moveTo>
                    <a:pt x="1606" y="164"/>
                  </a:moveTo>
                  <a:lnTo>
                    <a:pt x="224" y="1546"/>
                  </a:lnTo>
                  <a:cubicBezTo>
                    <a:pt x="1" y="1784"/>
                    <a:pt x="1" y="2170"/>
                    <a:pt x="224" y="2393"/>
                  </a:cubicBezTo>
                  <a:cubicBezTo>
                    <a:pt x="462" y="2631"/>
                    <a:pt x="848" y="2631"/>
                    <a:pt x="1071" y="2393"/>
                  </a:cubicBezTo>
                  <a:lnTo>
                    <a:pt x="2037" y="2036"/>
                  </a:lnTo>
                  <a:lnTo>
                    <a:pt x="2453" y="1011"/>
                  </a:lnTo>
                  <a:cubicBezTo>
                    <a:pt x="2691" y="788"/>
                    <a:pt x="2691" y="402"/>
                    <a:pt x="2453" y="164"/>
                  </a:cubicBezTo>
                  <a:cubicBezTo>
                    <a:pt x="2349" y="60"/>
                    <a:pt x="2200" y="0"/>
                    <a:pt x="2052" y="0"/>
                  </a:cubicBezTo>
                  <a:lnTo>
                    <a:pt x="2022" y="0"/>
                  </a:lnTo>
                  <a:cubicBezTo>
                    <a:pt x="1873" y="0"/>
                    <a:pt x="1725" y="60"/>
                    <a:pt x="1606" y="1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420;p47">
              <a:extLst>
                <a:ext uri="{FF2B5EF4-FFF2-40B4-BE49-F238E27FC236}">
                  <a16:creationId xmlns:a16="http://schemas.microsoft.com/office/drawing/2014/main" id="{D0D6EFDF-295C-5E0C-6F30-B1912E46DD28}"/>
                </a:ext>
              </a:extLst>
            </p:cNvPr>
            <p:cNvSpPr/>
            <p:nvPr/>
          </p:nvSpPr>
          <p:spPr>
            <a:xfrm>
              <a:off x="3785629" y="2644454"/>
              <a:ext cx="88115" cy="89281"/>
            </a:xfrm>
            <a:custGeom>
              <a:avLst/>
              <a:gdLst/>
              <a:ahLst/>
              <a:cxnLst/>
              <a:rect l="l" t="t" r="r" b="b"/>
              <a:pathLst>
                <a:path w="3478" h="3524" extrusionOk="0">
                  <a:moveTo>
                    <a:pt x="179" y="2453"/>
                  </a:moveTo>
                  <a:cubicBezTo>
                    <a:pt x="60" y="2557"/>
                    <a:pt x="0" y="2721"/>
                    <a:pt x="0" y="2869"/>
                  </a:cubicBezTo>
                  <a:cubicBezTo>
                    <a:pt x="0" y="3018"/>
                    <a:pt x="60" y="3181"/>
                    <a:pt x="179" y="3300"/>
                  </a:cubicBezTo>
                  <a:cubicBezTo>
                    <a:pt x="416" y="3523"/>
                    <a:pt x="743" y="3464"/>
                    <a:pt x="1026" y="3300"/>
                  </a:cubicBezTo>
                  <a:lnTo>
                    <a:pt x="2467" y="2423"/>
                  </a:lnTo>
                  <a:lnTo>
                    <a:pt x="3255" y="1071"/>
                  </a:lnTo>
                  <a:cubicBezTo>
                    <a:pt x="3478" y="833"/>
                    <a:pt x="3478" y="462"/>
                    <a:pt x="3255" y="224"/>
                  </a:cubicBezTo>
                  <a:cubicBezTo>
                    <a:pt x="3017" y="1"/>
                    <a:pt x="2631" y="1"/>
                    <a:pt x="2408" y="224"/>
                  </a:cubicBezTo>
                  <a:lnTo>
                    <a:pt x="1977" y="640"/>
                  </a:lnTo>
                  <a:cubicBezTo>
                    <a:pt x="1516" y="1101"/>
                    <a:pt x="1056" y="1561"/>
                    <a:pt x="595" y="20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421;p47">
              <a:extLst>
                <a:ext uri="{FF2B5EF4-FFF2-40B4-BE49-F238E27FC236}">
                  <a16:creationId xmlns:a16="http://schemas.microsoft.com/office/drawing/2014/main" id="{4147ED83-C09B-AF89-6498-188E1E0FBA1A}"/>
                </a:ext>
              </a:extLst>
            </p:cNvPr>
            <p:cNvSpPr/>
            <p:nvPr/>
          </p:nvSpPr>
          <p:spPr>
            <a:xfrm>
              <a:off x="3869969" y="2729934"/>
              <a:ext cx="65542" cy="65542"/>
            </a:xfrm>
            <a:custGeom>
              <a:avLst/>
              <a:gdLst/>
              <a:ahLst/>
              <a:cxnLst/>
              <a:rect l="l" t="t" r="r" b="b"/>
              <a:pathLst>
                <a:path w="2587" h="2587" extrusionOk="0">
                  <a:moveTo>
                    <a:pt x="1011" y="0"/>
                  </a:moveTo>
                  <a:lnTo>
                    <a:pt x="223" y="268"/>
                  </a:lnTo>
                  <a:lnTo>
                    <a:pt x="0" y="1011"/>
                  </a:lnTo>
                  <a:lnTo>
                    <a:pt x="1293" y="2586"/>
                  </a:lnTo>
                  <a:lnTo>
                    <a:pt x="2586" y="129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422;p47">
              <a:extLst>
                <a:ext uri="{FF2B5EF4-FFF2-40B4-BE49-F238E27FC236}">
                  <a16:creationId xmlns:a16="http://schemas.microsoft.com/office/drawing/2014/main" id="{2F909FDB-9E31-F7BE-2019-56F969A941CD}"/>
                </a:ext>
              </a:extLst>
            </p:cNvPr>
            <p:cNvSpPr/>
            <p:nvPr/>
          </p:nvSpPr>
          <p:spPr>
            <a:xfrm>
              <a:off x="3790139" y="2645594"/>
              <a:ext cx="83606" cy="88140"/>
            </a:xfrm>
            <a:custGeom>
              <a:avLst/>
              <a:gdLst/>
              <a:ahLst/>
              <a:cxnLst/>
              <a:rect l="l" t="t" r="r" b="b"/>
              <a:pathLst>
                <a:path w="3300" h="3479" extrusionOk="0">
                  <a:moveTo>
                    <a:pt x="2631" y="863"/>
                  </a:moveTo>
                  <a:lnTo>
                    <a:pt x="417" y="3077"/>
                  </a:lnTo>
                  <a:cubicBezTo>
                    <a:pt x="298" y="3196"/>
                    <a:pt x="149" y="3240"/>
                    <a:pt x="1" y="3255"/>
                  </a:cubicBezTo>
                  <a:cubicBezTo>
                    <a:pt x="238" y="3478"/>
                    <a:pt x="625" y="3478"/>
                    <a:pt x="848" y="3255"/>
                  </a:cubicBezTo>
                  <a:lnTo>
                    <a:pt x="3077" y="1026"/>
                  </a:lnTo>
                  <a:cubicBezTo>
                    <a:pt x="3300" y="788"/>
                    <a:pt x="3300" y="417"/>
                    <a:pt x="3077" y="179"/>
                  </a:cubicBezTo>
                  <a:cubicBezTo>
                    <a:pt x="2943" y="60"/>
                    <a:pt x="2795" y="1"/>
                    <a:pt x="2631" y="1"/>
                  </a:cubicBezTo>
                  <a:cubicBezTo>
                    <a:pt x="2631" y="15"/>
                    <a:pt x="2631" y="15"/>
                    <a:pt x="2631" y="15"/>
                  </a:cubicBezTo>
                  <a:cubicBezTo>
                    <a:pt x="2869" y="238"/>
                    <a:pt x="2869" y="625"/>
                    <a:pt x="2631" y="863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423;p47">
              <a:extLst>
                <a:ext uri="{FF2B5EF4-FFF2-40B4-BE49-F238E27FC236}">
                  <a16:creationId xmlns:a16="http://schemas.microsoft.com/office/drawing/2014/main" id="{3A8816B8-6F41-CC80-1EC1-A489F47D697D}"/>
                </a:ext>
              </a:extLst>
            </p:cNvPr>
            <p:cNvSpPr/>
            <p:nvPr/>
          </p:nvSpPr>
          <p:spPr>
            <a:xfrm>
              <a:off x="3811217" y="2666672"/>
              <a:ext cx="83986" cy="88520"/>
            </a:xfrm>
            <a:custGeom>
              <a:avLst/>
              <a:gdLst/>
              <a:ahLst/>
              <a:cxnLst/>
              <a:rect l="l" t="t" r="r" b="b"/>
              <a:pathLst>
                <a:path w="3315" h="3494" extrusionOk="0">
                  <a:moveTo>
                    <a:pt x="2661" y="1457"/>
                  </a:moveTo>
                  <a:lnTo>
                    <a:pt x="2661" y="1457"/>
                  </a:lnTo>
                  <a:close/>
                  <a:moveTo>
                    <a:pt x="2111" y="1279"/>
                  </a:moveTo>
                  <a:lnTo>
                    <a:pt x="729" y="2661"/>
                  </a:lnTo>
                  <a:lnTo>
                    <a:pt x="313" y="3077"/>
                  </a:lnTo>
                  <a:cubicBezTo>
                    <a:pt x="224" y="3166"/>
                    <a:pt x="120" y="3226"/>
                    <a:pt x="1" y="3241"/>
                  </a:cubicBezTo>
                  <a:cubicBezTo>
                    <a:pt x="1" y="3255"/>
                    <a:pt x="16" y="3255"/>
                    <a:pt x="16" y="3270"/>
                  </a:cubicBezTo>
                  <a:cubicBezTo>
                    <a:pt x="254" y="3493"/>
                    <a:pt x="625" y="3493"/>
                    <a:pt x="863" y="3270"/>
                  </a:cubicBezTo>
                  <a:lnTo>
                    <a:pt x="1279" y="2839"/>
                  </a:lnTo>
                  <a:lnTo>
                    <a:pt x="2661" y="1457"/>
                  </a:lnTo>
                  <a:lnTo>
                    <a:pt x="2661" y="1457"/>
                  </a:lnTo>
                  <a:lnTo>
                    <a:pt x="3077" y="1041"/>
                  </a:lnTo>
                  <a:cubicBezTo>
                    <a:pt x="3315" y="803"/>
                    <a:pt x="3315" y="432"/>
                    <a:pt x="3077" y="194"/>
                  </a:cubicBezTo>
                  <a:cubicBezTo>
                    <a:pt x="2943" y="45"/>
                    <a:pt x="2735" y="1"/>
                    <a:pt x="2542" y="31"/>
                  </a:cubicBezTo>
                  <a:cubicBezTo>
                    <a:pt x="2765" y="268"/>
                    <a:pt x="2765" y="640"/>
                    <a:pt x="2527" y="863"/>
                  </a:cubicBezTo>
                  <a:lnTo>
                    <a:pt x="2111" y="1279"/>
                  </a:lnTo>
                  <a:lnTo>
                    <a:pt x="2111" y="1279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424;p47">
              <a:extLst>
                <a:ext uri="{FF2B5EF4-FFF2-40B4-BE49-F238E27FC236}">
                  <a16:creationId xmlns:a16="http://schemas.microsoft.com/office/drawing/2014/main" id="{19E552DB-5961-338F-DC3D-C8E5921D177D}"/>
                </a:ext>
              </a:extLst>
            </p:cNvPr>
            <p:cNvSpPr/>
            <p:nvPr/>
          </p:nvSpPr>
          <p:spPr>
            <a:xfrm>
              <a:off x="3842861" y="2699051"/>
              <a:ext cx="63261" cy="67062"/>
            </a:xfrm>
            <a:custGeom>
              <a:avLst/>
              <a:gdLst/>
              <a:ahLst/>
              <a:cxnLst/>
              <a:rect l="l" t="t" r="r" b="b"/>
              <a:pathLst>
                <a:path w="2497" h="2647" extrusionOk="0">
                  <a:moveTo>
                    <a:pt x="1561" y="1011"/>
                  </a:moveTo>
                  <a:lnTo>
                    <a:pt x="550" y="2022"/>
                  </a:lnTo>
                  <a:lnTo>
                    <a:pt x="357" y="2200"/>
                  </a:lnTo>
                  <a:cubicBezTo>
                    <a:pt x="268" y="2304"/>
                    <a:pt x="134" y="2364"/>
                    <a:pt x="0" y="2379"/>
                  </a:cubicBezTo>
                  <a:cubicBezTo>
                    <a:pt x="15" y="2393"/>
                    <a:pt x="15" y="2393"/>
                    <a:pt x="30" y="2408"/>
                  </a:cubicBezTo>
                  <a:cubicBezTo>
                    <a:pt x="268" y="2646"/>
                    <a:pt x="654" y="2646"/>
                    <a:pt x="877" y="2408"/>
                  </a:cubicBezTo>
                  <a:lnTo>
                    <a:pt x="1070" y="2230"/>
                  </a:lnTo>
                  <a:lnTo>
                    <a:pt x="2081" y="1219"/>
                  </a:lnTo>
                  <a:lnTo>
                    <a:pt x="2259" y="1026"/>
                  </a:lnTo>
                  <a:cubicBezTo>
                    <a:pt x="2497" y="803"/>
                    <a:pt x="2497" y="417"/>
                    <a:pt x="2259" y="179"/>
                  </a:cubicBezTo>
                  <a:cubicBezTo>
                    <a:pt x="2125" y="45"/>
                    <a:pt x="1947" y="1"/>
                    <a:pt x="1784" y="16"/>
                  </a:cubicBezTo>
                  <a:cubicBezTo>
                    <a:pt x="1977" y="253"/>
                    <a:pt x="1962" y="595"/>
                    <a:pt x="1739" y="818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425;p47">
              <a:extLst>
                <a:ext uri="{FF2B5EF4-FFF2-40B4-BE49-F238E27FC236}">
                  <a16:creationId xmlns:a16="http://schemas.microsoft.com/office/drawing/2014/main" id="{D4FA15CD-F038-A828-576C-38AA0092B4E4}"/>
                </a:ext>
              </a:extLst>
            </p:cNvPr>
            <p:cNvSpPr/>
            <p:nvPr/>
          </p:nvSpPr>
          <p:spPr>
            <a:xfrm>
              <a:off x="3779219" y="2635054"/>
              <a:ext cx="61412" cy="66656"/>
            </a:xfrm>
            <a:custGeom>
              <a:avLst/>
              <a:gdLst/>
              <a:ahLst/>
              <a:cxnLst/>
              <a:rect l="l" t="t" r="r" b="b"/>
              <a:pathLst>
                <a:path w="2424" h="2631" extrusionOk="0">
                  <a:moveTo>
                    <a:pt x="1665" y="848"/>
                  </a:moveTo>
                  <a:lnTo>
                    <a:pt x="283" y="2230"/>
                  </a:lnTo>
                  <a:cubicBezTo>
                    <a:pt x="209" y="2304"/>
                    <a:pt x="105" y="2363"/>
                    <a:pt x="1" y="2393"/>
                  </a:cubicBezTo>
                  <a:cubicBezTo>
                    <a:pt x="1" y="2393"/>
                    <a:pt x="1" y="2393"/>
                    <a:pt x="1" y="2393"/>
                  </a:cubicBezTo>
                  <a:cubicBezTo>
                    <a:pt x="239" y="2631"/>
                    <a:pt x="625" y="2631"/>
                    <a:pt x="848" y="2393"/>
                  </a:cubicBezTo>
                  <a:cubicBezTo>
                    <a:pt x="1309" y="1932"/>
                    <a:pt x="1769" y="1472"/>
                    <a:pt x="2230" y="1011"/>
                  </a:cubicBezTo>
                  <a:cubicBezTo>
                    <a:pt x="2334" y="907"/>
                    <a:pt x="2393" y="788"/>
                    <a:pt x="2408" y="654"/>
                  </a:cubicBezTo>
                  <a:cubicBezTo>
                    <a:pt x="2423" y="476"/>
                    <a:pt x="2364" y="298"/>
                    <a:pt x="2230" y="164"/>
                  </a:cubicBezTo>
                  <a:cubicBezTo>
                    <a:pt x="2126" y="60"/>
                    <a:pt x="1977" y="0"/>
                    <a:pt x="1829" y="0"/>
                  </a:cubicBezTo>
                  <a:lnTo>
                    <a:pt x="1799" y="0"/>
                  </a:lnTo>
                  <a:cubicBezTo>
                    <a:pt x="1754" y="0"/>
                    <a:pt x="1710" y="0"/>
                    <a:pt x="1680" y="15"/>
                  </a:cubicBezTo>
                  <a:cubicBezTo>
                    <a:pt x="1903" y="238"/>
                    <a:pt x="1903" y="625"/>
                    <a:pt x="1665" y="848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426;p47">
              <a:extLst>
                <a:ext uri="{FF2B5EF4-FFF2-40B4-BE49-F238E27FC236}">
                  <a16:creationId xmlns:a16="http://schemas.microsoft.com/office/drawing/2014/main" id="{4B5DB41E-A28F-2334-F4D4-4634FA9B7E8A}"/>
                </a:ext>
              </a:extLst>
            </p:cNvPr>
            <p:cNvSpPr/>
            <p:nvPr/>
          </p:nvSpPr>
          <p:spPr>
            <a:xfrm>
              <a:off x="3919651" y="2779641"/>
              <a:ext cx="74586" cy="74181"/>
            </a:xfrm>
            <a:custGeom>
              <a:avLst/>
              <a:gdLst/>
              <a:ahLst/>
              <a:cxnLst/>
              <a:rect l="l" t="t" r="r" b="b"/>
              <a:pathLst>
                <a:path w="2944" h="2928" extrusionOk="0">
                  <a:moveTo>
                    <a:pt x="1457" y="0"/>
                  </a:moveTo>
                  <a:lnTo>
                    <a:pt x="1" y="1457"/>
                  </a:lnTo>
                  <a:lnTo>
                    <a:pt x="833" y="2467"/>
                  </a:lnTo>
                  <a:cubicBezTo>
                    <a:pt x="1264" y="2928"/>
                    <a:pt x="2022" y="2913"/>
                    <a:pt x="2468" y="2467"/>
                  </a:cubicBezTo>
                  <a:cubicBezTo>
                    <a:pt x="2914" y="2021"/>
                    <a:pt x="2943" y="1263"/>
                    <a:pt x="2468" y="8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427;p47">
              <a:extLst>
                <a:ext uri="{FF2B5EF4-FFF2-40B4-BE49-F238E27FC236}">
                  <a16:creationId xmlns:a16="http://schemas.microsoft.com/office/drawing/2014/main" id="{4C3E2A9C-B422-3B29-7BE5-1E9498DB4397}"/>
                </a:ext>
              </a:extLst>
            </p:cNvPr>
            <p:cNvSpPr/>
            <p:nvPr/>
          </p:nvSpPr>
          <p:spPr>
            <a:xfrm>
              <a:off x="3882763" y="2729934"/>
              <a:ext cx="52747" cy="45198"/>
            </a:xfrm>
            <a:custGeom>
              <a:avLst/>
              <a:gdLst/>
              <a:ahLst/>
              <a:cxnLst/>
              <a:rect l="l" t="t" r="r" b="b"/>
              <a:pathLst>
                <a:path w="2082" h="1784" extrusionOk="0">
                  <a:moveTo>
                    <a:pt x="506" y="0"/>
                  </a:moveTo>
                  <a:lnTo>
                    <a:pt x="1" y="491"/>
                  </a:lnTo>
                  <a:lnTo>
                    <a:pt x="1576" y="1784"/>
                  </a:lnTo>
                  <a:lnTo>
                    <a:pt x="2081" y="1293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428;p47">
              <a:extLst>
                <a:ext uri="{FF2B5EF4-FFF2-40B4-BE49-F238E27FC236}">
                  <a16:creationId xmlns:a16="http://schemas.microsoft.com/office/drawing/2014/main" id="{BDBB840E-3062-36EF-2AC2-C7139207FB95}"/>
                </a:ext>
              </a:extLst>
            </p:cNvPr>
            <p:cNvSpPr/>
            <p:nvPr/>
          </p:nvSpPr>
          <p:spPr>
            <a:xfrm>
              <a:off x="3922666" y="2762692"/>
              <a:ext cx="33924" cy="29769"/>
            </a:xfrm>
            <a:custGeom>
              <a:avLst/>
              <a:gdLst/>
              <a:ahLst/>
              <a:cxnLst/>
              <a:rect l="l" t="t" r="r" b="b"/>
              <a:pathLst>
                <a:path w="1339" h="1175" extrusionOk="0">
                  <a:moveTo>
                    <a:pt x="506" y="0"/>
                  </a:moveTo>
                  <a:lnTo>
                    <a:pt x="1" y="491"/>
                  </a:lnTo>
                  <a:lnTo>
                    <a:pt x="833" y="1174"/>
                  </a:lnTo>
                  <a:lnTo>
                    <a:pt x="1338" y="669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429;p47">
              <a:extLst>
                <a:ext uri="{FF2B5EF4-FFF2-40B4-BE49-F238E27FC236}">
                  <a16:creationId xmlns:a16="http://schemas.microsoft.com/office/drawing/2014/main" id="{65E6E648-3762-2AE8-DE07-E38DAF839C1C}"/>
                </a:ext>
              </a:extLst>
            </p:cNvPr>
            <p:cNvSpPr/>
            <p:nvPr/>
          </p:nvSpPr>
          <p:spPr>
            <a:xfrm>
              <a:off x="3943770" y="2779641"/>
              <a:ext cx="50087" cy="67796"/>
            </a:xfrm>
            <a:custGeom>
              <a:avLst/>
              <a:gdLst/>
              <a:ahLst/>
              <a:cxnLst/>
              <a:rect l="l" t="t" r="r" b="b"/>
              <a:pathLst>
                <a:path w="1977" h="2676" extrusionOk="0">
                  <a:moveTo>
                    <a:pt x="505" y="0"/>
                  </a:moveTo>
                  <a:lnTo>
                    <a:pt x="0" y="505"/>
                  </a:lnTo>
                  <a:lnTo>
                    <a:pt x="1011" y="1338"/>
                  </a:lnTo>
                  <a:cubicBezTo>
                    <a:pt x="1397" y="1679"/>
                    <a:pt x="1456" y="2244"/>
                    <a:pt x="1219" y="2675"/>
                  </a:cubicBezTo>
                  <a:cubicBezTo>
                    <a:pt x="1323" y="2631"/>
                    <a:pt x="1427" y="2556"/>
                    <a:pt x="1516" y="2467"/>
                  </a:cubicBezTo>
                  <a:cubicBezTo>
                    <a:pt x="1962" y="2021"/>
                    <a:pt x="1977" y="1263"/>
                    <a:pt x="1516" y="832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430;p47">
              <a:extLst>
                <a:ext uri="{FF2B5EF4-FFF2-40B4-BE49-F238E27FC236}">
                  <a16:creationId xmlns:a16="http://schemas.microsoft.com/office/drawing/2014/main" id="{16D9B1DE-07FE-7AF4-C528-9DDE480D86A6}"/>
                </a:ext>
              </a:extLst>
            </p:cNvPr>
            <p:cNvSpPr/>
            <p:nvPr/>
          </p:nvSpPr>
          <p:spPr>
            <a:xfrm>
              <a:off x="3634658" y="2629405"/>
              <a:ext cx="362214" cy="389323"/>
            </a:xfrm>
            <a:custGeom>
              <a:avLst/>
              <a:gdLst/>
              <a:ahLst/>
              <a:cxnLst/>
              <a:rect l="l" t="t" r="r" b="b"/>
              <a:pathLst>
                <a:path w="14297" h="15367" extrusionOk="0">
                  <a:moveTo>
                    <a:pt x="7520" y="446"/>
                  </a:moveTo>
                  <a:cubicBezTo>
                    <a:pt x="7624" y="446"/>
                    <a:pt x="7713" y="476"/>
                    <a:pt x="7787" y="550"/>
                  </a:cubicBezTo>
                  <a:cubicBezTo>
                    <a:pt x="7847" y="625"/>
                    <a:pt x="7891" y="714"/>
                    <a:pt x="7891" y="818"/>
                  </a:cubicBezTo>
                  <a:cubicBezTo>
                    <a:pt x="7891" y="922"/>
                    <a:pt x="7847" y="1011"/>
                    <a:pt x="7787" y="1085"/>
                  </a:cubicBezTo>
                  <a:lnTo>
                    <a:pt x="6390" y="2467"/>
                  </a:lnTo>
                  <a:cubicBezTo>
                    <a:pt x="6316" y="2534"/>
                    <a:pt x="6223" y="2568"/>
                    <a:pt x="6130" y="2568"/>
                  </a:cubicBezTo>
                  <a:cubicBezTo>
                    <a:pt x="6037" y="2568"/>
                    <a:pt x="5945" y="2534"/>
                    <a:pt x="5870" y="2467"/>
                  </a:cubicBezTo>
                  <a:cubicBezTo>
                    <a:pt x="5722" y="2319"/>
                    <a:pt x="5722" y="2081"/>
                    <a:pt x="5870" y="1932"/>
                  </a:cubicBezTo>
                  <a:lnTo>
                    <a:pt x="7252" y="550"/>
                  </a:lnTo>
                  <a:cubicBezTo>
                    <a:pt x="7327" y="476"/>
                    <a:pt x="7416" y="446"/>
                    <a:pt x="7520" y="446"/>
                  </a:cubicBezTo>
                  <a:close/>
                  <a:moveTo>
                    <a:pt x="8783" y="877"/>
                  </a:moveTo>
                  <a:cubicBezTo>
                    <a:pt x="8887" y="877"/>
                    <a:pt x="8976" y="907"/>
                    <a:pt x="9050" y="981"/>
                  </a:cubicBezTo>
                  <a:cubicBezTo>
                    <a:pt x="9199" y="1130"/>
                    <a:pt x="9199" y="1368"/>
                    <a:pt x="9050" y="1502"/>
                  </a:cubicBezTo>
                  <a:lnTo>
                    <a:pt x="6821" y="3731"/>
                  </a:lnTo>
                  <a:cubicBezTo>
                    <a:pt x="6762" y="3805"/>
                    <a:pt x="6658" y="3835"/>
                    <a:pt x="6569" y="3835"/>
                  </a:cubicBezTo>
                  <a:cubicBezTo>
                    <a:pt x="6465" y="3835"/>
                    <a:pt x="6375" y="3805"/>
                    <a:pt x="6301" y="3731"/>
                  </a:cubicBezTo>
                  <a:cubicBezTo>
                    <a:pt x="6227" y="3656"/>
                    <a:pt x="6197" y="3567"/>
                    <a:pt x="6197" y="3463"/>
                  </a:cubicBezTo>
                  <a:cubicBezTo>
                    <a:pt x="6197" y="3359"/>
                    <a:pt x="6227" y="3270"/>
                    <a:pt x="6301" y="3196"/>
                  </a:cubicBezTo>
                  <a:lnTo>
                    <a:pt x="6702" y="2794"/>
                  </a:lnTo>
                  <a:cubicBezTo>
                    <a:pt x="6702" y="2794"/>
                    <a:pt x="6717" y="2780"/>
                    <a:pt x="6717" y="2780"/>
                  </a:cubicBezTo>
                  <a:lnTo>
                    <a:pt x="6732" y="2780"/>
                  </a:lnTo>
                  <a:lnTo>
                    <a:pt x="8515" y="981"/>
                  </a:lnTo>
                  <a:cubicBezTo>
                    <a:pt x="8590" y="907"/>
                    <a:pt x="8679" y="877"/>
                    <a:pt x="8783" y="877"/>
                  </a:cubicBezTo>
                  <a:close/>
                  <a:moveTo>
                    <a:pt x="9630" y="1724"/>
                  </a:moveTo>
                  <a:cubicBezTo>
                    <a:pt x="9734" y="1724"/>
                    <a:pt x="9823" y="1754"/>
                    <a:pt x="9898" y="1828"/>
                  </a:cubicBezTo>
                  <a:cubicBezTo>
                    <a:pt x="9957" y="1903"/>
                    <a:pt x="10002" y="1992"/>
                    <a:pt x="10002" y="2096"/>
                  </a:cubicBezTo>
                  <a:cubicBezTo>
                    <a:pt x="10002" y="2185"/>
                    <a:pt x="9972" y="2289"/>
                    <a:pt x="9898" y="2349"/>
                  </a:cubicBezTo>
                  <a:lnTo>
                    <a:pt x="7668" y="4578"/>
                  </a:lnTo>
                  <a:cubicBezTo>
                    <a:pt x="7609" y="4652"/>
                    <a:pt x="7505" y="4682"/>
                    <a:pt x="7416" y="4682"/>
                  </a:cubicBezTo>
                  <a:cubicBezTo>
                    <a:pt x="7312" y="4682"/>
                    <a:pt x="7223" y="4652"/>
                    <a:pt x="7148" y="4578"/>
                  </a:cubicBezTo>
                  <a:cubicBezTo>
                    <a:pt x="7000" y="4429"/>
                    <a:pt x="7000" y="4191"/>
                    <a:pt x="7148" y="4043"/>
                  </a:cubicBezTo>
                  <a:lnTo>
                    <a:pt x="9363" y="1828"/>
                  </a:lnTo>
                  <a:cubicBezTo>
                    <a:pt x="9437" y="1754"/>
                    <a:pt x="9526" y="1724"/>
                    <a:pt x="9630" y="1724"/>
                  </a:cubicBezTo>
                  <a:close/>
                  <a:moveTo>
                    <a:pt x="10059" y="2980"/>
                  </a:moveTo>
                  <a:cubicBezTo>
                    <a:pt x="10154" y="2980"/>
                    <a:pt x="10247" y="3017"/>
                    <a:pt x="10314" y="3092"/>
                  </a:cubicBezTo>
                  <a:cubicBezTo>
                    <a:pt x="10462" y="3240"/>
                    <a:pt x="10462" y="3478"/>
                    <a:pt x="10329" y="3612"/>
                  </a:cubicBezTo>
                  <a:lnTo>
                    <a:pt x="8932" y="5009"/>
                  </a:lnTo>
                  <a:cubicBezTo>
                    <a:pt x="8872" y="5068"/>
                    <a:pt x="8768" y="5113"/>
                    <a:pt x="8679" y="5113"/>
                  </a:cubicBezTo>
                  <a:cubicBezTo>
                    <a:pt x="8575" y="5113"/>
                    <a:pt x="8486" y="5068"/>
                    <a:pt x="8411" y="5009"/>
                  </a:cubicBezTo>
                  <a:cubicBezTo>
                    <a:pt x="8337" y="4934"/>
                    <a:pt x="8307" y="4845"/>
                    <a:pt x="8307" y="4741"/>
                  </a:cubicBezTo>
                  <a:cubicBezTo>
                    <a:pt x="8307" y="4637"/>
                    <a:pt x="8337" y="4548"/>
                    <a:pt x="8411" y="4474"/>
                  </a:cubicBezTo>
                  <a:lnTo>
                    <a:pt x="9794" y="3092"/>
                  </a:lnTo>
                  <a:cubicBezTo>
                    <a:pt x="9868" y="3017"/>
                    <a:pt x="9964" y="2980"/>
                    <a:pt x="10059" y="2980"/>
                  </a:cubicBezTo>
                  <a:close/>
                  <a:moveTo>
                    <a:pt x="10314" y="4266"/>
                  </a:moveTo>
                  <a:lnTo>
                    <a:pt x="11532" y="5276"/>
                  </a:lnTo>
                  <a:lnTo>
                    <a:pt x="10596" y="6212"/>
                  </a:lnTo>
                  <a:lnTo>
                    <a:pt x="9585" y="4994"/>
                  </a:lnTo>
                  <a:lnTo>
                    <a:pt x="10314" y="4266"/>
                  </a:lnTo>
                  <a:close/>
                  <a:moveTo>
                    <a:pt x="11889" y="5559"/>
                  </a:moveTo>
                  <a:lnTo>
                    <a:pt x="12365" y="5960"/>
                  </a:lnTo>
                  <a:lnTo>
                    <a:pt x="11265" y="7045"/>
                  </a:lnTo>
                  <a:lnTo>
                    <a:pt x="11190" y="6941"/>
                  </a:lnTo>
                  <a:lnTo>
                    <a:pt x="10878" y="6569"/>
                  </a:lnTo>
                  <a:lnTo>
                    <a:pt x="11889" y="5559"/>
                  </a:lnTo>
                  <a:close/>
                  <a:moveTo>
                    <a:pt x="12721" y="6242"/>
                  </a:moveTo>
                  <a:lnTo>
                    <a:pt x="13568" y="6941"/>
                  </a:lnTo>
                  <a:cubicBezTo>
                    <a:pt x="13732" y="7089"/>
                    <a:pt x="13821" y="7297"/>
                    <a:pt x="13836" y="7535"/>
                  </a:cubicBezTo>
                  <a:cubicBezTo>
                    <a:pt x="13836" y="7803"/>
                    <a:pt x="13732" y="8055"/>
                    <a:pt x="13553" y="8234"/>
                  </a:cubicBezTo>
                  <a:cubicBezTo>
                    <a:pt x="13375" y="8427"/>
                    <a:pt x="13122" y="8516"/>
                    <a:pt x="12855" y="8516"/>
                  </a:cubicBezTo>
                  <a:cubicBezTo>
                    <a:pt x="12617" y="8501"/>
                    <a:pt x="12409" y="8412"/>
                    <a:pt x="12260" y="8248"/>
                  </a:cubicBezTo>
                  <a:lnTo>
                    <a:pt x="11562" y="7401"/>
                  </a:lnTo>
                  <a:lnTo>
                    <a:pt x="12721" y="6242"/>
                  </a:lnTo>
                  <a:close/>
                  <a:moveTo>
                    <a:pt x="6197" y="4206"/>
                  </a:moveTo>
                  <a:cubicBezTo>
                    <a:pt x="6301" y="4251"/>
                    <a:pt x="6435" y="4281"/>
                    <a:pt x="6569" y="4281"/>
                  </a:cubicBezTo>
                  <a:lnTo>
                    <a:pt x="6584" y="4281"/>
                  </a:lnTo>
                  <a:cubicBezTo>
                    <a:pt x="6584" y="4503"/>
                    <a:pt x="6658" y="4726"/>
                    <a:pt x="6821" y="4890"/>
                  </a:cubicBezTo>
                  <a:cubicBezTo>
                    <a:pt x="6985" y="5053"/>
                    <a:pt x="7193" y="5128"/>
                    <a:pt x="7416" y="5128"/>
                  </a:cubicBezTo>
                  <a:cubicBezTo>
                    <a:pt x="7579" y="5128"/>
                    <a:pt x="7743" y="5083"/>
                    <a:pt x="7891" y="4979"/>
                  </a:cubicBezTo>
                  <a:cubicBezTo>
                    <a:pt x="7921" y="5113"/>
                    <a:pt x="7995" y="5217"/>
                    <a:pt x="8099" y="5321"/>
                  </a:cubicBezTo>
                  <a:cubicBezTo>
                    <a:pt x="8248" y="5469"/>
                    <a:pt x="8456" y="5559"/>
                    <a:pt x="8679" y="5559"/>
                  </a:cubicBezTo>
                  <a:cubicBezTo>
                    <a:pt x="8813" y="5559"/>
                    <a:pt x="8946" y="5529"/>
                    <a:pt x="9050" y="5469"/>
                  </a:cubicBezTo>
                  <a:lnTo>
                    <a:pt x="9050" y="9006"/>
                  </a:lnTo>
                  <a:lnTo>
                    <a:pt x="8367" y="9006"/>
                  </a:lnTo>
                  <a:lnTo>
                    <a:pt x="8367" y="7104"/>
                  </a:lnTo>
                  <a:cubicBezTo>
                    <a:pt x="8367" y="6688"/>
                    <a:pt x="8025" y="6331"/>
                    <a:pt x="7594" y="6331"/>
                  </a:cubicBezTo>
                  <a:cubicBezTo>
                    <a:pt x="7178" y="6331"/>
                    <a:pt x="6821" y="6688"/>
                    <a:pt x="6821" y="7104"/>
                  </a:cubicBezTo>
                  <a:lnTo>
                    <a:pt x="6821" y="7520"/>
                  </a:lnTo>
                  <a:cubicBezTo>
                    <a:pt x="6821" y="7699"/>
                    <a:pt x="6688" y="7832"/>
                    <a:pt x="6509" y="7832"/>
                  </a:cubicBezTo>
                  <a:cubicBezTo>
                    <a:pt x="6331" y="7832"/>
                    <a:pt x="6197" y="7699"/>
                    <a:pt x="6197" y="7520"/>
                  </a:cubicBezTo>
                  <a:lnTo>
                    <a:pt x="6197" y="4206"/>
                  </a:lnTo>
                  <a:close/>
                  <a:moveTo>
                    <a:pt x="10492" y="9467"/>
                  </a:moveTo>
                  <a:lnTo>
                    <a:pt x="10492" y="9601"/>
                  </a:lnTo>
                  <a:cubicBezTo>
                    <a:pt x="10492" y="9957"/>
                    <a:pt x="10462" y="10299"/>
                    <a:pt x="10388" y="10626"/>
                  </a:cubicBezTo>
                  <a:lnTo>
                    <a:pt x="5885" y="10626"/>
                  </a:lnTo>
                  <a:cubicBezTo>
                    <a:pt x="5766" y="10626"/>
                    <a:pt x="5662" y="10730"/>
                    <a:pt x="5662" y="10864"/>
                  </a:cubicBezTo>
                  <a:cubicBezTo>
                    <a:pt x="5662" y="10983"/>
                    <a:pt x="5766" y="11087"/>
                    <a:pt x="5885" y="11087"/>
                  </a:cubicBezTo>
                  <a:lnTo>
                    <a:pt x="10269" y="11087"/>
                  </a:lnTo>
                  <a:cubicBezTo>
                    <a:pt x="10195" y="11310"/>
                    <a:pt x="10106" y="11548"/>
                    <a:pt x="10002" y="11771"/>
                  </a:cubicBezTo>
                  <a:lnTo>
                    <a:pt x="936" y="11771"/>
                  </a:lnTo>
                  <a:cubicBezTo>
                    <a:pt x="832" y="11548"/>
                    <a:pt x="743" y="11310"/>
                    <a:pt x="669" y="11087"/>
                  </a:cubicBezTo>
                  <a:lnTo>
                    <a:pt x="4845" y="11087"/>
                  </a:lnTo>
                  <a:cubicBezTo>
                    <a:pt x="4979" y="11087"/>
                    <a:pt x="5068" y="10983"/>
                    <a:pt x="5068" y="10864"/>
                  </a:cubicBezTo>
                  <a:cubicBezTo>
                    <a:pt x="5068" y="10730"/>
                    <a:pt x="4979" y="10626"/>
                    <a:pt x="4845" y="10626"/>
                  </a:cubicBezTo>
                  <a:lnTo>
                    <a:pt x="550" y="10626"/>
                  </a:lnTo>
                  <a:cubicBezTo>
                    <a:pt x="476" y="10299"/>
                    <a:pt x="446" y="9957"/>
                    <a:pt x="446" y="9601"/>
                  </a:cubicBezTo>
                  <a:lnTo>
                    <a:pt x="446" y="9467"/>
                  </a:lnTo>
                  <a:close/>
                  <a:moveTo>
                    <a:pt x="9764" y="12216"/>
                  </a:moveTo>
                  <a:cubicBezTo>
                    <a:pt x="9363" y="12870"/>
                    <a:pt x="8813" y="13420"/>
                    <a:pt x="8144" y="13851"/>
                  </a:cubicBezTo>
                  <a:lnTo>
                    <a:pt x="5885" y="13851"/>
                  </a:lnTo>
                  <a:cubicBezTo>
                    <a:pt x="5766" y="13851"/>
                    <a:pt x="5662" y="13955"/>
                    <a:pt x="5662" y="14074"/>
                  </a:cubicBezTo>
                  <a:cubicBezTo>
                    <a:pt x="5662" y="14208"/>
                    <a:pt x="5766" y="14297"/>
                    <a:pt x="5885" y="14297"/>
                  </a:cubicBezTo>
                  <a:lnTo>
                    <a:pt x="7980" y="14297"/>
                  </a:lnTo>
                  <a:lnTo>
                    <a:pt x="7980" y="14921"/>
                  </a:lnTo>
                  <a:lnTo>
                    <a:pt x="2957" y="14921"/>
                  </a:lnTo>
                  <a:lnTo>
                    <a:pt x="2957" y="14297"/>
                  </a:lnTo>
                  <a:lnTo>
                    <a:pt x="4845" y="14297"/>
                  </a:lnTo>
                  <a:cubicBezTo>
                    <a:pt x="4979" y="14297"/>
                    <a:pt x="5068" y="14208"/>
                    <a:pt x="5068" y="14074"/>
                  </a:cubicBezTo>
                  <a:cubicBezTo>
                    <a:pt x="5068" y="13955"/>
                    <a:pt x="4979" y="13851"/>
                    <a:pt x="4845" y="13851"/>
                  </a:cubicBezTo>
                  <a:lnTo>
                    <a:pt x="2809" y="13851"/>
                  </a:lnTo>
                  <a:cubicBezTo>
                    <a:pt x="2125" y="13420"/>
                    <a:pt x="1575" y="12870"/>
                    <a:pt x="1174" y="12216"/>
                  </a:cubicBezTo>
                  <a:close/>
                  <a:moveTo>
                    <a:pt x="7520" y="1"/>
                  </a:moveTo>
                  <a:cubicBezTo>
                    <a:pt x="7297" y="1"/>
                    <a:pt x="7089" y="75"/>
                    <a:pt x="6940" y="238"/>
                  </a:cubicBezTo>
                  <a:lnTo>
                    <a:pt x="5558" y="1620"/>
                  </a:lnTo>
                  <a:cubicBezTo>
                    <a:pt x="5231" y="1932"/>
                    <a:pt x="5231" y="2467"/>
                    <a:pt x="5558" y="2780"/>
                  </a:cubicBezTo>
                  <a:cubicBezTo>
                    <a:pt x="5647" y="2884"/>
                    <a:pt x="5766" y="2943"/>
                    <a:pt x="5900" y="2988"/>
                  </a:cubicBezTo>
                  <a:cubicBezTo>
                    <a:pt x="5796" y="3121"/>
                    <a:pt x="5736" y="3285"/>
                    <a:pt x="5736" y="3463"/>
                  </a:cubicBezTo>
                  <a:cubicBezTo>
                    <a:pt x="5736" y="3478"/>
                    <a:pt x="5736" y="3478"/>
                    <a:pt x="5736" y="3478"/>
                  </a:cubicBezTo>
                  <a:lnTo>
                    <a:pt x="5736" y="7520"/>
                  </a:lnTo>
                  <a:cubicBezTo>
                    <a:pt x="5736" y="7951"/>
                    <a:pt x="6078" y="8293"/>
                    <a:pt x="6509" y="8293"/>
                  </a:cubicBezTo>
                  <a:cubicBezTo>
                    <a:pt x="6940" y="8293"/>
                    <a:pt x="7282" y="7951"/>
                    <a:pt x="7282" y="7520"/>
                  </a:cubicBezTo>
                  <a:lnTo>
                    <a:pt x="7282" y="7104"/>
                  </a:lnTo>
                  <a:cubicBezTo>
                    <a:pt x="7282" y="6926"/>
                    <a:pt x="7416" y="6792"/>
                    <a:pt x="7594" y="6792"/>
                  </a:cubicBezTo>
                  <a:cubicBezTo>
                    <a:pt x="7772" y="6792"/>
                    <a:pt x="7921" y="6926"/>
                    <a:pt x="7921" y="7104"/>
                  </a:cubicBezTo>
                  <a:lnTo>
                    <a:pt x="7921" y="9006"/>
                  </a:lnTo>
                  <a:lnTo>
                    <a:pt x="327" y="9006"/>
                  </a:lnTo>
                  <a:cubicBezTo>
                    <a:pt x="149" y="9006"/>
                    <a:pt x="0" y="9155"/>
                    <a:pt x="0" y="9348"/>
                  </a:cubicBezTo>
                  <a:lnTo>
                    <a:pt x="0" y="9601"/>
                  </a:lnTo>
                  <a:cubicBezTo>
                    <a:pt x="0" y="10552"/>
                    <a:pt x="238" y="11488"/>
                    <a:pt x="713" y="12306"/>
                  </a:cubicBezTo>
                  <a:cubicBezTo>
                    <a:pt x="1159" y="13078"/>
                    <a:pt x="1769" y="13717"/>
                    <a:pt x="2512" y="14208"/>
                  </a:cubicBezTo>
                  <a:lnTo>
                    <a:pt x="2512" y="15010"/>
                  </a:lnTo>
                  <a:cubicBezTo>
                    <a:pt x="2512" y="15218"/>
                    <a:pt x="2675" y="15367"/>
                    <a:pt x="2868" y="15367"/>
                  </a:cubicBezTo>
                  <a:lnTo>
                    <a:pt x="8070" y="15367"/>
                  </a:lnTo>
                  <a:cubicBezTo>
                    <a:pt x="8263" y="15367"/>
                    <a:pt x="8426" y="15218"/>
                    <a:pt x="8426" y="15010"/>
                  </a:cubicBezTo>
                  <a:lnTo>
                    <a:pt x="8426" y="14208"/>
                  </a:lnTo>
                  <a:cubicBezTo>
                    <a:pt x="9169" y="13717"/>
                    <a:pt x="9779" y="13078"/>
                    <a:pt x="10225" y="12306"/>
                  </a:cubicBezTo>
                  <a:cubicBezTo>
                    <a:pt x="10700" y="11488"/>
                    <a:pt x="10938" y="10552"/>
                    <a:pt x="10938" y="9601"/>
                  </a:cubicBezTo>
                  <a:lnTo>
                    <a:pt x="10938" y="9348"/>
                  </a:lnTo>
                  <a:cubicBezTo>
                    <a:pt x="10938" y="9155"/>
                    <a:pt x="10789" y="9006"/>
                    <a:pt x="10611" y="9006"/>
                  </a:cubicBezTo>
                  <a:lnTo>
                    <a:pt x="9511" y="9006"/>
                  </a:lnTo>
                  <a:lnTo>
                    <a:pt x="9511" y="5603"/>
                  </a:lnTo>
                  <a:lnTo>
                    <a:pt x="10403" y="6688"/>
                  </a:lnTo>
                  <a:cubicBezTo>
                    <a:pt x="10403" y="6688"/>
                    <a:pt x="10403" y="6688"/>
                    <a:pt x="10403" y="6703"/>
                  </a:cubicBezTo>
                  <a:lnTo>
                    <a:pt x="10878" y="7282"/>
                  </a:lnTo>
                  <a:lnTo>
                    <a:pt x="11904" y="8546"/>
                  </a:lnTo>
                  <a:lnTo>
                    <a:pt x="11919" y="8546"/>
                  </a:lnTo>
                  <a:cubicBezTo>
                    <a:pt x="12156" y="8813"/>
                    <a:pt x="12483" y="8962"/>
                    <a:pt x="12840" y="8962"/>
                  </a:cubicBezTo>
                  <a:lnTo>
                    <a:pt x="12885" y="8962"/>
                  </a:lnTo>
                  <a:cubicBezTo>
                    <a:pt x="13256" y="8962"/>
                    <a:pt x="13613" y="8813"/>
                    <a:pt x="13880" y="8561"/>
                  </a:cubicBezTo>
                  <a:cubicBezTo>
                    <a:pt x="14148" y="8278"/>
                    <a:pt x="14296" y="7907"/>
                    <a:pt x="14282" y="7520"/>
                  </a:cubicBezTo>
                  <a:cubicBezTo>
                    <a:pt x="14282" y="7164"/>
                    <a:pt x="14133" y="6837"/>
                    <a:pt x="13866" y="6599"/>
                  </a:cubicBezTo>
                  <a:lnTo>
                    <a:pt x="13851" y="6599"/>
                  </a:lnTo>
                  <a:lnTo>
                    <a:pt x="12855" y="5767"/>
                  </a:lnTo>
                  <a:lnTo>
                    <a:pt x="12840" y="5767"/>
                  </a:lnTo>
                  <a:lnTo>
                    <a:pt x="12023" y="5083"/>
                  </a:lnTo>
                  <a:cubicBezTo>
                    <a:pt x="12008" y="5083"/>
                    <a:pt x="12008" y="5068"/>
                    <a:pt x="12008" y="5068"/>
                  </a:cubicBezTo>
                  <a:lnTo>
                    <a:pt x="10626" y="3954"/>
                  </a:lnTo>
                  <a:lnTo>
                    <a:pt x="10641" y="3939"/>
                  </a:lnTo>
                  <a:cubicBezTo>
                    <a:pt x="10968" y="3612"/>
                    <a:pt x="10968" y="3092"/>
                    <a:pt x="10641" y="2780"/>
                  </a:cubicBezTo>
                  <a:cubicBezTo>
                    <a:pt x="10537" y="2676"/>
                    <a:pt x="10418" y="2601"/>
                    <a:pt x="10299" y="2572"/>
                  </a:cubicBezTo>
                  <a:cubicBezTo>
                    <a:pt x="10537" y="2245"/>
                    <a:pt x="10507" y="1799"/>
                    <a:pt x="10210" y="1502"/>
                  </a:cubicBezTo>
                  <a:cubicBezTo>
                    <a:pt x="10061" y="1353"/>
                    <a:pt x="9853" y="1264"/>
                    <a:pt x="9630" y="1264"/>
                  </a:cubicBezTo>
                  <a:lnTo>
                    <a:pt x="9600" y="1264"/>
                  </a:lnTo>
                  <a:cubicBezTo>
                    <a:pt x="9615" y="1056"/>
                    <a:pt x="9526" y="833"/>
                    <a:pt x="9363" y="654"/>
                  </a:cubicBezTo>
                  <a:cubicBezTo>
                    <a:pt x="9207" y="499"/>
                    <a:pt x="8998" y="420"/>
                    <a:pt x="8789" y="420"/>
                  </a:cubicBezTo>
                  <a:cubicBezTo>
                    <a:pt x="8618" y="420"/>
                    <a:pt x="8448" y="473"/>
                    <a:pt x="8307" y="580"/>
                  </a:cubicBezTo>
                  <a:cubicBezTo>
                    <a:pt x="8263" y="446"/>
                    <a:pt x="8203" y="327"/>
                    <a:pt x="8099" y="238"/>
                  </a:cubicBezTo>
                  <a:cubicBezTo>
                    <a:pt x="7951" y="75"/>
                    <a:pt x="7743" y="1"/>
                    <a:pt x="7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3" name="Rectangle: Rounded Corners 7102">
            <a:extLst>
              <a:ext uri="{FF2B5EF4-FFF2-40B4-BE49-F238E27FC236}">
                <a16:creationId xmlns:a16="http://schemas.microsoft.com/office/drawing/2014/main" id="{60679DE0-7D50-7160-DD7E-A6EB3BD2C32B}"/>
              </a:ext>
            </a:extLst>
          </p:cNvPr>
          <p:cNvSpPr/>
          <p:nvPr/>
        </p:nvSpPr>
        <p:spPr>
          <a:xfrm>
            <a:off x="2678463" y="1148501"/>
            <a:ext cx="4083803" cy="423415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Work in groups of 6. </a:t>
            </a:r>
          </a:p>
        </p:txBody>
      </p:sp>
      <p:sp>
        <p:nvSpPr>
          <p:cNvPr id="7104" name="Rectangle: Rounded Corners 7103">
            <a:extLst>
              <a:ext uri="{FF2B5EF4-FFF2-40B4-BE49-F238E27FC236}">
                <a16:creationId xmlns:a16="http://schemas.microsoft.com/office/drawing/2014/main" id="{1739E0F7-09CB-D4C0-D211-014E33153035}"/>
              </a:ext>
            </a:extLst>
          </p:cNvPr>
          <p:cNvSpPr/>
          <p:nvPr/>
        </p:nvSpPr>
        <p:spPr>
          <a:xfrm>
            <a:off x="2668746" y="1795846"/>
            <a:ext cx="4093520" cy="423415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Read the heath problems. </a:t>
            </a:r>
          </a:p>
        </p:txBody>
      </p:sp>
      <p:sp>
        <p:nvSpPr>
          <p:cNvPr id="7105" name="Rectangle: Rounded Corners 7104">
            <a:extLst>
              <a:ext uri="{FF2B5EF4-FFF2-40B4-BE49-F238E27FC236}">
                <a16:creationId xmlns:a16="http://schemas.microsoft.com/office/drawing/2014/main" id="{2FDFBC36-75DC-EAC9-317D-ABF86E7D7B00}"/>
              </a:ext>
            </a:extLst>
          </p:cNvPr>
          <p:cNvSpPr/>
          <p:nvPr/>
        </p:nvSpPr>
        <p:spPr>
          <a:xfrm>
            <a:off x="2668745" y="2443191"/>
            <a:ext cx="4093521" cy="423415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Discuss and make notes of some tips.</a:t>
            </a:r>
          </a:p>
        </p:txBody>
      </p:sp>
      <p:grpSp>
        <p:nvGrpSpPr>
          <p:cNvPr id="7106" name="Google Shape;9476;p62">
            <a:extLst>
              <a:ext uri="{FF2B5EF4-FFF2-40B4-BE49-F238E27FC236}">
                <a16:creationId xmlns:a16="http://schemas.microsoft.com/office/drawing/2014/main" id="{AE1407ED-D8AF-CF28-45C9-5FBA08166789}"/>
              </a:ext>
            </a:extLst>
          </p:cNvPr>
          <p:cNvGrpSpPr/>
          <p:nvPr/>
        </p:nvGrpSpPr>
        <p:grpSpPr>
          <a:xfrm>
            <a:off x="2089816" y="3056708"/>
            <a:ext cx="348800" cy="439600"/>
            <a:chOff x="7655322" y="1991825"/>
            <a:chExt cx="348800" cy="439600"/>
          </a:xfrm>
        </p:grpSpPr>
        <p:sp>
          <p:nvSpPr>
            <p:cNvPr id="7107" name="Google Shape;9477;p62">
              <a:extLst>
                <a:ext uri="{FF2B5EF4-FFF2-40B4-BE49-F238E27FC236}">
                  <a16:creationId xmlns:a16="http://schemas.microsoft.com/office/drawing/2014/main" id="{327E99FA-453A-B8C2-DAF5-2E5D3F72B77B}"/>
                </a:ext>
              </a:extLst>
            </p:cNvPr>
            <p:cNvSpPr/>
            <p:nvPr/>
          </p:nvSpPr>
          <p:spPr>
            <a:xfrm>
              <a:off x="7655322" y="1991825"/>
              <a:ext cx="348800" cy="439600"/>
            </a:xfrm>
            <a:custGeom>
              <a:avLst/>
              <a:gdLst/>
              <a:ahLst/>
              <a:cxnLst/>
              <a:rect l="l" t="t" r="r" b="b"/>
              <a:pathLst>
                <a:path w="13952" h="17584" extrusionOk="0">
                  <a:moveTo>
                    <a:pt x="6368" y="1"/>
                  </a:moveTo>
                  <a:cubicBezTo>
                    <a:pt x="5228" y="1"/>
                    <a:pt x="4241" y="730"/>
                    <a:pt x="3876" y="1763"/>
                  </a:cubicBezTo>
                  <a:cubicBezTo>
                    <a:pt x="2614" y="2478"/>
                    <a:pt x="1703" y="3663"/>
                    <a:pt x="1338" y="5092"/>
                  </a:cubicBezTo>
                  <a:cubicBezTo>
                    <a:pt x="958" y="6596"/>
                    <a:pt x="1247" y="8192"/>
                    <a:pt x="2159" y="9468"/>
                  </a:cubicBezTo>
                  <a:lnTo>
                    <a:pt x="2204" y="10775"/>
                  </a:lnTo>
                  <a:cubicBezTo>
                    <a:pt x="2234" y="11307"/>
                    <a:pt x="2341" y="11839"/>
                    <a:pt x="2538" y="12341"/>
                  </a:cubicBezTo>
                  <a:cubicBezTo>
                    <a:pt x="2614" y="12553"/>
                    <a:pt x="2766" y="12736"/>
                    <a:pt x="2934" y="12857"/>
                  </a:cubicBezTo>
                  <a:cubicBezTo>
                    <a:pt x="2949" y="13085"/>
                    <a:pt x="3040" y="13283"/>
                    <a:pt x="3177" y="13465"/>
                  </a:cubicBezTo>
                  <a:cubicBezTo>
                    <a:pt x="3222" y="13541"/>
                    <a:pt x="3283" y="13602"/>
                    <a:pt x="3329" y="13663"/>
                  </a:cubicBezTo>
                  <a:cubicBezTo>
                    <a:pt x="2219" y="14058"/>
                    <a:pt x="1201" y="14742"/>
                    <a:pt x="426" y="15638"/>
                  </a:cubicBezTo>
                  <a:cubicBezTo>
                    <a:pt x="1" y="16125"/>
                    <a:pt x="46" y="16869"/>
                    <a:pt x="532" y="17295"/>
                  </a:cubicBezTo>
                  <a:cubicBezTo>
                    <a:pt x="745" y="17492"/>
                    <a:pt x="1019" y="17584"/>
                    <a:pt x="1307" y="17584"/>
                  </a:cubicBezTo>
                  <a:cubicBezTo>
                    <a:pt x="1566" y="17584"/>
                    <a:pt x="1824" y="17508"/>
                    <a:pt x="2022" y="17340"/>
                  </a:cubicBezTo>
                  <a:lnTo>
                    <a:pt x="11915" y="17340"/>
                  </a:lnTo>
                  <a:cubicBezTo>
                    <a:pt x="12113" y="17508"/>
                    <a:pt x="12371" y="17584"/>
                    <a:pt x="12629" y="17584"/>
                  </a:cubicBezTo>
                  <a:cubicBezTo>
                    <a:pt x="12918" y="17584"/>
                    <a:pt x="13192" y="17492"/>
                    <a:pt x="13404" y="17295"/>
                  </a:cubicBezTo>
                  <a:cubicBezTo>
                    <a:pt x="13891" y="16869"/>
                    <a:pt x="13951" y="16125"/>
                    <a:pt x="13511" y="15638"/>
                  </a:cubicBezTo>
                  <a:cubicBezTo>
                    <a:pt x="12736" y="14742"/>
                    <a:pt x="11733" y="14058"/>
                    <a:pt x="10608" y="13663"/>
                  </a:cubicBezTo>
                  <a:cubicBezTo>
                    <a:pt x="11292" y="12857"/>
                    <a:pt x="11687" y="11839"/>
                    <a:pt x="11733" y="10775"/>
                  </a:cubicBezTo>
                  <a:lnTo>
                    <a:pt x="11778" y="9514"/>
                  </a:lnTo>
                  <a:cubicBezTo>
                    <a:pt x="12933" y="7918"/>
                    <a:pt x="13116" y="5851"/>
                    <a:pt x="12265" y="4073"/>
                  </a:cubicBezTo>
                  <a:cubicBezTo>
                    <a:pt x="12158" y="3861"/>
                    <a:pt x="12006" y="3694"/>
                    <a:pt x="11824" y="3587"/>
                  </a:cubicBezTo>
                  <a:cubicBezTo>
                    <a:pt x="11793" y="3374"/>
                    <a:pt x="11702" y="3162"/>
                    <a:pt x="11550" y="2979"/>
                  </a:cubicBezTo>
                  <a:cubicBezTo>
                    <a:pt x="11140" y="2493"/>
                    <a:pt x="10654" y="2083"/>
                    <a:pt x="10091" y="1763"/>
                  </a:cubicBezTo>
                  <a:cubicBezTo>
                    <a:pt x="9727" y="730"/>
                    <a:pt x="8739" y="1"/>
                    <a:pt x="7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7108" name="Google Shape;9478;p62">
              <a:extLst>
                <a:ext uri="{FF2B5EF4-FFF2-40B4-BE49-F238E27FC236}">
                  <a16:creationId xmlns:a16="http://schemas.microsoft.com/office/drawing/2014/main" id="{9D00EA58-A9BD-DD7C-C8CF-D1294DCCFF39}"/>
                </a:ext>
              </a:extLst>
            </p:cNvPr>
            <p:cNvSpPr/>
            <p:nvPr/>
          </p:nvSpPr>
          <p:spPr>
            <a:xfrm>
              <a:off x="7778047" y="2019950"/>
              <a:ext cx="104125" cy="96900"/>
            </a:xfrm>
            <a:custGeom>
              <a:avLst/>
              <a:gdLst/>
              <a:ahLst/>
              <a:cxnLst/>
              <a:rect l="l" t="t" r="r" b="b"/>
              <a:pathLst>
                <a:path w="4165" h="3876" extrusionOk="0">
                  <a:moveTo>
                    <a:pt x="1459" y="0"/>
                  </a:moveTo>
                  <a:cubicBezTo>
                    <a:pt x="669" y="0"/>
                    <a:pt x="31" y="623"/>
                    <a:pt x="0" y="1398"/>
                  </a:cubicBezTo>
                  <a:lnTo>
                    <a:pt x="0" y="3875"/>
                  </a:lnTo>
                  <a:lnTo>
                    <a:pt x="4164" y="3875"/>
                  </a:lnTo>
                  <a:lnTo>
                    <a:pt x="4164" y="1398"/>
                  </a:lnTo>
                  <a:cubicBezTo>
                    <a:pt x="4119" y="623"/>
                    <a:pt x="3480" y="0"/>
                    <a:pt x="2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9479;p62">
              <a:extLst>
                <a:ext uri="{FF2B5EF4-FFF2-40B4-BE49-F238E27FC236}">
                  <a16:creationId xmlns:a16="http://schemas.microsoft.com/office/drawing/2014/main" id="{ABA3E403-3EDB-6E7C-2FF3-072518966BD1}"/>
                </a:ext>
              </a:extLst>
            </p:cNvPr>
            <p:cNvSpPr/>
            <p:nvPr/>
          </p:nvSpPr>
          <p:spPr>
            <a:xfrm>
              <a:off x="7778047" y="2019950"/>
              <a:ext cx="104125" cy="41800"/>
            </a:xfrm>
            <a:custGeom>
              <a:avLst/>
              <a:gdLst/>
              <a:ahLst/>
              <a:cxnLst/>
              <a:rect l="l" t="t" r="r" b="b"/>
              <a:pathLst>
                <a:path w="4165" h="1672" extrusionOk="0">
                  <a:moveTo>
                    <a:pt x="1459" y="0"/>
                  </a:moveTo>
                  <a:cubicBezTo>
                    <a:pt x="669" y="0"/>
                    <a:pt x="31" y="623"/>
                    <a:pt x="0" y="1398"/>
                  </a:cubicBezTo>
                  <a:lnTo>
                    <a:pt x="0" y="1672"/>
                  </a:lnTo>
                  <a:lnTo>
                    <a:pt x="988" y="1672"/>
                  </a:lnTo>
                  <a:lnTo>
                    <a:pt x="988" y="1429"/>
                  </a:lnTo>
                  <a:lnTo>
                    <a:pt x="4164" y="1429"/>
                  </a:lnTo>
                  <a:lnTo>
                    <a:pt x="4164" y="1398"/>
                  </a:lnTo>
                  <a:cubicBezTo>
                    <a:pt x="4149" y="1201"/>
                    <a:pt x="4103" y="1018"/>
                    <a:pt x="4027" y="851"/>
                  </a:cubicBezTo>
                  <a:cubicBezTo>
                    <a:pt x="3404" y="623"/>
                    <a:pt x="2751" y="517"/>
                    <a:pt x="2082" y="517"/>
                  </a:cubicBezTo>
                  <a:cubicBezTo>
                    <a:pt x="1885" y="517"/>
                    <a:pt x="1687" y="532"/>
                    <a:pt x="1489" y="547"/>
                  </a:cubicBezTo>
                  <a:cubicBezTo>
                    <a:pt x="1484" y="548"/>
                    <a:pt x="1479" y="548"/>
                    <a:pt x="1473" y="548"/>
                  </a:cubicBezTo>
                  <a:cubicBezTo>
                    <a:pt x="1346" y="548"/>
                    <a:pt x="1265" y="376"/>
                    <a:pt x="1353" y="274"/>
                  </a:cubicBezTo>
                  <a:cubicBezTo>
                    <a:pt x="1459" y="167"/>
                    <a:pt x="1565" y="76"/>
                    <a:pt x="1687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9480;p62">
              <a:extLst>
                <a:ext uri="{FF2B5EF4-FFF2-40B4-BE49-F238E27FC236}">
                  <a16:creationId xmlns:a16="http://schemas.microsoft.com/office/drawing/2014/main" id="{C4F359EB-3903-DDDE-2A1B-817764FF6182}"/>
                </a:ext>
              </a:extLst>
            </p:cNvPr>
            <p:cNvSpPr/>
            <p:nvPr/>
          </p:nvSpPr>
          <p:spPr>
            <a:xfrm>
              <a:off x="7714222" y="2044250"/>
              <a:ext cx="250375" cy="204825"/>
            </a:xfrm>
            <a:custGeom>
              <a:avLst/>
              <a:gdLst/>
              <a:ahLst/>
              <a:cxnLst/>
              <a:rect l="l" t="t" r="r" b="b"/>
              <a:pathLst>
                <a:path w="10015" h="8193" extrusionOk="0">
                  <a:moveTo>
                    <a:pt x="4635" y="1"/>
                  </a:moveTo>
                  <a:cubicBezTo>
                    <a:pt x="3875" y="1"/>
                    <a:pt x="3131" y="153"/>
                    <a:pt x="2432" y="472"/>
                  </a:cubicBezTo>
                  <a:cubicBezTo>
                    <a:pt x="882" y="1171"/>
                    <a:pt x="0" y="2691"/>
                    <a:pt x="0" y="4256"/>
                  </a:cubicBezTo>
                  <a:cubicBezTo>
                    <a:pt x="0" y="5122"/>
                    <a:pt x="274" y="5988"/>
                    <a:pt x="851" y="6748"/>
                  </a:cubicBezTo>
                  <a:lnTo>
                    <a:pt x="942" y="6870"/>
                  </a:lnTo>
                  <a:lnTo>
                    <a:pt x="2477" y="8192"/>
                  </a:lnTo>
                  <a:lnTo>
                    <a:pt x="7690" y="8192"/>
                  </a:lnTo>
                  <a:lnTo>
                    <a:pt x="8298" y="6915"/>
                  </a:lnTo>
                  <a:lnTo>
                    <a:pt x="8404" y="6748"/>
                  </a:lnTo>
                  <a:cubicBezTo>
                    <a:pt x="10015" y="4636"/>
                    <a:pt x="9240" y="1566"/>
                    <a:pt x="6824" y="472"/>
                  </a:cubicBezTo>
                  <a:cubicBezTo>
                    <a:pt x="6124" y="153"/>
                    <a:pt x="5380" y="1"/>
                    <a:pt x="4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9481;p62">
              <a:extLst>
                <a:ext uri="{FF2B5EF4-FFF2-40B4-BE49-F238E27FC236}">
                  <a16:creationId xmlns:a16="http://schemas.microsoft.com/office/drawing/2014/main" id="{749622BF-11A5-0D09-3308-47DC374B0BCF}"/>
                </a:ext>
              </a:extLst>
            </p:cNvPr>
            <p:cNvSpPr/>
            <p:nvPr/>
          </p:nvSpPr>
          <p:spPr>
            <a:xfrm>
              <a:off x="7687997" y="2271075"/>
              <a:ext cx="283075" cy="129575"/>
            </a:xfrm>
            <a:custGeom>
              <a:avLst/>
              <a:gdLst/>
              <a:ahLst/>
              <a:cxnLst/>
              <a:rect l="l" t="t" r="r" b="b"/>
              <a:pathLst>
                <a:path w="11323" h="5183" extrusionOk="0">
                  <a:moveTo>
                    <a:pt x="3845" y="0"/>
                  </a:moveTo>
                  <a:lnTo>
                    <a:pt x="3845" y="3161"/>
                  </a:lnTo>
                  <a:cubicBezTo>
                    <a:pt x="3845" y="3192"/>
                    <a:pt x="3815" y="3222"/>
                    <a:pt x="3785" y="3222"/>
                  </a:cubicBezTo>
                  <a:lnTo>
                    <a:pt x="3192" y="3344"/>
                  </a:lnTo>
                  <a:cubicBezTo>
                    <a:pt x="1961" y="3587"/>
                    <a:pt x="836" y="4240"/>
                    <a:pt x="0" y="5183"/>
                  </a:cubicBezTo>
                  <a:lnTo>
                    <a:pt x="11322" y="5183"/>
                  </a:lnTo>
                  <a:cubicBezTo>
                    <a:pt x="10486" y="4240"/>
                    <a:pt x="9362" y="3587"/>
                    <a:pt x="8131" y="3344"/>
                  </a:cubicBezTo>
                  <a:lnTo>
                    <a:pt x="7538" y="3222"/>
                  </a:lnTo>
                  <a:cubicBezTo>
                    <a:pt x="7508" y="3222"/>
                    <a:pt x="7477" y="3192"/>
                    <a:pt x="7477" y="3161"/>
                  </a:cubicBezTo>
                  <a:lnTo>
                    <a:pt x="7462" y="0"/>
                  </a:ln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9482;p62">
              <a:extLst>
                <a:ext uri="{FF2B5EF4-FFF2-40B4-BE49-F238E27FC236}">
                  <a16:creationId xmlns:a16="http://schemas.microsoft.com/office/drawing/2014/main" id="{EC74BD76-873C-6C95-75F7-64FDBB1D73D2}"/>
                </a:ext>
              </a:extLst>
            </p:cNvPr>
            <p:cNvSpPr/>
            <p:nvPr/>
          </p:nvSpPr>
          <p:spPr>
            <a:xfrm>
              <a:off x="7714222" y="2044250"/>
              <a:ext cx="176675" cy="185825"/>
            </a:xfrm>
            <a:custGeom>
              <a:avLst/>
              <a:gdLst/>
              <a:ahLst/>
              <a:cxnLst/>
              <a:rect l="l" t="t" r="r" b="b"/>
              <a:pathLst>
                <a:path w="7067" h="7433" extrusionOk="0">
                  <a:moveTo>
                    <a:pt x="4635" y="1"/>
                  </a:moveTo>
                  <a:cubicBezTo>
                    <a:pt x="3875" y="1"/>
                    <a:pt x="3131" y="153"/>
                    <a:pt x="2432" y="472"/>
                  </a:cubicBezTo>
                  <a:cubicBezTo>
                    <a:pt x="882" y="1171"/>
                    <a:pt x="0" y="2691"/>
                    <a:pt x="0" y="4256"/>
                  </a:cubicBezTo>
                  <a:cubicBezTo>
                    <a:pt x="0" y="5122"/>
                    <a:pt x="274" y="5988"/>
                    <a:pt x="851" y="6748"/>
                  </a:cubicBezTo>
                  <a:lnTo>
                    <a:pt x="942" y="6870"/>
                  </a:lnTo>
                  <a:lnTo>
                    <a:pt x="1596" y="7432"/>
                  </a:lnTo>
                  <a:lnTo>
                    <a:pt x="5441" y="3147"/>
                  </a:lnTo>
                  <a:cubicBezTo>
                    <a:pt x="6170" y="2448"/>
                    <a:pt x="6732" y="1566"/>
                    <a:pt x="7067" y="594"/>
                  </a:cubicBezTo>
                  <a:cubicBezTo>
                    <a:pt x="6991" y="548"/>
                    <a:pt x="6900" y="518"/>
                    <a:pt x="6824" y="472"/>
                  </a:cubicBezTo>
                  <a:cubicBezTo>
                    <a:pt x="6124" y="153"/>
                    <a:pt x="5380" y="1"/>
                    <a:pt x="4635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9483;p62">
              <a:extLst>
                <a:ext uri="{FF2B5EF4-FFF2-40B4-BE49-F238E27FC236}">
                  <a16:creationId xmlns:a16="http://schemas.microsoft.com/office/drawing/2014/main" id="{4D9D1010-0679-CB76-70F3-8A8CBD7357EC}"/>
                </a:ext>
              </a:extLst>
            </p:cNvPr>
            <p:cNvSpPr/>
            <p:nvPr/>
          </p:nvSpPr>
          <p:spPr>
            <a:xfrm>
              <a:off x="7714222" y="2044250"/>
              <a:ext cx="163000" cy="175950"/>
            </a:xfrm>
            <a:custGeom>
              <a:avLst/>
              <a:gdLst/>
              <a:ahLst/>
              <a:cxnLst/>
              <a:rect l="l" t="t" r="r" b="b"/>
              <a:pathLst>
                <a:path w="6520" h="7038" extrusionOk="0">
                  <a:moveTo>
                    <a:pt x="4635" y="1"/>
                  </a:moveTo>
                  <a:cubicBezTo>
                    <a:pt x="3875" y="1"/>
                    <a:pt x="3131" y="153"/>
                    <a:pt x="2432" y="472"/>
                  </a:cubicBezTo>
                  <a:cubicBezTo>
                    <a:pt x="882" y="1171"/>
                    <a:pt x="0" y="2691"/>
                    <a:pt x="0" y="4256"/>
                  </a:cubicBezTo>
                  <a:cubicBezTo>
                    <a:pt x="0" y="5122"/>
                    <a:pt x="274" y="5988"/>
                    <a:pt x="851" y="6748"/>
                  </a:cubicBezTo>
                  <a:lnTo>
                    <a:pt x="942" y="6870"/>
                  </a:lnTo>
                  <a:lnTo>
                    <a:pt x="1125" y="7037"/>
                  </a:lnTo>
                  <a:lnTo>
                    <a:pt x="5000" y="2721"/>
                  </a:lnTo>
                  <a:cubicBezTo>
                    <a:pt x="5684" y="2068"/>
                    <a:pt x="6200" y="1247"/>
                    <a:pt x="6520" y="350"/>
                  </a:cubicBezTo>
                  <a:cubicBezTo>
                    <a:pt x="5912" y="122"/>
                    <a:pt x="5273" y="1"/>
                    <a:pt x="4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9484;p62">
              <a:extLst>
                <a:ext uri="{FF2B5EF4-FFF2-40B4-BE49-F238E27FC236}">
                  <a16:creationId xmlns:a16="http://schemas.microsoft.com/office/drawing/2014/main" id="{071D5524-7F42-69AF-0FA4-202FD4850768}"/>
                </a:ext>
              </a:extLst>
            </p:cNvPr>
            <p:cNvSpPr/>
            <p:nvPr/>
          </p:nvSpPr>
          <p:spPr>
            <a:xfrm>
              <a:off x="7714222" y="2044250"/>
              <a:ext cx="134500" cy="177850"/>
            </a:xfrm>
            <a:custGeom>
              <a:avLst/>
              <a:gdLst/>
              <a:ahLst/>
              <a:cxnLst/>
              <a:rect l="l" t="t" r="r" b="b"/>
              <a:pathLst>
                <a:path w="5380" h="7114" extrusionOk="0">
                  <a:moveTo>
                    <a:pt x="4635" y="1"/>
                  </a:moveTo>
                  <a:cubicBezTo>
                    <a:pt x="3875" y="1"/>
                    <a:pt x="3131" y="153"/>
                    <a:pt x="2432" y="472"/>
                  </a:cubicBezTo>
                  <a:cubicBezTo>
                    <a:pt x="882" y="1171"/>
                    <a:pt x="0" y="2691"/>
                    <a:pt x="0" y="4256"/>
                  </a:cubicBezTo>
                  <a:cubicBezTo>
                    <a:pt x="0" y="5122"/>
                    <a:pt x="274" y="5988"/>
                    <a:pt x="851" y="6748"/>
                  </a:cubicBezTo>
                  <a:lnTo>
                    <a:pt x="942" y="6870"/>
                  </a:lnTo>
                  <a:lnTo>
                    <a:pt x="1109" y="7113"/>
                  </a:lnTo>
                  <a:lnTo>
                    <a:pt x="1960" y="6110"/>
                  </a:lnTo>
                  <a:cubicBezTo>
                    <a:pt x="1657" y="5517"/>
                    <a:pt x="1505" y="4879"/>
                    <a:pt x="1505" y="4256"/>
                  </a:cubicBezTo>
                  <a:cubicBezTo>
                    <a:pt x="1505" y="2691"/>
                    <a:pt x="2386" y="1171"/>
                    <a:pt x="3951" y="472"/>
                  </a:cubicBezTo>
                  <a:cubicBezTo>
                    <a:pt x="4407" y="259"/>
                    <a:pt x="4894" y="122"/>
                    <a:pt x="5380" y="62"/>
                  </a:cubicBezTo>
                  <a:cubicBezTo>
                    <a:pt x="5137" y="16"/>
                    <a:pt x="4878" y="1"/>
                    <a:pt x="4635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9485;p62">
              <a:extLst>
                <a:ext uri="{FF2B5EF4-FFF2-40B4-BE49-F238E27FC236}">
                  <a16:creationId xmlns:a16="http://schemas.microsoft.com/office/drawing/2014/main" id="{5FD7770D-A9DA-C386-A545-D580CD0C0E7E}"/>
                </a:ext>
              </a:extLst>
            </p:cNvPr>
            <p:cNvSpPr/>
            <p:nvPr/>
          </p:nvSpPr>
          <p:spPr>
            <a:xfrm>
              <a:off x="7687997" y="2271075"/>
              <a:ext cx="186950" cy="129575"/>
            </a:xfrm>
            <a:custGeom>
              <a:avLst/>
              <a:gdLst/>
              <a:ahLst/>
              <a:cxnLst/>
              <a:rect l="l" t="t" r="r" b="b"/>
              <a:pathLst>
                <a:path w="7478" h="5183" extrusionOk="0">
                  <a:moveTo>
                    <a:pt x="3845" y="0"/>
                  </a:moveTo>
                  <a:lnTo>
                    <a:pt x="3845" y="3161"/>
                  </a:lnTo>
                  <a:cubicBezTo>
                    <a:pt x="3845" y="3192"/>
                    <a:pt x="3815" y="3222"/>
                    <a:pt x="3785" y="3222"/>
                  </a:cubicBezTo>
                  <a:lnTo>
                    <a:pt x="3192" y="3344"/>
                  </a:lnTo>
                  <a:cubicBezTo>
                    <a:pt x="1961" y="3587"/>
                    <a:pt x="836" y="4240"/>
                    <a:pt x="0" y="5183"/>
                  </a:cubicBezTo>
                  <a:lnTo>
                    <a:pt x="1748" y="5183"/>
                  </a:lnTo>
                  <a:cubicBezTo>
                    <a:pt x="2508" y="4529"/>
                    <a:pt x="3420" y="4073"/>
                    <a:pt x="4423" y="3876"/>
                  </a:cubicBezTo>
                  <a:lnTo>
                    <a:pt x="4453" y="3860"/>
                  </a:lnTo>
                  <a:cubicBezTo>
                    <a:pt x="4681" y="3830"/>
                    <a:pt x="4864" y="3693"/>
                    <a:pt x="4970" y="3496"/>
                  </a:cubicBezTo>
                  <a:cubicBezTo>
                    <a:pt x="5010" y="3430"/>
                    <a:pt x="5084" y="3386"/>
                    <a:pt x="5163" y="3386"/>
                  </a:cubicBezTo>
                  <a:cubicBezTo>
                    <a:pt x="5174" y="3386"/>
                    <a:pt x="5186" y="3387"/>
                    <a:pt x="5198" y="3389"/>
                  </a:cubicBezTo>
                  <a:cubicBezTo>
                    <a:pt x="5350" y="3405"/>
                    <a:pt x="5502" y="3405"/>
                    <a:pt x="5669" y="3405"/>
                  </a:cubicBezTo>
                  <a:cubicBezTo>
                    <a:pt x="6307" y="3405"/>
                    <a:pt x="6915" y="3268"/>
                    <a:pt x="7477" y="2979"/>
                  </a:cubicBezTo>
                  <a:lnTo>
                    <a:pt x="7477" y="2234"/>
                  </a:lnTo>
                  <a:lnTo>
                    <a:pt x="5061" y="2234"/>
                  </a:lnTo>
                  <a:lnTo>
                    <a:pt x="5061" y="532"/>
                  </a:lnTo>
                  <a:lnTo>
                    <a:pt x="7462" y="532"/>
                  </a:lnTo>
                  <a:lnTo>
                    <a:pt x="7462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9486;p62">
              <a:extLst>
                <a:ext uri="{FF2B5EF4-FFF2-40B4-BE49-F238E27FC236}">
                  <a16:creationId xmlns:a16="http://schemas.microsoft.com/office/drawing/2014/main" id="{B15A0907-2684-54C8-8EEA-1073156E3FC3}"/>
                </a:ext>
              </a:extLst>
            </p:cNvPr>
            <p:cNvSpPr/>
            <p:nvPr/>
          </p:nvSpPr>
          <p:spPr>
            <a:xfrm>
              <a:off x="7737397" y="2112275"/>
              <a:ext cx="184650" cy="232525"/>
            </a:xfrm>
            <a:custGeom>
              <a:avLst/>
              <a:gdLst/>
              <a:ahLst/>
              <a:cxnLst/>
              <a:rect l="l" t="t" r="r" b="b"/>
              <a:pathLst>
                <a:path w="7386" h="9301" extrusionOk="0">
                  <a:moveTo>
                    <a:pt x="4073" y="0"/>
                  </a:moveTo>
                  <a:cubicBezTo>
                    <a:pt x="3830" y="228"/>
                    <a:pt x="3556" y="441"/>
                    <a:pt x="3283" y="623"/>
                  </a:cubicBezTo>
                  <a:lnTo>
                    <a:pt x="532" y="2447"/>
                  </a:lnTo>
                  <a:cubicBezTo>
                    <a:pt x="198" y="2675"/>
                    <a:pt x="0" y="3070"/>
                    <a:pt x="15" y="3480"/>
                  </a:cubicBezTo>
                  <a:lnTo>
                    <a:pt x="106" y="5851"/>
                  </a:lnTo>
                  <a:cubicBezTo>
                    <a:pt x="137" y="6824"/>
                    <a:pt x="547" y="7675"/>
                    <a:pt x="1201" y="8298"/>
                  </a:cubicBezTo>
                  <a:cubicBezTo>
                    <a:pt x="1839" y="8921"/>
                    <a:pt x="2720" y="9301"/>
                    <a:pt x="3693" y="9301"/>
                  </a:cubicBezTo>
                  <a:cubicBezTo>
                    <a:pt x="5608" y="9301"/>
                    <a:pt x="7203" y="7781"/>
                    <a:pt x="7264" y="5851"/>
                  </a:cubicBezTo>
                  <a:lnTo>
                    <a:pt x="7371" y="3374"/>
                  </a:lnTo>
                  <a:cubicBezTo>
                    <a:pt x="7386" y="2948"/>
                    <a:pt x="7234" y="2538"/>
                    <a:pt x="6945" y="2234"/>
                  </a:cubicBezTo>
                  <a:cubicBezTo>
                    <a:pt x="6094" y="1337"/>
                    <a:pt x="5121" y="593"/>
                    <a:pt x="4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9487;p62">
              <a:extLst>
                <a:ext uri="{FF2B5EF4-FFF2-40B4-BE49-F238E27FC236}">
                  <a16:creationId xmlns:a16="http://schemas.microsoft.com/office/drawing/2014/main" id="{A717899A-6FC8-ACEE-982C-AA7427DC071B}"/>
                </a:ext>
              </a:extLst>
            </p:cNvPr>
            <p:cNvSpPr/>
            <p:nvPr/>
          </p:nvSpPr>
          <p:spPr>
            <a:xfrm>
              <a:off x="7737397" y="2112275"/>
              <a:ext cx="184650" cy="104500"/>
            </a:xfrm>
            <a:custGeom>
              <a:avLst/>
              <a:gdLst/>
              <a:ahLst/>
              <a:cxnLst/>
              <a:rect l="l" t="t" r="r" b="b"/>
              <a:pathLst>
                <a:path w="7386" h="4180" extrusionOk="0">
                  <a:moveTo>
                    <a:pt x="4073" y="0"/>
                  </a:moveTo>
                  <a:cubicBezTo>
                    <a:pt x="3830" y="228"/>
                    <a:pt x="3556" y="441"/>
                    <a:pt x="3283" y="623"/>
                  </a:cubicBezTo>
                  <a:lnTo>
                    <a:pt x="532" y="2447"/>
                  </a:lnTo>
                  <a:cubicBezTo>
                    <a:pt x="198" y="2675"/>
                    <a:pt x="0" y="3070"/>
                    <a:pt x="15" y="3480"/>
                  </a:cubicBezTo>
                  <a:lnTo>
                    <a:pt x="30" y="4179"/>
                  </a:lnTo>
                  <a:cubicBezTo>
                    <a:pt x="106" y="3875"/>
                    <a:pt x="274" y="3617"/>
                    <a:pt x="532" y="3450"/>
                  </a:cubicBezTo>
                  <a:lnTo>
                    <a:pt x="1261" y="2964"/>
                  </a:lnTo>
                  <a:cubicBezTo>
                    <a:pt x="1413" y="2751"/>
                    <a:pt x="1626" y="2614"/>
                    <a:pt x="1885" y="2553"/>
                  </a:cubicBezTo>
                  <a:lnTo>
                    <a:pt x="3283" y="1626"/>
                  </a:lnTo>
                  <a:cubicBezTo>
                    <a:pt x="3374" y="1565"/>
                    <a:pt x="3450" y="1505"/>
                    <a:pt x="3541" y="1444"/>
                  </a:cubicBezTo>
                  <a:cubicBezTo>
                    <a:pt x="3724" y="1301"/>
                    <a:pt x="3944" y="1233"/>
                    <a:pt x="4167" y="1233"/>
                  </a:cubicBezTo>
                  <a:cubicBezTo>
                    <a:pt x="4370" y="1233"/>
                    <a:pt x="4575" y="1289"/>
                    <a:pt x="4757" y="1398"/>
                  </a:cubicBezTo>
                  <a:cubicBezTo>
                    <a:pt x="5547" y="1915"/>
                    <a:pt x="6276" y="2523"/>
                    <a:pt x="6945" y="3237"/>
                  </a:cubicBezTo>
                  <a:cubicBezTo>
                    <a:pt x="7143" y="3450"/>
                    <a:pt x="7295" y="3723"/>
                    <a:pt x="7340" y="4027"/>
                  </a:cubicBezTo>
                  <a:lnTo>
                    <a:pt x="7371" y="3374"/>
                  </a:lnTo>
                  <a:cubicBezTo>
                    <a:pt x="7386" y="2948"/>
                    <a:pt x="7234" y="2538"/>
                    <a:pt x="6945" y="2234"/>
                  </a:cubicBezTo>
                  <a:cubicBezTo>
                    <a:pt x="6094" y="1337"/>
                    <a:pt x="5121" y="593"/>
                    <a:pt x="4073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9488;p62">
              <a:extLst>
                <a:ext uri="{FF2B5EF4-FFF2-40B4-BE49-F238E27FC236}">
                  <a16:creationId xmlns:a16="http://schemas.microsoft.com/office/drawing/2014/main" id="{12DA21A6-0DA2-EA86-17AC-CBA32D31E2CC}"/>
                </a:ext>
              </a:extLst>
            </p:cNvPr>
            <p:cNvSpPr/>
            <p:nvPr/>
          </p:nvSpPr>
          <p:spPr>
            <a:xfrm>
              <a:off x="7763597" y="2175325"/>
              <a:ext cx="54750" cy="54350"/>
            </a:xfrm>
            <a:custGeom>
              <a:avLst/>
              <a:gdLst/>
              <a:ahLst/>
              <a:cxnLst/>
              <a:rect l="l" t="t" r="r" b="b"/>
              <a:pathLst>
                <a:path w="2190" h="2174" extrusionOk="0">
                  <a:moveTo>
                    <a:pt x="1095" y="1"/>
                  </a:moveTo>
                  <a:cubicBezTo>
                    <a:pt x="487" y="1"/>
                    <a:pt x="1" y="487"/>
                    <a:pt x="1" y="1080"/>
                  </a:cubicBezTo>
                  <a:cubicBezTo>
                    <a:pt x="1" y="1688"/>
                    <a:pt x="487" y="2174"/>
                    <a:pt x="1095" y="2174"/>
                  </a:cubicBezTo>
                  <a:cubicBezTo>
                    <a:pt x="1703" y="2174"/>
                    <a:pt x="2189" y="1688"/>
                    <a:pt x="2189" y="1080"/>
                  </a:cubicBezTo>
                  <a:cubicBezTo>
                    <a:pt x="2189" y="487"/>
                    <a:pt x="1703" y="1"/>
                    <a:pt x="1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9489;p62">
              <a:extLst>
                <a:ext uri="{FF2B5EF4-FFF2-40B4-BE49-F238E27FC236}">
                  <a16:creationId xmlns:a16="http://schemas.microsoft.com/office/drawing/2014/main" id="{B60CD8E8-6B0B-75FB-ABD7-20F45E4DC935}"/>
                </a:ext>
              </a:extLst>
            </p:cNvPr>
            <p:cNvSpPr/>
            <p:nvPr/>
          </p:nvSpPr>
          <p:spPr>
            <a:xfrm>
              <a:off x="7840722" y="2175325"/>
              <a:ext cx="54750" cy="54350"/>
            </a:xfrm>
            <a:custGeom>
              <a:avLst/>
              <a:gdLst/>
              <a:ahLst/>
              <a:cxnLst/>
              <a:rect l="l" t="t" r="r" b="b"/>
              <a:pathLst>
                <a:path w="2190" h="2174" extrusionOk="0">
                  <a:moveTo>
                    <a:pt x="1095" y="1"/>
                  </a:moveTo>
                  <a:cubicBezTo>
                    <a:pt x="487" y="1"/>
                    <a:pt x="1" y="487"/>
                    <a:pt x="1" y="1080"/>
                  </a:cubicBezTo>
                  <a:cubicBezTo>
                    <a:pt x="1" y="1688"/>
                    <a:pt x="487" y="2174"/>
                    <a:pt x="1095" y="2174"/>
                  </a:cubicBezTo>
                  <a:cubicBezTo>
                    <a:pt x="1703" y="2174"/>
                    <a:pt x="2189" y="1688"/>
                    <a:pt x="2189" y="1080"/>
                  </a:cubicBezTo>
                  <a:cubicBezTo>
                    <a:pt x="2189" y="487"/>
                    <a:pt x="1703" y="1"/>
                    <a:pt x="1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9490;p62">
              <a:extLst>
                <a:ext uri="{FF2B5EF4-FFF2-40B4-BE49-F238E27FC236}">
                  <a16:creationId xmlns:a16="http://schemas.microsoft.com/office/drawing/2014/main" id="{FD7B9F25-EF72-64B5-BF4F-3A04F900B019}"/>
                </a:ext>
              </a:extLst>
            </p:cNvPr>
            <p:cNvSpPr/>
            <p:nvPr/>
          </p:nvSpPr>
          <p:spPr>
            <a:xfrm>
              <a:off x="7681547" y="2014625"/>
              <a:ext cx="295975" cy="392100"/>
            </a:xfrm>
            <a:custGeom>
              <a:avLst/>
              <a:gdLst/>
              <a:ahLst/>
              <a:cxnLst/>
              <a:rect l="l" t="t" r="r" b="b"/>
              <a:pathLst>
                <a:path w="11839" h="15684" extrusionOk="0">
                  <a:moveTo>
                    <a:pt x="6550" y="456"/>
                  </a:moveTo>
                  <a:cubicBezTo>
                    <a:pt x="7082" y="456"/>
                    <a:pt x="7538" y="791"/>
                    <a:pt x="7705" y="1262"/>
                  </a:cubicBezTo>
                  <a:cubicBezTo>
                    <a:pt x="7135" y="1064"/>
                    <a:pt x="6535" y="965"/>
                    <a:pt x="5935" y="965"/>
                  </a:cubicBezTo>
                  <a:cubicBezTo>
                    <a:pt x="5334" y="965"/>
                    <a:pt x="4734" y="1064"/>
                    <a:pt x="4164" y="1262"/>
                  </a:cubicBezTo>
                  <a:cubicBezTo>
                    <a:pt x="4331" y="791"/>
                    <a:pt x="4787" y="456"/>
                    <a:pt x="5319" y="456"/>
                  </a:cubicBezTo>
                  <a:close/>
                  <a:moveTo>
                    <a:pt x="5319" y="0"/>
                  </a:moveTo>
                  <a:cubicBezTo>
                    <a:pt x="4468" y="0"/>
                    <a:pt x="3754" y="639"/>
                    <a:pt x="3632" y="1459"/>
                  </a:cubicBezTo>
                  <a:cubicBezTo>
                    <a:pt x="2416" y="2022"/>
                    <a:pt x="1535" y="3070"/>
                    <a:pt x="1216" y="4362"/>
                  </a:cubicBezTo>
                  <a:cubicBezTo>
                    <a:pt x="882" y="5669"/>
                    <a:pt x="1155" y="7021"/>
                    <a:pt x="1976" y="8085"/>
                  </a:cubicBezTo>
                  <a:lnTo>
                    <a:pt x="2052" y="8176"/>
                  </a:lnTo>
                  <a:lnTo>
                    <a:pt x="2113" y="9787"/>
                  </a:lnTo>
                  <a:cubicBezTo>
                    <a:pt x="2128" y="10213"/>
                    <a:pt x="2219" y="10638"/>
                    <a:pt x="2371" y="11033"/>
                  </a:cubicBezTo>
                  <a:cubicBezTo>
                    <a:pt x="2401" y="11125"/>
                    <a:pt x="2492" y="11185"/>
                    <a:pt x="2584" y="11185"/>
                  </a:cubicBezTo>
                  <a:cubicBezTo>
                    <a:pt x="2614" y="11185"/>
                    <a:pt x="2644" y="11170"/>
                    <a:pt x="2660" y="11170"/>
                  </a:cubicBezTo>
                  <a:cubicBezTo>
                    <a:pt x="2781" y="11125"/>
                    <a:pt x="2842" y="10988"/>
                    <a:pt x="2796" y="10866"/>
                  </a:cubicBezTo>
                  <a:cubicBezTo>
                    <a:pt x="2660" y="10517"/>
                    <a:pt x="2584" y="10152"/>
                    <a:pt x="2568" y="9772"/>
                  </a:cubicBezTo>
                  <a:lnTo>
                    <a:pt x="2477" y="7386"/>
                  </a:lnTo>
                  <a:cubicBezTo>
                    <a:pt x="2462" y="7067"/>
                    <a:pt x="2629" y="6748"/>
                    <a:pt x="2903" y="6566"/>
                  </a:cubicBezTo>
                  <a:lnTo>
                    <a:pt x="4681" y="5380"/>
                  </a:lnTo>
                  <a:cubicBezTo>
                    <a:pt x="4787" y="5304"/>
                    <a:pt x="4818" y="5167"/>
                    <a:pt x="4742" y="5061"/>
                  </a:cubicBezTo>
                  <a:cubicBezTo>
                    <a:pt x="4702" y="4991"/>
                    <a:pt x="4629" y="4954"/>
                    <a:pt x="4554" y="4954"/>
                  </a:cubicBezTo>
                  <a:cubicBezTo>
                    <a:pt x="4514" y="4954"/>
                    <a:pt x="4474" y="4964"/>
                    <a:pt x="4438" y="4985"/>
                  </a:cubicBezTo>
                  <a:lnTo>
                    <a:pt x="2644" y="6186"/>
                  </a:lnTo>
                  <a:cubicBezTo>
                    <a:pt x="2264" y="6429"/>
                    <a:pt x="2021" y="6854"/>
                    <a:pt x="2021" y="7310"/>
                  </a:cubicBezTo>
                  <a:cubicBezTo>
                    <a:pt x="1535" y="6459"/>
                    <a:pt x="1413" y="5441"/>
                    <a:pt x="1657" y="4484"/>
                  </a:cubicBezTo>
                  <a:cubicBezTo>
                    <a:pt x="1945" y="3313"/>
                    <a:pt x="2751" y="2371"/>
                    <a:pt x="3845" y="1885"/>
                  </a:cubicBezTo>
                  <a:cubicBezTo>
                    <a:pt x="4503" y="1582"/>
                    <a:pt x="5215" y="1432"/>
                    <a:pt x="5929" y="1432"/>
                  </a:cubicBezTo>
                  <a:cubicBezTo>
                    <a:pt x="6467" y="1432"/>
                    <a:pt x="7006" y="1517"/>
                    <a:pt x="7523" y="1687"/>
                  </a:cubicBezTo>
                  <a:cubicBezTo>
                    <a:pt x="7112" y="2766"/>
                    <a:pt x="6352" y="3709"/>
                    <a:pt x="5395" y="4362"/>
                  </a:cubicBezTo>
                  <a:lnTo>
                    <a:pt x="5228" y="4468"/>
                  </a:lnTo>
                  <a:cubicBezTo>
                    <a:pt x="5122" y="4544"/>
                    <a:pt x="5091" y="4681"/>
                    <a:pt x="5152" y="4788"/>
                  </a:cubicBezTo>
                  <a:cubicBezTo>
                    <a:pt x="5198" y="4848"/>
                    <a:pt x="5274" y="4894"/>
                    <a:pt x="5349" y="4894"/>
                  </a:cubicBezTo>
                  <a:cubicBezTo>
                    <a:pt x="5395" y="4894"/>
                    <a:pt x="5441" y="4879"/>
                    <a:pt x="5471" y="4848"/>
                  </a:cubicBezTo>
                  <a:lnTo>
                    <a:pt x="5638" y="4742"/>
                  </a:lnTo>
                  <a:cubicBezTo>
                    <a:pt x="5881" y="4575"/>
                    <a:pt x="6125" y="4392"/>
                    <a:pt x="6337" y="4195"/>
                  </a:cubicBezTo>
                  <a:cubicBezTo>
                    <a:pt x="7325" y="4772"/>
                    <a:pt x="8222" y="5487"/>
                    <a:pt x="9012" y="6322"/>
                  </a:cubicBezTo>
                  <a:cubicBezTo>
                    <a:pt x="9255" y="6581"/>
                    <a:pt x="9392" y="6930"/>
                    <a:pt x="9377" y="7280"/>
                  </a:cubicBezTo>
                  <a:lnTo>
                    <a:pt x="9270" y="9772"/>
                  </a:lnTo>
                  <a:cubicBezTo>
                    <a:pt x="9240" y="10638"/>
                    <a:pt x="8875" y="11444"/>
                    <a:pt x="8252" y="12052"/>
                  </a:cubicBezTo>
                  <a:cubicBezTo>
                    <a:pt x="7614" y="12660"/>
                    <a:pt x="6793" y="12994"/>
                    <a:pt x="5927" y="12994"/>
                  </a:cubicBezTo>
                  <a:cubicBezTo>
                    <a:pt x="4863" y="12994"/>
                    <a:pt x="3891" y="12508"/>
                    <a:pt x="3237" y="11672"/>
                  </a:cubicBezTo>
                  <a:cubicBezTo>
                    <a:pt x="3193" y="11610"/>
                    <a:pt x="3128" y="11579"/>
                    <a:pt x="3060" y="11579"/>
                  </a:cubicBezTo>
                  <a:cubicBezTo>
                    <a:pt x="3012" y="11579"/>
                    <a:pt x="2962" y="11595"/>
                    <a:pt x="2918" y="11626"/>
                  </a:cubicBezTo>
                  <a:cubicBezTo>
                    <a:pt x="2827" y="11702"/>
                    <a:pt x="2796" y="11839"/>
                    <a:pt x="2872" y="11945"/>
                  </a:cubicBezTo>
                  <a:cubicBezTo>
                    <a:pt x="3161" y="12310"/>
                    <a:pt x="3495" y="12614"/>
                    <a:pt x="3875" y="12857"/>
                  </a:cubicBezTo>
                  <a:lnTo>
                    <a:pt x="3875" y="13298"/>
                  </a:lnTo>
                  <a:lnTo>
                    <a:pt x="3419" y="13389"/>
                  </a:lnTo>
                  <a:cubicBezTo>
                    <a:pt x="2128" y="13647"/>
                    <a:pt x="942" y="14316"/>
                    <a:pt x="91" y="15304"/>
                  </a:cubicBezTo>
                  <a:cubicBezTo>
                    <a:pt x="0" y="15410"/>
                    <a:pt x="15" y="15547"/>
                    <a:pt x="107" y="15638"/>
                  </a:cubicBezTo>
                  <a:cubicBezTo>
                    <a:pt x="152" y="15669"/>
                    <a:pt x="213" y="15684"/>
                    <a:pt x="258" y="15684"/>
                  </a:cubicBezTo>
                  <a:cubicBezTo>
                    <a:pt x="319" y="15684"/>
                    <a:pt x="380" y="15669"/>
                    <a:pt x="426" y="15608"/>
                  </a:cubicBezTo>
                  <a:cubicBezTo>
                    <a:pt x="1231" y="14696"/>
                    <a:pt x="2310" y="14073"/>
                    <a:pt x="3495" y="13845"/>
                  </a:cubicBezTo>
                  <a:lnTo>
                    <a:pt x="4088" y="13723"/>
                  </a:lnTo>
                  <a:cubicBezTo>
                    <a:pt x="4225" y="13693"/>
                    <a:pt x="4331" y="13571"/>
                    <a:pt x="4331" y="13435"/>
                  </a:cubicBezTo>
                  <a:lnTo>
                    <a:pt x="4331" y="13115"/>
                  </a:lnTo>
                  <a:cubicBezTo>
                    <a:pt x="4818" y="13328"/>
                    <a:pt x="5365" y="13450"/>
                    <a:pt x="5927" y="13450"/>
                  </a:cubicBezTo>
                  <a:cubicBezTo>
                    <a:pt x="6474" y="13450"/>
                    <a:pt x="7021" y="13328"/>
                    <a:pt x="7507" y="13100"/>
                  </a:cubicBezTo>
                  <a:lnTo>
                    <a:pt x="7507" y="13435"/>
                  </a:lnTo>
                  <a:cubicBezTo>
                    <a:pt x="7507" y="13571"/>
                    <a:pt x="7614" y="13693"/>
                    <a:pt x="7751" y="13723"/>
                  </a:cubicBezTo>
                  <a:lnTo>
                    <a:pt x="8343" y="13845"/>
                  </a:lnTo>
                  <a:cubicBezTo>
                    <a:pt x="9529" y="14073"/>
                    <a:pt x="10608" y="14696"/>
                    <a:pt x="11413" y="15608"/>
                  </a:cubicBezTo>
                  <a:cubicBezTo>
                    <a:pt x="11459" y="15669"/>
                    <a:pt x="11519" y="15684"/>
                    <a:pt x="11580" y="15684"/>
                  </a:cubicBezTo>
                  <a:cubicBezTo>
                    <a:pt x="11626" y="15684"/>
                    <a:pt x="11687" y="15669"/>
                    <a:pt x="11732" y="15638"/>
                  </a:cubicBezTo>
                  <a:cubicBezTo>
                    <a:pt x="11823" y="15547"/>
                    <a:pt x="11839" y="15410"/>
                    <a:pt x="11747" y="15304"/>
                  </a:cubicBezTo>
                  <a:cubicBezTo>
                    <a:pt x="10896" y="14316"/>
                    <a:pt x="9711" y="13647"/>
                    <a:pt x="8419" y="13389"/>
                  </a:cubicBezTo>
                  <a:lnTo>
                    <a:pt x="7963" y="13298"/>
                  </a:lnTo>
                  <a:lnTo>
                    <a:pt x="7963" y="12857"/>
                  </a:lnTo>
                  <a:cubicBezTo>
                    <a:pt x="8176" y="12720"/>
                    <a:pt x="8374" y="12568"/>
                    <a:pt x="8571" y="12386"/>
                  </a:cubicBezTo>
                  <a:cubicBezTo>
                    <a:pt x="9286" y="11702"/>
                    <a:pt x="9696" y="10775"/>
                    <a:pt x="9726" y="9787"/>
                  </a:cubicBezTo>
                  <a:lnTo>
                    <a:pt x="9787" y="8237"/>
                  </a:lnTo>
                  <a:lnTo>
                    <a:pt x="9909" y="8085"/>
                  </a:lnTo>
                  <a:cubicBezTo>
                    <a:pt x="10896" y="6763"/>
                    <a:pt x="11079" y="5031"/>
                    <a:pt x="10349" y="3526"/>
                  </a:cubicBezTo>
                  <a:cubicBezTo>
                    <a:pt x="10316" y="3448"/>
                    <a:pt x="10232" y="3402"/>
                    <a:pt x="10142" y="3402"/>
                  </a:cubicBezTo>
                  <a:cubicBezTo>
                    <a:pt x="10110" y="3402"/>
                    <a:pt x="10077" y="3408"/>
                    <a:pt x="10045" y="3420"/>
                  </a:cubicBezTo>
                  <a:cubicBezTo>
                    <a:pt x="9939" y="3481"/>
                    <a:pt x="9893" y="3617"/>
                    <a:pt x="9939" y="3739"/>
                  </a:cubicBezTo>
                  <a:cubicBezTo>
                    <a:pt x="10516" y="4909"/>
                    <a:pt x="10456" y="6262"/>
                    <a:pt x="9833" y="7371"/>
                  </a:cubicBezTo>
                  <a:lnTo>
                    <a:pt x="9833" y="7295"/>
                  </a:lnTo>
                  <a:cubicBezTo>
                    <a:pt x="9848" y="6824"/>
                    <a:pt x="9665" y="6353"/>
                    <a:pt x="9346" y="6003"/>
                  </a:cubicBezTo>
                  <a:cubicBezTo>
                    <a:pt x="8556" y="5167"/>
                    <a:pt x="7659" y="4453"/>
                    <a:pt x="6672" y="3876"/>
                  </a:cubicBezTo>
                  <a:cubicBezTo>
                    <a:pt x="7234" y="3283"/>
                    <a:pt x="7659" y="2599"/>
                    <a:pt x="7948" y="1839"/>
                  </a:cubicBezTo>
                  <a:cubicBezTo>
                    <a:pt x="7979" y="1854"/>
                    <a:pt x="8009" y="1870"/>
                    <a:pt x="8024" y="1885"/>
                  </a:cubicBezTo>
                  <a:cubicBezTo>
                    <a:pt x="8571" y="2128"/>
                    <a:pt x="9042" y="2478"/>
                    <a:pt x="9422" y="2933"/>
                  </a:cubicBezTo>
                  <a:cubicBezTo>
                    <a:pt x="9465" y="2985"/>
                    <a:pt x="9533" y="3013"/>
                    <a:pt x="9600" y="3013"/>
                  </a:cubicBezTo>
                  <a:cubicBezTo>
                    <a:pt x="9651" y="3013"/>
                    <a:pt x="9702" y="2997"/>
                    <a:pt x="9741" y="2964"/>
                  </a:cubicBezTo>
                  <a:cubicBezTo>
                    <a:pt x="9848" y="2873"/>
                    <a:pt x="9863" y="2736"/>
                    <a:pt x="9772" y="2630"/>
                  </a:cubicBezTo>
                  <a:cubicBezTo>
                    <a:pt x="9362" y="2128"/>
                    <a:pt x="8830" y="1733"/>
                    <a:pt x="8237" y="1459"/>
                  </a:cubicBezTo>
                  <a:cubicBezTo>
                    <a:pt x="8115" y="639"/>
                    <a:pt x="7401" y="0"/>
                    <a:pt x="6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9491;p62">
              <a:extLst>
                <a:ext uri="{FF2B5EF4-FFF2-40B4-BE49-F238E27FC236}">
                  <a16:creationId xmlns:a16="http://schemas.microsoft.com/office/drawing/2014/main" id="{92E0551C-2D0C-A77E-CD31-EED91D371CCE}"/>
                </a:ext>
              </a:extLst>
            </p:cNvPr>
            <p:cNvSpPr/>
            <p:nvPr/>
          </p:nvSpPr>
          <p:spPr>
            <a:xfrm>
              <a:off x="7757897" y="2169625"/>
              <a:ext cx="66125" cy="66150"/>
            </a:xfrm>
            <a:custGeom>
              <a:avLst/>
              <a:gdLst/>
              <a:ahLst/>
              <a:cxnLst/>
              <a:rect l="l" t="t" r="r" b="b"/>
              <a:pathLst>
                <a:path w="2645" h="2646" extrusionOk="0">
                  <a:moveTo>
                    <a:pt x="1323" y="457"/>
                  </a:moveTo>
                  <a:cubicBezTo>
                    <a:pt x="1794" y="457"/>
                    <a:pt x="2189" y="852"/>
                    <a:pt x="2189" y="1323"/>
                  </a:cubicBezTo>
                  <a:cubicBezTo>
                    <a:pt x="2189" y="1809"/>
                    <a:pt x="1794" y="2189"/>
                    <a:pt x="1323" y="2189"/>
                  </a:cubicBezTo>
                  <a:cubicBezTo>
                    <a:pt x="852" y="2189"/>
                    <a:pt x="457" y="1809"/>
                    <a:pt x="457" y="1323"/>
                  </a:cubicBezTo>
                  <a:cubicBezTo>
                    <a:pt x="457" y="852"/>
                    <a:pt x="852" y="457"/>
                    <a:pt x="1323" y="457"/>
                  </a:cubicBezTo>
                  <a:close/>
                  <a:moveTo>
                    <a:pt x="1323" y="1"/>
                  </a:moveTo>
                  <a:cubicBezTo>
                    <a:pt x="593" y="1"/>
                    <a:pt x="1" y="594"/>
                    <a:pt x="1" y="1323"/>
                  </a:cubicBezTo>
                  <a:cubicBezTo>
                    <a:pt x="1" y="2052"/>
                    <a:pt x="593" y="2645"/>
                    <a:pt x="1323" y="2645"/>
                  </a:cubicBezTo>
                  <a:cubicBezTo>
                    <a:pt x="2052" y="2645"/>
                    <a:pt x="2645" y="2052"/>
                    <a:pt x="2645" y="1323"/>
                  </a:cubicBezTo>
                  <a:cubicBezTo>
                    <a:pt x="2645" y="594"/>
                    <a:pt x="2052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9492;p62">
              <a:extLst>
                <a:ext uri="{FF2B5EF4-FFF2-40B4-BE49-F238E27FC236}">
                  <a16:creationId xmlns:a16="http://schemas.microsoft.com/office/drawing/2014/main" id="{70DD65F3-1C4F-1A5E-F9C0-AC6A9520E6BC}"/>
                </a:ext>
              </a:extLst>
            </p:cNvPr>
            <p:cNvSpPr/>
            <p:nvPr/>
          </p:nvSpPr>
          <p:spPr>
            <a:xfrm>
              <a:off x="7835022" y="2169625"/>
              <a:ext cx="66125" cy="66150"/>
            </a:xfrm>
            <a:custGeom>
              <a:avLst/>
              <a:gdLst/>
              <a:ahLst/>
              <a:cxnLst/>
              <a:rect l="l" t="t" r="r" b="b"/>
              <a:pathLst>
                <a:path w="2645" h="2646" extrusionOk="0">
                  <a:moveTo>
                    <a:pt x="1323" y="457"/>
                  </a:moveTo>
                  <a:cubicBezTo>
                    <a:pt x="1794" y="457"/>
                    <a:pt x="2189" y="852"/>
                    <a:pt x="2189" y="1323"/>
                  </a:cubicBezTo>
                  <a:cubicBezTo>
                    <a:pt x="2189" y="1809"/>
                    <a:pt x="1794" y="2189"/>
                    <a:pt x="1323" y="2189"/>
                  </a:cubicBezTo>
                  <a:cubicBezTo>
                    <a:pt x="852" y="2189"/>
                    <a:pt x="457" y="1809"/>
                    <a:pt x="457" y="1323"/>
                  </a:cubicBezTo>
                  <a:cubicBezTo>
                    <a:pt x="457" y="852"/>
                    <a:pt x="852" y="457"/>
                    <a:pt x="1323" y="457"/>
                  </a:cubicBezTo>
                  <a:close/>
                  <a:moveTo>
                    <a:pt x="1323" y="1"/>
                  </a:moveTo>
                  <a:cubicBezTo>
                    <a:pt x="593" y="1"/>
                    <a:pt x="1" y="594"/>
                    <a:pt x="1" y="1323"/>
                  </a:cubicBezTo>
                  <a:cubicBezTo>
                    <a:pt x="1" y="2052"/>
                    <a:pt x="593" y="2645"/>
                    <a:pt x="1323" y="2645"/>
                  </a:cubicBezTo>
                  <a:cubicBezTo>
                    <a:pt x="2052" y="2645"/>
                    <a:pt x="2645" y="2052"/>
                    <a:pt x="2645" y="1323"/>
                  </a:cubicBezTo>
                  <a:cubicBezTo>
                    <a:pt x="2645" y="594"/>
                    <a:pt x="2052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9493;p62">
              <a:extLst>
                <a:ext uri="{FF2B5EF4-FFF2-40B4-BE49-F238E27FC236}">
                  <a16:creationId xmlns:a16="http://schemas.microsoft.com/office/drawing/2014/main" id="{FBEED4B3-A760-80DF-F474-D8FB7D95BDAA}"/>
                </a:ext>
              </a:extLst>
            </p:cNvPr>
            <p:cNvSpPr/>
            <p:nvPr/>
          </p:nvSpPr>
          <p:spPr>
            <a:xfrm>
              <a:off x="7804247" y="2243725"/>
              <a:ext cx="51700" cy="23575"/>
            </a:xfrm>
            <a:custGeom>
              <a:avLst/>
              <a:gdLst/>
              <a:ahLst/>
              <a:cxnLst/>
              <a:rect l="l" t="t" r="r" b="b"/>
              <a:pathLst>
                <a:path w="2068" h="943" extrusionOk="0">
                  <a:moveTo>
                    <a:pt x="254" y="0"/>
                  </a:moveTo>
                  <a:cubicBezTo>
                    <a:pt x="163" y="0"/>
                    <a:pt x="82" y="58"/>
                    <a:pt x="46" y="152"/>
                  </a:cubicBezTo>
                  <a:cubicBezTo>
                    <a:pt x="1" y="259"/>
                    <a:pt x="46" y="395"/>
                    <a:pt x="168" y="441"/>
                  </a:cubicBezTo>
                  <a:lnTo>
                    <a:pt x="350" y="517"/>
                  </a:lnTo>
                  <a:cubicBezTo>
                    <a:pt x="396" y="532"/>
                    <a:pt x="441" y="563"/>
                    <a:pt x="472" y="608"/>
                  </a:cubicBezTo>
                  <a:lnTo>
                    <a:pt x="578" y="730"/>
                  </a:lnTo>
                  <a:cubicBezTo>
                    <a:pt x="685" y="866"/>
                    <a:pt x="852" y="942"/>
                    <a:pt x="1019" y="942"/>
                  </a:cubicBezTo>
                  <a:lnTo>
                    <a:pt x="1034" y="942"/>
                  </a:lnTo>
                  <a:cubicBezTo>
                    <a:pt x="1201" y="942"/>
                    <a:pt x="1369" y="866"/>
                    <a:pt x="1475" y="745"/>
                  </a:cubicBezTo>
                  <a:lnTo>
                    <a:pt x="1596" y="623"/>
                  </a:lnTo>
                  <a:cubicBezTo>
                    <a:pt x="1612" y="578"/>
                    <a:pt x="1657" y="563"/>
                    <a:pt x="1688" y="532"/>
                  </a:cubicBezTo>
                  <a:lnTo>
                    <a:pt x="1900" y="441"/>
                  </a:lnTo>
                  <a:cubicBezTo>
                    <a:pt x="2022" y="380"/>
                    <a:pt x="2068" y="243"/>
                    <a:pt x="2007" y="137"/>
                  </a:cubicBezTo>
                  <a:cubicBezTo>
                    <a:pt x="1964" y="52"/>
                    <a:pt x="1884" y="4"/>
                    <a:pt x="1803" y="4"/>
                  </a:cubicBezTo>
                  <a:cubicBezTo>
                    <a:pt x="1769" y="4"/>
                    <a:pt x="1735" y="13"/>
                    <a:pt x="1703" y="31"/>
                  </a:cubicBezTo>
                  <a:lnTo>
                    <a:pt x="1490" y="122"/>
                  </a:lnTo>
                  <a:cubicBezTo>
                    <a:pt x="1399" y="167"/>
                    <a:pt x="1308" y="243"/>
                    <a:pt x="1247" y="319"/>
                  </a:cubicBezTo>
                  <a:lnTo>
                    <a:pt x="1141" y="441"/>
                  </a:lnTo>
                  <a:cubicBezTo>
                    <a:pt x="1095" y="487"/>
                    <a:pt x="1049" y="487"/>
                    <a:pt x="1034" y="487"/>
                  </a:cubicBezTo>
                  <a:cubicBezTo>
                    <a:pt x="1004" y="487"/>
                    <a:pt x="973" y="487"/>
                    <a:pt x="928" y="441"/>
                  </a:cubicBezTo>
                  <a:lnTo>
                    <a:pt x="837" y="319"/>
                  </a:lnTo>
                  <a:cubicBezTo>
                    <a:pt x="745" y="213"/>
                    <a:pt x="639" y="137"/>
                    <a:pt x="517" y="91"/>
                  </a:cubicBezTo>
                  <a:lnTo>
                    <a:pt x="335" y="15"/>
                  </a:lnTo>
                  <a:cubicBezTo>
                    <a:pt x="308" y="5"/>
                    <a:pt x="2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9494;p62">
              <a:extLst>
                <a:ext uri="{FF2B5EF4-FFF2-40B4-BE49-F238E27FC236}">
                  <a16:creationId xmlns:a16="http://schemas.microsoft.com/office/drawing/2014/main" id="{2A810065-698A-0639-8D1F-C44204581F55}"/>
                </a:ext>
              </a:extLst>
            </p:cNvPr>
            <p:cNvSpPr/>
            <p:nvPr/>
          </p:nvSpPr>
          <p:spPr>
            <a:xfrm>
              <a:off x="7792472" y="2274825"/>
              <a:ext cx="76025" cy="24400"/>
            </a:xfrm>
            <a:custGeom>
              <a:avLst/>
              <a:gdLst/>
              <a:ahLst/>
              <a:cxnLst/>
              <a:rect l="l" t="t" r="r" b="b"/>
              <a:pathLst>
                <a:path w="3041" h="976" extrusionOk="0">
                  <a:moveTo>
                    <a:pt x="2781" y="1"/>
                  </a:moveTo>
                  <a:cubicBezTo>
                    <a:pt x="2731" y="1"/>
                    <a:pt x="2683" y="16"/>
                    <a:pt x="2645" y="48"/>
                  </a:cubicBezTo>
                  <a:cubicBezTo>
                    <a:pt x="2250" y="367"/>
                    <a:pt x="1870" y="519"/>
                    <a:pt x="1505" y="519"/>
                  </a:cubicBezTo>
                  <a:cubicBezTo>
                    <a:pt x="1140" y="519"/>
                    <a:pt x="761" y="367"/>
                    <a:pt x="396" y="63"/>
                  </a:cubicBezTo>
                  <a:cubicBezTo>
                    <a:pt x="354" y="21"/>
                    <a:pt x="299" y="2"/>
                    <a:pt x="245" y="2"/>
                  </a:cubicBezTo>
                  <a:cubicBezTo>
                    <a:pt x="181" y="2"/>
                    <a:pt x="118" y="29"/>
                    <a:pt x="77" y="78"/>
                  </a:cubicBezTo>
                  <a:cubicBezTo>
                    <a:pt x="1" y="185"/>
                    <a:pt x="1" y="322"/>
                    <a:pt x="107" y="413"/>
                  </a:cubicBezTo>
                  <a:cubicBezTo>
                    <a:pt x="548" y="793"/>
                    <a:pt x="1019" y="975"/>
                    <a:pt x="1505" y="975"/>
                  </a:cubicBezTo>
                  <a:cubicBezTo>
                    <a:pt x="1976" y="975"/>
                    <a:pt x="2447" y="793"/>
                    <a:pt x="2918" y="413"/>
                  </a:cubicBezTo>
                  <a:cubicBezTo>
                    <a:pt x="3025" y="337"/>
                    <a:pt x="3040" y="185"/>
                    <a:pt x="2964" y="94"/>
                  </a:cubicBezTo>
                  <a:cubicBezTo>
                    <a:pt x="2920" y="32"/>
                    <a:pt x="2850" y="1"/>
                    <a:pt x="2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9495;p62">
              <a:extLst>
                <a:ext uri="{FF2B5EF4-FFF2-40B4-BE49-F238E27FC236}">
                  <a16:creationId xmlns:a16="http://schemas.microsoft.com/office/drawing/2014/main" id="{EE57D0B2-CA72-E9DD-8075-41E876DE01E6}"/>
                </a:ext>
              </a:extLst>
            </p:cNvPr>
            <p:cNvSpPr/>
            <p:nvPr/>
          </p:nvSpPr>
          <p:spPr>
            <a:xfrm>
              <a:off x="7810322" y="2308300"/>
              <a:ext cx="39550" cy="13700"/>
            </a:xfrm>
            <a:custGeom>
              <a:avLst/>
              <a:gdLst/>
              <a:ahLst/>
              <a:cxnLst/>
              <a:rect l="l" t="t" r="r" b="b"/>
              <a:pathLst>
                <a:path w="1582" h="548" extrusionOk="0">
                  <a:moveTo>
                    <a:pt x="252" y="1"/>
                  </a:moveTo>
                  <a:cubicBezTo>
                    <a:pt x="157" y="1"/>
                    <a:pt x="67" y="59"/>
                    <a:pt x="31" y="153"/>
                  </a:cubicBezTo>
                  <a:cubicBezTo>
                    <a:pt x="1" y="274"/>
                    <a:pt x="62" y="411"/>
                    <a:pt x="183" y="441"/>
                  </a:cubicBezTo>
                  <a:cubicBezTo>
                    <a:pt x="381" y="517"/>
                    <a:pt x="578" y="548"/>
                    <a:pt x="791" y="548"/>
                  </a:cubicBezTo>
                  <a:cubicBezTo>
                    <a:pt x="989" y="548"/>
                    <a:pt x="1186" y="517"/>
                    <a:pt x="1384" y="457"/>
                  </a:cubicBezTo>
                  <a:cubicBezTo>
                    <a:pt x="1505" y="411"/>
                    <a:pt x="1581" y="274"/>
                    <a:pt x="1536" y="153"/>
                  </a:cubicBezTo>
                  <a:cubicBezTo>
                    <a:pt x="1499" y="68"/>
                    <a:pt x="1415" y="2"/>
                    <a:pt x="1320" y="2"/>
                  </a:cubicBezTo>
                  <a:cubicBezTo>
                    <a:pt x="1296" y="2"/>
                    <a:pt x="1272" y="7"/>
                    <a:pt x="1247" y="16"/>
                  </a:cubicBezTo>
                  <a:cubicBezTo>
                    <a:pt x="1088" y="69"/>
                    <a:pt x="932" y="96"/>
                    <a:pt x="780" y="96"/>
                  </a:cubicBezTo>
                  <a:cubicBezTo>
                    <a:pt x="628" y="96"/>
                    <a:pt x="480" y="69"/>
                    <a:pt x="335" y="16"/>
                  </a:cubicBezTo>
                  <a:cubicBezTo>
                    <a:pt x="308" y="6"/>
                    <a:pt x="280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6" name="Rectangle: Rounded Corners 7125">
            <a:extLst>
              <a:ext uri="{FF2B5EF4-FFF2-40B4-BE49-F238E27FC236}">
                <a16:creationId xmlns:a16="http://schemas.microsoft.com/office/drawing/2014/main" id="{1FC1F3E5-5FA7-8895-7231-86F74E3B01ED}"/>
              </a:ext>
            </a:extLst>
          </p:cNvPr>
          <p:cNvSpPr/>
          <p:nvPr/>
        </p:nvSpPr>
        <p:spPr>
          <a:xfrm>
            <a:off x="2668744" y="3096900"/>
            <a:ext cx="4093521" cy="423415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minutes.</a:t>
            </a:r>
          </a:p>
        </p:txBody>
      </p:sp>
      <p:grpSp>
        <p:nvGrpSpPr>
          <p:cNvPr id="7127" name="Google Shape;8053;p55">
            <a:extLst>
              <a:ext uri="{FF2B5EF4-FFF2-40B4-BE49-F238E27FC236}">
                <a16:creationId xmlns:a16="http://schemas.microsoft.com/office/drawing/2014/main" id="{271856B4-7E07-8FE2-D894-BD9BB2D72CF1}"/>
              </a:ext>
            </a:extLst>
          </p:cNvPr>
          <p:cNvGrpSpPr/>
          <p:nvPr/>
        </p:nvGrpSpPr>
        <p:grpSpPr>
          <a:xfrm>
            <a:off x="2060642" y="3697698"/>
            <a:ext cx="445148" cy="436395"/>
            <a:chOff x="1554847" y="3258500"/>
            <a:chExt cx="430100" cy="439600"/>
          </a:xfrm>
        </p:grpSpPr>
        <p:sp>
          <p:nvSpPr>
            <p:cNvPr id="7128" name="Google Shape;8054;p55">
              <a:extLst>
                <a:ext uri="{FF2B5EF4-FFF2-40B4-BE49-F238E27FC236}">
                  <a16:creationId xmlns:a16="http://schemas.microsoft.com/office/drawing/2014/main" id="{525A3612-7E87-650E-582F-27D7AC1C9253}"/>
                </a:ext>
              </a:extLst>
            </p:cNvPr>
            <p:cNvSpPr/>
            <p:nvPr/>
          </p:nvSpPr>
          <p:spPr>
            <a:xfrm>
              <a:off x="1554847" y="3258500"/>
              <a:ext cx="430100" cy="439600"/>
            </a:xfrm>
            <a:custGeom>
              <a:avLst/>
              <a:gdLst/>
              <a:ahLst/>
              <a:cxnLst/>
              <a:rect l="l" t="t" r="r" b="b"/>
              <a:pathLst>
                <a:path w="17204" h="17584" extrusionOk="0">
                  <a:moveTo>
                    <a:pt x="1520" y="0"/>
                  </a:moveTo>
                  <a:cubicBezTo>
                    <a:pt x="867" y="0"/>
                    <a:pt x="335" y="532"/>
                    <a:pt x="335" y="1171"/>
                  </a:cubicBezTo>
                  <a:lnTo>
                    <a:pt x="335" y="5213"/>
                  </a:lnTo>
                  <a:lnTo>
                    <a:pt x="259" y="5547"/>
                  </a:lnTo>
                  <a:cubicBezTo>
                    <a:pt x="31" y="6383"/>
                    <a:pt x="1" y="7280"/>
                    <a:pt x="168" y="8146"/>
                  </a:cubicBezTo>
                  <a:cubicBezTo>
                    <a:pt x="198" y="8359"/>
                    <a:pt x="305" y="8556"/>
                    <a:pt x="457" y="8724"/>
                  </a:cubicBezTo>
                  <a:cubicBezTo>
                    <a:pt x="411" y="8936"/>
                    <a:pt x="441" y="9149"/>
                    <a:pt x="532" y="9362"/>
                  </a:cubicBezTo>
                  <a:cubicBezTo>
                    <a:pt x="730" y="9818"/>
                    <a:pt x="973" y="10243"/>
                    <a:pt x="1277" y="10623"/>
                  </a:cubicBezTo>
                  <a:lnTo>
                    <a:pt x="1429" y="10821"/>
                  </a:lnTo>
                  <a:lnTo>
                    <a:pt x="1611" y="12112"/>
                  </a:lnTo>
                  <a:cubicBezTo>
                    <a:pt x="1718" y="12918"/>
                    <a:pt x="2432" y="13526"/>
                    <a:pt x="3253" y="13526"/>
                  </a:cubicBezTo>
                  <a:cubicBezTo>
                    <a:pt x="3739" y="13526"/>
                    <a:pt x="4165" y="13328"/>
                    <a:pt x="4469" y="12994"/>
                  </a:cubicBezTo>
                  <a:cubicBezTo>
                    <a:pt x="4605" y="13237"/>
                    <a:pt x="4772" y="13450"/>
                    <a:pt x="4940" y="13663"/>
                  </a:cubicBezTo>
                  <a:cubicBezTo>
                    <a:pt x="3830" y="14058"/>
                    <a:pt x="2812" y="14742"/>
                    <a:pt x="2037" y="15638"/>
                  </a:cubicBezTo>
                  <a:cubicBezTo>
                    <a:pt x="1611" y="16124"/>
                    <a:pt x="1657" y="16869"/>
                    <a:pt x="2143" y="17295"/>
                  </a:cubicBezTo>
                  <a:cubicBezTo>
                    <a:pt x="2371" y="17492"/>
                    <a:pt x="2645" y="17583"/>
                    <a:pt x="2918" y="17583"/>
                  </a:cubicBezTo>
                  <a:cubicBezTo>
                    <a:pt x="3177" y="17583"/>
                    <a:pt x="3405" y="17507"/>
                    <a:pt x="3602" y="17371"/>
                  </a:cubicBezTo>
                  <a:lnTo>
                    <a:pt x="13572" y="17371"/>
                  </a:lnTo>
                  <a:cubicBezTo>
                    <a:pt x="13769" y="17507"/>
                    <a:pt x="13997" y="17583"/>
                    <a:pt x="14240" y="17583"/>
                  </a:cubicBezTo>
                  <a:cubicBezTo>
                    <a:pt x="14529" y="17583"/>
                    <a:pt x="14803" y="17477"/>
                    <a:pt x="15015" y="17295"/>
                  </a:cubicBezTo>
                  <a:cubicBezTo>
                    <a:pt x="15517" y="16869"/>
                    <a:pt x="15562" y="16124"/>
                    <a:pt x="15137" y="15638"/>
                  </a:cubicBezTo>
                  <a:cubicBezTo>
                    <a:pt x="14347" y="14742"/>
                    <a:pt x="13344" y="14058"/>
                    <a:pt x="12219" y="13663"/>
                  </a:cubicBezTo>
                  <a:cubicBezTo>
                    <a:pt x="12401" y="13450"/>
                    <a:pt x="12569" y="13222"/>
                    <a:pt x="12705" y="12979"/>
                  </a:cubicBezTo>
                  <a:cubicBezTo>
                    <a:pt x="13009" y="13313"/>
                    <a:pt x="13465" y="13526"/>
                    <a:pt x="13951" y="13526"/>
                  </a:cubicBezTo>
                  <a:cubicBezTo>
                    <a:pt x="14772" y="13526"/>
                    <a:pt x="15486" y="12918"/>
                    <a:pt x="15593" y="12112"/>
                  </a:cubicBezTo>
                  <a:lnTo>
                    <a:pt x="15775" y="10821"/>
                  </a:lnTo>
                  <a:lnTo>
                    <a:pt x="15927" y="10623"/>
                  </a:lnTo>
                  <a:cubicBezTo>
                    <a:pt x="16474" y="9924"/>
                    <a:pt x="16854" y="9088"/>
                    <a:pt x="17021" y="8207"/>
                  </a:cubicBezTo>
                  <a:cubicBezTo>
                    <a:pt x="17204" y="7341"/>
                    <a:pt x="17173" y="6414"/>
                    <a:pt x="16945" y="5547"/>
                  </a:cubicBezTo>
                  <a:lnTo>
                    <a:pt x="16854" y="5213"/>
                  </a:lnTo>
                  <a:lnTo>
                    <a:pt x="16854" y="1171"/>
                  </a:lnTo>
                  <a:cubicBezTo>
                    <a:pt x="16854" y="532"/>
                    <a:pt x="16337" y="0"/>
                    <a:pt x="15684" y="0"/>
                  </a:cubicBezTo>
                  <a:cubicBezTo>
                    <a:pt x="15380" y="0"/>
                    <a:pt x="15106" y="107"/>
                    <a:pt x="14894" y="289"/>
                  </a:cubicBezTo>
                  <a:lnTo>
                    <a:pt x="14149" y="365"/>
                  </a:lnTo>
                  <a:cubicBezTo>
                    <a:pt x="13967" y="259"/>
                    <a:pt x="13754" y="198"/>
                    <a:pt x="13541" y="198"/>
                  </a:cubicBezTo>
                  <a:lnTo>
                    <a:pt x="13511" y="198"/>
                  </a:lnTo>
                  <a:cubicBezTo>
                    <a:pt x="13192" y="213"/>
                    <a:pt x="12903" y="335"/>
                    <a:pt x="12675" y="563"/>
                  </a:cubicBezTo>
                  <a:cubicBezTo>
                    <a:pt x="12462" y="791"/>
                    <a:pt x="12356" y="1095"/>
                    <a:pt x="12356" y="1414"/>
                  </a:cubicBezTo>
                  <a:lnTo>
                    <a:pt x="12386" y="2219"/>
                  </a:lnTo>
                  <a:cubicBezTo>
                    <a:pt x="12173" y="2052"/>
                    <a:pt x="11945" y="1900"/>
                    <a:pt x="11718" y="1763"/>
                  </a:cubicBezTo>
                  <a:cubicBezTo>
                    <a:pt x="11353" y="730"/>
                    <a:pt x="10350" y="0"/>
                    <a:pt x="9210" y="0"/>
                  </a:cubicBezTo>
                  <a:lnTo>
                    <a:pt x="7979" y="0"/>
                  </a:lnTo>
                  <a:cubicBezTo>
                    <a:pt x="6854" y="0"/>
                    <a:pt x="5851" y="730"/>
                    <a:pt x="5487" y="1763"/>
                  </a:cubicBezTo>
                  <a:cubicBezTo>
                    <a:pt x="5259" y="1900"/>
                    <a:pt x="5031" y="2052"/>
                    <a:pt x="4818" y="2219"/>
                  </a:cubicBezTo>
                  <a:lnTo>
                    <a:pt x="4848" y="1414"/>
                  </a:lnTo>
                  <a:cubicBezTo>
                    <a:pt x="4864" y="760"/>
                    <a:pt x="4347" y="213"/>
                    <a:pt x="3693" y="198"/>
                  </a:cubicBezTo>
                  <a:lnTo>
                    <a:pt x="3663" y="198"/>
                  </a:lnTo>
                  <a:cubicBezTo>
                    <a:pt x="3435" y="198"/>
                    <a:pt x="3238" y="259"/>
                    <a:pt x="3055" y="365"/>
                  </a:cubicBezTo>
                  <a:lnTo>
                    <a:pt x="2295" y="289"/>
                  </a:lnTo>
                  <a:cubicBezTo>
                    <a:pt x="2098" y="107"/>
                    <a:pt x="1824" y="0"/>
                    <a:pt x="1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7129" name="Google Shape;8055;p55">
              <a:extLst>
                <a:ext uri="{FF2B5EF4-FFF2-40B4-BE49-F238E27FC236}">
                  <a16:creationId xmlns:a16="http://schemas.microsoft.com/office/drawing/2014/main" id="{B5E29759-C287-B2CC-748F-D4BDD8F04EB5}"/>
                </a:ext>
              </a:extLst>
            </p:cNvPr>
            <p:cNvSpPr/>
            <p:nvPr/>
          </p:nvSpPr>
          <p:spPr>
            <a:xfrm>
              <a:off x="1717847" y="3287375"/>
              <a:ext cx="104125" cy="96900"/>
            </a:xfrm>
            <a:custGeom>
              <a:avLst/>
              <a:gdLst/>
              <a:ahLst/>
              <a:cxnLst/>
              <a:rect l="l" t="t" r="r" b="b"/>
              <a:pathLst>
                <a:path w="4165" h="3876" extrusionOk="0">
                  <a:moveTo>
                    <a:pt x="1474" y="0"/>
                  </a:moveTo>
                  <a:cubicBezTo>
                    <a:pt x="684" y="0"/>
                    <a:pt x="46" y="623"/>
                    <a:pt x="0" y="1399"/>
                  </a:cubicBezTo>
                  <a:lnTo>
                    <a:pt x="0" y="3876"/>
                  </a:lnTo>
                  <a:lnTo>
                    <a:pt x="4164" y="3876"/>
                  </a:lnTo>
                  <a:lnTo>
                    <a:pt x="4164" y="1399"/>
                  </a:lnTo>
                  <a:cubicBezTo>
                    <a:pt x="4134" y="623"/>
                    <a:pt x="3495" y="0"/>
                    <a:pt x="2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8056;p55">
              <a:extLst>
                <a:ext uri="{FF2B5EF4-FFF2-40B4-BE49-F238E27FC236}">
                  <a16:creationId xmlns:a16="http://schemas.microsoft.com/office/drawing/2014/main" id="{8BA4DD18-4808-4EAB-C70C-6A0171F4894E}"/>
                </a:ext>
              </a:extLst>
            </p:cNvPr>
            <p:cNvSpPr/>
            <p:nvPr/>
          </p:nvSpPr>
          <p:spPr>
            <a:xfrm>
              <a:off x="1717847" y="3287375"/>
              <a:ext cx="104125" cy="41825"/>
            </a:xfrm>
            <a:custGeom>
              <a:avLst/>
              <a:gdLst/>
              <a:ahLst/>
              <a:cxnLst/>
              <a:rect l="l" t="t" r="r" b="b"/>
              <a:pathLst>
                <a:path w="4165" h="1673" extrusionOk="0">
                  <a:moveTo>
                    <a:pt x="1474" y="0"/>
                  </a:moveTo>
                  <a:cubicBezTo>
                    <a:pt x="684" y="0"/>
                    <a:pt x="46" y="623"/>
                    <a:pt x="0" y="1399"/>
                  </a:cubicBezTo>
                  <a:lnTo>
                    <a:pt x="0" y="1672"/>
                  </a:lnTo>
                  <a:lnTo>
                    <a:pt x="988" y="1672"/>
                  </a:lnTo>
                  <a:lnTo>
                    <a:pt x="988" y="1429"/>
                  </a:lnTo>
                  <a:lnTo>
                    <a:pt x="4164" y="1429"/>
                  </a:lnTo>
                  <a:lnTo>
                    <a:pt x="4164" y="1399"/>
                  </a:lnTo>
                  <a:cubicBezTo>
                    <a:pt x="4164" y="1201"/>
                    <a:pt x="4119" y="1019"/>
                    <a:pt x="4027" y="851"/>
                  </a:cubicBezTo>
                  <a:cubicBezTo>
                    <a:pt x="3404" y="623"/>
                    <a:pt x="2751" y="517"/>
                    <a:pt x="2082" y="517"/>
                  </a:cubicBezTo>
                  <a:cubicBezTo>
                    <a:pt x="1885" y="517"/>
                    <a:pt x="1702" y="532"/>
                    <a:pt x="1505" y="548"/>
                  </a:cubicBezTo>
                  <a:cubicBezTo>
                    <a:pt x="1498" y="548"/>
                    <a:pt x="1492" y="548"/>
                    <a:pt x="1486" y="548"/>
                  </a:cubicBezTo>
                  <a:cubicBezTo>
                    <a:pt x="1346" y="548"/>
                    <a:pt x="1281" y="390"/>
                    <a:pt x="1368" y="274"/>
                  </a:cubicBezTo>
                  <a:cubicBezTo>
                    <a:pt x="1459" y="168"/>
                    <a:pt x="1581" y="76"/>
                    <a:pt x="1702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8057;p55">
              <a:extLst>
                <a:ext uri="{FF2B5EF4-FFF2-40B4-BE49-F238E27FC236}">
                  <a16:creationId xmlns:a16="http://schemas.microsoft.com/office/drawing/2014/main" id="{624C5BE8-88C4-8253-669B-5A89632BEDDE}"/>
                </a:ext>
              </a:extLst>
            </p:cNvPr>
            <p:cNvSpPr/>
            <p:nvPr/>
          </p:nvSpPr>
          <p:spPr>
            <a:xfrm>
              <a:off x="1654397" y="3311700"/>
              <a:ext cx="250400" cy="204800"/>
            </a:xfrm>
            <a:custGeom>
              <a:avLst/>
              <a:gdLst/>
              <a:ahLst/>
              <a:cxnLst/>
              <a:rect l="l" t="t" r="r" b="b"/>
              <a:pathLst>
                <a:path w="10016" h="8192" extrusionOk="0">
                  <a:moveTo>
                    <a:pt x="4620" y="0"/>
                  </a:moveTo>
                  <a:cubicBezTo>
                    <a:pt x="3875" y="0"/>
                    <a:pt x="3131" y="152"/>
                    <a:pt x="2432" y="471"/>
                  </a:cubicBezTo>
                  <a:cubicBezTo>
                    <a:pt x="882" y="1170"/>
                    <a:pt x="0" y="2690"/>
                    <a:pt x="0" y="4255"/>
                  </a:cubicBezTo>
                  <a:cubicBezTo>
                    <a:pt x="0" y="5121"/>
                    <a:pt x="274" y="5988"/>
                    <a:pt x="836" y="6747"/>
                  </a:cubicBezTo>
                  <a:lnTo>
                    <a:pt x="927" y="6869"/>
                  </a:lnTo>
                  <a:lnTo>
                    <a:pt x="2477" y="8191"/>
                  </a:lnTo>
                  <a:lnTo>
                    <a:pt x="7690" y="8191"/>
                  </a:lnTo>
                  <a:lnTo>
                    <a:pt x="8298" y="6915"/>
                  </a:lnTo>
                  <a:lnTo>
                    <a:pt x="8404" y="6747"/>
                  </a:lnTo>
                  <a:cubicBezTo>
                    <a:pt x="10015" y="4635"/>
                    <a:pt x="9240" y="1565"/>
                    <a:pt x="6808" y="471"/>
                  </a:cubicBezTo>
                  <a:cubicBezTo>
                    <a:pt x="6125" y="152"/>
                    <a:pt x="5365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8058;p55">
              <a:extLst>
                <a:ext uri="{FF2B5EF4-FFF2-40B4-BE49-F238E27FC236}">
                  <a16:creationId xmlns:a16="http://schemas.microsoft.com/office/drawing/2014/main" id="{E00F9776-404A-EEA8-B071-9458CDDF0039}"/>
                </a:ext>
              </a:extLst>
            </p:cNvPr>
            <p:cNvSpPr/>
            <p:nvPr/>
          </p:nvSpPr>
          <p:spPr>
            <a:xfrm>
              <a:off x="1654397" y="3311700"/>
              <a:ext cx="176675" cy="185800"/>
            </a:xfrm>
            <a:custGeom>
              <a:avLst/>
              <a:gdLst/>
              <a:ahLst/>
              <a:cxnLst/>
              <a:rect l="l" t="t" r="r" b="b"/>
              <a:pathLst>
                <a:path w="7067" h="7432" extrusionOk="0">
                  <a:moveTo>
                    <a:pt x="4620" y="0"/>
                  </a:moveTo>
                  <a:cubicBezTo>
                    <a:pt x="3875" y="0"/>
                    <a:pt x="3131" y="152"/>
                    <a:pt x="2432" y="471"/>
                  </a:cubicBezTo>
                  <a:cubicBezTo>
                    <a:pt x="882" y="1170"/>
                    <a:pt x="0" y="2690"/>
                    <a:pt x="0" y="4255"/>
                  </a:cubicBezTo>
                  <a:cubicBezTo>
                    <a:pt x="0" y="5121"/>
                    <a:pt x="274" y="5988"/>
                    <a:pt x="836" y="6747"/>
                  </a:cubicBezTo>
                  <a:lnTo>
                    <a:pt x="927" y="6869"/>
                  </a:lnTo>
                  <a:lnTo>
                    <a:pt x="1596" y="7431"/>
                  </a:lnTo>
                  <a:lnTo>
                    <a:pt x="5426" y="3146"/>
                  </a:lnTo>
                  <a:cubicBezTo>
                    <a:pt x="6170" y="2447"/>
                    <a:pt x="6733" y="1565"/>
                    <a:pt x="7067" y="593"/>
                  </a:cubicBezTo>
                  <a:cubicBezTo>
                    <a:pt x="6991" y="547"/>
                    <a:pt x="6900" y="517"/>
                    <a:pt x="6808" y="471"/>
                  </a:cubicBezTo>
                  <a:cubicBezTo>
                    <a:pt x="6125" y="152"/>
                    <a:pt x="5365" y="0"/>
                    <a:pt x="4620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8059;p55">
              <a:extLst>
                <a:ext uri="{FF2B5EF4-FFF2-40B4-BE49-F238E27FC236}">
                  <a16:creationId xmlns:a16="http://schemas.microsoft.com/office/drawing/2014/main" id="{03BB5A1F-F718-A57E-AD48-CC253CFDF0A8}"/>
                </a:ext>
              </a:extLst>
            </p:cNvPr>
            <p:cNvSpPr/>
            <p:nvPr/>
          </p:nvSpPr>
          <p:spPr>
            <a:xfrm>
              <a:off x="1654397" y="3311700"/>
              <a:ext cx="162625" cy="175925"/>
            </a:xfrm>
            <a:custGeom>
              <a:avLst/>
              <a:gdLst/>
              <a:ahLst/>
              <a:cxnLst/>
              <a:rect l="l" t="t" r="r" b="b"/>
              <a:pathLst>
                <a:path w="6505" h="7037" extrusionOk="0">
                  <a:moveTo>
                    <a:pt x="4620" y="0"/>
                  </a:moveTo>
                  <a:cubicBezTo>
                    <a:pt x="3875" y="0"/>
                    <a:pt x="3131" y="152"/>
                    <a:pt x="2432" y="471"/>
                  </a:cubicBezTo>
                  <a:cubicBezTo>
                    <a:pt x="882" y="1170"/>
                    <a:pt x="0" y="2690"/>
                    <a:pt x="0" y="4255"/>
                  </a:cubicBezTo>
                  <a:cubicBezTo>
                    <a:pt x="0" y="5121"/>
                    <a:pt x="274" y="5988"/>
                    <a:pt x="836" y="6747"/>
                  </a:cubicBezTo>
                  <a:lnTo>
                    <a:pt x="927" y="6869"/>
                  </a:lnTo>
                  <a:lnTo>
                    <a:pt x="1125" y="7036"/>
                  </a:lnTo>
                  <a:lnTo>
                    <a:pt x="4985" y="2720"/>
                  </a:lnTo>
                  <a:cubicBezTo>
                    <a:pt x="5684" y="2067"/>
                    <a:pt x="6201" y="1261"/>
                    <a:pt x="6505" y="350"/>
                  </a:cubicBezTo>
                  <a:cubicBezTo>
                    <a:pt x="5897" y="122"/>
                    <a:pt x="5258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8060;p55">
              <a:extLst>
                <a:ext uri="{FF2B5EF4-FFF2-40B4-BE49-F238E27FC236}">
                  <a16:creationId xmlns:a16="http://schemas.microsoft.com/office/drawing/2014/main" id="{450374D7-720F-65AD-B2F8-6FA5C16A9435}"/>
                </a:ext>
              </a:extLst>
            </p:cNvPr>
            <p:cNvSpPr/>
            <p:nvPr/>
          </p:nvSpPr>
          <p:spPr>
            <a:xfrm>
              <a:off x="1654397" y="3311700"/>
              <a:ext cx="134500" cy="177825"/>
            </a:xfrm>
            <a:custGeom>
              <a:avLst/>
              <a:gdLst/>
              <a:ahLst/>
              <a:cxnLst/>
              <a:rect l="l" t="t" r="r" b="b"/>
              <a:pathLst>
                <a:path w="5380" h="7113" extrusionOk="0">
                  <a:moveTo>
                    <a:pt x="4620" y="0"/>
                  </a:moveTo>
                  <a:cubicBezTo>
                    <a:pt x="3875" y="0"/>
                    <a:pt x="3131" y="152"/>
                    <a:pt x="2432" y="471"/>
                  </a:cubicBezTo>
                  <a:cubicBezTo>
                    <a:pt x="882" y="1170"/>
                    <a:pt x="0" y="2690"/>
                    <a:pt x="0" y="4255"/>
                  </a:cubicBezTo>
                  <a:cubicBezTo>
                    <a:pt x="0" y="5121"/>
                    <a:pt x="274" y="5988"/>
                    <a:pt x="836" y="6747"/>
                  </a:cubicBezTo>
                  <a:lnTo>
                    <a:pt x="927" y="6869"/>
                  </a:lnTo>
                  <a:lnTo>
                    <a:pt x="1110" y="7112"/>
                  </a:lnTo>
                  <a:lnTo>
                    <a:pt x="1945" y="6109"/>
                  </a:lnTo>
                  <a:cubicBezTo>
                    <a:pt x="1657" y="5517"/>
                    <a:pt x="1505" y="4878"/>
                    <a:pt x="1505" y="4255"/>
                  </a:cubicBezTo>
                  <a:cubicBezTo>
                    <a:pt x="1505" y="2690"/>
                    <a:pt x="2386" y="1170"/>
                    <a:pt x="3936" y="471"/>
                  </a:cubicBezTo>
                  <a:cubicBezTo>
                    <a:pt x="4407" y="258"/>
                    <a:pt x="4894" y="122"/>
                    <a:pt x="5380" y="61"/>
                  </a:cubicBezTo>
                  <a:cubicBezTo>
                    <a:pt x="5122" y="15"/>
                    <a:pt x="4878" y="0"/>
                    <a:pt x="4620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8061;p55">
              <a:extLst>
                <a:ext uri="{FF2B5EF4-FFF2-40B4-BE49-F238E27FC236}">
                  <a16:creationId xmlns:a16="http://schemas.microsoft.com/office/drawing/2014/main" id="{B4A81CBD-0038-48F5-DF84-B71FCF5B43B5}"/>
                </a:ext>
              </a:extLst>
            </p:cNvPr>
            <p:cNvSpPr/>
            <p:nvPr/>
          </p:nvSpPr>
          <p:spPr>
            <a:xfrm>
              <a:off x="1628172" y="3538500"/>
              <a:ext cx="283075" cy="129575"/>
            </a:xfrm>
            <a:custGeom>
              <a:avLst/>
              <a:gdLst/>
              <a:ahLst/>
              <a:cxnLst/>
              <a:rect l="l" t="t" r="r" b="b"/>
              <a:pathLst>
                <a:path w="11323" h="5183" extrusionOk="0">
                  <a:moveTo>
                    <a:pt x="3845" y="1"/>
                  </a:moveTo>
                  <a:lnTo>
                    <a:pt x="3845" y="3162"/>
                  </a:lnTo>
                  <a:cubicBezTo>
                    <a:pt x="3845" y="3192"/>
                    <a:pt x="3830" y="3222"/>
                    <a:pt x="3785" y="3222"/>
                  </a:cubicBezTo>
                  <a:lnTo>
                    <a:pt x="3207" y="3344"/>
                  </a:lnTo>
                  <a:cubicBezTo>
                    <a:pt x="1961" y="3587"/>
                    <a:pt x="836" y="4225"/>
                    <a:pt x="1" y="5183"/>
                  </a:cubicBezTo>
                  <a:lnTo>
                    <a:pt x="11322" y="5183"/>
                  </a:lnTo>
                  <a:cubicBezTo>
                    <a:pt x="10502" y="4225"/>
                    <a:pt x="9377" y="3587"/>
                    <a:pt x="8131" y="3344"/>
                  </a:cubicBezTo>
                  <a:lnTo>
                    <a:pt x="7538" y="3222"/>
                  </a:lnTo>
                  <a:cubicBezTo>
                    <a:pt x="7508" y="3222"/>
                    <a:pt x="7493" y="3192"/>
                    <a:pt x="7493" y="3162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8062;p55">
              <a:extLst>
                <a:ext uri="{FF2B5EF4-FFF2-40B4-BE49-F238E27FC236}">
                  <a16:creationId xmlns:a16="http://schemas.microsoft.com/office/drawing/2014/main" id="{6F7BC887-408C-3583-89E8-13FCD7FDB49F}"/>
                </a:ext>
              </a:extLst>
            </p:cNvPr>
            <p:cNvSpPr/>
            <p:nvPr/>
          </p:nvSpPr>
          <p:spPr>
            <a:xfrm>
              <a:off x="1628172" y="3538500"/>
              <a:ext cx="187325" cy="129575"/>
            </a:xfrm>
            <a:custGeom>
              <a:avLst/>
              <a:gdLst/>
              <a:ahLst/>
              <a:cxnLst/>
              <a:rect l="l" t="t" r="r" b="b"/>
              <a:pathLst>
                <a:path w="7493" h="5183" extrusionOk="0">
                  <a:moveTo>
                    <a:pt x="3845" y="1"/>
                  </a:moveTo>
                  <a:lnTo>
                    <a:pt x="3845" y="3162"/>
                  </a:lnTo>
                  <a:cubicBezTo>
                    <a:pt x="3845" y="3192"/>
                    <a:pt x="3830" y="3222"/>
                    <a:pt x="3785" y="3222"/>
                  </a:cubicBezTo>
                  <a:lnTo>
                    <a:pt x="3207" y="3344"/>
                  </a:lnTo>
                  <a:cubicBezTo>
                    <a:pt x="1961" y="3587"/>
                    <a:pt x="836" y="4225"/>
                    <a:pt x="1" y="5183"/>
                  </a:cubicBezTo>
                  <a:lnTo>
                    <a:pt x="1763" y="5183"/>
                  </a:lnTo>
                  <a:cubicBezTo>
                    <a:pt x="2508" y="4514"/>
                    <a:pt x="3435" y="4073"/>
                    <a:pt x="4423" y="3876"/>
                  </a:cubicBezTo>
                  <a:lnTo>
                    <a:pt x="4453" y="3861"/>
                  </a:lnTo>
                  <a:cubicBezTo>
                    <a:pt x="4681" y="3815"/>
                    <a:pt x="4864" y="3678"/>
                    <a:pt x="4970" y="3496"/>
                  </a:cubicBezTo>
                  <a:cubicBezTo>
                    <a:pt x="5016" y="3420"/>
                    <a:pt x="5107" y="3374"/>
                    <a:pt x="5198" y="3374"/>
                  </a:cubicBezTo>
                  <a:cubicBezTo>
                    <a:pt x="5350" y="3405"/>
                    <a:pt x="5517" y="3405"/>
                    <a:pt x="5669" y="3405"/>
                  </a:cubicBezTo>
                  <a:cubicBezTo>
                    <a:pt x="6307" y="3405"/>
                    <a:pt x="6930" y="3253"/>
                    <a:pt x="7493" y="2979"/>
                  </a:cubicBezTo>
                  <a:lnTo>
                    <a:pt x="7478" y="2235"/>
                  </a:lnTo>
                  <a:lnTo>
                    <a:pt x="5076" y="2235"/>
                  </a:lnTo>
                  <a:lnTo>
                    <a:pt x="5076" y="533"/>
                  </a:lnTo>
                  <a:lnTo>
                    <a:pt x="7478" y="533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8063;p55">
              <a:extLst>
                <a:ext uri="{FF2B5EF4-FFF2-40B4-BE49-F238E27FC236}">
                  <a16:creationId xmlns:a16="http://schemas.microsoft.com/office/drawing/2014/main" id="{A8ACAB05-2572-CEFD-6512-D2511AB24537}"/>
                </a:ext>
              </a:extLst>
            </p:cNvPr>
            <p:cNvSpPr/>
            <p:nvPr/>
          </p:nvSpPr>
          <p:spPr>
            <a:xfrm>
              <a:off x="1677197" y="3379700"/>
              <a:ext cx="185050" cy="232525"/>
            </a:xfrm>
            <a:custGeom>
              <a:avLst/>
              <a:gdLst/>
              <a:ahLst/>
              <a:cxnLst/>
              <a:rect l="l" t="t" r="r" b="b"/>
              <a:pathLst>
                <a:path w="7402" h="9301" extrusionOk="0">
                  <a:moveTo>
                    <a:pt x="4073" y="0"/>
                  </a:moveTo>
                  <a:cubicBezTo>
                    <a:pt x="3845" y="228"/>
                    <a:pt x="3571" y="441"/>
                    <a:pt x="3298" y="623"/>
                  </a:cubicBezTo>
                  <a:lnTo>
                    <a:pt x="547" y="2447"/>
                  </a:lnTo>
                  <a:cubicBezTo>
                    <a:pt x="198" y="2675"/>
                    <a:pt x="0" y="3070"/>
                    <a:pt x="15" y="3480"/>
                  </a:cubicBezTo>
                  <a:lnTo>
                    <a:pt x="106" y="5851"/>
                  </a:lnTo>
                  <a:cubicBezTo>
                    <a:pt x="152" y="6824"/>
                    <a:pt x="562" y="7690"/>
                    <a:pt x="1216" y="8298"/>
                  </a:cubicBezTo>
                  <a:cubicBezTo>
                    <a:pt x="1854" y="8921"/>
                    <a:pt x="2736" y="9301"/>
                    <a:pt x="3693" y="9301"/>
                  </a:cubicBezTo>
                  <a:cubicBezTo>
                    <a:pt x="5623" y="9301"/>
                    <a:pt x="7203" y="7781"/>
                    <a:pt x="7279" y="5851"/>
                  </a:cubicBezTo>
                  <a:lnTo>
                    <a:pt x="7371" y="3374"/>
                  </a:lnTo>
                  <a:cubicBezTo>
                    <a:pt x="7401" y="2949"/>
                    <a:pt x="7234" y="2553"/>
                    <a:pt x="6960" y="2249"/>
                  </a:cubicBezTo>
                  <a:cubicBezTo>
                    <a:pt x="6094" y="1338"/>
                    <a:pt x="5137" y="593"/>
                    <a:pt x="4073" y="0"/>
                  </a:cubicBez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8064;p55">
              <a:extLst>
                <a:ext uri="{FF2B5EF4-FFF2-40B4-BE49-F238E27FC236}">
                  <a16:creationId xmlns:a16="http://schemas.microsoft.com/office/drawing/2014/main" id="{D2A51A32-4F55-AB97-D01D-1643840F521E}"/>
                </a:ext>
              </a:extLst>
            </p:cNvPr>
            <p:cNvSpPr/>
            <p:nvPr/>
          </p:nvSpPr>
          <p:spPr>
            <a:xfrm>
              <a:off x="1843222" y="3505075"/>
              <a:ext cx="16725" cy="40300"/>
            </a:xfrm>
            <a:custGeom>
              <a:avLst/>
              <a:gdLst/>
              <a:ahLst/>
              <a:cxnLst/>
              <a:rect l="l" t="t" r="r" b="b"/>
              <a:pathLst>
                <a:path w="669" h="1612" extrusionOk="0">
                  <a:moveTo>
                    <a:pt x="669" y="0"/>
                  </a:moveTo>
                  <a:lnTo>
                    <a:pt x="259" y="456"/>
                  </a:lnTo>
                  <a:cubicBezTo>
                    <a:pt x="15" y="715"/>
                    <a:pt x="0" y="1125"/>
                    <a:pt x="243" y="1398"/>
                  </a:cubicBezTo>
                  <a:cubicBezTo>
                    <a:pt x="319" y="1490"/>
                    <a:pt x="410" y="1566"/>
                    <a:pt x="532" y="1611"/>
                  </a:cubicBezTo>
                  <a:cubicBezTo>
                    <a:pt x="593" y="1368"/>
                    <a:pt x="638" y="1110"/>
                    <a:pt x="638" y="836"/>
                  </a:cubicBezTo>
                  <a:lnTo>
                    <a:pt x="669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8065;p55">
              <a:extLst>
                <a:ext uri="{FF2B5EF4-FFF2-40B4-BE49-F238E27FC236}">
                  <a16:creationId xmlns:a16="http://schemas.microsoft.com/office/drawing/2014/main" id="{A113576C-CF23-A7BE-E2A4-7EDAB836721C}"/>
                </a:ext>
              </a:extLst>
            </p:cNvPr>
            <p:cNvSpPr/>
            <p:nvPr/>
          </p:nvSpPr>
          <p:spPr>
            <a:xfrm>
              <a:off x="1852322" y="3461000"/>
              <a:ext cx="61950" cy="77200"/>
            </a:xfrm>
            <a:custGeom>
              <a:avLst/>
              <a:gdLst/>
              <a:ahLst/>
              <a:cxnLst/>
              <a:rect l="l" t="t" r="r" b="b"/>
              <a:pathLst>
                <a:path w="2478" h="3088" extrusionOk="0">
                  <a:moveTo>
                    <a:pt x="2356" y="0"/>
                  </a:moveTo>
                  <a:lnTo>
                    <a:pt x="1217" y="1277"/>
                  </a:lnTo>
                  <a:lnTo>
                    <a:pt x="138" y="2447"/>
                  </a:lnTo>
                  <a:cubicBezTo>
                    <a:pt x="16" y="2584"/>
                    <a:pt x="1" y="2797"/>
                    <a:pt x="138" y="2949"/>
                  </a:cubicBezTo>
                  <a:cubicBezTo>
                    <a:pt x="206" y="3037"/>
                    <a:pt x="313" y="3087"/>
                    <a:pt x="425" y="3087"/>
                  </a:cubicBezTo>
                  <a:cubicBezTo>
                    <a:pt x="487" y="3087"/>
                    <a:pt x="550" y="3072"/>
                    <a:pt x="609" y="3040"/>
                  </a:cubicBezTo>
                  <a:lnTo>
                    <a:pt x="1566" y="2538"/>
                  </a:lnTo>
                  <a:lnTo>
                    <a:pt x="2478" y="2006"/>
                  </a:lnTo>
                  <a:lnTo>
                    <a:pt x="2356" y="0"/>
                  </a:ln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8066;p55">
              <a:extLst>
                <a:ext uri="{FF2B5EF4-FFF2-40B4-BE49-F238E27FC236}">
                  <a16:creationId xmlns:a16="http://schemas.microsoft.com/office/drawing/2014/main" id="{E93874E7-5BBE-D744-65BF-A2A7A06E1A67}"/>
                </a:ext>
              </a:extLst>
            </p:cNvPr>
            <p:cNvSpPr/>
            <p:nvPr/>
          </p:nvSpPr>
          <p:spPr>
            <a:xfrm>
              <a:off x="1679097" y="3504700"/>
              <a:ext cx="17100" cy="40675"/>
            </a:xfrm>
            <a:custGeom>
              <a:avLst/>
              <a:gdLst/>
              <a:ahLst/>
              <a:cxnLst/>
              <a:rect l="l" t="t" r="r" b="b"/>
              <a:pathLst>
                <a:path w="684" h="1627" extrusionOk="0">
                  <a:moveTo>
                    <a:pt x="0" y="0"/>
                  </a:moveTo>
                  <a:lnTo>
                    <a:pt x="30" y="851"/>
                  </a:lnTo>
                  <a:cubicBezTo>
                    <a:pt x="46" y="1125"/>
                    <a:pt x="91" y="1383"/>
                    <a:pt x="152" y="1626"/>
                  </a:cubicBezTo>
                  <a:cubicBezTo>
                    <a:pt x="274" y="1596"/>
                    <a:pt x="380" y="1520"/>
                    <a:pt x="456" y="1413"/>
                  </a:cubicBezTo>
                  <a:cubicBezTo>
                    <a:pt x="684" y="1140"/>
                    <a:pt x="684" y="730"/>
                    <a:pt x="441" y="47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8067;p55">
              <a:extLst>
                <a:ext uri="{FF2B5EF4-FFF2-40B4-BE49-F238E27FC236}">
                  <a16:creationId xmlns:a16="http://schemas.microsoft.com/office/drawing/2014/main" id="{B8119108-7F97-5D3C-9850-DD20A903CC34}"/>
                </a:ext>
              </a:extLst>
            </p:cNvPr>
            <p:cNvSpPr/>
            <p:nvPr/>
          </p:nvSpPr>
          <p:spPr>
            <a:xfrm>
              <a:off x="1622472" y="3459850"/>
              <a:ext cx="64625" cy="78350"/>
            </a:xfrm>
            <a:custGeom>
              <a:avLst/>
              <a:gdLst/>
              <a:ahLst/>
              <a:cxnLst/>
              <a:rect l="l" t="t" r="r" b="b"/>
              <a:pathLst>
                <a:path w="2585" h="3134" extrusionOk="0">
                  <a:moveTo>
                    <a:pt x="1" y="1"/>
                  </a:moveTo>
                  <a:lnTo>
                    <a:pt x="122" y="2220"/>
                  </a:lnTo>
                  <a:lnTo>
                    <a:pt x="1034" y="2584"/>
                  </a:lnTo>
                  <a:lnTo>
                    <a:pt x="1991" y="3086"/>
                  </a:lnTo>
                  <a:cubicBezTo>
                    <a:pt x="2051" y="3118"/>
                    <a:pt x="2112" y="3133"/>
                    <a:pt x="2171" y="3133"/>
                  </a:cubicBezTo>
                  <a:cubicBezTo>
                    <a:pt x="2280" y="3133"/>
                    <a:pt x="2384" y="3083"/>
                    <a:pt x="2463" y="2995"/>
                  </a:cubicBezTo>
                  <a:cubicBezTo>
                    <a:pt x="2584" y="2843"/>
                    <a:pt x="2584" y="2630"/>
                    <a:pt x="2447" y="2493"/>
                  </a:cubicBezTo>
                  <a:lnTo>
                    <a:pt x="1384" y="13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8068;p55">
              <a:extLst>
                <a:ext uri="{FF2B5EF4-FFF2-40B4-BE49-F238E27FC236}">
                  <a16:creationId xmlns:a16="http://schemas.microsoft.com/office/drawing/2014/main" id="{28E5A444-DEC3-36A8-20FE-CD37C833C49E}"/>
                </a:ext>
              </a:extLst>
            </p:cNvPr>
            <p:cNvSpPr/>
            <p:nvPr/>
          </p:nvSpPr>
          <p:spPr>
            <a:xfrm>
              <a:off x="1677197" y="3379700"/>
              <a:ext cx="185050" cy="104500"/>
            </a:xfrm>
            <a:custGeom>
              <a:avLst/>
              <a:gdLst/>
              <a:ahLst/>
              <a:cxnLst/>
              <a:rect l="l" t="t" r="r" b="b"/>
              <a:pathLst>
                <a:path w="7402" h="4180" extrusionOk="0">
                  <a:moveTo>
                    <a:pt x="4073" y="0"/>
                  </a:moveTo>
                  <a:cubicBezTo>
                    <a:pt x="3845" y="228"/>
                    <a:pt x="3571" y="441"/>
                    <a:pt x="3298" y="623"/>
                  </a:cubicBezTo>
                  <a:lnTo>
                    <a:pt x="547" y="2447"/>
                  </a:lnTo>
                  <a:cubicBezTo>
                    <a:pt x="198" y="2675"/>
                    <a:pt x="0" y="3070"/>
                    <a:pt x="15" y="3480"/>
                  </a:cubicBezTo>
                  <a:lnTo>
                    <a:pt x="46" y="4179"/>
                  </a:lnTo>
                  <a:cubicBezTo>
                    <a:pt x="106" y="3876"/>
                    <a:pt x="289" y="3617"/>
                    <a:pt x="547" y="3450"/>
                  </a:cubicBezTo>
                  <a:lnTo>
                    <a:pt x="3298" y="1626"/>
                  </a:lnTo>
                  <a:cubicBezTo>
                    <a:pt x="3374" y="1566"/>
                    <a:pt x="3465" y="1505"/>
                    <a:pt x="3556" y="1444"/>
                  </a:cubicBezTo>
                  <a:cubicBezTo>
                    <a:pt x="3739" y="1301"/>
                    <a:pt x="3959" y="1233"/>
                    <a:pt x="4180" y="1233"/>
                  </a:cubicBezTo>
                  <a:cubicBezTo>
                    <a:pt x="4381" y="1233"/>
                    <a:pt x="4583" y="1290"/>
                    <a:pt x="4757" y="1398"/>
                  </a:cubicBezTo>
                  <a:cubicBezTo>
                    <a:pt x="5547" y="1915"/>
                    <a:pt x="6292" y="2523"/>
                    <a:pt x="6960" y="3237"/>
                  </a:cubicBezTo>
                  <a:cubicBezTo>
                    <a:pt x="7158" y="3450"/>
                    <a:pt x="7295" y="3724"/>
                    <a:pt x="7355" y="4027"/>
                  </a:cubicBezTo>
                  <a:lnTo>
                    <a:pt x="7371" y="3374"/>
                  </a:lnTo>
                  <a:cubicBezTo>
                    <a:pt x="7401" y="2949"/>
                    <a:pt x="7234" y="2553"/>
                    <a:pt x="6960" y="2249"/>
                  </a:cubicBezTo>
                  <a:cubicBezTo>
                    <a:pt x="6094" y="1338"/>
                    <a:pt x="5137" y="593"/>
                    <a:pt x="4073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8069;p55">
              <a:extLst>
                <a:ext uri="{FF2B5EF4-FFF2-40B4-BE49-F238E27FC236}">
                  <a16:creationId xmlns:a16="http://schemas.microsoft.com/office/drawing/2014/main" id="{A8373F56-45A5-B967-D337-7F39E7377658}"/>
                </a:ext>
              </a:extLst>
            </p:cNvPr>
            <p:cNvSpPr/>
            <p:nvPr/>
          </p:nvSpPr>
          <p:spPr>
            <a:xfrm>
              <a:off x="1622472" y="3459850"/>
              <a:ext cx="42200" cy="70700"/>
            </a:xfrm>
            <a:custGeom>
              <a:avLst/>
              <a:gdLst/>
              <a:ahLst/>
              <a:cxnLst/>
              <a:rect l="l" t="t" r="r" b="b"/>
              <a:pathLst>
                <a:path w="1688" h="2828" extrusionOk="0">
                  <a:moveTo>
                    <a:pt x="1" y="1"/>
                  </a:moveTo>
                  <a:lnTo>
                    <a:pt x="122" y="2220"/>
                  </a:lnTo>
                  <a:lnTo>
                    <a:pt x="1034" y="2584"/>
                  </a:lnTo>
                  <a:lnTo>
                    <a:pt x="1490" y="2827"/>
                  </a:lnTo>
                  <a:lnTo>
                    <a:pt x="1490" y="1824"/>
                  </a:lnTo>
                  <a:cubicBezTo>
                    <a:pt x="1566" y="1779"/>
                    <a:pt x="1627" y="1718"/>
                    <a:pt x="1688" y="1657"/>
                  </a:cubicBezTo>
                  <a:lnTo>
                    <a:pt x="1384" y="13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8070;p55">
              <a:extLst>
                <a:ext uri="{FF2B5EF4-FFF2-40B4-BE49-F238E27FC236}">
                  <a16:creationId xmlns:a16="http://schemas.microsoft.com/office/drawing/2014/main" id="{2F93E1BC-E984-A1FB-CD0D-5117425EF9B9}"/>
                </a:ext>
              </a:extLst>
            </p:cNvPr>
            <p:cNvSpPr/>
            <p:nvPr/>
          </p:nvSpPr>
          <p:spPr>
            <a:xfrm>
              <a:off x="1580297" y="3287325"/>
              <a:ext cx="85525" cy="278925"/>
            </a:xfrm>
            <a:custGeom>
              <a:avLst/>
              <a:gdLst/>
              <a:ahLst/>
              <a:cxnLst/>
              <a:rect l="l" t="t" r="r" b="b"/>
              <a:pathLst>
                <a:path w="3421" h="11157" extrusionOk="0">
                  <a:moveTo>
                    <a:pt x="661" y="0"/>
                  </a:moveTo>
                  <a:cubicBezTo>
                    <a:pt x="579" y="0"/>
                    <a:pt x="502" y="72"/>
                    <a:pt x="502" y="170"/>
                  </a:cubicBezTo>
                  <a:lnTo>
                    <a:pt x="502" y="4182"/>
                  </a:lnTo>
                  <a:lnTo>
                    <a:pt x="381" y="4653"/>
                  </a:lnTo>
                  <a:cubicBezTo>
                    <a:pt x="1" y="6066"/>
                    <a:pt x="305" y="7571"/>
                    <a:pt x="1201" y="8710"/>
                  </a:cubicBezTo>
                  <a:lnTo>
                    <a:pt x="1460" y="9060"/>
                  </a:lnTo>
                  <a:cubicBezTo>
                    <a:pt x="1505" y="9121"/>
                    <a:pt x="1536" y="9197"/>
                    <a:pt x="1551" y="9273"/>
                  </a:cubicBezTo>
                  <a:lnTo>
                    <a:pt x="1748" y="10747"/>
                  </a:lnTo>
                  <a:cubicBezTo>
                    <a:pt x="1779" y="10868"/>
                    <a:pt x="1824" y="10975"/>
                    <a:pt x="1916" y="11035"/>
                  </a:cubicBezTo>
                  <a:cubicBezTo>
                    <a:pt x="2007" y="11111"/>
                    <a:pt x="2113" y="11157"/>
                    <a:pt x="2235" y="11157"/>
                  </a:cubicBezTo>
                  <a:cubicBezTo>
                    <a:pt x="2493" y="11157"/>
                    <a:pt x="2706" y="10944"/>
                    <a:pt x="2706" y="10686"/>
                  </a:cubicBezTo>
                  <a:lnTo>
                    <a:pt x="2721" y="8391"/>
                  </a:lnTo>
                  <a:cubicBezTo>
                    <a:pt x="2949" y="8391"/>
                    <a:pt x="3147" y="8224"/>
                    <a:pt x="3162" y="7981"/>
                  </a:cubicBezTo>
                  <a:lnTo>
                    <a:pt x="3344" y="6416"/>
                  </a:lnTo>
                  <a:cubicBezTo>
                    <a:pt x="3420" y="5716"/>
                    <a:pt x="3223" y="5002"/>
                    <a:pt x="2812" y="4425"/>
                  </a:cubicBezTo>
                  <a:lnTo>
                    <a:pt x="2539" y="4045"/>
                  </a:lnTo>
                  <a:lnTo>
                    <a:pt x="2645" y="337"/>
                  </a:lnTo>
                  <a:cubicBezTo>
                    <a:pt x="2645" y="261"/>
                    <a:pt x="2584" y="185"/>
                    <a:pt x="2493" y="170"/>
                  </a:cubicBezTo>
                  <a:lnTo>
                    <a:pt x="685" y="2"/>
                  </a:lnTo>
                  <a:cubicBezTo>
                    <a:pt x="677" y="1"/>
                    <a:pt x="669" y="0"/>
                    <a:pt x="661" y="0"/>
                  </a:cubicBez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8071;p55">
              <a:extLst>
                <a:ext uri="{FF2B5EF4-FFF2-40B4-BE49-F238E27FC236}">
                  <a16:creationId xmlns:a16="http://schemas.microsoft.com/office/drawing/2014/main" id="{E3D80407-94F2-9E44-88F2-1C551C5A51EB}"/>
                </a:ext>
              </a:extLst>
            </p:cNvPr>
            <p:cNvSpPr/>
            <p:nvPr/>
          </p:nvSpPr>
          <p:spPr>
            <a:xfrm>
              <a:off x="1874747" y="3461000"/>
              <a:ext cx="39525" cy="69550"/>
            </a:xfrm>
            <a:custGeom>
              <a:avLst/>
              <a:gdLst/>
              <a:ahLst/>
              <a:cxnLst/>
              <a:rect l="l" t="t" r="r" b="b"/>
              <a:pathLst>
                <a:path w="1581" h="2782" extrusionOk="0">
                  <a:moveTo>
                    <a:pt x="1459" y="0"/>
                  </a:moveTo>
                  <a:lnTo>
                    <a:pt x="320" y="1277"/>
                  </a:lnTo>
                  <a:lnTo>
                    <a:pt x="1" y="1611"/>
                  </a:lnTo>
                  <a:cubicBezTo>
                    <a:pt x="31" y="1627"/>
                    <a:pt x="46" y="1657"/>
                    <a:pt x="61" y="1672"/>
                  </a:cubicBezTo>
                  <a:cubicBezTo>
                    <a:pt x="76" y="1687"/>
                    <a:pt x="92" y="1703"/>
                    <a:pt x="122" y="1718"/>
                  </a:cubicBezTo>
                  <a:cubicBezTo>
                    <a:pt x="183" y="1763"/>
                    <a:pt x="213" y="1839"/>
                    <a:pt x="213" y="1915"/>
                  </a:cubicBezTo>
                  <a:lnTo>
                    <a:pt x="213" y="2781"/>
                  </a:lnTo>
                  <a:lnTo>
                    <a:pt x="669" y="2538"/>
                  </a:lnTo>
                  <a:lnTo>
                    <a:pt x="1581" y="2006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8072;p55">
              <a:extLst>
                <a:ext uri="{FF2B5EF4-FFF2-40B4-BE49-F238E27FC236}">
                  <a16:creationId xmlns:a16="http://schemas.microsoft.com/office/drawing/2014/main" id="{026D90EB-D620-5B6F-F596-5FADFAA077B1}"/>
                </a:ext>
              </a:extLst>
            </p:cNvPr>
            <p:cNvSpPr/>
            <p:nvPr/>
          </p:nvSpPr>
          <p:spPr>
            <a:xfrm>
              <a:off x="1873997" y="3287325"/>
              <a:ext cx="85500" cy="278925"/>
            </a:xfrm>
            <a:custGeom>
              <a:avLst/>
              <a:gdLst/>
              <a:ahLst/>
              <a:cxnLst/>
              <a:rect l="l" t="t" r="r" b="b"/>
              <a:pathLst>
                <a:path w="3420" h="11157" extrusionOk="0">
                  <a:moveTo>
                    <a:pt x="2774" y="0"/>
                  </a:moveTo>
                  <a:cubicBezTo>
                    <a:pt x="2766" y="0"/>
                    <a:pt x="2759" y="1"/>
                    <a:pt x="2751" y="2"/>
                  </a:cubicBezTo>
                  <a:lnTo>
                    <a:pt x="912" y="170"/>
                  </a:lnTo>
                  <a:cubicBezTo>
                    <a:pt x="836" y="185"/>
                    <a:pt x="775" y="246"/>
                    <a:pt x="775" y="337"/>
                  </a:cubicBezTo>
                  <a:lnTo>
                    <a:pt x="882" y="4045"/>
                  </a:lnTo>
                  <a:lnTo>
                    <a:pt x="608" y="4425"/>
                  </a:lnTo>
                  <a:cubicBezTo>
                    <a:pt x="182" y="5002"/>
                    <a:pt x="0" y="5716"/>
                    <a:pt x="76" y="6416"/>
                  </a:cubicBezTo>
                  <a:lnTo>
                    <a:pt x="258" y="7981"/>
                  </a:lnTo>
                  <a:cubicBezTo>
                    <a:pt x="258" y="8102"/>
                    <a:pt x="319" y="8209"/>
                    <a:pt x="395" y="8270"/>
                  </a:cubicBezTo>
                  <a:cubicBezTo>
                    <a:pt x="486" y="8346"/>
                    <a:pt x="593" y="8391"/>
                    <a:pt x="699" y="8391"/>
                  </a:cubicBezTo>
                  <a:lnTo>
                    <a:pt x="699" y="10686"/>
                  </a:lnTo>
                  <a:cubicBezTo>
                    <a:pt x="699" y="10807"/>
                    <a:pt x="760" y="10929"/>
                    <a:pt x="851" y="11020"/>
                  </a:cubicBezTo>
                  <a:cubicBezTo>
                    <a:pt x="927" y="11111"/>
                    <a:pt x="1049" y="11157"/>
                    <a:pt x="1185" y="11157"/>
                  </a:cubicBezTo>
                  <a:cubicBezTo>
                    <a:pt x="1429" y="11157"/>
                    <a:pt x="1626" y="10990"/>
                    <a:pt x="1657" y="10747"/>
                  </a:cubicBezTo>
                  <a:lnTo>
                    <a:pt x="1869" y="9273"/>
                  </a:lnTo>
                  <a:cubicBezTo>
                    <a:pt x="1885" y="9197"/>
                    <a:pt x="1915" y="9121"/>
                    <a:pt x="1961" y="9060"/>
                  </a:cubicBezTo>
                  <a:lnTo>
                    <a:pt x="2219" y="8710"/>
                  </a:lnTo>
                  <a:cubicBezTo>
                    <a:pt x="3116" y="7571"/>
                    <a:pt x="3419" y="6066"/>
                    <a:pt x="3040" y="4653"/>
                  </a:cubicBezTo>
                  <a:lnTo>
                    <a:pt x="2918" y="4182"/>
                  </a:lnTo>
                  <a:lnTo>
                    <a:pt x="2918" y="154"/>
                  </a:lnTo>
                  <a:cubicBezTo>
                    <a:pt x="2918" y="71"/>
                    <a:pt x="2855" y="0"/>
                    <a:pt x="2774" y="0"/>
                  </a:cubicBez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8073;p55">
              <a:extLst>
                <a:ext uri="{FF2B5EF4-FFF2-40B4-BE49-F238E27FC236}">
                  <a16:creationId xmlns:a16="http://schemas.microsoft.com/office/drawing/2014/main" id="{31E6B7AF-FC66-4F58-48BC-B63CDEF4F1EA}"/>
                </a:ext>
              </a:extLst>
            </p:cNvPr>
            <p:cNvSpPr/>
            <p:nvPr/>
          </p:nvSpPr>
          <p:spPr>
            <a:xfrm>
              <a:off x="1890697" y="3419975"/>
              <a:ext cx="23575" cy="88550"/>
            </a:xfrm>
            <a:custGeom>
              <a:avLst/>
              <a:gdLst/>
              <a:ahLst/>
              <a:cxnLst/>
              <a:rect l="l" t="t" r="r" b="b"/>
              <a:pathLst>
                <a:path w="943" h="3542" extrusionOk="0">
                  <a:moveTo>
                    <a:pt x="1" y="0"/>
                  </a:moveTo>
                  <a:lnTo>
                    <a:pt x="1" y="3085"/>
                  </a:lnTo>
                  <a:lnTo>
                    <a:pt x="31" y="3085"/>
                  </a:lnTo>
                  <a:lnTo>
                    <a:pt x="31" y="3541"/>
                  </a:lnTo>
                  <a:cubicBezTo>
                    <a:pt x="533" y="3541"/>
                    <a:pt x="943" y="3131"/>
                    <a:pt x="943" y="2629"/>
                  </a:cubicBezTo>
                  <a:lnTo>
                    <a:pt x="943" y="958"/>
                  </a:lnTo>
                  <a:cubicBezTo>
                    <a:pt x="943" y="426"/>
                    <a:pt x="51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8074;p55">
              <a:extLst>
                <a:ext uri="{FF2B5EF4-FFF2-40B4-BE49-F238E27FC236}">
                  <a16:creationId xmlns:a16="http://schemas.microsoft.com/office/drawing/2014/main" id="{829BF156-0449-88F0-43AB-D718E484CC2D}"/>
                </a:ext>
              </a:extLst>
            </p:cNvPr>
            <p:cNvSpPr/>
            <p:nvPr/>
          </p:nvSpPr>
          <p:spPr>
            <a:xfrm>
              <a:off x="1874372" y="3402875"/>
              <a:ext cx="28525" cy="94250"/>
            </a:xfrm>
            <a:custGeom>
              <a:avLst/>
              <a:gdLst/>
              <a:ahLst/>
              <a:cxnLst/>
              <a:rect l="l" t="t" r="r" b="b"/>
              <a:pathLst>
                <a:path w="1141" h="3770" extrusionOk="0">
                  <a:moveTo>
                    <a:pt x="456" y="0"/>
                  </a:moveTo>
                  <a:cubicBezTo>
                    <a:pt x="137" y="547"/>
                    <a:pt x="0" y="1170"/>
                    <a:pt x="61" y="1794"/>
                  </a:cubicBezTo>
                  <a:lnTo>
                    <a:pt x="243" y="3359"/>
                  </a:lnTo>
                  <a:cubicBezTo>
                    <a:pt x="243" y="3480"/>
                    <a:pt x="304" y="3587"/>
                    <a:pt x="380" y="3648"/>
                  </a:cubicBezTo>
                  <a:cubicBezTo>
                    <a:pt x="471" y="3724"/>
                    <a:pt x="578" y="3769"/>
                    <a:pt x="684" y="3769"/>
                  </a:cubicBezTo>
                  <a:cubicBezTo>
                    <a:pt x="943" y="3769"/>
                    <a:pt x="1140" y="3572"/>
                    <a:pt x="1140" y="3313"/>
                  </a:cubicBezTo>
                  <a:lnTo>
                    <a:pt x="1140" y="2006"/>
                  </a:lnTo>
                  <a:lnTo>
                    <a:pt x="1140" y="0"/>
                  </a:ln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8075;p55">
              <a:extLst>
                <a:ext uri="{FF2B5EF4-FFF2-40B4-BE49-F238E27FC236}">
                  <a16:creationId xmlns:a16="http://schemas.microsoft.com/office/drawing/2014/main" id="{0B689308-D2D4-8A85-0DEA-0C27C1740F9E}"/>
                </a:ext>
              </a:extLst>
            </p:cNvPr>
            <p:cNvSpPr/>
            <p:nvPr/>
          </p:nvSpPr>
          <p:spPr>
            <a:xfrm>
              <a:off x="1625522" y="3423775"/>
              <a:ext cx="39150" cy="84750"/>
            </a:xfrm>
            <a:custGeom>
              <a:avLst/>
              <a:gdLst/>
              <a:ahLst/>
              <a:cxnLst/>
              <a:rect l="l" t="t" r="r" b="b"/>
              <a:pathLst>
                <a:path w="1566" h="3390" extrusionOk="0">
                  <a:moveTo>
                    <a:pt x="669" y="0"/>
                  </a:moveTo>
                  <a:cubicBezTo>
                    <a:pt x="304" y="0"/>
                    <a:pt x="0" y="304"/>
                    <a:pt x="0" y="684"/>
                  </a:cubicBezTo>
                  <a:lnTo>
                    <a:pt x="0" y="2477"/>
                  </a:lnTo>
                  <a:cubicBezTo>
                    <a:pt x="0" y="2720"/>
                    <a:pt x="91" y="2948"/>
                    <a:pt x="259" y="3131"/>
                  </a:cubicBezTo>
                  <a:cubicBezTo>
                    <a:pt x="426" y="3298"/>
                    <a:pt x="654" y="3389"/>
                    <a:pt x="912" y="3389"/>
                  </a:cubicBezTo>
                  <a:lnTo>
                    <a:pt x="912" y="2933"/>
                  </a:lnTo>
                  <a:cubicBezTo>
                    <a:pt x="1140" y="2933"/>
                    <a:pt x="1338" y="2766"/>
                    <a:pt x="1353" y="2523"/>
                  </a:cubicBezTo>
                  <a:lnTo>
                    <a:pt x="1535" y="958"/>
                  </a:lnTo>
                  <a:cubicBezTo>
                    <a:pt x="1566" y="638"/>
                    <a:pt x="1550" y="319"/>
                    <a:pt x="1474" y="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8076;p55">
              <a:extLst>
                <a:ext uri="{FF2B5EF4-FFF2-40B4-BE49-F238E27FC236}">
                  <a16:creationId xmlns:a16="http://schemas.microsoft.com/office/drawing/2014/main" id="{4CBECCC6-E788-0BC8-A876-88F64ED431C5}"/>
                </a:ext>
              </a:extLst>
            </p:cNvPr>
            <p:cNvSpPr/>
            <p:nvPr/>
          </p:nvSpPr>
          <p:spPr>
            <a:xfrm>
              <a:off x="1636922" y="3409325"/>
              <a:ext cx="28125" cy="87800"/>
            </a:xfrm>
            <a:custGeom>
              <a:avLst/>
              <a:gdLst/>
              <a:ahLst/>
              <a:cxnLst/>
              <a:rect l="l" t="t" r="r" b="b"/>
              <a:pathLst>
                <a:path w="1125" h="3512" extrusionOk="0">
                  <a:moveTo>
                    <a:pt x="0" y="1"/>
                  </a:moveTo>
                  <a:lnTo>
                    <a:pt x="0" y="1748"/>
                  </a:lnTo>
                  <a:lnTo>
                    <a:pt x="0" y="3055"/>
                  </a:lnTo>
                  <a:cubicBezTo>
                    <a:pt x="0" y="3177"/>
                    <a:pt x="46" y="3298"/>
                    <a:pt x="122" y="3374"/>
                  </a:cubicBezTo>
                  <a:cubicBezTo>
                    <a:pt x="213" y="3466"/>
                    <a:pt x="319" y="3511"/>
                    <a:pt x="456" y="3511"/>
                  </a:cubicBezTo>
                  <a:cubicBezTo>
                    <a:pt x="684" y="3511"/>
                    <a:pt x="882" y="3344"/>
                    <a:pt x="897" y="3101"/>
                  </a:cubicBezTo>
                  <a:lnTo>
                    <a:pt x="1079" y="1536"/>
                  </a:lnTo>
                  <a:cubicBezTo>
                    <a:pt x="1125" y="1004"/>
                    <a:pt x="1049" y="487"/>
                    <a:pt x="821" y="1"/>
                  </a:cubicBezTo>
                  <a:close/>
                </a:path>
              </a:pathLst>
            </a:custGeom>
            <a:solidFill>
              <a:srgbClr val="FFE5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8077;p55">
              <a:extLst>
                <a:ext uri="{FF2B5EF4-FFF2-40B4-BE49-F238E27FC236}">
                  <a16:creationId xmlns:a16="http://schemas.microsoft.com/office/drawing/2014/main" id="{33B85670-FC07-7B58-D51C-3C4C9BAE73C8}"/>
                </a:ext>
              </a:extLst>
            </p:cNvPr>
            <p:cNvSpPr/>
            <p:nvPr/>
          </p:nvSpPr>
          <p:spPr>
            <a:xfrm>
              <a:off x="1660472" y="3281300"/>
              <a:ext cx="218850" cy="161875"/>
            </a:xfrm>
            <a:custGeom>
              <a:avLst/>
              <a:gdLst/>
              <a:ahLst/>
              <a:cxnLst/>
              <a:rect l="l" t="t" r="r" b="b"/>
              <a:pathLst>
                <a:path w="8754" h="6475" extrusionOk="0">
                  <a:moveTo>
                    <a:pt x="4985" y="456"/>
                  </a:moveTo>
                  <a:cubicBezTo>
                    <a:pt x="5517" y="456"/>
                    <a:pt x="5973" y="791"/>
                    <a:pt x="6155" y="1262"/>
                  </a:cubicBezTo>
                  <a:cubicBezTo>
                    <a:pt x="5578" y="1064"/>
                    <a:pt x="4977" y="965"/>
                    <a:pt x="4377" y="965"/>
                  </a:cubicBezTo>
                  <a:cubicBezTo>
                    <a:pt x="3777" y="965"/>
                    <a:pt x="3177" y="1064"/>
                    <a:pt x="2599" y="1262"/>
                  </a:cubicBezTo>
                  <a:cubicBezTo>
                    <a:pt x="2781" y="791"/>
                    <a:pt x="3222" y="456"/>
                    <a:pt x="3754" y="456"/>
                  </a:cubicBezTo>
                  <a:close/>
                  <a:moveTo>
                    <a:pt x="3754" y="0"/>
                  </a:moveTo>
                  <a:cubicBezTo>
                    <a:pt x="2903" y="0"/>
                    <a:pt x="2189" y="639"/>
                    <a:pt x="2082" y="1459"/>
                  </a:cubicBezTo>
                  <a:cubicBezTo>
                    <a:pt x="1216" y="1854"/>
                    <a:pt x="517" y="2493"/>
                    <a:pt x="61" y="3328"/>
                  </a:cubicBezTo>
                  <a:cubicBezTo>
                    <a:pt x="0" y="3435"/>
                    <a:pt x="46" y="3572"/>
                    <a:pt x="152" y="3632"/>
                  </a:cubicBezTo>
                  <a:cubicBezTo>
                    <a:pt x="185" y="3651"/>
                    <a:pt x="222" y="3660"/>
                    <a:pt x="259" y="3660"/>
                  </a:cubicBezTo>
                  <a:cubicBezTo>
                    <a:pt x="343" y="3660"/>
                    <a:pt x="429" y="3615"/>
                    <a:pt x="471" y="3541"/>
                  </a:cubicBezTo>
                  <a:cubicBezTo>
                    <a:pt x="882" y="2797"/>
                    <a:pt x="1505" y="2234"/>
                    <a:pt x="2280" y="1869"/>
                  </a:cubicBezTo>
                  <a:cubicBezTo>
                    <a:pt x="2943" y="1577"/>
                    <a:pt x="3650" y="1430"/>
                    <a:pt x="4360" y="1430"/>
                  </a:cubicBezTo>
                  <a:cubicBezTo>
                    <a:pt x="4902" y="1430"/>
                    <a:pt x="5446" y="1516"/>
                    <a:pt x="5973" y="1687"/>
                  </a:cubicBezTo>
                  <a:cubicBezTo>
                    <a:pt x="5547" y="2766"/>
                    <a:pt x="4803" y="3708"/>
                    <a:pt x="3830" y="4362"/>
                  </a:cubicBezTo>
                  <a:lnTo>
                    <a:pt x="3237" y="4742"/>
                  </a:lnTo>
                  <a:cubicBezTo>
                    <a:pt x="3131" y="4818"/>
                    <a:pt x="3116" y="4954"/>
                    <a:pt x="3177" y="5061"/>
                  </a:cubicBezTo>
                  <a:cubicBezTo>
                    <a:pt x="3222" y="5122"/>
                    <a:pt x="3298" y="5167"/>
                    <a:pt x="3374" y="5167"/>
                  </a:cubicBezTo>
                  <a:cubicBezTo>
                    <a:pt x="3420" y="5167"/>
                    <a:pt x="3450" y="5152"/>
                    <a:pt x="3496" y="5122"/>
                  </a:cubicBezTo>
                  <a:lnTo>
                    <a:pt x="4088" y="4742"/>
                  </a:lnTo>
                  <a:cubicBezTo>
                    <a:pt x="4332" y="4575"/>
                    <a:pt x="4559" y="4392"/>
                    <a:pt x="4772" y="4195"/>
                  </a:cubicBezTo>
                  <a:cubicBezTo>
                    <a:pt x="5760" y="4772"/>
                    <a:pt x="6657" y="5486"/>
                    <a:pt x="7447" y="6322"/>
                  </a:cubicBezTo>
                  <a:cubicBezTo>
                    <a:pt x="7462" y="6337"/>
                    <a:pt x="7493" y="6353"/>
                    <a:pt x="7508" y="6383"/>
                  </a:cubicBezTo>
                  <a:cubicBezTo>
                    <a:pt x="7553" y="6444"/>
                    <a:pt x="7629" y="6474"/>
                    <a:pt x="7690" y="6474"/>
                  </a:cubicBezTo>
                  <a:cubicBezTo>
                    <a:pt x="7736" y="6474"/>
                    <a:pt x="7796" y="6459"/>
                    <a:pt x="7827" y="6413"/>
                  </a:cubicBezTo>
                  <a:cubicBezTo>
                    <a:pt x="7933" y="6337"/>
                    <a:pt x="7948" y="6201"/>
                    <a:pt x="7872" y="6094"/>
                  </a:cubicBezTo>
                  <a:cubicBezTo>
                    <a:pt x="7842" y="6064"/>
                    <a:pt x="7812" y="6033"/>
                    <a:pt x="7781" y="6003"/>
                  </a:cubicBezTo>
                  <a:cubicBezTo>
                    <a:pt x="6991" y="5167"/>
                    <a:pt x="6094" y="4453"/>
                    <a:pt x="5122" y="3875"/>
                  </a:cubicBezTo>
                  <a:cubicBezTo>
                    <a:pt x="5669" y="3283"/>
                    <a:pt x="6110" y="2599"/>
                    <a:pt x="6398" y="1839"/>
                  </a:cubicBezTo>
                  <a:cubicBezTo>
                    <a:pt x="6414" y="1854"/>
                    <a:pt x="6444" y="1869"/>
                    <a:pt x="6474" y="1885"/>
                  </a:cubicBezTo>
                  <a:cubicBezTo>
                    <a:pt x="7249" y="2234"/>
                    <a:pt x="7872" y="2797"/>
                    <a:pt x="8283" y="3541"/>
                  </a:cubicBezTo>
                  <a:cubicBezTo>
                    <a:pt x="8328" y="3617"/>
                    <a:pt x="8404" y="3663"/>
                    <a:pt x="8480" y="3663"/>
                  </a:cubicBezTo>
                  <a:cubicBezTo>
                    <a:pt x="8526" y="3663"/>
                    <a:pt x="8556" y="3648"/>
                    <a:pt x="8602" y="3632"/>
                  </a:cubicBezTo>
                  <a:cubicBezTo>
                    <a:pt x="8708" y="3572"/>
                    <a:pt x="8754" y="3435"/>
                    <a:pt x="8678" y="3328"/>
                  </a:cubicBezTo>
                  <a:cubicBezTo>
                    <a:pt x="8237" y="2493"/>
                    <a:pt x="7538" y="1854"/>
                    <a:pt x="6672" y="1459"/>
                  </a:cubicBezTo>
                  <a:cubicBezTo>
                    <a:pt x="6565" y="639"/>
                    <a:pt x="5851" y="0"/>
                    <a:pt x="49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8078;p55">
              <a:extLst>
                <a:ext uri="{FF2B5EF4-FFF2-40B4-BE49-F238E27FC236}">
                  <a16:creationId xmlns:a16="http://schemas.microsoft.com/office/drawing/2014/main" id="{F8D7160D-39FD-F057-F881-A7847AD0967F}"/>
                </a:ext>
              </a:extLst>
            </p:cNvPr>
            <p:cNvSpPr/>
            <p:nvPr/>
          </p:nvSpPr>
          <p:spPr>
            <a:xfrm>
              <a:off x="1684022" y="3413225"/>
              <a:ext cx="45625" cy="32975"/>
            </a:xfrm>
            <a:custGeom>
              <a:avLst/>
              <a:gdLst/>
              <a:ahLst/>
              <a:cxnLst/>
              <a:rect l="l" t="t" r="r" b="b"/>
              <a:pathLst>
                <a:path w="1825" h="1319" extrusionOk="0">
                  <a:moveTo>
                    <a:pt x="1572" y="0"/>
                  </a:moveTo>
                  <a:cubicBezTo>
                    <a:pt x="1529" y="0"/>
                    <a:pt x="1484" y="14"/>
                    <a:pt x="1444" y="42"/>
                  </a:cubicBezTo>
                  <a:lnTo>
                    <a:pt x="137" y="908"/>
                  </a:lnTo>
                  <a:cubicBezTo>
                    <a:pt x="31" y="969"/>
                    <a:pt x="1" y="1121"/>
                    <a:pt x="77" y="1212"/>
                  </a:cubicBezTo>
                  <a:cubicBezTo>
                    <a:pt x="122" y="1288"/>
                    <a:pt x="198" y="1319"/>
                    <a:pt x="274" y="1319"/>
                  </a:cubicBezTo>
                  <a:cubicBezTo>
                    <a:pt x="320" y="1319"/>
                    <a:pt x="350" y="1304"/>
                    <a:pt x="396" y="1288"/>
                  </a:cubicBezTo>
                  <a:lnTo>
                    <a:pt x="1687" y="422"/>
                  </a:lnTo>
                  <a:cubicBezTo>
                    <a:pt x="1794" y="346"/>
                    <a:pt x="1824" y="209"/>
                    <a:pt x="1748" y="103"/>
                  </a:cubicBezTo>
                  <a:cubicBezTo>
                    <a:pt x="1710" y="37"/>
                    <a:pt x="1643" y="0"/>
                    <a:pt x="1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8079;p55">
              <a:extLst>
                <a:ext uri="{FF2B5EF4-FFF2-40B4-BE49-F238E27FC236}">
                  <a16:creationId xmlns:a16="http://schemas.microsoft.com/office/drawing/2014/main" id="{E9640713-183A-3D99-D039-0EBF7686CBA3}"/>
                </a:ext>
              </a:extLst>
            </p:cNvPr>
            <p:cNvSpPr/>
            <p:nvPr/>
          </p:nvSpPr>
          <p:spPr>
            <a:xfrm>
              <a:off x="1621722" y="3553275"/>
              <a:ext cx="295600" cy="120125"/>
            </a:xfrm>
            <a:custGeom>
              <a:avLst/>
              <a:gdLst/>
              <a:ahLst/>
              <a:cxnLst/>
              <a:rect l="l" t="t" r="r" b="b"/>
              <a:pathLst>
                <a:path w="11824" h="4805" extrusionOk="0">
                  <a:moveTo>
                    <a:pt x="9185" y="0"/>
                  </a:moveTo>
                  <a:cubicBezTo>
                    <a:pt x="9100" y="0"/>
                    <a:pt x="9016" y="49"/>
                    <a:pt x="8982" y="139"/>
                  </a:cubicBezTo>
                  <a:cubicBezTo>
                    <a:pt x="8435" y="1340"/>
                    <a:pt x="7234" y="2115"/>
                    <a:pt x="5912" y="2115"/>
                  </a:cubicBezTo>
                  <a:cubicBezTo>
                    <a:pt x="4590" y="2115"/>
                    <a:pt x="3389" y="1340"/>
                    <a:pt x="2842" y="139"/>
                  </a:cubicBezTo>
                  <a:cubicBezTo>
                    <a:pt x="2809" y="62"/>
                    <a:pt x="2728" y="9"/>
                    <a:pt x="2645" y="9"/>
                  </a:cubicBezTo>
                  <a:cubicBezTo>
                    <a:pt x="2614" y="9"/>
                    <a:pt x="2582" y="16"/>
                    <a:pt x="2553" y="33"/>
                  </a:cubicBezTo>
                  <a:cubicBezTo>
                    <a:pt x="2432" y="78"/>
                    <a:pt x="2386" y="215"/>
                    <a:pt x="2432" y="337"/>
                  </a:cubicBezTo>
                  <a:cubicBezTo>
                    <a:pt x="2751" y="1021"/>
                    <a:pt x="3252" y="1583"/>
                    <a:pt x="3860" y="1978"/>
                  </a:cubicBezTo>
                  <a:lnTo>
                    <a:pt x="3860" y="2419"/>
                  </a:lnTo>
                  <a:lnTo>
                    <a:pt x="3404" y="2510"/>
                  </a:lnTo>
                  <a:cubicBezTo>
                    <a:pt x="2113" y="2768"/>
                    <a:pt x="942" y="3437"/>
                    <a:pt x="76" y="4425"/>
                  </a:cubicBezTo>
                  <a:cubicBezTo>
                    <a:pt x="0" y="4531"/>
                    <a:pt x="0" y="4668"/>
                    <a:pt x="107" y="4759"/>
                  </a:cubicBezTo>
                  <a:cubicBezTo>
                    <a:pt x="137" y="4789"/>
                    <a:pt x="198" y="4805"/>
                    <a:pt x="243" y="4805"/>
                  </a:cubicBezTo>
                  <a:cubicBezTo>
                    <a:pt x="319" y="4805"/>
                    <a:pt x="380" y="4789"/>
                    <a:pt x="426" y="4729"/>
                  </a:cubicBezTo>
                  <a:cubicBezTo>
                    <a:pt x="1216" y="3817"/>
                    <a:pt x="2310" y="3194"/>
                    <a:pt x="3496" y="2966"/>
                  </a:cubicBezTo>
                  <a:lnTo>
                    <a:pt x="4073" y="2844"/>
                  </a:lnTo>
                  <a:cubicBezTo>
                    <a:pt x="4225" y="2814"/>
                    <a:pt x="4316" y="2692"/>
                    <a:pt x="4316" y="2555"/>
                  </a:cubicBezTo>
                  <a:lnTo>
                    <a:pt x="4316" y="2221"/>
                  </a:lnTo>
                  <a:cubicBezTo>
                    <a:pt x="4818" y="2449"/>
                    <a:pt x="5350" y="2571"/>
                    <a:pt x="5912" y="2571"/>
                  </a:cubicBezTo>
                  <a:cubicBezTo>
                    <a:pt x="6474" y="2571"/>
                    <a:pt x="7006" y="2449"/>
                    <a:pt x="7508" y="2221"/>
                  </a:cubicBezTo>
                  <a:lnTo>
                    <a:pt x="7508" y="2555"/>
                  </a:lnTo>
                  <a:cubicBezTo>
                    <a:pt x="7508" y="2692"/>
                    <a:pt x="7599" y="2814"/>
                    <a:pt x="7736" y="2844"/>
                  </a:cubicBezTo>
                  <a:lnTo>
                    <a:pt x="8328" y="2966"/>
                  </a:lnTo>
                  <a:cubicBezTo>
                    <a:pt x="9514" y="3194"/>
                    <a:pt x="10608" y="3817"/>
                    <a:pt x="11398" y="4729"/>
                  </a:cubicBezTo>
                  <a:cubicBezTo>
                    <a:pt x="11444" y="4789"/>
                    <a:pt x="11504" y="4805"/>
                    <a:pt x="11565" y="4805"/>
                  </a:cubicBezTo>
                  <a:cubicBezTo>
                    <a:pt x="11626" y="4805"/>
                    <a:pt x="11672" y="4789"/>
                    <a:pt x="11717" y="4759"/>
                  </a:cubicBezTo>
                  <a:cubicBezTo>
                    <a:pt x="11824" y="4668"/>
                    <a:pt x="11824" y="4531"/>
                    <a:pt x="11748" y="4425"/>
                  </a:cubicBezTo>
                  <a:cubicBezTo>
                    <a:pt x="10881" y="3437"/>
                    <a:pt x="9696" y="2768"/>
                    <a:pt x="8419" y="2510"/>
                  </a:cubicBezTo>
                  <a:lnTo>
                    <a:pt x="7964" y="2419"/>
                  </a:lnTo>
                  <a:lnTo>
                    <a:pt x="7964" y="1978"/>
                  </a:lnTo>
                  <a:cubicBezTo>
                    <a:pt x="8571" y="1583"/>
                    <a:pt x="9088" y="1021"/>
                    <a:pt x="9392" y="321"/>
                  </a:cubicBezTo>
                  <a:cubicBezTo>
                    <a:pt x="9438" y="200"/>
                    <a:pt x="9392" y="63"/>
                    <a:pt x="9270" y="18"/>
                  </a:cubicBezTo>
                  <a:cubicBezTo>
                    <a:pt x="9243" y="6"/>
                    <a:pt x="9214" y="0"/>
                    <a:pt x="9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8080;p55">
              <a:extLst>
                <a:ext uri="{FF2B5EF4-FFF2-40B4-BE49-F238E27FC236}">
                  <a16:creationId xmlns:a16="http://schemas.microsoft.com/office/drawing/2014/main" id="{E1DB1467-A332-DD26-BE8D-809DA58DBBF7}"/>
                </a:ext>
              </a:extLst>
            </p:cNvPr>
            <p:cNvSpPr/>
            <p:nvPr/>
          </p:nvSpPr>
          <p:spPr>
            <a:xfrm>
              <a:off x="1788497" y="3467975"/>
              <a:ext cx="49800" cy="19650"/>
            </a:xfrm>
            <a:custGeom>
              <a:avLst/>
              <a:gdLst/>
              <a:ahLst/>
              <a:cxnLst/>
              <a:rect l="l" t="t" r="r" b="b"/>
              <a:pathLst>
                <a:path w="1992" h="786" extrusionOk="0">
                  <a:moveTo>
                    <a:pt x="252" y="1"/>
                  </a:moveTo>
                  <a:cubicBezTo>
                    <a:pt x="189" y="1"/>
                    <a:pt x="124" y="23"/>
                    <a:pt x="77" y="71"/>
                  </a:cubicBezTo>
                  <a:cubicBezTo>
                    <a:pt x="1" y="162"/>
                    <a:pt x="1" y="299"/>
                    <a:pt x="92" y="390"/>
                  </a:cubicBezTo>
                  <a:lnTo>
                    <a:pt x="122" y="421"/>
                  </a:lnTo>
                  <a:cubicBezTo>
                    <a:pt x="366" y="664"/>
                    <a:pt x="700" y="785"/>
                    <a:pt x="1019" y="785"/>
                  </a:cubicBezTo>
                  <a:cubicBezTo>
                    <a:pt x="1338" y="785"/>
                    <a:pt x="1642" y="679"/>
                    <a:pt x="1900" y="436"/>
                  </a:cubicBezTo>
                  <a:cubicBezTo>
                    <a:pt x="1992" y="345"/>
                    <a:pt x="1992" y="208"/>
                    <a:pt x="1900" y="117"/>
                  </a:cubicBezTo>
                  <a:cubicBezTo>
                    <a:pt x="1861" y="69"/>
                    <a:pt x="1800" y="46"/>
                    <a:pt x="1738" y="46"/>
                  </a:cubicBezTo>
                  <a:cubicBezTo>
                    <a:pt x="1682" y="46"/>
                    <a:pt x="1625" y="65"/>
                    <a:pt x="1581" y="101"/>
                  </a:cubicBezTo>
                  <a:cubicBezTo>
                    <a:pt x="1422" y="253"/>
                    <a:pt x="1217" y="329"/>
                    <a:pt x="1011" y="329"/>
                  </a:cubicBezTo>
                  <a:cubicBezTo>
                    <a:pt x="806" y="329"/>
                    <a:pt x="601" y="253"/>
                    <a:pt x="441" y="101"/>
                  </a:cubicBezTo>
                  <a:lnTo>
                    <a:pt x="411" y="56"/>
                  </a:lnTo>
                  <a:cubicBezTo>
                    <a:pt x="368" y="20"/>
                    <a:pt x="310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8081;p55">
              <a:extLst>
                <a:ext uri="{FF2B5EF4-FFF2-40B4-BE49-F238E27FC236}">
                  <a16:creationId xmlns:a16="http://schemas.microsoft.com/office/drawing/2014/main" id="{B0F43434-A407-90E8-3004-D68D5F24EF26}"/>
                </a:ext>
              </a:extLst>
            </p:cNvPr>
            <p:cNvSpPr/>
            <p:nvPr/>
          </p:nvSpPr>
          <p:spPr>
            <a:xfrm>
              <a:off x="1701497" y="3467975"/>
              <a:ext cx="49800" cy="19650"/>
            </a:xfrm>
            <a:custGeom>
              <a:avLst/>
              <a:gdLst/>
              <a:ahLst/>
              <a:cxnLst/>
              <a:rect l="l" t="t" r="r" b="b"/>
              <a:pathLst>
                <a:path w="1992" h="786" extrusionOk="0">
                  <a:moveTo>
                    <a:pt x="1738" y="1"/>
                  </a:moveTo>
                  <a:cubicBezTo>
                    <a:pt x="1682" y="1"/>
                    <a:pt x="1625" y="20"/>
                    <a:pt x="1581" y="56"/>
                  </a:cubicBezTo>
                  <a:lnTo>
                    <a:pt x="1551" y="101"/>
                  </a:lnTo>
                  <a:cubicBezTo>
                    <a:pt x="1391" y="253"/>
                    <a:pt x="1186" y="329"/>
                    <a:pt x="981" y="329"/>
                  </a:cubicBezTo>
                  <a:cubicBezTo>
                    <a:pt x="776" y="329"/>
                    <a:pt x="571" y="253"/>
                    <a:pt x="411" y="101"/>
                  </a:cubicBezTo>
                  <a:cubicBezTo>
                    <a:pt x="367" y="65"/>
                    <a:pt x="310" y="46"/>
                    <a:pt x="252" y="46"/>
                  </a:cubicBezTo>
                  <a:cubicBezTo>
                    <a:pt x="189" y="46"/>
                    <a:pt x="124" y="69"/>
                    <a:pt x="77" y="117"/>
                  </a:cubicBezTo>
                  <a:cubicBezTo>
                    <a:pt x="1" y="208"/>
                    <a:pt x="1" y="345"/>
                    <a:pt x="92" y="436"/>
                  </a:cubicBezTo>
                  <a:cubicBezTo>
                    <a:pt x="335" y="679"/>
                    <a:pt x="654" y="785"/>
                    <a:pt x="973" y="785"/>
                  </a:cubicBezTo>
                  <a:cubicBezTo>
                    <a:pt x="1292" y="785"/>
                    <a:pt x="1612" y="664"/>
                    <a:pt x="1870" y="421"/>
                  </a:cubicBezTo>
                  <a:lnTo>
                    <a:pt x="1900" y="390"/>
                  </a:lnTo>
                  <a:cubicBezTo>
                    <a:pt x="1991" y="299"/>
                    <a:pt x="1991" y="162"/>
                    <a:pt x="1900" y="71"/>
                  </a:cubicBezTo>
                  <a:cubicBezTo>
                    <a:pt x="1861" y="23"/>
                    <a:pt x="1800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8082;p55">
              <a:extLst>
                <a:ext uri="{FF2B5EF4-FFF2-40B4-BE49-F238E27FC236}">
                  <a16:creationId xmlns:a16="http://schemas.microsoft.com/office/drawing/2014/main" id="{3782898E-6AD2-4C49-CF4D-BC2927CC27F7}"/>
                </a:ext>
              </a:extLst>
            </p:cNvPr>
            <p:cNvSpPr/>
            <p:nvPr/>
          </p:nvSpPr>
          <p:spPr>
            <a:xfrm>
              <a:off x="1707972" y="3439475"/>
              <a:ext cx="54350" cy="19275"/>
            </a:xfrm>
            <a:custGeom>
              <a:avLst/>
              <a:gdLst/>
              <a:ahLst/>
              <a:cxnLst/>
              <a:rect l="l" t="t" r="r" b="b"/>
              <a:pathLst>
                <a:path w="2174" h="771" extrusionOk="0">
                  <a:moveTo>
                    <a:pt x="679" y="1"/>
                  </a:moveTo>
                  <a:cubicBezTo>
                    <a:pt x="522" y="1"/>
                    <a:pt x="366" y="14"/>
                    <a:pt x="213" y="41"/>
                  </a:cubicBezTo>
                  <a:cubicBezTo>
                    <a:pt x="91" y="71"/>
                    <a:pt x="0" y="178"/>
                    <a:pt x="30" y="314"/>
                  </a:cubicBezTo>
                  <a:cubicBezTo>
                    <a:pt x="44" y="426"/>
                    <a:pt x="147" y="499"/>
                    <a:pt x="258" y="499"/>
                  </a:cubicBezTo>
                  <a:cubicBezTo>
                    <a:pt x="268" y="499"/>
                    <a:pt x="278" y="498"/>
                    <a:pt x="289" y="497"/>
                  </a:cubicBezTo>
                  <a:cubicBezTo>
                    <a:pt x="421" y="473"/>
                    <a:pt x="554" y="462"/>
                    <a:pt x="686" y="462"/>
                  </a:cubicBezTo>
                  <a:cubicBezTo>
                    <a:pt x="1072" y="462"/>
                    <a:pt x="1454" y="559"/>
                    <a:pt x="1793" y="740"/>
                  </a:cubicBezTo>
                  <a:cubicBezTo>
                    <a:pt x="1824" y="770"/>
                    <a:pt x="1869" y="770"/>
                    <a:pt x="1900" y="770"/>
                  </a:cubicBezTo>
                  <a:cubicBezTo>
                    <a:pt x="1991" y="770"/>
                    <a:pt x="2067" y="740"/>
                    <a:pt x="2112" y="664"/>
                  </a:cubicBezTo>
                  <a:cubicBezTo>
                    <a:pt x="2173" y="542"/>
                    <a:pt x="2128" y="406"/>
                    <a:pt x="2021" y="345"/>
                  </a:cubicBezTo>
                  <a:cubicBezTo>
                    <a:pt x="1612" y="117"/>
                    <a:pt x="1144" y="1"/>
                    <a:pt x="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8083;p55">
              <a:extLst>
                <a:ext uri="{FF2B5EF4-FFF2-40B4-BE49-F238E27FC236}">
                  <a16:creationId xmlns:a16="http://schemas.microsoft.com/office/drawing/2014/main" id="{7934A4DF-5EA7-BED8-8031-3782A43FA0D6}"/>
                </a:ext>
              </a:extLst>
            </p:cNvPr>
            <p:cNvSpPr/>
            <p:nvPr/>
          </p:nvSpPr>
          <p:spPr>
            <a:xfrm>
              <a:off x="1777497" y="3439475"/>
              <a:ext cx="54350" cy="19275"/>
            </a:xfrm>
            <a:custGeom>
              <a:avLst/>
              <a:gdLst/>
              <a:ahLst/>
              <a:cxnLst/>
              <a:rect l="l" t="t" r="r" b="b"/>
              <a:pathLst>
                <a:path w="2174" h="771" extrusionOk="0">
                  <a:moveTo>
                    <a:pt x="1488" y="1"/>
                  </a:moveTo>
                  <a:cubicBezTo>
                    <a:pt x="1021" y="1"/>
                    <a:pt x="561" y="117"/>
                    <a:pt x="152" y="345"/>
                  </a:cubicBezTo>
                  <a:cubicBezTo>
                    <a:pt x="46" y="406"/>
                    <a:pt x="0" y="542"/>
                    <a:pt x="61" y="664"/>
                  </a:cubicBezTo>
                  <a:cubicBezTo>
                    <a:pt x="106" y="740"/>
                    <a:pt x="182" y="770"/>
                    <a:pt x="258" y="770"/>
                  </a:cubicBezTo>
                  <a:cubicBezTo>
                    <a:pt x="304" y="770"/>
                    <a:pt x="334" y="770"/>
                    <a:pt x="380" y="740"/>
                  </a:cubicBezTo>
                  <a:cubicBezTo>
                    <a:pt x="719" y="559"/>
                    <a:pt x="1101" y="462"/>
                    <a:pt x="1487" y="462"/>
                  </a:cubicBezTo>
                  <a:cubicBezTo>
                    <a:pt x="1620" y="462"/>
                    <a:pt x="1753" y="473"/>
                    <a:pt x="1884" y="497"/>
                  </a:cubicBezTo>
                  <a:cubicBezTo>
                    <a:pt x="1895" y="498"/>
                    <a:pt x="1905" y="499"/>
                    <a:pt x="1915" y="499"/>
                  </a:cubicBezTo>
                  <a:cubicBezTo>
                    <a:pt x="2026" y="499"/>
                    <a:pt x="2129" y="426"/>
                    <a:pt x="2143" y="314"/>
                  </a:cubicBezTo>
                  <a:cubicBezTo>
                    <a:pt x="2173" y="178"/>
                    <a:pt x="2082" y="71"/>
                    <a:pt x="1960" y="41"/>
                  </a:cubicBezTo>
                  <a:cubicBezTo>
                    <a:pt x="1803" y="14"/>
                    <a:pt x="1645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8084;p55">
              <a:extLst>
                <a:ext uri="{FF2B5EF4-FFF2-40B4-BE49-F238E27FC236}">
                  <a16:creationId xmlns:a16="http://schemas.microsoft.com/office/drawing/2014/main" id="{01C1DDD1-DD9F-6795-8807-405EFB9CD703}"/>
                </a:ext>
              </a:extLst>
            </p:cNvPr>
            <p:cNvSpPr/>
            <p:nvPr/>
          </p:nvSpPr>
          <p:spPr>
            <a:xfrm>
              <a:off x="1744047" y="3510400"/>
              <a:ext cx="51700" cy="23575"/>
            </a:xfrm>
            <a:custGeom>
              <a:avLst/>
              <a:gdLst/>
              <a:ahLst/>
              <a:cxnLst/>
              <a:rect l="l" t="t" r="r" b="b"/>
              <a:pathLst>
                <a:path w="2068" h="943" extrusionOk="0">
                  <a:moveTo>
                    <a:pt x="260" y="0"/>
                  </a:moveTo>
                  <a:cubicBezTo>
                    <a:pt x="172" y="0"/>
                    <a:pt x="82" y="58"/>
                    <a:pt x="46" y="152"/>
                  </a:cubicBezTo>
                  <a:cubicBezTo>
                    <a:pt x="1" y="258"/>
                    <a:pt x="62" y="395"/>
                    <a:pt x="168" y="441"/>
                  </a:cubicBezTo>
                  <a:lnTo>
                    <a:pt x="350" y="517"/>
                  </a:lnTo>
                  <a:cubicBezTo>
                    <a:pt x="396" y="532"/>
                    <a:pt x="441" y="562"/>
                    <a:pt x="487" y="608"/>
                  </a:cubicBezTo>
                  <a:lnTo>
                    <a:pt x="593" y="730"/>
                  </a:lnTo>
                  <a:cubicBezTo>
                    <a:pt x="700" y="866"/>
                    <a:pt x="867" y="942"/>
                    <a:pt x="1034" y="942"/>
                  </a:cubicBezTo>
                  <a:cubicBezTo>
                    <a:pt x="1216" y="942"/>
                    <a:pt x="1368" y="866"/>
                    <a:pt x="1490" y="745"/>
                  </a:cubicBezTo>
                  <a:lnTo>
                    <a:pt x="1596" y="608"/>
                  </a:lnTo>
                  <a:cubicBezTo>
                    <a:pt x="1627" y="578"/>
                    <a:pt x="1657" y="562"/>
                    <a:pt x="1703" y="532"/>
                  </a:cubicBezTo>
                  <a:lnTo>
                    <a:pt x="1900" y="441"/>
                  </a:lnTo>
                  <a:cubicBezTo>
                    <a:pt x="2022" y="380"/>
                    <a:pt x="2068" y="243"/>
                    <a:pt x="2007" y="122"/>
                  </a:cubicBezTo>
                  <a:cubicBezTo>
                    <a:pt x="1975" y="48"/>
                    <a:pt x="1899" y="3"/>
                    <a:pt x="1816" y="3"/>
                  </a:cubicBezTo>
                  <a:cubicBezTo>
                    <a:pt x="1779" y="3"/>
                    <a:pt x="1740" y="12"/>
                    <a:pt x="1703" y="30"/>
                  </a:cubicBezTo>
                  <a:lnTo>
                    <a:pt x="1490" y="122"/>
                  </a:lnTo>
                  <a:cubicBezTo>
                    <a:pt x="1399" y="167"/>
                    <a:pt x="1323" y="228"/>
                    <a:pt x="1247" y="319"/>
                  </a:cubicBezTo>
                  <a:lnTo>
                    <a:pt x="1141" y="441"/>
                  </a:lnTo>
                  <a:cubicBezTo>
                    <a:pt x="1110" y="486"/>
                    <a:pt x="1065" y="486"/>
                    <a:pt x="1034" y="486"/>
                  </a:cubicBezTo>
                  <a:cubicBezTo>
                    <a:pt x="1019" y="486"/>
                    <a:pt x="973" y="486"/>
                    <a:pt x="943" y="441"/>
                  </a:cubicBezTo>
                  <a:lnTo>
                    <a:pt x="837" y="319"/>
                  </a:lnTo>
                  <a:cubicBezTo>
                    <a:pt x="745" y="213"/>
                    <a:pt x="639" y="137"/>
                    <a:pt x="517" y="91"/>
                  </a:cubicBezTo>
                  <a:lnTo>
                    <a:pt x="335" y="15"/>
                  </a:lnTo>
                  <a:cubicBezTo>
                    <a:pt x="311" y="5"/>
                    <a:pt x="286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8085;p55">
              <a:extLst>
                <a:ext uri="{FF2B5EF4-FFF2-40B4-BE49-F238E27FC236}">
                  <a16:creationId xmlns:a16="http://schemas.microsoft.com/office/drawing/2014/main" id="{A04CA55F-7A80-B924-4810-A32708EEF203}"/>
                </a:ext>
              </a:extLst>
            </p:cNvPr>
            <p:cNvSpPr/>
            <p:nvPr/>
          </p:nvSpPr>
          <p:spPr>
            <a:xfrm>
              <a:off x="1737597" y="3558725"/>
              <a:ext cx="63475" cy="20450"/>
            </a:xfrm>
            <a:custGeom>
              <a:avLst/>
              <a:gdLst/>
              <a:ahLst/>
              <a:cxnLst/>
              <a:rect l="l" t="t" r="r" b="b"/>
              <a:pathLst>
                <a:path w="2539" h="818" extrusionOk="0">
                  <a:moveTo>
                    <a:pt x="267" y="0"/>
                  </a:moveTo>
                  <a:cubicBezTo>
                    <a:pt x="195" y="0"/>
                    <a:pt x="124" y="37"/>
                    <a:pt x="76" y="103"/>
                  </a:cubicBezTo>
                  <a:cubicBezTo>
                    <a:pt x="0" y="210"/>
                    <a:pt x="31" y="347"/>
                    <a:pt x="137" y="423"/>
                  </a:cubicBezTo>
                  <a:cubicBezTo>
                    <a:pt x="517" y="681"/>
                    <a:pt x="897" y="818"/>
                    <a:pt x="1292" y="818"/>
                  </a:cubicBezTo>
                  <a:cubicBezTo>
                    <a:pt x="1657" y="818"/>
                    <a:pt x="2037" y="696"/>
                    <a:pt x="2402" y="453"/>
                  </a:cubicBezTo>
                  <a:cubicBezTo>
                    <a:pt x="2508" y="392"/>
                    <a:pt x="2538" y="255"/>
                    <a:pt x="2477" y="149"/>
                  </a:cubicBezTo>
                  <a:cubicBezTo>
                    <a:pt x="2438" y="79"/>
                    <a:pt x="2358" y="42"/>
                    <a:pt x="2278" y="42"/>
                  </a:cubicBezTo>
                  <a:cubicBezTo>
                    <a:pt x="2237" y="42"/>
                    <a:pt x="2195" y="52"/>
                    <a:pt x="2158" y="73"/>
                  </a:cubicBezTo>
                  <a:cubicBezTo>
                    <a:pt x="1863" y="257"/>
                    <a:pt x="1576" y="349"/>
                    <a:pt x="1291" y="349"/>
                  </a:cubicBezTo>
                  <a:cubicBezTo>
                    <a:pt x="990" y="349"/>
                    <a:pt x="693" y="246"/>
                    <a:pt x="395" y="43"/>
                  </a:cubicBezTo>
                  <a:cubicBezTo>
                    <a:pt x="355" y="14"/>
                    <a:pt x="31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8086;p55">
              <a:extLst>
                <a:ext uri="{FF2B5EF4-FFF2-40B4-BE49-F238E27FC236}">
                  <a16:creationId xmlns:a16="http://schemas.microsoft.com/office/drawing/2014/main" id="{748E89BC-DE07-7B34-F21E-D6A92B5D2B31}"/>
                </a:ext>
              </a:extLst>
            </p:cNvPr>
            <p:cNvSpPr/>
            <p:nvPr/>
          </p:nvSpPr>
          <p:spPr>
            <a:xfrm>
              <a:off x="1846247" y="3281300"/>
              <a:ext cx="114775" cy="290650"/>
            </a:xfrm>
            <a:custGeom>
              <a:avLst/>
              <a:gdLst/>
              <a:ahLst/>
              <a:cxnLst/>
              <a:rect l="l" t="t" r="r" b="b"/>
              <a:pathLst>
                <a:path w="4591" h="11626" extrusionOk="0">
                  <a:moveTo>
                    <a:pt x="1490" y="8769"/>
                  </a:moveTo>
                  <a:cubicBezTo>
                    <a:pt x="1520" y="8799"/>
                    <a:pt x="1551" y="8815"/>
                    <a:pt x="1581" y="8815"/>
                  </a:cubicBezTo>
                  <a:lnTo>
                    <a:pt x="1581" y="9590"/>
                  </a:lnTo>
                  <a:lnTo>
                    <a:pt x="745" y="10030"/>
                  </a:lnTo>
                  <a:cubicBezTo>
                    <a:pt x="720" y="10040"/>
                    <a:pt x="695" y="10045"/>
                    <a:pt x="671" y="10045"/>
                  </a:cubicBezTo>
                  <a:cubicBezTo>
                    <a:pt x="622" y="10045"/>
                    <a:pt x="578" y="10025"/>
                    <a:pt x="548" y="9985"/>
                  </a:cubicBezTo>
                  <a:cubicBezTo>
                    <a:pt x="502" y="9924"/>
                    <a:pt x="502" y="9848"/>
                    <a:pt x="548" y="9787"/>
                  </a:cubicBezTo>
                  <a:lnTo>
                    <a:pt x="1490" y="8769"/>
                  </a:lnTo>
                  <a:close/>
                  <a:moveTo>
                    <a:pt x="4028" y="0"/>
                  </a:moveTo>
                  <a:cubicBezTo>
                    <a:pt x="3891" y="0"/>
                    <a:pt x="3800" y="107"/>
                    <a:pt x="3800" y="228"/>
                  </a:cubicBezTo>
                  <a:lnTo>
                    <a:pt x="3800" y="4423"/>
                  </a:lnTo>
                  <a:cubicBezTo>
                    <a:pt x="3800" y="4438"/>
                    <a:pt x="3800" y="4453"/>
                    <a:pt x="3800" y="4483"/>
                  </a:cubicBezTo>
                  <a:lnTo>
                    <a:pt x="3937" y="4954"/>
                  </a:lnTo>
                  <a:cubicBezTo>
                    <a:pt x="4104" y="5608"/>
                    <a:pt x="4119" y="6307"/>
                    <a:pt x="3998" y="6976"/>
                  </a:cubicBezTo>
                  <a:cubicBezTo>
                    <a:pt x="3861" y="7644"/>
                    <a:pt x="3572" y="8283"/>
                    <a:pt x="3147" y="8815"/>
                  </a:cubicBezTo>
                  <a:lnTo>
                    <a:pt x="2888" y="9164"/>
                  </a:lnTo>
                  <a:cubicBezTo>
                    <a:pt x="2812" y="9255"/>
                    <a:pt x="2767" y="9362"/>
                    <a:pt x="2751" y="9483"/>
                  </a:cubicBezTo>
                  <a:lnTo>
                    <a:pt x="2539" y="10957"/>
                  </a:lnTo>
                  <a:cubicBezTo>
                    <a:pt x="2523" y="11079"/>
                    <a:pt x="2417" y="11170"/>
                    <a:pt x="2295" y="11170"/>
                  </a:cubicBezTo>
                  <a:cubicBezTo>
                    <a:pt x="2159" y="11170"/>
                    <a:pt x="2037" y="11064"/>
                    <a:pt x="2037" y="10927"/>
                  </a:cubicBezTo>
                  <a:lnTo>
                    <a:pt x="2037" y="8815"/>
                  </a:lnTo>
                  <a:cubicBezTo>
                    <a:pt x="2311" y="8723"/>
                    <a:pt x="2493" y="8480"/>
                    <a:pt x="2493" y="8176"/>
                  </a:cubicBezTo>
                  <a:lnTo>
                    <a:pt x="2493" y="6869"/>
                  </a:lnTo>
                  <a:cubicBezTo>
                    <a:pt x="2493" y="6748"/>
                    <a:pt x="2387" y="6641"/>
                    <a:pt x="2265" y="6641"/>
                  </a:cubicBezTo>
                  <a:cubicBezTo>
                    <a:pt x="2144" y="6641"/>
                    <a:pt x="2037" y="6748"/>
                    <a:pt x="2037" y="6869"/>
                  </a:cubicBezTo>
                  <a:lnTo>
                    <a:pt x="2037" y="8176"/>
                  </a:lnTo>
                  <a:cubicBezTo>
                    <a:pt x="2037" y="8298"/>
                    <a:pt x="1931" y="8404"/>
                    <a:pt x="1809" y="8404"/>
                  </a:cubicBezTo>
                  <a:cubicBezTo>
                    <a:pt x="1703" y="8404"/>
                    <a:pt x="1596" y="8313"/>
                    <a:pt x="1596" y="8207"/>
                  </a:cubicBezTo>
                  <a:lnTo>
                    <a:pt x="1414" y="6641"/>
                  </a:lnTo>
                  <a:cubicBezTo>
                    <a:pt x="1338" y="5988"/>
                    <a:pt x="1520" y="5334"/>
                    <a:pt x="1900" y="4803"/>
                  </a:cubicBezTo>
                  <a:lnTo>
                    <a:pt x="2174" y="4423"/>
                  </a:lnTo>
                  <a:cubicBezTo>
                    <a:pt x="2204" y="4377"/>
                    <a:pt x="2219" y="4331"/>
                    <a:pt x="2219" y="4286"/>
                  </a:cubicBezTo>
                  <a:lnTo>
                    <a:pt x="2113" y="426"/>
                  </a:lnTo>
                  <a:cubicBezTo>
                    <a:pt x="2113" y="289"/>
                    <a:pt x="2007" y="198"/>
                    <a:pt x="1870" y="198"/>
                  </a:cubicBezTo>
                  <a:cubicBezTo>
                    <a:pt x="1748" y="198"/>
                    <a:pt x="1642" y="304"/>
                    <a:pt x="1657" y="426"/>
                  </a:cubicBezTo>
                  <a:lnTo>
                    <a:pt x="1764" y="4210"/>
                  </a:lnTo>
                  <a:lnTo>
                    <a:pt x="1536" y="4529"/>
                  </a:lnTo>
                  <a:cubicBezTo>
                    <a:pt x="1080" y="5152"/>
                    <a:pt x="882" y="5912"/>
                    <a:pt x="958" y="6687"/>
                  </a:cubicBezTo>
                  <a:lnTo>
                    <a:pt x="1141" y="8252"/>
                  </a:lnTo>
                  <a:cubicBezTo>
                    <a:pt x="1141" y="8313"/>
                    <a:pt x="1156" y="8374"/>
                    <a:pt x="1171" y="8435"/>
                  </a:cubicBezTo>
                  <a:lnTo>
                    <a:pt x="213" y="9468"/>
                  </a:lnTo>
                  <a:cubicBezTo>
                    <a:pt x="1" y="9696"/>
                    <a:pt x="1" y="10045"/>
                    <a:pt x="198" y="10289"/>
                  </a:cubicBezTo>
                  <a:cubicBezTo>
                    <a:pt x="320" y="10425"/>
                    <a:pt x="487" y="10501"/>
                    <a:pt x="669" y="10501"/>
                  </a:cubicBezTo>
                  <a:cubicBezTo>
                    <a:pt x="761" y="10501"/>
                    <a:pt x="867" y="10486"/>
                    <a:pt x="958" y="10441"/>
                  </a:cubicBezTo>
                  <a:lnTo>
                    <a:pt x="1581" y="10106"/>
                  </a:lnTo>
                  <a:lnTo>
                    <a:pt x="1581" y="10927"/>
                  </a:lnTo>
                  <a:cubicBezTo>
                    <a:pt x="1581" y="11307"/>
                    <a:pt x="1900" y="11626"/>
                    <a:pt x="2295" y="11626"/>
                  </a:cubicBezTo>
                  <a:cubicBezTo>
                    <a:pt x="2645" y="11626"/>
                    <a:pt x="2949" y="11368"/>
                    <a:pt x="2995" y="11018"/>
                  </a:cubicBezTo>
                  <a:lnTo>
                    <a:pt x="3207" y="9544"/>
                  </a:lnTo>
                  <a:cubicBezTo>
                    <a:pt x="3207" y="9514"/>
                    <a:pt x="3223" y="9468"/>
                    <a:pt x="3253" y="9438"/>
                  </a:cubicBezTo>
                  <a:lnTo>
                    <a:pt x="3511" y="9103"/>
                  </a:lnTo>
                  <a:cubicBezTo>
                    <a:pt x="3967" y="8511"/>
                    <a:pt x="4286" y="7812"/>
                    <a:pt x="4438" y="7067"/>
                  </a:cubicBezTo>
                  <a:cubicBezTo>
                    <a:pt x="4590" y="6337"/>
                    <a:pt x="4560" y="5562"/>
                    <a:pt x="4377" y="4848"/>
                  </a:cubicBezTo>
                  <a:lnTo>
                    <a:pt x="4256" y="4392"/>
                  </a:lnTo>
                  <a:lnTo>
                    <a:pt x="4256" y="228"/>
                  </a:lnTo>
                  <a:cubicBezTo>
                    <a:pt x="4256" y="107"/>
                    <a:pt x="4150" y="0"/>
                    <a:pt x="4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8087;p55">
              <a:extLst>
                <a:ext uri="{FF2B5EF4-FFF2-40B4-BE49-F238E27FC236}">
                  <a16:creationId xmlns:a16="http://schemas.microsoft.com/office/drawing/2014/main" id="{4DCD7E7C-B3F6-5DA8-C761-358177C19AD9}"/>
                </a:ext>
              </a:extLst>
            </p:cNvPr>
            <p:cNvSpPr/>
            <p:nvPr/>
          </p:nvSpPr>
          <p:spPr>
            <a:xfrm>
              <a:off x="1588672" y="3286225"/>
              <a:ext cx="104875" cy="285725"/>
            </a:xfrm>
            <a:custGeom>
              <a:avLst/>
              <a:gdLst/>
              <a:ahLst/>
              <a:cxnLst/>
              <a:rect l="l" t="t" r="r" b="b"/>
              <a:pathLst>
                <a:path w="4195" h="11429" extrusionOk="0">
                  <a:moveTo>
                    <a:pt x="2705" y="8572"/>
                  </a:moveTo>
                  <a:lnTo>
                    <a:pt x="3632" y="9590"/>
                  </a:lnTo>
                  <a:cubicBezTo>
                    <a:pt x="3693" y="9651"/>
                    <a:pt x="3693" y="9727"/>
                    <a:pt x="3647" y="9788"/>
                  </a:cubicBezTo>
                  <a:cubicBezTo>
                    <a:pt x="3617" y="9828"/>
                    <a:pt x="3566" y="9848"/>
                    <a:pt x="3518" y="9848"/>
                  </a:cubicBezTo>
                  <a:cubicBezTo>
                    <a:pt x="3494" y="9848"/>
                    <a:pt x="3470" y="9843"/>
                    <a:pt x="3450" y="9833"/>
                  </a:cubicBezTo>
                  <a:lnTo>
                    <a:pt x="2614" y="9393"/>
                  </a:lnTo>
                  <a:lnTo>
                    <a:pt x="2614" y="8618"/>
                  </a:lnTo>
                  <a:cubicBezTo>
                    <a:pt x="2644" y="8618"/>
                    <a:pt x="2675" y="8602"/>
                    <a:pt x="2705" y="8572"/>
                  </a:cubicBezTo>
                  <a:close/>
                  <a:moveTo>
                    <a:pt x="2310" y="1"/>
                  </a:moveTo>
                  <a:cubicBezTo>
                    <a:pt x="2189" y="1"/>
                    <a:pt x="2082" y="92"/>
                    <a:pt x="2082" y="229"/>
                  </a:cubicBezTo>
                  <a:lnTo>
                    <a:pt x="1961" y="4074"/>
                  </a:lnTo>
                  <a:cubicBezTo>
                    <a:pt x="1961" y="4134"/>
                    <a:pt x="1976" y="4180"/>
                    <a:pt x="2006" y="4226"/>
                  </a:cubicBezTo>
                  <a:lnTo>
                    <a:pt x="2280" y="4590"/>
                  </a:lnTo>
                  <a:cubicBezTo>
                    <a:pt x="2675" y="5137"/>
                    <a:pt x="2842" y="5791"/>
                    <a:pt x="2781" y="6444"/>
                  </a:cubicBezTo>
                  <a:lnTo>
                    <a:pt x="2599" y="8010"/>
                  </a:lnTo>
                  <a:cubicBezTo>
                    <a:pt x="2584" y="8116"/>
                    <a:pt x="2492" y="8207"/>
                    <a:pt x="2386" y="8207"/>
                  </a:cubicBezTo>
                  <a:cubicBezTo>
                    <a:pt x="2249" y="8207"/>
                    <a:pt x="2158" y="8101"/>
                    <a:pt x="2158" y="7979"/>
                  </a:cubicBezTo>
                  <a:lnTo>
                    <a:pt x="2158" y="6672"/>
                  </a:lnTo>
                  <a:cubicBezTo>
                    <a:pt x="2158" y="6551"/>
                    <a:pt x="2052" y="6444"/>
                    <a:pt x="1930" y="6444"/>
                  </a:cubicBezTo>
                  <a:cubicBezTo>
                    <a:pt x="1793" y="6444"/>
                    <a:pt x="1702" y="6551"/>
                    <a:pt x="1702" y="6672"/>
                  </a:cubicBezTo>
                  <a:lnTo>
                    <a:pt x="1702" y="7979"/>
                  </a:lnTo>
                  <a:cubicBezTo>
                    <a:pt x="1702" y="8283"/>
                    <a:pt x="1885" y="8526"/>
                    <a:pt x="2143" y="8618"/>
                  </a:cubicBezTo>
                  <a:lnTo>
                    <a:pt x="2143" y="10730"/>
                  </a:lnTo>
                  <a:cubicBezTo>
                    <a:pt x="2143" y="10867"/>
                    <a:pt x="2037" y="10973"/>
                    <a:pt x="1900" y="10973"/>
                  </a:cubicBezTo>
                  <a:cubicBezTo>
                    <a:pt x="1778" y="10973"/>
                    <a:pt x="1672" y="10882"/>
                    <a:pt x="1641" y="10760"/>
                  </a:cubicBezTo>
                  <a:lnTo>
                    <a:pt x="1444" y="9286"/>
                  </a:lnTo>
                  <a:cubicBezTo>
                    <a:pt x="1429" y="9165"/>
                    <a:pt x="1368" y="9058"/>
                    <a:pt x="1307" y="8967"/>
                  </a:cubicBezTo>
                  <a:lnTo>
                    <a:pt x="1034" y="8618"/>
                  </a:lnTo>
                  <a:cubicBezTo>
                    <a:pt x="806" y="8329"/>
                    <a:pt x="623" y="7994"/>
                    <a:pt x="471" y="7660"/>
                  </a:cubicBezTo>
                  <a:cubicBezTo>
                    <a:pt x="437" y="7570"/>
                    <a:pt x="353" y="7521"/>
                    <a:pt x="262" y="7521"/>
                  </a:cubicBezTo>
                  <a:cubicBezTo>
                    <a:pt x="230" y="7521"/>
                    <a:pt x="198" y="7527"/>
                    <a:pt x="167" y="7539"/>
                  </a:cubicBezTo>
                  <a:cubicBezTo>
                    <a:pt x="61" y="7584"/>
                    <a:pt x="0" y="7721"/>
                    <a:pt x="46" y="7842"/>
                  </a:cubicBezTo>
                  <a:cubicBezTo>
                    <a:pt x="213" y="8222"/>
                    <a:pt x="426" y="8572"/>
                    <a:pt x="684" y="8906"/>
                  </a:cubicBezTo>
                  <a:lnTo>
                    <a:pt x="942" y="9241"/>
                  </a:lnTo>
                  <a:cubicBezTo>
                    <a:pt x="958" y="9271"/>
                    <a:pt x="973" y="9317"/>
                    <a:pt x="988" y="9347"/>
                  </a:cubicBezTo>
                  <a:lnTo>
                    <a:pt x="1201" y="10821"/>
                  </a:lnTo>
                  <a:cubicBezTo>
                    <a:pt x="1246" y="11171"/>
                    <a:pt x="1550" y="11429"/>
                    <a:pt x="1900" y="11429"/>
                  </a:cubicBezTo>
                  <a:cubicBezTo>
                    <a:pt x="2280" y="11429"/>
                    <a:pt x="2599" y="11110"/>
                    <a:pt x="2599" y="10730"/>
                  </a:cubicBezTo>
                  <a:lnTo>
                    <a:pt x="2599" y="9909"/>
                  </a:lnTo>
                  <a:lnTo>
                    <a:pt x="3237" y="10228"/>
                  </a:lnTo>
                  <a:cubicBezTo>
                    <a:pt x="3328" y="10289"/>
                    <a:pt x="3435" y="10304"/>
                    <a:pt x="3526" y="10304"/>
                  </a:cubicBezTo>
                  <a:cubicBezTo>
                    <a:pt x="3693" y="10304"/>
                    <a:pt x="3875" y="10228"/>
                    <a:pt x="3997" y="10092"/>
                  </a:cubicBezTo>
                  <a:cubicBezTo>
                    <a:pt x="4195" y="9848"/>
                    <a:pt x="4179" y="9499"/>
                    <a:pt x="3982" y="9271"/>
                  </a:cubicBezTo>
                  <a:lnTo>
                    <a:pt x="3009" y="8238"/>
                  </a:lnTo>
                  <a:cubicBezTo>
                    <a:pt x="3040" y="8177"/>
                    <a:pt x="3055" y="8116"/>
                    <a:pt x="3055" y="8055"/>
                  </a:cubicBezTo>
                  <a:lnTo>
                    <a:pt x="3237" y="6490"/>
                  </a:lnTo>
                  <a:cubicBezTo>
                    <a:pt x="3313" y="5715"/>
                    <a:pt x="3116" y="4955"/>
                    <a:pt x="2660" y="4332"/>
                  </a:cubicBezTo>
                  <a:lnTo>
                    <a:pt x="2432" y="4013"/>
                  </a:lnTo>
                  <a:lnTo>
                    <a:pt x="2538" y="229"/>
                  </a:lnTo>
                  <a:cubicBezTo>
                    <a:pt x="2538" y="107"/>
                    <a:pt x="2447" y="1"/>
                    <a:pt x="2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8088;p55">
              <a:extLst>
                <a:ext uri="{FF2B5EF4-FFF2-40B4-BE49-F238E27FC236}">
                  <a16:creationId xmlns:a16="http://schemas.microsoft.com/office/drawing/2014/main" id="{F92A731E-6C25-24AD-30E8-FFA93A406681}"/>
                </a:ext>
              </a:extLst>
            </p:cNvPr>
            <p:cNvSpPr/>
            <p:nvPr/>
          </p:nvSpPr>
          <p:spPr>
            <a:xfrm>
              <a:off x="1578797" y="3281300"/>
              <a:ext cx="19775" cy="180100"/>
            </a:xfrm>
            <a:custGeom>
              <a:avLst/>
              <a:gdLst/>
              <a:ahLst/>
              <a:cxnLst/>
              <a:rect l="l" t="t" r="r" b="b"/>
              <a:pathLst>
                <a:path w="791" h="7204" extrusionOk="0">
                  <a:moveTo>
                    <a:pt x="562" y="0"/>
                  </a:moveTo>
                  <a:cubicBezTo>
                    <a:pt x="441" y="0"/>
                    <a:pt x="334" y="107"/>
                    <a:pt x="334" y="228"/>
                  </a:cubicBezTo>
                  <a:lnTo>
                    <a:pt x="334" y="4392"/>
                  </a:lnTo>
                  <a:lnTo>
                    <a:pt x="213" y="4848"/>
                  </a:lnTo>
                  <a:cubicBezTo>
                    <a:pt x="30" y="5547"/>
                    <a:pt x="0" y="6292"/>
                    <a:pt x="137" y="7006"/>
                  </a:cubicBezTo>
                  <a:cubicBezTo>
                    <a:pt x="152" y="7128"/>
                    <a:pt x="258" y="7204"/>
                    <a:pt x="365" y="7204"/>
                  </a:cubicBezTo>
                  <a:cubicBezTo>
                    <a:pt x="380" y="7204"/>
                    <a:pt x="395" y="7204"/>
                    <a:pt x="410" y="7188"/>
                  </a:cubicBezTo>
                  <a:cubicBezTo>
                    <a:pt x="532" y="7173"/>
                    <a:pt x="608" y="7052"/>
                    <a:pt x="593" y="6930"/>
                  </a:cubicBezTo>
                  <a:cubicBezTo>
                    <a:pt x="456" y="6277"/>
                    <a:pt x="486" y="5593"/>
                    <a:pt x="653" y="4954"/>
                  </a:cubicBezTo>
                  <a:lnTo>
                    <a:pt x="790" y="4483"/>
                  </a:lnTo>
                  <a:cubicBezTo>
                    <a:pt x="790" y="4453"/>
                    <a:pt x="790" y="4438"/>
                    <a:pt x="790" y="4423"/>
                  </a:cubicBezTo>
                  <a:lnTo>
                    <a:pt x="790" y="228"/>
                  </a:lnTo>
                  <a:cubicBezTo>
                    <a:pt x="790" y="107"/>
                    <a:pt x="684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3" name="Rectangle: Rounded Corners 7162">
            <a:extLst>
              <a:ext uri="{FF2B5EF4-FFF2-40B4-BE49-F238E27FC236}">
                <a16:creationId xmlns:a16="http://schemas.microsoft.com/office/drawing/2014/main" id="{04478D9C-FCFF-D1B8-56BD-FE7011EC30AE}"/>
              </a:ext>
            </a:extLst>
          </p:cNvPr>
          <p:cNvSpPr/>
          <p:nvPr/>
        </p:nvSpPr>
        <p:spPr>
          <a:xfrm>
            <a:off x="2678463" y="3744245"/>
            <a:ext cx="4093521" cy="423415"/>
          </a:xfrm>
          <a:prstGeom prst="roundRect">
            <a:avLst/>
          </a:prstGeom>
          <a:solidFill>
            <a:schemeClr val="bg2"/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Share ideas with the class.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71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71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71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71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69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69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6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71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71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71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71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71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71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71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71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71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71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03" grpId="0" animBg="1"/>
      <p:bldP spid="7103" grpId="1" animBg="1"/>
      <p:bldP spid="7104" grpId="0" animBg="1"/>
      <p:bldP spid="7104" grpId="1" animBg="1"/>
      <p:bldP spid="7105" grpId="0" animBg="1"/>
      <p:bldP spid="7105" grpId="1" animBg="1"/>
      <p:bldP spid="7126" grpId="0" animBg="1"/>
      <p:bldP spid="7126" grpId="1" animBg="1"/>
      <p:bldP spid="7163" grpId="0" animBg="1"/>
      <p:bldP spid="7163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6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35"/>
          <p:cNvSpPr/>
          <p:nvPr/>
        </p:nvSpPr>
        <p:spPr>
          <a:xfrm>
            <a:off x="7379761" y="4139303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Title 2">
            <a:extLst>
              <a:ext uri="{FF2B5EF4-FFF2-40B4-BE49-F238E27FC236}">
                <a16:creationId xmlns:a16="http://schemas.microsoft.com/office/drawing/2014/main" id="{7FF9E663-9C81-9FAF-E926-D573639D09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146" y="438511"/>
            <a:ext cx="7733653" cy="572700"/>
          </a:xfrm>
        </p:spPr>
        <p:txBody>
          <a:bodyPr/>
          <a:lstStyle/>
          <a:p>
            <a:r>
              <a:rPr lang="en-US" sz="2000" dirty="0"/>
              <a:t>Read and make notes of some tips you can give each person. 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0446BDB5-2712-EC43-BC64-8E0211E4A5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359" y="1009348"/>
            <a:ext cx="1616986" cy="107754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7934;p54">
            <a:extLst>
              <a:ext uri="{FF2B5EF4-FFF2-40B4-BE49-F238E27FC236}">
                <a16:creationId xmlns:a16="http://schemas.microsoft.com/office/drawing/2014/main" id="{070CC478-0D9F-16C1-951B-4D065810EEEA}"/>
              </a:ext>
            </a:extLst>
          </p:cNvPr>
          <p:cNvSpPr/>
          <p:nvPr/>
        </p:nvSpPr>
        <p:spPr>
          <a:xfrm>
            <a:off x="1107412" y="1006975"/>
            <a:ext cx="3402924" cy="66684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1" dirty="0">
                <a:latin typeface="Calibri" panose="020F0502020204030204" pitchFamily="34" charset="0"/>
                <a:cs typeface="Calibri" panose="020F0502020204030204" pitchFamily="34" charset="0"/>
              </a:rPr>
              <a:t>1. I have chapped lips. 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__________________________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BB015F49-CA0D-D619-8355-D24B6BF6AF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0898" y="981526"/>
            <a:ext cx="1296742" cy="1491991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7934;p54">
            <a:extLst>
              <a:ext uri="{FF2B5EF4-FFF2-40B4-BE49-F238E27FC236}">
                <a16:creationId xmlns:a16="http://schemas.microsoft.com/office/drawing/2014/main" id="{84ED3DBB-DF46-35E7-8A2A-131A1022F021}"/>
              </a:ext>
            </a:extLst>
          </p:cNvPr>
          <p:cNvSpPr/>
          <p:nvPr/>
        </p:nvSpPr>
        <p:spPr>
          <a:xfrm>
            <a:off x="1110862" y="1739608"/>
            <a:ext cx="3399474" cy="66684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600" b="1" i="1" dirty="0">
                <a:latin typeface="Calibri" panose="020F0502020204030204" pitchFamily="34" charset="0"/>
                <a:cs typeface="Calibri" panose="020F0502020204030204" pitchFamily="34" charset="0"/>
              </a:rPr>
              <a:t>2. I’m putting on weight.</a:t>
            </a:r>
          </a:p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 __________________________ </a:t>
            </a:r>
          </a:p>
        </p:txBody>
      </p:sp>
      <p:pic>
        <p:nvPicPr>
          <p:cNvPr id="19" name="Picture 2">
            <a:extLst>
              <a:ext uri="{FF2B5EF4-FFF2-40B4-BE49-F238E27FC236}">
                <a16:creationId xmlns:a16="http://schemas.microsoft.com/office/drawing/2014/main" id="{4FF9A220-CD19-529D-CD80-A94FCE1FE6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2398" y="2269260"/>
            <a:ext cx="1613327" cy="107754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Google Shape;7934;p54">
            <a:extLst>
              <a:ext uri="{FF2B5EF4-FFF2-40B4-BE49-F238E27FC236}">
                <a16:creationId xmlns:a16="http://schemas.microsoft.com/office/drawing/2014/main" id="{CAF0D24B-D706-1C83-E623-3CC883BE326B}"/>
              </a:ext>
            </a:extLst>
          </p:cNvPr>
          <p:cNvSpPr/>
          <p:nvPr/>
        </p:nvSpPr>
        <p:spPr>
          <a:xfrm>
            <a:off x="1107412" y="2472241"/>
            <a:ext cx="3399474" cy="66684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600" b="1" i="1" dirty="0">
                <a:latin typeface="Calibri" panose="020F0502020204030204" pitchFamily="34" charset="0"/>
                <a:cs typeface="Calibri" panose="020F0502020204030204" pitchFamily="34" charset="0"/>
              </a:rPr>
              <a:t>3. I often feel sleepy during the day</a:t>
            </a:r>
          </a:p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 __________________________ </a:t>
            </a:r>
          </a:p>
        </p:txBody>
      </p:sp>
      <p:sp>
        <p:nvSpPr>
          <p:cNvPr id="23" name="Google Shape;7934;p54">
            <a:extLst>
              <a:ext uri="{FF2B5EF4-FFF2-40B4-BE49-F238E27FC236}">
                <a16:creationId xmlns:a16="http://schemas.microsoft.com/office/drawing/2014/main" id="{A0948CD2-B094-B2DF-ECD5-4AFCB5E9FBD2}"/>
              </a:ext>
            </a:extLst>
          </p:cNvPr>
          <p:cNvSpPr/>
          <p:nvPr/>
        </p:nvSpPr>
        <p:spPr>
          <a:xfrm>
            <a:off x="1107412" y="3204874"/>
            <a:ext cx="3399474" cy="66684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600" b="1" i="1" dirty="0">
                <a:latin typeface="Calibri" panose="020F0502020204030204" pitchFamily="34" charset="0"/>
                <a:cs typeface="Calibri" panose="020F0502020204030204" pitchFamily="34" charset="0"/>
              </a:rPr>
              <a:t>4. I have the flu.</a:t>
            </a:r>
          </a:p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 __________________________ </a:t>
            </a:r>
          </a:p>
        </p:txBody>
      </p:sp>
      <p:sp>
        <p:nvSpPr>
          <p:cNvPr id="24" name="Google Shape;7934;p54">
            <a:extLst>
              <a:ext uri="{FF2B5EF4-FFF2-40B4-BE49-F238E27FC236}">
                <a16:creationId xmlns:a16="http://schemas.microsoft.com/office/drawing/2014/main" id="{769D4F40-1175-6AC8-0B6F-03B29DBFCA98}"/>
              </a:ext>
            </a:extLst>
          </p:cNvPr>
          <p:cNvSpPr/>
          <p:nvPr/>
        </p:nvSpPr>
        <p:spPr>
          <a:xfrm>
            <a:off x="1107412" y="3937507"/>
            <a:ext cx="3399474" cy="66684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600" b="1" i="1" dirty="0">
                <a:latin typeface="Calibri" panose="020F0502020204030204" pitchFamily="34" charset="0"/>
                <a:cs typeface="Calibri" panose="020F0502020204030204" pitchFamily="34" charset="0"/>
              </a:rPr>
              <a:t>5. My hair is dry.</a:t>
            </a:r>
          </a:p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 __________________________ </a:t>
            </a:r>
          </a:p>
        </p:txBody>
      </p:sp>
      <p:pic>
        <p:nvPicPr>
          <p:cNvPr id="25" name="Picture 4">
            <a:extLst>
              <a:ext uri="{FF2B5EF4-FFF2-40B4-BE49-F238E27FC236}">
                <a16:creationId xmlns:a16="http://schemas.microsoft.com/office/drawing/2014/main" id="{CCAFB5E3-E637-7EFE-9998-CAB47AD9A5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0897" y="2609669"/>
            <a:ext cx="1296743" cy="167521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>
            <a:extLst>
              <a:ext uri="{FF2B5EF4-FFF2-40B4-BE49-F238E27FC236}">
                <a16:creationId xmlns:a16="http://schemas.microsoft.com/office/drawing/2014/main" id="{F0E90229-102F-5820-35D9-4E4BFA8089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359" y="3526801"/>
            <a:ext cx="1616986" cy="107754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5 MINUTE TIMER - COUNTDOWN TIMER (MINIMAL)">
            <a:hlinkClick r:id="" action="ppaction://media"/>
            <a:extLst>
              <a:ext uri="{FF2B5EF4-FFF2-40B4-BE49-F238E27FC236}">
                <a16:creationId xmlns:a16="http://schemas.microsoft.com/office/drawing/2014/main" id="{28E082E5-6CDD-6732-DB1F-1EF89CBC66C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196824" y="3873529"/>
            <a:ext cx="1462602" cy="822714"/>
          </a:xfrm>
          <a:prstGeom prst="rect">
            <a:avLst/>
          </a:prstGeom>
          <a:noFill/>
          <a:ln w="28575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0002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fill="hold" display="0">
                  <p:stCondLst>
                    <p:cond delay="indefinite"/>
                  </p:stCondLst>
                </p:cTn>
                <p:tgtEl>
                  <p:spTgt spid="27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2" name="Google Shape;6832;p42"/>
          <p:cNvSpPr/>
          <p:nvPr/>
        </p:nvSpPr>
        <p:spPr>
          <a:xfrm>
            <a:off x="4674306" y="2268591"/>
            <a:ext cx="3678892" cy="40818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5" name="Google Shape;6835;p42"/>
          <p:cNvSpPr txBox="1">
            <a:spLocks noGrp="1"/>
          </p:cNvSpPr>
          <p:nvPr>
            <p:ph type="title"/>
          </p:nvPr>
        </p:nvSpPr>
        <p:spPr>
          <a:xfrm>
            <a:off x="4401872" y="1887141"/>
            <a:ext cx="4286024" cy="7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Let’s share!</a:t>
            </a:r>
            <a:endParaRPr sz="5400" dirty="0"/>
          </a:p>
        </p:txBody>
      </p:sp>
      <p:grpSp>
        <p:nvGrpSpPr>
          <p:cNvPr id="6841" name="Google Shape;6841;p42"/>
          <p:cNvGrpSpPr/>
          <p:nvPr/>
        </p:nvGrpSpPr>
        <p:grpSpPr>
          <a:xfrm rot="-141011">
            <a:off x="2203616" y="2895435"/>
            <a:ext cx="1928203" cy="1417175"/>
            <a:chOff x="2168750" y="3153963"/>
            <a:chExt cx="1497536" cy="1417117"/>
          </a:xfrm>
        </p:grpSpPr>
        <p:sp>
          <p:nvSpPr>
            <p:cNvPr id="6842" name="Google Shape;6842;p42"/>
            <p:cNvSpPr/>
            <p:nvPr/>
          </p:nvSpPr>
          <p:spPr>
            <a:xfrm>
              <a:off x="2168750" y="3153974"/>
              <a:ext cx="1497536" cy="1417106"/>
            </a:xfrm>
            <a:custGeom>
              <a:avLst/>
              <a:gdLst/>
              <a:ahLst/>
              <a:cxnLst/>
              <a:rect l="l" t="t" r="r" b="b"/>
              <a:pathLst>
                <a:path w="30725" h="22500" extrusionOk="0">
                  <a:moveTo>
                    <a:pt x="1" y="1"/>
                  </a:moveTo>
                  <a:lnTo>
                    <a:pt x="528" y="22500"/>
                  </a:lnTo>
                  <a:lnTo>
                    <a:pt x="30725" y="22500"/>
                  </a:lnTo>
                  <a:lnTo>
                    <a:pt x="301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42"/>
            <p:cNvSpPr/>
            <p:nvPr/>
          </p:nvSpPr>
          <p:spPr>
            <a:xfrm>
              <a:off x="2168750" y="3153963"/>
              <a:ext cx="1470729" cy="320514"/>
            </a:xfrm>
            <a:custGeom>
              <a:avLst/>
              <a:gdLst/>
              <a:ahLst/>
              <a:cxnLst/>
              <a:rect l="l" t="t" r="r" b="b"/>
              <a:pathLst>
                <a:path w="30175" h="6576" extrusionOk="0">
                  <a:moveTo>
                    <a:pt x="1" y="0"/>
                  </a:moveTo>
                  <a:lnTo>
                    <a:pt x="1" y="6576"/>
                  </a:lnTo>
                  <a:lnTo>
                    <a:pt x="30175" y="6576"/>
                  </a:lnTo>
                  <a:lnTo>
                    <a:pt x="30175" y="0"/>
                  </a:lnTo>
                  <a:close/>
                </a:path>
              </a:pathLst>
            </a:custGeom>
            <a:solidFill>
              <a:srgbClr val="FFFFFF">
                <a:alpha val="48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844" name="Google Shape;6844;p42"/>
          <p:cNvPicPr preferRelativeResize="0"/>
          <p:nvPr/>
        </p:nvPicPr>
        <p:blipFill rotWithShape="1">
          <a:blip r:embed="rId3">
            <a:alphaModFix/>
          </a:blip>
          <a:srcRect l="69" r="59"/>
          <a:stretch/>
        </p:blipFill>
        <p:spPr>
          <a:xfrm rot="-256490">
            <a:off x="1581741" y="1087214"/>
            <a:ext cx="2064644" cy="3079663"/>
          </a:xfrm>
          <a:prstGeom prst="snip2DiagRect">
            <a:avLst>
              <a:gd name="adj1" fmla="val 22383"/>
              <a:gd name="adj2" fmla="val 0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grpSp>
        <p:nvGrpSpPr>
          <p:cNvPr id="6845" name="Google Shape;6845;p42"/>
          <p:cNvGrpSpPr/>
          <p:nvPr/>
        </p:nvGrpSpPr>
        <p:grpSpPr>
          <a:xfrm rot="2060253">
            <a:off x="1373797" y="4009466"/>
            <a:ext cx="1002260" cy="284114"/>
            <a:chOff x="2582365" y="367250"/>
            <a:chExt cx="2052058" cy="446075"/>
          </a:xfrm>
        </p:grpSpPr>
        <p:sp>
          <p:nvSpPr>
            <p:cNvPr id="6846" name="Google Shape;6846;p42"/>
            <p:cNvSpPr/>
            <p:nvPr/>
          </p:nvSpPr>
          <p:spPr>
            <a:xfrm>
              <a:off x="2582365" y="368052"/>
              <a:ext cx="2052058" cy="445272"/>
            </a:xfrm>
            <a:custGeom>
              <a:avLst/>
              <a:gdLst/>
              <a:ahLst/>
              <a:cxnLst/>
              <a:rect l="l" t="t" r="r" b="b"/>
              <a:pathLst>
                <a:path w="117647" h="25528" extrusionOk="0">
                  <a:moveTo>
                    <a:pt x="230" y="0"/>
                  </a:moveTo>
                  <a:lnTo>
                    <a:pt x="1468" y="2750"/>
                  </a:lnTo>
                  <a:lnTo>
                    <a:pt x="93" y="5729"/>
                  </a:lnTo>
                  <a:lnTo>
                    <a:pt x="1284" y="8845"/>
                  </a:lnTo>
                  <a:lnTo>
                    <a:pt x="368" y="11641"/>
                  </a:lnTo>
                  <a:lnTo>
                    <a:pt x="1926" y="12558"/>
                  </a:lnTo>
                  <a:lnTo>
                    <a:pt x="368" y="13841"/>
                  </a:lnTo>
                  <a:lnTo>
                    <a:pt x="1926" y="17370"/>
                  </a:lnTo>
                  <a:lnTo>
                    <a:pt x="1" y="18470"/>
                  </a:lnTo>
                  <a:lnTo>
                    <a:pt x="1" y="18745"/>
                  </a:lnTo>
                  <a:lnTo>
                    <a:pt x="1605" y="19386"/>
                  </a:lnTo>
                  <a:lnTo>
                    <a:pt x="1" y="20395"/>
                  </a:lnTo>
                  <a:lnTo>
                    <a:pt x="1" y="21540"/>
                  </a:lnTo>
                  <a:lnTo>
                    <a:pt x="1284" y="23648"/>
                  </a:lnTo>
                  <a:lnTo>
                    <a:pt x="184" y="25436"/>
                  </a:lnTo>
                  <a:lnTo>
                    <a:pt x="138" y="25527"/>
                  </a:lnTo>
                  <a:lnTo>
                    <a:pt x="117097" y="25527"/>
                  </a:lnTo>
                  <a:lnTo>
                    <a:pt x="115813" y="22686"/>
                  </a:lnTo>
                  <a:lnTo>
                    <a:pt x="117234" y="19753"/>
                  </a:lnTo>
                  <a:lnTo>
                    <a:pt x="115997" y="16591"/>
                  </a:lnTo>
                  <a:lnTo>
                    <a:pt x="116913" y="13795"/>
                  </a:lnTo>
                  <a:lnTo>
                    <a:pt x="115355" y="12878"/>
                  </a:lnTo>
                  <a:lnTo>
                    <a:pt x="116913" y="11595"/>
                  </a:lnTo>
                  <a:lnTo>
                    <a:pt x="115355" y="8066"/>
                  </a:lnTo>
                  <a:lnTo>
                    <a:pt x="117601" y="6829"/>
                  </a:lnTo>
                  <a:lnTo>
                    <a:pt x="115676" y="6050"/>
                  </a:lnTo>
                  <a:lnTo>
                    <a:pt x="117647" y="4858"/>
                  </a:lnTo>
                  <a:lnTo>
                    <a:pt x="117647" y="4446"/>
                  </a:lnTo>
                  <a:lnTo>
                    <a:pt x="115997" y="1788"/>
                  </a:lnTo>
                  <a:lnTo>
                    <a:pt x="1170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42"/>
            <p:cNvSpPr/>
            <p:nvPr/>
          </p:nvSpPr>
          <p:spPr>
            <a:xfrm>
              <a:off x="4583249" y="776922"/>
              <a:ext cx="41583" cy="35600"/>
            </a:xfrm>
            <a:custGeom>
              <a:avLst/>
              <a:gdLst/>
              <a:ahLst/>
              <a:cxnLst/>
              <a:rect l="l" t="t" r="r" b="b"/>
              <a:pathLst>
                <a:path w="2384" h="2041" extrusionOk="0">
                  <a:moveTo>
                    <a:pt x="1129" y="0"/>
                  </a:moveTo>
                  <a:cubicBezTo>
                    <a:pt x="935" y="0"/>
                    <a:pt x="702" y="121"/>
                    <a:pt x="642" y="299"/>
                  </a:cubicBezTo>
                  <a:cubicBezTo>
                    <a:pt x="505" y="803"/>
                    <a:pt x="321" y="1399"/>
                    <a:pt x="46" y="1949"/>
                  </a:cubicBezTo>
                  <a:cubicBezTo>
                    <a:pt x="46" y="1995"/>
                    <a:pt x="0" y="1995"/>
                    <a:pt x="0" y="2041"/>
                  </a:cubicBezTo>
                  <a:lnTo>
                    <a:pt x="2384" y="2041"/>
                  </a:lnTo>
                  <a:lnTo>
                    <a:pt x="1375" y="437"/>
                  </a:lnTo>
                  <a:cubicBezTo>
                    <a:pt x="1375" y="391"/>
                    <a:pt x="1375" y="299"/>
                    <a:pt x="1375" y="253"/>
                  </a:cubicBezTo>
                  <a:cubicBezTo>
                    <a:pt x="1375" y="207"/>
                    <a:pt x="1375" y="162"/>
                    <a:pt x="1375" y="116"/>
                  </a:cubicBezTo>
                  <a:cubicBezTo>
                    <a:pt x="1327" y="35"/>
                    <a:pt x="123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2"/>
            <p:cNvSpPr/>
            <p:nvPr/>
          </p:nvSpPr>
          <p:spPr>
            <a:xfrm>
              <a:off x="4373014" y="777114"/>
              <a:ext cx="25588" cy="36211"/>
            </a:xfrm>
            <a:custGeom>
              <a:avLst/>
              <a:gdLst/>
              <a:ahLst/>
              <a:cxnLst/>
              <a:rect l="l" t="t" r="r" b="b"/>
              <a:pathLst>
                <a:path w="1467" h="2076" extrusionOk="0">
                  <a:moveTo>
                    <a:pt x="520" y="1"/>
                  </a:moveTo>
                  <a:cubicBezTo>
                    <a:pt x="309" y="1"/>
                    <a:pt x="46" y="118"/>
                    <a:pt x="46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688" y="2030"/>
                    <a:pt x="733" y="2075"/>
                    <a:pt x="733" y="2075"/>
                  </a:cubicBezTo>
                  <a:cubicBezTo>
                    <a:pt x="733" y="2075"/>
                    <a:pt x="733" y="2030"/>
                    <a:pt x="733" y="2030"/>
                  </a:cubicBezTo>
                  <a:lnTo>
                    <a:pt x="1467" y="2030"/>
                  </a:lnTo>
                  <a:cubicBezTo>
                    <a:pt x="1283" y="1617"/>
                    <a:pt x="1146" y="1205"/>
                    <a:pt x="1008" y="792"/>
                  </a:cubicBezTo>
                  <a:cubicBezTo>
                    <a:pt x="917" y="609"/>
                    <a:pt x="871" y="380"/>
                    <a:pt x="779" y="151"/>
                  </a:cubicBezTo>
                  <a:cubicBezTo>
                    <a:pt x="762" y="46"/>
                    <a:pt x="651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2"/>
            <p:cNvSpPr/>
            <p:nvPr/>
          </p:nvSpPr>
          <p:spPr>
            <a:xfrm>
              <a:off x="4196339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1155" y="1"/>
                  </a:moveTo>
                  <a:cubicBezTo>
                    <a:pt x="956" y="1"/>
                    <a:pt x="715" y="129"/>
                    <a:pt x="688" y="288"/>
                  </a:cubicBezTo>
                  <a:cubicBezTo>
                    <a:pt x="551" y="792"/>
                    <a:pt x="322" y="1388"/>
                    <a:pt x="47" y="1938"/>
                  </a:cubicBezTo>
                  <a:cubicBezTo>
                    <a:pt x="47" y="1984"/>
                    <a:pt x="47" y="1984"/>
                    <a:pt x="1" y="2030"/>
                  </a:cubicBezTo>
                  <a:lnTo>
                    <a:pt x="1467" y="2030"/>
                  </a:lnTo>
                  <a:cubicBezTo>
                    <a:pt x="1376" y="1434"/>
                    <a:pt x="1376" y="838"/>
                    <a:pt x="1421" y="242"/>
                  </a:cubicBezTo>
                  <a:cubicBezTo>
                    <a:pt x="1421" y="69"/>
                    <a:pt x="129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42"/>
            <p:cNvSpPr/>
            <p:nvPr/>
          </p:nvSpPr>
          <p:spPr>
            <a:xfrm>
              <a:off x="3986104" y="777114"/>
              <a:ext cx="26391" cy="36211"/>
            </a:xfrm>
            <a:custGeom>
              <a:avLst/>
              <a:gdLst/>
              <a:ahLst/>
              <a:cxnLst/>
              <a:rect l="l" t="t" r="r" b="b"/>
              <a:pathLst>
                <a:path w="1513" h="2076" extrusionOk="0">
                  <a:moveTo>
                    <a:pt x="546" y="1"/>
                  </a:moveTo>
                  <a:cubicBezTo>
                    <a:pt x="337" y="1"/>
                    <a:pt x="92" y="118"/>
                    <a:pt x="92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734" y="2030"/>
                    <a:pt x="734" y="2075"/>
                    <a:pt x="734" y="2075"/>
                  </a:cubicBezTo>
                  <a:cubicBezTo>
                    <a:pt x="734" y="2075"/>
                    <a:pt x="734" y="2030"/>
                    <a:pt x="734" y="2030"/>
                  </a:cubicBezTo>
                  <a:lnTo>
                    <a:pt x="1513" y="2030"/>
                  </a:lnTo>
                  <a:cubicBezTo>
                    <a:pt x="1330" y="1617"/>
                    <a:pt x="1146" y="1205"/>
                    <a:pt x="1009" y="792"/>
                  </a:cubicBezTo>
                  <a:cubicBezTo>
                    <a:pt x="917" y="609"/>
                    <a:pt x="871" y="380"/>
                    <a:pt x="825" y="151"/>
                  </a:cubicBezTo>
                  <a:cubicBezTo>
                    <a:pt x="790" y="46"/>
                    <a:pt x="675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42"/>
            <p:cNvSpPr/>
            <p:nvPr/>
          </p:nvSpPr>
          <p:spPr>
            <a:xfrm>
              <a:off x="3810231" y="777114"/>
              <a:ext cx="24803" cy="36211"/>
            </a:xfrm>
            <a:custGeom>
              <a:avLst/>
              <a:gdLst/>
              <a:ahLst/>
              <a:cxnLst/>
              <a:rect l="l" t="t" r="r" b="b"/>
              <a:pathLst>
                <a:path w="1422" h="2076" extrusionOk="0">
                  <a:moveTo>
                    <a:pt x="1123" y="1"/>
                  </a:moveTo>
                  <a:cubicBezTo>
                    <a:pt x="933" y="1"/>
                    <a:pt x="696" y="129"/>
                    <a:pt x="642" y="288"/>
                  </a:cubicBezTo>
                  <a:cubicBezTo>
                    <a:pt x="505" y="792"/>
                    <a:pt x="276" y="1388"/>
                    <a:pt x="47" y="1938"/>
                  </a:cubicBezTo>
                  <a:cubicBezTo>
                    <a:pt x="1" y="1984"/>
                    <a:pt x="1" y="1984"/>
                    <a:pt x="1" y="2030"/>
                  </a:cubicBezTo>
                  <a:lnTo>
                    <a:pt x="688" y="2030"/>
                  </a:lnTo>
                  <a:cubicBezTo>
                    <a:pt x="688" y="2030"/>
                    <a:pt x="688" y="2075"/>
                    <a:pt x="688" y="2075"/>
                  </a:cubicBezTo>
                  <a:cubicBezTo>
                    <a:pt x="688" y="2075"/>
                    <a:pt x="734" y="2030"/>
                    <a:pt x="734" y="2030"/>
                  </a:cubicBezTo>
                  <a:lnTo>
                    <a:pt x="1422" y="2030"/>
                  </a:lnTo>
                  <a:cubicBezTo>
                    <a:pt x="1376" y="1434"/>
                    <a:pt x="1376" y="838"/>
                    <a:pt x="1376" y="242"/>
                  </a:cubicBezTo>
                  <a:cubicBezTo>
                    <a:pt x="1376" y="69"/>
                    <a:pt x="1262" y="1"/>
                    <a:pt x="1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42"/>
            <p:cNvSpPr/>
            <p:nvPr/>
          </p:nvSpPr>
          <p:spPr>
            <a:xfrm>
              <a:off x="3599996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500" y="1"/>
                  </a:moveTo>
                  <a:cubicBezTo>
                    <a:pt x="291" y="1"/>
                    <a:pt x="46" y="118"/>
                    <a:pt x="46" y="288"/>
                  </a:cubicBezTo>
                  <a:cubicBezTo>
                    <a:pt x="46" y="884"/>
                    <a:pt x="46" y="1434"/>
                    <a:pt x="1" y="2030"/>
                  </a:cubicBezTo>
                  <a:lnTo>
                    <a:pt x="1467" y="2030"/>
                  </a:lnTo>
                  <a:cubicBezTo>
                    <a:pt x="1284" y="1617"/>
                    <a:pt x="1100" y="1205"/>
                    <a:pt x="963" y="792"/>
                  </a:cubicBezTo>
                  <a:cubicBezTo>
                    <a:pt x="917" y="609"/>
                    <a:pt x="825" y="380"/>
                    <a:pt x="780" y="151"/>
                  </a:cubicBezTo>
                  <a:cubicBezTo>
                    <a:pt x="745" y="46"/>
                    <a:pt x="629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42"/>
            <p:cNvSpPr/>
            <p:nvPr/>
          </p:nvSpPr>
          <p:spPr>
            <a:xfrm>
              <a:off x="3368866" y="801743"/>
              <a:ext cx="19309" cy="10779"/>
            </a:xfrm>
            <a:custGeom>
              <a:avLst/>
              <a:gdLst/>
              <a:ahLst/>
              <a:cxnLst/>
              <a:rect l="l" t="t" r="r" b="b"/>
              <a:pathLst>
                <a:path w="1107" h="618" extrusionOk="0">
                  <a:moveTo>
                    <a:pt x="563" y="1"/>
                  </a:moveTo>
                  <a:cubicBezTo>
                    <a:pt x="321" y="1"/>
                    <a:pt x="0" y="206"/>
                    <a:pt x="98" y="434"/>
                  </a:cubicBezTo>
                  <a:cubicBezTo>
                    <a:pt x="144" y="480"/>
                    <a:pt x="190" y="572"/>
                    <a:pt x="236" y="618"/>
                  </a:cubicBezTo>
                  <a:lnTo>
                    <a:pt x="1107" y="618"/>
                  </a:lnTo>
                  <a:cubicBezTo>
                    <a:pt x="969" y="434"/>
                    <a:pt x="877" y="297"/>
                    <a:pt x="786" y="114"/>
                  </a:cubicBezTo>
                  <a:cubicBezTo>
                    <a:pt x="746" y="34"/>
                    <a:pt x="661" y="1"/>
                    <a:pt x="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42"/>
            <p:cNvSpPr/>
            <p:nvPr/>
          </p:nvSpPr>
          <p:spPr>
            <a:xfrm>
              <a:off x="3414530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28" y="1"/>
                  </a:moveTo>
                  <a:cubicBezTo>
                    <a:pt x="1437" y="1"/>
                    <a:pt x="1200" y="129"/>
                    <a:pt x="1147" y="288"/>
                  </a:cubicBezTo>
                  <a:cubicBezTo>
                    <a:pt x="1009" y="792"/>
                    <a:pt x="780" y="1388"/>
                    <a:pt x="551" y="1938"/>
                  </a:cubicBezTo>
                  <a:cubicBezTo>
                    <a:pt x="413" y="2259"/>
                    <a:pt x="230" y="2580"/>
                    <a:pt x="1" y="2901"/>
                  </a:cubicBezTo>
                  <a:lnTo>
                    <a:pt x="2155" y="2901"/>
                  </a:lnTo>
                  <a:cubicBezTo>
                    <a:pt x="2109" y="2855"/>
                    <a:pt x="2109" y="2763"/>
                    <a:pt x="2109" y="2717"/>
                  </a:cubicBezTo>
                  <a:cubicBezTo>
                    <a:pt x="1880" y="1892"/>
                    <a:pt x="1880" y="1067"/>
                    <a:pt x="1880" y="243"/>
                  </a:cubicBezTo>
                  <a:cubicBezTo>
                    <a:pt x="1880" y="69"/>
                    <a:pt x="1766" y="1"/>
                    <a:pt x="1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42"/>
            <p:cNvSpPr/>
            <p:nvPr/>
          </p:nvSpPr>
          <p:spPr>
            <a:xfrm>
              <a:off x="320989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684" y="1"/>
                  </a:moveTo>
                  <a:cubicBezTo>
                    <a:pt x="475" y="1"/>
                    <a:pt x="230" y="118"/>
                    <a:pt x="230" y="288"/>
                  </a:cubicBezTo>
                  <a:cubicBezTo>
                    <a:pt x="230" y="1067"/>
                    <a:pt x="230" y="1801"/>
                    <a:pt x="92" y="2580"/>
                  </a:cubicBezTo>
                  <a:cubicBezTo>
                    <a:pt x="92" y="2671"/>
                    <a:pt x="46" y="2809"/>
                    <a:pt x="1" y="2901"/>
                  </a:cubicBezTo>
                  <a:lnTo>
                    <a:pt x="2200" y="2901"/>
                  </a:lnTo>
                  <a:cubicBezTo>
                    <a:pt x="1742" y="2305"/>
                    <a:pt x="1421" y="1526"/>
                    <a:pt x="1192" y="792"/>
                  </a:cubicBezTo>
                  <a:cubicBezTo>
                    <a:pt x="1100" y="609"/>
                    <a:pt x="1009" y="380"/>
                    <a:pt x="963" y="151"/>
                  </a:cubicBezTo>
                  <a:cubicBezTo>
                    <a:pt x="928" y="46"/>
                    <a:pt x="813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42"/>
            <p:cNvSpPr/>
            <p:nvPr/>
          </p:nvSpPr>
          <p:spPr>
            <a:xfrm>
              <a:off x="3274641" y="801900"/>
              <a:ext cx="17722" cy="10622"/>
            </a:xfrm>
            <a:custGeom>
              <a:avLst/>
              <a:gdLst/>
              <a:ahLst/>
              <a:cxnLst/>
              <a:rect l="l" t="t" r="r" b="b"/>
              <a:pathLst>
                <a:path w="1016" h="609" extrusionOk="0">
                  <a:moveTo>
                    <a:pt x="655" y="0"/>
                  </a:moveTo>
                  <a:cubicBezTo>
                    <a:pt x="486" y="0"/>
                    <a:pt x="294" y="69"/>
                    <a:pt x="230" y="196"/>
                  </a:cubicBezTo>
                  <a:cubicBezTo>
                    <a:pt x="138" y="334"/>
                    <a:pt x="92" y="471"/>
                    <a:pt x="1" y="609"/>
                  </a:cubicBezTo>
                  <a:lnTo>
                    <a:pt x="734" y="609"/>
                  </a:lnTo>
                  <a:cubicBezTo>
                    <a:pt x="826" y="517"/>
                    <a:pt x="872" y="379"/>
                    <a:pt x="917" y="288"/>
                  </a:cubicBezTo>
                  <a:cubicBezTo>
                    <a:pt x="1016" y="91"/>
                    <a:pt x="851" y="0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2"/>
            <p:cNvSpPr/>
            <p:nvPr/>
          </p:nvSpPr>
          <p:spPr>
            <a:xfrm>
              <a:off x="3027638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46" y="1"/>
                  </a:moveTo>
                  <a:cubicBezTo>
                    <a:pt x="1452" y="1"/>
                    <a:pt x="1199" y="129"/>
                    <a:pt x="1146" y="288"/>
                  </a:cubicBezTo>
                  <a:cubicBezTo>
                    <a:pt x="1009" y="792"/>
                    <a:pt x="825" y="1388"/>
                    <a:pt x="550" y="1938"/>
                  </a:cubicBezTo>
                  <a:cubicBezTo>
                    <a:pt x="413" y="2259"/>
                    <a:pt x="229" y="2580"/>
                    <a:pt x="0" y="2901"/>
                  </a:cubicBezTo>
                  <a:lnTo>
                    <a:pt x="2154" y="2901"/>
                  </a:lnTo>
                  <a:cubicBezTo>
                    <a:pt x="2154" y="2855"/>
                    <a:pt x="2108" y="2763"/>
                    <a:pt x="2108" y="2717"/>
                  </a:cubicBezTo>
                  <a:cubicBezTo>
                    <a:pt x="1879" y="1892"/>
                    <a:pt x="1879" y="1067"/>
                    <a:pt x="1879" y="243"/>
                  </a:cubicBezTo>
                  <a:cubicBezTo>
                    <a:pt x="1899" y="69"/>
                    <a:pt x="1788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42"/>
            <p:cNvSpPr/>
            <p:nvPr/>
          </p:nvSpPr>
          <p:spPr>
            <a:xfrm>
              <a:off x="2982182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2" y="1"/>
                    <a:pt x="1" y="206"/>
                    <a:pt x="131" y="434"/>
                  </a:cubicBezTo>
                  <a:cubicBezTo>
                    <a:pt x="177" y="480"/>
                    <a:pt x="177" y="572"/>
                    <a:pt x="223" y="618"/>
                  </a:cubicBezTo>
                  <a:lnTo>
                    <a:pt x="1094" y="618"/>
                  </a:lnTo>
                  <a:cubicBezTo>
                    <a:pt x="1002" y="434"/>
                    <a:pt x="865" y="297"/>
                    <a:pt x="773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42"/>
            <p:cNvSpPr/>
            <p:nvPr/>
          </p:nvSpPr>
          <p:spPr>
            <a:xfrm>
              <a:off x="2595290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1" y="1"/>
                    <a:pt x="0" y="206"/>
                    <a:pt x="131" y="434"/>
                  </a:cubicBezTo>
                  <a:cubicBezTo>
                    <a:pt x="177" y="480"/>
                    <a:pt x="222" y="572"/>
                    <a:pt x="222" y="618"/>
                  </a:cubicBezTo>
                  <a:lnTo>
                    <a:pt x="1093" y="618"/>
                  </a:lnTo>
                  <a:cubicBezTo>
                    <a:pt x="1002" y="434"/>
                    <a:pt x="910" y="297"/>
                    <a:pt x="772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42"/>
            <p:cNvSpPr/>
            <p:nvPr/>
          </p:nvSpPr>
          <p:spPr>
            <a:xfrm>
              <a:off x="2641530" y="761922"/>
              <a:ext cx="36786" cy="50601"/>
            </a:xfrm>
            <a:custGeom>
              <a:avLst/>
              <a:gdLst/>
              <a:ahLst/>
              <a:cxnLst/>
              <a:rect l="l" t="t" r="r" b="b"/>
              <a:pathLst>
                <a:path w="2109" h="2901" extrusionOk="0">
                  <a:moveTo>
                    <a:pt x="1613" y="1"/>
                  </a:moveTo>
                  <a:cubicBezTo>
                    <a:pt x="1414" y="1"/>
                    <a:pt x="1173" y="129"/>
                    <a:pt x="1146" y="288"/>
                  </a:cubicBezTo>
                  <a:cubicBezTo>
                    <a:pt x="1009" y="792"/>
                    <a:pt x="779" y="1388"/>
                    <a:pt x="505" y="1938"/>
                  </a:cubicBezTo>
                  <a:cubicBezTo>
                    <a:pt x="367" y="2259"/>
                    <a:pt x="184" y="2580"/>
                    <a:pt x="0" y="2901"/>
                  </a:cubicBezTo>
                  <a:lnTo>
                    <a:pt x="2109" y="2901"/>
                  </a:lnTo>
                  <a:cubicBezTo>
                    <a:pt x="2109" y="2855"/>
                    <a:pt x="2063" y="2763"/>
                    <a:pt x="2063" y="2717"/>
                  </a:cubicBezTo>
                  <a:cubicBezTo>
                    <a:pt x="1834" y="1892"/>
                    <a:pt x="1834" y="1067"/>
                    <a:pt x="1879" y="243"/>
                  </a:cubicBezTo>
                  <a:cubicBezTo>
                    <a:pt x="1879" y="69"/>
                    <a:pt x="1757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2"/>
            <p:cNvSpPr/>
            <p:nvPr/>
          </p:nvSpPr>
          <p:spPr>
            <a:xfrm>
              <a:off x="282298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704" y="1"/>
                  </a:moveTo>
                  <a:cubicBezTo>
                    <a:pt x="493" y="1"/>
                    <a:pt x="230" y="118"/>
                    <a:pt x="230" y="288"/>
                  </a:cubicBezTo>
                  <a:cubicBezTo>
                    <a:pt x="276" y="1067"/>
                    <a:pt x="276" y="1801"/>
                    <a:pt x="92" y="2580"/>
                  </a:cubicBezTo>
                  <a:cubicBezTo>
                    <a:pt x="92" y="2671"/>
                    <a:pt x="47" y="2809"/>
                    <a:pt x="1" y="2901"/>
                  </a:cubicBezTo>
                  <a:lnTo>
                    <a:pt x="2201" y="2901"/>
                  </a:lnTo>
                  <a:cubicBezTo>
                    <a:pt x="1742" y="2305"/>
                    <a:pt x="1422" y="1526"/>
                    <a:pt x="1192" y="792"/>
                  </a:cubicBezTo>
                  <a:cubicBezTo>
                    <a:pt x="1101" y="609"/>
                    <a:pt x="1055" y="380"/>
                    <a:pt x="963" y="151"/>
                  </a:cubicBezTo>
                  <a:cubicBezTo>
                    <a:pt x="946" y="46"/>
                    <a:pt x="835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2"/>
            <p:cNvSpPr/>
            <p:nvPr/>
          </p:nvSpPr>
          <p:spPr>
            <a:xfrm>
              <a:off x="2887749" y="801900"/>
              <a:ext cx="18140" cy="10622"/>
            </a:xfrm>
            <a:custGeom>
              <a:avLst/>
              <a:gdLst/>
              <a:ahLst/>
              <a:cxnLst/>
              <a:rect l="l" t="t" r="r" b="b"/>
              <a:pathLst>
                <a:path w="1040" h="609" extrusionOk="0">
                  <a:moveTo>
                    <a:pt x="689" y="0"/>
                  </a:moveTo>
                  <a:cubicBezTo>
                    <a:pt x="518" y="0"/>
                    <a:pt x="314" y="69"/>
                    <a:pt x="229" y="196"/>
                  </a:cubicBezTo>
                  <a:cubicBezTo>
                    <a:pt x="183" y="334"/>
                    <a:pt x="92" y="471"/>
                    <a:pt x="0" y="609"/>
                  </a:cubicBezTo>
                  <a:lnTo>
                    <a:pt x="733" y="609"/>
                  </a:lnTo>
                  <a:cubicBezTo>
                    <a:pt x="825" y="517"/>
                    <a:pt x="871" y="379"/>
                    <a:pt x="917" y="288"/>
                  </a:cubicBezTo>
                  <a:cubicBezTo>
                    <a:pt x="1039" y="91"/>
                    <a:pt x="886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2"/>
            <p:cNvSpPr/>
            <p:nvPr/>
          </p:nvSpPr>
          <p:spPr>
            <a:xfrm>
              <a:off x="443388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65" y="1"/>
                  </a:moveTo>
                  <a:cubicBezTo>
                    <a:pt x="4066" y="1"/>
                    <a:pt x="3824" y="125"/>
                    <a:pt x="3797" y="312"/>
                  </a:cubicBezTo>
                  <a:cubicBezTo>
                    <a:pt x="3660" y="816"/>
                    <a:pt x="3430" y="1411"/>
                    <a:pt x="3156" y="1961"/>
                  </a:cubicBezTo>
                  <a:cubicBezTo>
                    <a:pt x="2972" y="2328"/>
                    <a:pt x="2789" y="2741"/>
                    <a:pt x="2514" y="3061"/>
                  </a:cubicBezTo>
                  <a:cubicBezTo>
                    <a:pt x="2376" y="3245"/>
                    <a:pt x="2285" y="3336"/>
                    <a:pt x="2101" y="3474"/>
                  </a:cubicBezTo>
                  <a:cubicBezTo>
                    <a:pt x="2147" y="3474"/>
                    <a:pt x="1964" y="3520"/>
                    <a:pt x="2010" y="3520"/>
                  </a:cubicBezTo>
                  <a:lnTo>
                    <a:pt x="1872" y="3520"/>
                  </a:lnTo>
                  <a:cubicBezTo>
                    <a:pt x="1735" y="3520"/>
                    <a:pt x="1551" y="3428"/>
                    <a:pt x="1414" y="3290"/>
                  </a:cubicBezTo>
                  <a:cubicBezTo>
                    <a:pt x="1139" y="3016"/>
                    <a:pt x="956" y="2695"/>
                    <a:pt x="772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772" y="3840"/>
                    <a:pt x="1414" y="4024"/>
                  </a:cubicBezTo>
                  <a:cubicBezTo>
                    <a:pt x="1519" y="4055"/>
                    <a:pt x="1627" y="4070"/>
                    <a:pt x="1734" y="4070"/>
                  </a:cubicBezTo>
                  <a:cubicBezTo>
                    <a:pt x="2096" y="4070"/>
                    <a:pt x="2460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9"/>
                    <a:pt x="4210" y="3657"/>
                    <a:pt x="4576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0" y="3894"/>
                    <a:pt x="6226" y="3657"/>
                  </a:cubicBezTo>
                  <a:cubicBezTo>
                    <a:pt x="6364" y="3565"/>
                    <a:pt x="6455" y="3474"/>
                    <a:pt x="6593" y="3336"/>
                  </a:cubicBezTo>
                  <a:cubicBezTo>
                    <a:pt x="6684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0" y="2979"/>
                  </a:cubicBezTo>
                  <a:cubicBezTo>
                    <a:pt x="6197" y="2979"/>
                    <a:pt x="6050" y="3054"/>
                    <a:pt x="5951" y="3153"/>
                  </a:cubicBezTo>
                  <a:cubicBezTo>
                    <a:pt x="5951" y="3153"/>
                    <a:pt x="5951" y="3199"/>
                    <a:pt x="5905" y="3199"/>
                  </a:cubicBezTo>
                  <a:cubicBezTo>
                    <a:pt x="5905" y="3199"/>
                    <a:pt x="5859" y="3245"/>
                    <a:pt x="5859" y="3245"/>
                  </a:cubicBezTo>
                  <a:cubicBezTo>
                    <a:pt x="5859" y="3290"/>
                    <a:pt x="5859" y="3290"/>
                    <a:pt x="5814" y="3290"/>
                  </a:cubicBezTo>
                  <a:cubicBezTo>
                    <a:pt x="5768" y="3336"/>
                    <a:pt x="5676" y="3382"/>
                    <a:pt x="5630" y="3428"/>
                  </a:cubicBezTo>
                  <a:cubicBezTo>
                    <a:pt x="5584" y="3474"/>
                    <a:pt x="5584" y="3474"/>
                    <a:pt x="5584" y="3474"/>
                  </a:cubicBezTo>
                  <a:lnTo>
                    <a:pt x="5539" y="3474"/>
                  </a:lnTo>
                  <a:cubicBezTo>
                    <a:pt x="5493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5" y="3016"/>
                    <a:pt x="4714" y="2695"/>
                  </a:cubicBezTo>
                  <a:cubicBezTo>
                    <a:pt x="4485" y="1916"/>
                    <a:pt x="4485" y="1045"/>
                    <a:pt x="4530" y="220"/>
                  </a:cubicBezTo>
                  <a:cubicBezTo>
                    <a:pt x="4530" y="66"/>
                    <a:pt x="4409" y="1"/>
                    <a:pt x="4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2"/>
            <p:cNvSpPr/>
            <p:nvPr/>
          </p:nvSpPr>
          <p:spPr>
            <a:xfrm>
              <a:off x="4239805" y="633458"/>
              <a:ext cx="118138" cy="71479"/>
            </a:xfrm>
            <a:custGeom>
              <a:avLst/>
              <a:gdLst/>
              <a:ahLst/>
              <a:cxnLst/>
              <a:rect l="l" t="t" r="r" b="b"/>
              <a:pathLst>
                <a:path w="6773" h="4098" extrusionOk="0">
                  <a:moveTo>
                    <a:pt x="2713" y="0"/>
                  </a:moveTo>
                  <a:cubicBezTo>
                    <a:pt x="2508" y="0"/>
                    <a:pt x="2275" y="127"/>
                    <a:pt x="2275" y="321"/>
                  </a:cubicBezTo>
                  <a:cubicBezTo>
                    <a:pt x="2275" y="1054"/>
                    <a:pt x="2275" y="1833"/>
                    <a:pt x="2138" y="2566"/>
                  </a:cubicBezTo>
                  <a:cubicBezTo>
                    <a:pt x="2046" y="2933"/>
                    <a:pt x="1954" y="3299"/>
                    <a:pt x="1679" y="3529"/>
                  </a:cubicBezTo>
                  <a:cubicBezTo>
                    <a:pt x="1725" y="3529"/>
                    <a:pt x="1588" y="3574"/>
                    <a:pt x="1679" y="3574"/>
                  </a:cubicBezTo>
                  <a:lnTo>
                    <a:pt x="1496" y="3574"/>
                  </a:lnTo>
                  <a:cubicBezTo>
                    <a:pt x="1358" y="3483"/>
                    <a:pt x="1358" y="3529"/>
                    <a:pt x="1267" y="3437"/>
                  </a:cubicBezTo>
                  <a:cubicBezTo>
                    <a:pt x="1175" y="3391"/>
                    <a:pt x="1129" y="3345"/>
                    <a:pt x="1038" y="3299"/>
                  </a:cubicBezTo>
                  <a:cubicBezTo>
                    <a:pt x="992" y="3254"/>
                    <a:pt x="992" y="3254"/>
                    <a:pt x="946" y="3208"/>
                  </a:cubicBezTo>
                  <a:cubicBezTo>
                    <a:pt x="946" y="3208"/>
                    <a:pt x="900" y="3162"/>
                    <a:pt x="900" y="3162"/>
                  </a:cubicBezTo>
                  <a:cubicBezTo>
                    <a:pt x="900" y="3162"/>
                    <a:pt x="854" y="3116"/>
                    <a:pt x="854" y="3116"/>
                  </a:cubicBezTo>
                  <a:cubicBezTo>
                    <a:pt x="791" y="3041"/>
                    <a:pt x="694" y="3010"/>
                    <a:pt x="591" y="3010"/>
                  </a:cubicBezTo>
                  <a:cubicBezTo>
                    <a:pt x="317" y="3010"/>
                    <a:pt x="1" y="3225"/>
                    <a:pt x="167" y="3391"/>
                  </a:cubicBezTo>
                  <a:cubicBezTo>
                    <a:pt x="396" y="3666"/>
                    <a:pt x="717" y="3941"/>
                    <a:pt x="1083" y="4033"/>
                  </a:cubicBezTo>
                  <a:cubicBezTo>
                    <a:pt x="1217" y="4077"/>
                    <a:pt x="1344" y="4098"/>
                    <a:pt x="1465" y="4098"/>
                  </a:cubicBezTo>
                  <a:cubicBezTo>
                    <a:pt x="2092" y="4098"/>
                    <a:pt x="2541" y="3548"/>
                    <a:pt x="2733" y="2933"/>
                  </a:cubicBezTo>
                  <a:cubicBezTo>
                    <a:pt x="2825" y="2658"/>
                    <a:pt x="2871" y="2383"/>
                    <a:pt x="2917" y="2108"/>
                  </a:cubicBezTo>
                  <a:cubicBezTo>
                    <a:pt x="2962" y="2200"/>
                    <a:pt x="3008" y="2291"/>
                    <a:pt x="3054" y="2383"/>
                  </a:cubicBezTo>
                  <a:cubicBezTo>
                    <a:pt x="3386" y="3130"/>
                    <a:pt x="3981" y="4065"/>
                    <a:pt x="4873" y="4065"/>
                  </a:cubicBezTo>
                  <a:cubicBezTo>
                    <a:pt x="4966" y="4065"/>
                    <a:pt x="5063" y="4054"/>
                    <a:pt x="5162" y="4033"/>
                  </a:cubicBezTo>
                  <a:cubicBezTo>
                    <a:pt x="5896" y="3895"/>
                    <a:pt x="6308" y="3208"/>
                    <a:pt x="6675" y="2612"/>
                  </a:cubicBezTo>
                  <a:cubicBezTo>
                    <a:pt x="6773" y="2416"/>
                    <a:pt x="6608" y="2324"/>
                    <a:pt x="6413" y="2324"/>
                  </a:cubicBezTo>
                  <a:cubicBezTo>
                    <a:pt x="6243" y="2324"/>
                    <a:pt x="6051" y="2393"/>
                    <a:pt x="5987" y="2520"/>
                  </a:cubicBezTo>
                  <a:cubicBezTo>
                    <a:pt x="5804" y="2795"/>
                    <a:pt x="5666" y="3070"/>
                    <a:pt x="5437" y="3299"/>
                  </a:cubicBezTo>
                  <a:cubicBezTo>
                    <a:pt x="5346" y="3345"/>
                    <a:pt x="5300" y="3437"/>
                    <a:pt x="5208" y="3483"/>
                  </a:cubicBezTo>
                  <a:cubicBezTo>
                    <a:pt x="5162" y="3529"/>
                    <a:pt x="5071" y="3529"/>
                    <a:pt x="5071" y="3529"/>
                  </a:cubicBezTo>
                  <a:cubicBezTo>
                    <a:pt x="5040" y="3529"/>
                    <a:pt x="5030" y="3549"/>
                    <a:pt x="4999" y="3549"/>
                  </a:cubicBezTo>
                  <a:cubicBezTo>
                    <a:pt x="4984" y="3549"/>
                    <a:pt x="4964" y="3544"/>
                    <a:pt x="4933" y="3529"/>
                  </a:cubicBezTo>
                  <a:cubicBezTo>
                    <a:pt x="4979" y="3529"/>
                    <a:pt x="4796" y="3483"/>
                    <a:pt x="4796" y="3483"/>
                  </a:cubicBezTo>
                  <a:cubicBezTo>
                    <a:pt x="4612" y="3391"/>
                    <a:pt x="4475" y="3254"/>
                    <a:pt x="4383" y="3116"/>
                  </a:cubicBezTo>
                  <a:cubicBezTo>
                    <a:pt x="3787" y="2475"/>
                    <a:pt x="3467" y="1650"/>
                    <a:pt x="3192" y="825"/>
                  </a:cubicBezTo>
                  <a:cubicBezTo>
                    <a:pt x="3100" y="596"/>
                    <a:pt x="3054" y="412"/>
                    <a:pt x="3008" y="183"/>
                  </a:cubicBezTo>
                  <a:cubicBezTo>
                    <a:pt x="2972" y="56"/>
                    <a:pt x="2849" y="0"/>
                    <a:pt x="2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42"/>
            <p:cNvSpPr/>
            <p:nvPr/>
          </p:nvSpPr>
          <p:spPr>
            <a:xfrm>
              <a:off x="404697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80" y="1"/>
                  </a:moveTo>
                  <a:cubicBezTo>
                    <a:pt x="4089" y="1"/>
                    <a:pt x="3851" y="125"/>
                    <a:pt x="3797" y="312"/>
                  </a:cubicBezTo>
                  <a:cubicBezTo>
                    <a:pt x="3660" y="816"/>
                    <a:pt x="3431" y="1411"/>
                    <a:pt x="3202" y="1961"/>
                  </a:cubicBezTo>
                  <a:cubicBezTo>
                    <a:pt x="3018" y="2328"/>
                    <a:pt x="2789" y="2741"/>
                    <a:pt x="2514" y="3061"/>
                  </a:cubicBezTo>
                  <a:cubicBezTo>
                    <a:pt x="2377" y="3245"/>
                    <a:pt x="2285" y="3336"/>
                    <a:pt x="2148" y="3474"/>
                  </a:cubicBezTo>
                  <a:cubicBezTo>
                    <a:pt x="2148" y="3474"/>
                    <a:pt x="2010" y="3520"/>
                    <a:pt x="2010" y="3520"/>
                  </a:cubicBezTo>
                  <a:lnTo>
                    <a:pt x="1918" y="3520"/>
                  </a:lnTo>
                  <a:cubicBezTo>
                    <a:pt x="1735" y="3520"/>
                    <a:pt x="1598" y="3428"/>
                    <a:pt x="1414" y="3290"/>
                  </a:cubicBezTo>
                  <a:cubicBezTo>
                    <a:pt x="1185" y="3016"/>
                    <a:pt x="956" y="2695"/>
                    <a:pt x="818" y="2374"/>
                  </a:cubicBezTo>
                  <a:cubicBezTo>
                    <a:pt x="766" y="2295"/>
                    <a:pt x="671" y="2261"/>
                    <a:pt x="567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818" y="3840"/>
                    <a:pt x="1414" y="4024"/>
                  </a:cubicBezTo>
                  <a:cubicBezTo>
                    <a:pt x="1519" y="4055"/>
                    <a:pt x="1627" y="4070"/>
                    <a:pt x="1735" y="4070"/>
                  </a:cubicBezTo>
                  <a:cubicBezTo>
                    <a:pt x="2097" y="4070"/>
                    <a:pt x="2461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9"/>
                    <a:pt x="4210" y="3657"/>
                    <a:pt x="4577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1" y="3894"/>
                    <a:pt x="6226" y="3657"/>
                  </a:cubicBezTo>
                  <a:cubicBezTo>
                    <a:pt x="6364" y="3565"/>
                    <a:pt x="6456" y="3474"/>
                    <a:pt x="6593" y="3336"/>
                  </a:cubicBezTo>
                  <a:cubicBezTo>
                    <a:pt x="6685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1" y="2979"/>
                  </a:cubicBezTo>
                  <a:cubicBezTo>
                    <a:pt x="6201" y="2979"/>
                    <a:pt x="6063" y="3054"/>
                    <a:pt x="5997" y="3153"/>
                  </a:cubicBezTo>
                  <a:cubicBezTo>
                    <a:pt x="5951" y="3153"/>
                    <a:pt x="5951" y="3199"/>
                    <a:pt x="5906" y="3199"/>
                  </a:cubicBezTo>
                  <a:cubicBezTo>
                    <a:pt x="5906" y="3199"/>
                    <a:pt x="5906" y="3245"/>
                    <a:pt x="5860" y="3245"/>
                  </a:cubicBezTo>
                  <a:cubicBezTo>
                    <a:pt x="5860" y="3290"/>
                    <a:pt x="5860" y="3290"/>
                    <a:pt x="5814" y="3290"/>
                  </a:cubicBezTo>
                  <a:cubicBezTo>
                    <a:pt x="5768" y="3336"/>
                    <a:pt x="5676" y="3382"/>
                    <a:pt x="5631" y="3428"/>
                  </a:cubicBezTo>
                  <a:cubicBezTo>
                    <a:pt x="5585" y="3474"/>
                    <a:pt x="5585" y="3474"/>
                    <a:pt x="5585" y="3474"/>
                  </a:cubicBezTo>
                  <a:lnTo>
                    <a:pt x="5539" y="3474"/>
                  </a:lnTo>
                  <a:cubicBezTo>
                    <a:pt x="5539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6" y="3016"/>
                    <a:pt x="4714" y="2695"/>
                  </a:cubicBezTo>
                  <a:cubicBezTo>
                    <a:pt x="4531" y="1916"/>
                    <a:pt x="4531" y="1045"/>
                    <a:pt x="4531" y="220"/>
                  </a:cubicBezTo>
                  <a:cubicBezTo>
                    <a:pt x="4531" y="66"/>
                    <a:pt x="4418" y="1"/>
                    <a:pt x="4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42"/>
            <p:cNvSpPr/>
            <p:nvPr/>
          </p:nvSpPr>
          <p:spPr>
            <a:xfrm>
              <a:off x="3852878" y="633458"/>
              <a:ext cx="118173" cy="71479"/>
            </a:xfrm>
            <a:custGeom>
              <a:avLst/>
              <a:gdLst/>
              <a:ahLst/>
              <a:cxnLst/>
              <a:rect l="l" t="t" r="r" b="b"/>
              <a:pathLst>
                <a:path w="6775" h="4098" extrusionOk="0">
                  <a:moveTo>
                    <a:pt x="2715" y="0"/>
                  </a:moveTo>
                  <a:cubicBezTo>
                    <a:pt x="2509" y="0"/>
                    <a:pt x="2276" y="127"/>
                    <a:pt x="2276" y="321"/>
                  </a:cubicBezTo>
                  <a:cubicBezTo>
                    <a:pt x="2276" y="1054"/>
                    <a:pt x="2276" y="1833"/>
                    <a:pt x="2139" y="2566"/>
                  </a:cubicBezTo>
                  <a:cubicBezTo>
                    <a:pt x="2047" y="2933"/>
                    <a:pt x="1956" y="3299"/>
                    <a:pt x="1726" y="3529"/>
                  </a:cubicBezTo>
                  <a:cubicBezTo>
                    <a:pt x="1726" y="3529"/>
                    <a:pt x="1635" y="3574"/>
                    <a:pt x="1681" y="3574"/>
                  </a:cubicBezTo>
                  <a:lnTo>
                    <a:pt x="1497" y="3574"/>
                  </a:lnTo>
                  <a:cubicBezTo>
                    <a:pt x="1360" y="3483"/>
                    <a:pt x="1406" y="3529"/>
                    <a:pt x="1268" y="3437"/>
                  </a:cubicBezTo>
                  <a:cubicBezTo>
                    <a:pt x="1222" y="3391"/>
                    <a:pt x="1131" y="3345"/>
                    <a:pt x="1039" y="3299"/>
                  </a:cubicBezTo>
                  <a:cubicBezTo>
                    <a:pt x="1039" y="3254"/>
                    <a:pt x="993" y="3254"/>
                    <a:pt x="947" y="3208"/>
                  </a:cubicBezTo>
                  <a:cubicBezTo>
                    <a:pt x="947" y="3208"/>
                    <a:pt x="947" y="3162"/>
                    <a:pt x="901" y="3162"/>
                  </a:cubicBezTo>
                  <a:cubicBezTo>
                    <a:pt x="901" y="3162"/>
                    <a:pt x="856" y="3116"/>
                    <a:pt x="856" y="3116"/>
                  </a:cubicBezTo>
                  <a:cubicBezTo>
                    <a:pt x="794" y="3042"/>
                    <a:pt x="698" y="3011"/>
                    <a:pt x="597" y="3011"/>
                  </a:cubicBezTo>
                  <a:cubicBezTo>
                    <a:pt x="322" y="3011"/>
                    <a:pt x="1" y="3236"/>
                    <a:pt x="168" y="3437"/>
                  </a:cubicBezTo>
                  <a:cubicBezTo>
                    <a:pt x="443" y="3666"/>
                    <a:pt x="764" y="3941"/>
                    <a:pt x="1085" y="4033"/>
                  </a:cubicBezTo>
                  <a:cubicBezTo>
                    <a:pt x="1218" y="4077"/>
                    <a:pt x="1347" y="4098"/>
                    <a:pt x="1470" y="4098"/>
                  </a:cubicBezTo>
                  <a:cubicBezTo>
                    <a:pt x="2106" y="4098"/>
                    <a:pt x="2588" y="3548"/>
                    <a:pt x="2780" y="2933"/>
                  </a:cubicBezTo>
                  <a:cubicBezTo>
                    <a:pt x="2826" y="2658"/>
                    <a:pt x="2872" y="2383"/>
                    <a:pt x="2918" y="2108"/>
                  </a:cubicBezTo>
                  <a:cubicBezTo>
                    <a:pt x="2964" y="2200"/>
                    <a:pt x="3010" y="2291"/>
                    <a:pt x="3055" y="2383"/>
                  </a:cubicBezTo>
                  <a:cubicBezTo>
                    <a:pt x="3429" y="3130"/>
                    <a:pt x="3990" y="4065"/>
                    <a:pt x="4876" y="4065"/>
                  </a:cubicBezTo>
                  <a:cubicBezTo>
                    <a:pt x="4968" y="4065"/>
                    <a:pt x="5064" y="4054"/>
                    <a:pt x="5164" y="4033"/>
                  </a:cubicBezTo>
                  <a:cubicBezTo>
                    <a:pt x="5897" y="3895"/>
                    <a:pt x="6355" y="3208"/>
                    <a:pt x="6676" y="2612"/>
                  </a:cubicBezTo>
                  <a:cubicBezTo>
                    <a:pt x="6774" y="2416"/>
                    <a:pt x="6609" y="2324"/>
                    <a:pt x="6414" y="2324"/>
                  </a:cubicBezTo>
                  <a:cubicBezTo>
                    <a:pt x="6245" y="2324"/>
                    <a:pt x="6052" y="2393"/>
                    <a:pt x="5989" y="2520"/>
                  </a:cubicBezTo>
                  <a:cubicBezTo>
                    <a:pt x="5851" y="2795"/>
                    <a:pt x="5668" y="3070"/>
                    <a:pt x="5439" y="3299"/>
                  </a:cubicBezTo>
                  <a:cubicBezTo>
                    <a:pt x="5393" y="3345"/>
                    <a:pt x="5301" y="3437"/>
                    <a:pt x="5209" y="3483"/>
                  </a:cubicBezTo>
                  <a:cubicBezTo>
                    <a:pt x="5164" y="3529"/>
                    <a:pt x="5118" y="3529"/>
                    <a:pt x="5072" y="3529"/>
                  </a:cubicBezTo>
                  <a:cubicBezTo>
                    <a:pt x="5072" y="3529"/>
                    <a:pt x="5052" y="3549"/>
                    <a:pt x="5011" y="3549"/>
                  </a:cubicBezTo>
                  <a:cubicBezTo>
                    <a:pt x="4990" y="3549"/>
                    <a:pt x="4965" y="3544"/>
                    <a:pt x="4934" y="3529"/>
                  </a:cubicBezTo>
                  <a:cubicBezTo>
                    <a:pt x="4980" y="3529"/>
                    <a:pt x="4797" y="3483"/>
                    <a:pt x="4797" y="3483"/>
                  </a:cubicBezTo>
                  <a:cubicBezTo>
                    <a:pt x="4659" y="3391"/>
                    <a:pt x="4522" y="3254"/>
                    <a:pt x="4385" y="3116"/>
                  </a:cubicBezTo>
                  <a:cubicBezTo>
                    <a:pt x="3835" y="2475"/>
                    <a:pt x="3468" y="1650"/>
                    <a:pt x="3193" y="825"/>
                  </a:cubicBezTo>
                  <a:cubicBezTo>
                    <a:pt x="3147" y="596"/>
                    <a:pt x="3055" y="412"/>
                    <a:pt x="3010" y="183"/>
                  </a:cubicBezTo>
                  <a:cubicBezTo>
                    <a:pt x="2973" y="56"/>
                    <a:pt x="2850" y="0"/>
                    <a:pt x="2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42"/>
            <p:cNvSpPr/>
            <p:nvPr/>
          </p:nvSpPr>
          <p:spPr>
            <a:xfrm>
              <a:off x="3660871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34" y="1"/>
                  </a:moveTo>
                  <a:cubicBezTo>
                    <a:pt x="4043" y="1"/>
                    <a:pt x="3805" y="125"/>
                    <a:pt x="3752" y="312"/>
                  </a:cubicBezTo>
                  <a:cubicBezTo>
                    <a:pt x="3614" y="816"/>
                    <a:pt x="3385" y="1411"/>
                    <a:pt x="3156" y="1961"/>
                  </a:cubicBezTo>
                  <a:cubicBezTo>
                    <a:pt x="2973" y="2328"/>
                    <a:pt x="2743" y="2741"/>
                    <a:pt x="2468" y="3061"/>
                  </a:cubicBezTo>
                  <a:cubicBezTo>
                    <a:pt x="2377" y="3245"/>
                    <a:pt x="2239" y="3336"/>
                    <a:pt x="2102" y="3474"/>
                  </a:cubicBezTo>
                  <a:cubicBezTo>
                    <a:pt x="2102" y="3474"/>
                    <a:pt x="1964" y="3520"/>
                    <a:pt x="2010" y="3520"/>
                  </a:cubicBezTo>
                  <a:lnTo>
                    <a:pt x="1873" y="3520"/>
                  </a:lnTo>
                  <a:cubicBezTo>
                    <a:pt x="1735" y="3520"/>
                    <a:pt x="1552" y="3428"/>
                    <a:pt x="1414" y="3290"/>
                  </a:cubicBezTo>
                  <a:cubicBezTo>
                    <a:pt x="1139" y="3016"/>
                    <a:pt x="956" y="2695"/>
                    <a:pt x="773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1" y="2466"/>
                    <a:pt x="131" y="2695"/>
                  </a:cubicBezTo>
                  <a:cubicBezTo>
                    <a:pt x="406" y="3245"/>
                    <a:pt x="773" y="3840"/>
                    <a:pt x="1369" y="4024"/>
                  </a:cubicBezTo>
                  <a:cubicBezTo>
                    <a:pt x="1474" y="4055"/>
                    <a:pt x="1584" y="4070"/>
                    <a:pt x="1695" y="4070"/>
                  </a:cubicBezTo>
                  <a:cubicBezTo>
                    <a:pt x="2069" y="4070"/>
                    <a:pt x="2461" y="3904"/>
                    <a:pt x="2743" y="3657"/>
                  </a:cubicBezTo>
                  <a:cubicBezTo>
                    <a:pt x="3202" y="3245"/>
                    <a:pt x="3568" y="2695"/>
                    <a:pt x="3843" y="2099"/>
                  </a:cubicBezTo>
                  <a:cubicBezTo>
                    <a:pt x="3843" y="2328"/>
                    <a:pt x="3889" y="2557"/>
                    <a:pt x="3935" y="2786"/>
                  </a:cubicBezTo>
                  <a:cubicBezTo>
                    <a:pt x="4027" y="3199"/>
                    <a:pt x="4210" y="3657"/>
                    <a:pt x="4531" y="3886"/>
                  </a:cubicBezTo>
                  <a:cubicBezTo>
                    <a:pt x="4709" y="4032"/>
                    <a:pt x="4911" y="4092"/>
                    <a:pt x="5118" y="4092"/>
                  </a:cubicBezTo>
                  <a:cubicBezTo>
                    <a:pt x="5493" y="4092"/>
                    <a:pt x="5885" y="3894"/>
                    <a:pt x="6181" y="3657"/>
                  </a:cubicBezTo>
                  <a:cubicBezTo>
                    <a:pt x="6318" y="3565"/>
                    <a:pt x="6456" y="3474"/>
                    <a:pt x="6547" y="3336"/>
                  </a:cubicBezTo>
                  <a:cubicBezTo>
                    <a:pt x="6685" y="3199"/>
                    <a:pt x="6593" y="3061"/>
                    <a:pt x="6456" y="3016"/>
                  </a:cubicBezTo>
                  <a:cubicBezTo>
                    <a:pt x="6404" y="2990"/>
                    <a:pt x="6350" y="2979"/>
                    <a:pt x="6295" y="2979"/>
                  </a:cubicBezTo>
                  <a:cubicBezTo>
                    <a:pt x="6155" y="2979"/>
                    <a:pt x="6018" y="3054"/>
                    <a:pt x="5952" y="3153"/>
                  </a:cubicBezTo>
                  <a:cubicBezTo>
                    <a:pt x="5952" y="3153"/>
                    <a:pt x="5906" y="3199"/>
                    <a:pt x="5906" y="3199"/>
                  </a:cubicBezTo>
                  <a:cubicBezTo>
                    <a:pt x="5860" y="3199"/>
                    <a:pt x="5860" y="3245"/>
                    <a:pt x="5814" y="3245"/>
                  </a:cubicBezTo>
                  <a:cubicBezTo>
                    <a:pt x="5814" y="3290"/>
                    <a:pt x="5814" y="3290"/>
                    <a:pt x="5814" y="3290"/>
                  </a:cubicBezTo>
                  <a:cubicBezTo>
                    <a:pt x="5722" y="3336"/>
                    <a:pt x="5677" y="3382"/>
                    <a:pt x="5585" y="3428"/>
                  </a:cubicBezTo>
                  <a:cubicBezTo>
                    <a:pt x="5585" y="3474"/>
                    <a:pt x="5539" y="3474"/>
                    <a:pt x="5539" y="3474"/>
                  </a:cubicBezTo>
                  <a:cubicBezTo>
                    <a:pt x="5493" y="3520"/>
                    <a:pt x="5447" y="3520"/>
                    <a:pt x="5402" y="3520"/>
                  </a:cubicBezTo>
                  <a:cubicBezTo>
                    <a:pt x="5402" y="3520"/>
                    <a:pt x="5402" y="3520"/>
                    <a:pt x="5356" y="3565"/>
                  </a:cubicBezTo>
                  <a:lnTo>
                    <a:pt x="5264" y="3565"/>
                  </a:lnTo>
                  <a:cubicBezTo>
                    <a:pt x="5218" y="3565"/>
                    <a:pt x="5172" y="3565"/>
                    <a:pt x="5127" y="3520"/>
                  </a:cubicBezTo>
                  <a:cubicBezTo>
                    <a:pt x="4897" y="3336"/>
                    <a:pt x="4760" y="3016"/>
                    <a:pt x="4714" y="2695"/>
                  </a:cubicBezTo>
                  <a:cubicBezTo>
                    <a:pt x="4485" y="1916"/>
                    <a:pt x="4485" y="1045"/>
                    <a:pt x="4485" y="220"/>
                  </a:cubicBezTo>
                  <a:cubicBezTo>
                    <a:pt x="4485" y="66"/>
                    <a:pt x="4372" y="1"/>
                    <a:pt x="4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42"/>
            <p:cNvSpPr/>
            <p:nvPr/>
          </p:nvSpPr>
          <p:spPr>
            <a:xfrm>
              <a:off x="3466212" y="633458"/>
              <a:ext cx="117929" cy="71479"/>
            </a:xfrm>
            <a:custGeom>
              <a:avLst/>
              <a:gdLst/>
              <a:ahLst/>
              <a:cxnLst/>
              <a:rect l="l" t="t" r="r" b="b"/>
              <a:pathLst>
                <a:path w="6761" h="4098" extrusionOk="0">
                  <a:moveTo>
                    <a:pt x="2701" y="0"/>
                  </a:moveTo>
                  <a:cubicBezTo>
                    <a:pt x="2496" y="0"/>
                    <a:pt x="2263" y="127"/>
                    <a:pt x="2263" y="321"/>
                  </a:cubicBezTo>
                  <a:cubicBezTo>
                    <a:pt x="2263" y="1054"/>
                    <a:pt x="2263" y="1833"/>
                    <a:pt x="2125" y="2566"/>
                  </a:cubicBezTo>
                  <a:cubicBezTo>
                    <a:pt x="2079" y="2933"/>
                    <a:pt x="1942" y="3299"/>
                    <a:pt x="1713" y="3529"/>
                  </a:cubicBezTo>
                  <a:cubicBezTo>
                    <a:pt x="1758" y="3529"/>
                    <a:pt x="1621" y="3574"/>
                    <a:pt x="1667" y="3574"/>
                  </a:cubicBezTo>
                  <a:lnTo>
                    <a:pt x="1529" y="3574"/>
                  </a:lnTo>
                  <a:cubicBezTo>
                    <a:pt x="1346" y="3483"/>
                    <a:pt x="1392" y="3529"/>
                    <a:pt x="1300" y="3437"/>
                  </a:cubicBezTo>
                  <a:cubicBezTo>
                    <a:pt x="1209" y="3391"/>
                    <a:pt x="1117" y="3345"/>
                    <a:pt x="1071" y="3299"/>
                  </a:cubicBezTo>
                  <a:cubicBezTo>
                    <a:pt x="1025" y="3254"/>
                    <a:pt x="979" y="3254"/>
                    <a:pt x="934" y="3208"/>
                  </a:cubicBezTo>
                  <a:cubicBezTo>
                    <a:pt x="934" y="3208"/>
                    <a:pt x="934" y="3162"/>
                    <a:pt x="934" y="3162"/>
                  </a:cubicBezTo>
                  <a:cubicBezTo>
                    <a:pt x="888" y="3162"/>
                    <a:pt x="888" y="3116"/>
                    <a:pt x="842" y="3116"/>
                  </a:cubicBezTo>
                  <a:cubicBezTo>
                    <a:pt x="779" y="3041"/>
                    <a:pt x="682" y="3010"/>
                    <a:pt x="579" y="3010"/>
                  </a:cubicBezTo>
                  <a:cubicBezTo>
                    <a:pt x="308" y="3010"/>
                    <a:pt x="1" y="3225"/>
                    <a:pt x="200" y="3391"/>
                  </a:cubicBezTo>
                  <a:cubicBezTo>
                    <a:pt x="429" y="3666"/>
                    <a:pt x="750" y="3941"/>
                    <a:pt x="1071" y="4033"/>
                  </a:cubicBezTo>
                  <a:cubicBezTo>
                    <a:pt x="1212" y="4077"/>
                    <a:pt x="1346" y="4098"/>
                    <a:pt x="1472" y="4098"/>
                  </a:cubicBezTo>
                  <a:cubicBezTo>
                    <a:pt x="2125" y="4098"/>
                    <a:pt x="2575" y="3548"/>
                    <a:pt x="2767" y="2933"/>
                  </a:cubicBezTo>
                  <a:cubicBezTo>
                    <a:pt x="2858" y="2658"/>
                    <a:pt x="2904" y="2383"/>
                    <a:pt x="2904" y="2108"/>
                  </a:cubicBezTo>
                  <a:cubicBezTo>
                    <a:pt x="2950" y="2200"/>
                    <a:pt x="2996" y="2291"/>
                    <a:pt x="3042" y="2383"/>
                  </a:cubicBezTo>
                  <a:cubicBezTo>
                    <a:pt x="3415" y="3130"/>
                    <a:pt x="3977" y="4065"/>
                    <a:pt x="4862" y="4065"/>
                  </a:cubicBezTo>
                  <a:cubicBezTo>
                    <a:pt x="4954" y="4065"/>
                    <a:pt x="5050" y="4054"/>
                    <a:pt x="5150" y="4033"/>
                  </a:cubicBezTo>
                  <a:cubicBezTo>
                    <a:pt x="5883" y="3895"/>
                    <a:pt x="6341" y="3208"/>
                    <a:pt x="6662" y="2612"/>
                  </a:cubicBezTo>
                  <a:cubicBezTo>
                    <a:pt x="6761" y="2416"/>
                    <a:pt x="6596" y="2324"/>
                    <a:pt x="6400" y="2324"/>
                  </a:cubicBezTo>
                  <a:cubicBezTo>
                    <a:pt x="6231" y="2324"/>
                    <a:pt x="6039" y="2393"/>
                    <a:pt x="5975" y="2520"/>
                  </a:cubicBezTo>
                  <a:cubicBezTo>
                    <a:pt x="5837" y="2795"/>
                    <a:pt x="5654" y="3070"/>
                    <a:pt x="5425" y="3299"/>
                  </a:cubicBezTo>
                  <a:cubicBezTo>
                    <a:pt x="5379" y="3345"/>
                    <a:pt x="5287" y="3437"/>
                    <a:pt x="5196" y="3483"/>
                  </a:cubicBezTo>
                  <a:cubicBezTo>
                    <a:pt x="5150" y="3529"/>
                    <a:pt x="5104" y="3529"/>
                    <a:pt x="5104" y="3529"/>
                  </a:cubicBezTo>
                  <a:cubicBezTo>
                    <a:pt x="5074" y="3529"/>
                    <a:pt x="5043" y="3549"/>
                    <a:pt x="4999" y="3549"/>
                  </a:cubicBezTo>
                  <a:cubicBezTo>
                    <a:pt x="4977" y="3549"/>
                    <a:pt x="4951" y="3544"/>
                    <a:pt x="4921" y="3529"/>
                  </a:cubicBezTo>
                  <a:cubicBezTo>
                    <a:pt x="4967" y="3529"/>
                    <a:pt x="4783" y="3483"/>
                    <a:pt x="4783" y="3483"/>
                  </a:cubicBezTo>
                  <a:cubicBezTo>
                    <a:pt x="4646" y="3391"/>
                    <a:pt x="4508" y="3254"/>
                    <a:pt x="4371" y="3116"/>
                  </a:cubicBezTo>
                  <a:cubicBezTo>
                    <a:pt x="3821" y="2475"/>
                    <a:pt x="3500" y="1650"/>
                    <a:pt x="3225" y="825"/>
                  </a:cubicBezTo>
                  <a:cubicBezTo>
                    <a:pt x="3133" y="596"/>
                    <a:pt x="3042" y="412"/>
                    <a:pt x="2996" y="183"/>
                  </a:cubicBezTo>
                  <a:cubicBezTo>
                    <a:pt x="2959" y="56"/>
                    <a:pt x="2836" y="0"/>
                    <a:pt x="2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2"/>
            <p:cNvSpPr/>
            <p:nvPr/>
          </p:nvSpPr>
          <p:spPr>
            <a:xfrm>
              <a:off x="327403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48" y="0"/>
                  </a:moveTo>
                  <a:cubicBezTo>
                    <a:pt x="4054" y="0"/>
                    <a:pt x="3801" y="129"/>
                    <a:pt x="3748" y="288"/>
                  </a:cubicBezTo>
                  <a:cubicBezTo>
                    <a:pt x="3610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1" y="3358"/>
                    <a:pt x="2098" y="3450"/>
                  </a:cubicBezTo>
                  <a:cubicBezTo>
                    <a:pt x="2098" y="3450"/>
                    <a:pt x="1961" y="3496"/>
                    <a:pt x="2006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1" y="3496"/>
                    <a:pt x="1548" y="3404"/>
                    <a:pt x="1411" y="3267"/>
                  </a:cubicBezTo>
                  <a:cubicBezTo>
                    <a:pt x="1136" y="3038"/>
                    <a:pt x="952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0" y="2463"/>
                    <a:pt x="127" y="2717"/>
                  </a:cubicBezTo>
                  <a:cubicBezTo>
                    <a:pt x="402" y="3221"/>
                    <a:pt x="769" y="3817"/>
                    <a:pt x="1365" y="4000"/>
                  </a:cubicBezTo>
                  <a:cubicBezTo>
                    <a:pt x="1480" y="4032"/>
                    <a:pt x="1596" y="4046"/>
                    <a:pt x="1710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198" y="3221"/>
                    <a:pt x="3565" y="2671"/>
                    <a:pt x="3840" y="2075"/>
                  </a:cubicBezTo>
                  <a:cubicBezTo>
                    <a:pt x="3840" y="2304"/>
                    <a:pt x="3885" y="2533"/>
                    <a:pt x="3931" y="2808"/>
                  </a:cubicBezTo>
                  <a:cubicBezTo>
                    <a:pt x="4023" y="3175"/>
                    <a:pt x="4206" y="3633"/>
                    <a:pt x="4527" y="3863"/>
                  </a:cubicBezTo>
                  <a:cubicBezTo>
                    <a:pt x="4709" y="4011"/>
                    <a:pt x="4921" y="4071"/>
                    <a:pt x="5138" y="4071"/>
                  </a:cubicBezTo>
                  <a:cubicBezTo>
                    <a:pt x="5524" y="4071"/>
                    <a:pt x="5930" y="3884"/>
                    <a:pt x="6223" y="3679"/>
                  </a:cubicBezTo>
                  <a:cubicBezTo>
                    <a:pt x="6314" y="3542"/>
                    <a:pt x="6452" y="3450"/>
                    <a:pt x="6544" y="3313"/>
                  </a:cubicBezTo>
                  <a:cubicBezTo>
                    <a:pt x="6681" y="3221"/>
                    <a:pt x="6635" y="3038"/>
                    <a:pt x="6452" y="2992"/>
                  </a:cubicBezTo>
                  <a:cubicBezTo>
                    <a:pt x="6418" y="2980"/>
                    <a:pt x="6377" y="2975"/>
                    <a:pt x="6335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02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0" y="3267"/>
                  </a:lnTo>
                  <a:cubicBezTo>
                    <a:pt x="5719" y="3313"/>
                    <a:pt x="5673" y="3404"/>
                    <a:pt x="5581" y="3450"/>
                  </a:cubicBezTo>
                  <a:cubicBezTo>
                    <a:pt x="5535" y="3450"/>
                    <a:pt x="5535" y="3450"/>
                    <a:pt x="5535" y="3496"/>
                  </a:cubicBezTo>
                  <a:cubicBezTo>
                    <a:pt x="5490" y="3496"/>
                    <a:pt x="5444" y="3496"/>
                    <a:pt x="5444" y="3542"/>
                  </a:cubicBezTo>
                  <a:lnTo>
                    <a:pt x="5306" y="3542"/>
                  </a:lnTo>
                  <a:cubicBezTo>
                    <a:pt x="5215" y="3542"/>
                    <a:pt x="5215" y="3542"/>
                    <a:pt x="5123" y="3496"/>
                  </a:cubicBezTo>
                  <a:cubicBezTo>
                    <a:pt x="4940" y="3358"/>
                    <a:pt x="4802" y="2992"/>
                    <a:pt x="4710" y="2717"/>
                  </a:cubicBezTo>
                  <a:cubicBezTo>
                    <a:pt x="4481" y="1892"/>
                    <a:pt x="4481" y="1067"/>
                    <a:pt x="4481" y="242"/>
                  </a:cubicBezTo>
                  <a:cubicBezTo>
                    <a:pt x="4501" y="68"/>
                    <a:pt x="4390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2"/>
            <p:cNvSpPr/>
            <p:nvPr/>
          </p:nvSpPr>
          <p:spPr>
            <a:xfrm>
              <a:off x="3079843" y="618841"/>
              <a:ext cx="117824" cy="70904"/>
            </a:xfrm>
            <a:custGeom>
              <a:avLst/>
              <a:gdLst/>
              <a:ahLst/>
              <a:cxnLst/>
              <a:rect l="l" t="t" r="r" b="b"/>
              <a:pathLst>
                <a:path w="6755" h="4065" extrusionOk="0">
                  <a:moveTo>
                    <a:pt x="2706" y="0"/>
                  </a:moveTo>
                  <a:cubicBezTo>
                    <a:pt x="2494" y="0"/>
                    <a:pt x="2232" y="118"/>
                    <a:pt x="2232" y="288"/>
                  </a:cubicBezTo>
                  <a:cubicBezTo>
                    <a:pt x="2278" y="1021"/>
                    <a:pt x="2278" y="1800"/>
                    <a:pt x="2094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0" y="3528"/>
                  </a:cubicBezTo>
                  <a:cubicBezTo>
                    <a:pt x="1681" y="3528"/>
                    <a:pt x="1637" y="3555"/>
                    <a:pt x="1628" y="3555"/>
                  </a:cubicBezTo>
                  <a:cubicBezTo>
                    <a:pt x="1625" y="3555"/>
                    <a:pt x="1626" y="3551"/>
                    <a:pt x="1636" y="3542"/>
                  </a:cubicBezTo>
                  <a:lnTo>
                    <a:pt x="1590" y="3542"/>
                  </a:lnTo>
                  <a:cubicBezTo>
                    <a:pt x="1531" y="3542"/>
                    <a:pt x="1523" y="3550"/>
                    <a:pt x="1525" y="3556"/>
                  </a:cubicBezTo>
                  <a:lnTo>
                    <a:pt x="1525" y="3556"/>
                  </a:lnTo>
                  <a:cubicBezTo>
                    <a:pt x="1520" y="3553"/>
                    <a:pt x="1512" y="3548"/>
                    <a:pt x="1499" y="3542"/>
                  </a:cubicBezTo>
                  <a:cubicBezTo>
                    <a:pt x="1361" y="3496"/>
                    <a:pt x="1361" y="3496"/>
                    <a:pt x="1269" y="3450"/>
                  </a:cubicBezTo>
                  <a:cubicBezTo>
                    <a:pt x="1178" y="3404"/>
                    <a:pt x="1132" y="3313"/>
                    <a:pt x="1040" y="3267"/>
                  </a:cubicBezTo>
                  <a:cubicBezTo>
                    <a:pt x="994" y="3221"/>
                    <a:pt x="949" y="3221"/>
                    <a:pt x="949" y="3175"/>
                  </a:cubicBezTo>
                  <a:lnTo>
                    <a:pt x="903" y="3175"/>
                  </a:lnTo>
                  <a:cubicBezTo>
                    <a:pt x="903" y="3175"/>
                    <a:pt x="903" y="3175"/>
                    <a:pt x="903" y="3129"/>
                  </a:cubicBezTo>
                  <a:cubicBezTo>
                    <a:pt x="857" y="3129"/>
                    <a:pt x="857" y="3083"/>
                    <a:pt x="811" y="3083"/>
                  </a:cubicBezTo>
                  <a:cubicBezTo>
                    <a:pt x="763" y="3024"/>
                    <a:pt x="681" y="2998"/>
                    <a:pt x="589" y="2998"/>
                  </a:cubicBezTo>
                  <a:cubicBezTo>
                    <a:pt x="331" y="2998"/>
                    <a:pt x="0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4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19" y="2075"/>
                  </a:cubicBezTo>
                  <a:cubicBezTo>
                    <a:pt x="2965" y="2167"/>
                    <a:pt x="2965" y="2304"/>
                    <a:pt x="3011" y="2396"/>
                  </a:cubicBezTo>
                  <a:cubicBezTo>
                    <a:pt x="3384" y="3101"/>
                    <a:pt x="3983" y="4032"/>
                    <a:pt x="4875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52" y="3863"/>
                    <a:pt x="6311" y="3175"/>
                    <a:pt x="6632" y="2579"/>
                  </a:cubicBezTo>
                  <a:cubicBezTo>
                    <a:pt x="6754" y="2383"/>
                    <a:pt x="6601" y="2292"/>
                    <a:pt x="6404" y="2292"/>
                  </a:cubicBezTo>
                  <a:cubicBezTo>
                    <a:pt x="6233" y="2292"/>
                    <a:pt x="6029" y="2360"/>
                    <a:pt x="5944" y="2488"/>
                  </a:cubicBezTo>
                  <a:cubicBezTo>
                    <a:pt x="5807" y="2763"/>
                    <a:pt x="5623" y="3038"/>
                    <a:pt x="5440" y="3267"/>
                  </a:cubicBezTo>
                  <a:cubicBezTo>
                    <a:pt x="5348" y="3358"/>
                    <a:pt x="5303" y="3404"/>
                    <a:pt x="5211" y="3450"/>
                  </a:cubicBezTo>
                  <a:cubicBezTo>
                    <a:pt x="5165" y="3496"/>
                    <a:pt x="5073" y="3496"/>
                    <a:pt x="5073" y="3542"/>
                  </a:cubicBezTo>
                  <a:cubicBezTo>
                    <a:pt x="5028" y="3542"/>
                    <a:pt x="4982" y="3542"/>
                    <a:pt x="4936" y="3496"/>
                  </a:cubicBezTo>
                  <a:cubicBezTo>
                    <a:pt x="4936" y="3505"/>
                    <a:pt x="4930" y="3509"/>
                    <a:pt x="4922" y="3509"/>
                  </a:cubicBezTo>
                  <a:cubicBezTo>
                    <a:pt x="4886" y="3509"/>
                    <a:pt x="4798" y="3450"/>
                    <a:pt x="4798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69" y="1617"/>
                    <a:pt x="3194" y="792"/>
                  </a:cubicBezTo>
                  <a:cubicBezTo>
                    <a:pt x="3103" y="609"/>
                    <a:pt x="3057" y="379"/>
                    <a:pt x="2965" y="150"/>
                  </a:cubicBezTo>
                  <a:cubicBezTo>
                    <a:pt x="2948" y="45"/>
                    <a:pt x="2837" y="0"/>
                    <a:pt x="2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2"/>
            <p:cNvSpPr/>
            <p:nvPr/>
          </p:nvSpPr>
          <p:spPr>
            <a:xfrm>
              <a:off x="288712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61" y="0"/>
                  </a:moveTo>
                  <a:cubicBezTo>
                    <a:pt x="4062" y="0"/>
                    <a:pt x="3821" y="129"/>
                    <a:pt x="3794" y="288"/>
                  </a:cubicBezTo>
                  <a:cubicBezTo>
                    <a:pt x="3657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2" y="3358"/>
                    <a:pt x="2098" y="3450"/>
                  </a:cubicBezTo>
                  <a:cubicBezTo>
                    <a:pt x="2144" y="3450"/>
                    <a:pt x="1961" y="3496"/>
                    <a:pt x="2007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2" y="3496"/>
                    <a:pt x="1548" y="3404"/>
                    <a:pt x="1411" y="3267"/>
                  </a:cubicBezTo>
                  <a:cubicBezTo>
                    <a:pt x="1136" y="3038"/>
                    <a:pt x="953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1" y="2463"/>
                    <a:pt x="128" y="2717"/>
                  </a:cubicBezTo>
                  <a:cubicBezTo>
                    <a:pt x="403" y="3221"/>
                    <a:pt x="769" y="3817"/>
                    <a:pt x="1411" y="4000"/>
                  </a:cubicBezTo>
                  <a:cubicBezTo>
                    <a:pt x="1516" y="4032"/>
                    <a:pt x="1624" y="4046"/>
                    <a:pt x="1731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244" y="3221"/>
                    <a:pt x="3565" y="2671"/>
                    <a:pt x="3840" y="2075"/>
                  </a:cubicBezTo>
                  <a:cubicBezTo>
                    <a:pt x="3886" y="2304"/>
                    <a:pt x="3886" y="2533"/>
                    <a:pt x="3977" y="2808"/>
                  </a:cubicBezTo>
                  <a:cubicBezTo>
                    <a:pt x="4069" y="3175"/>
                    <a:pt x="4207" y="3633"/>
                    <a:pt x="4573" y="3863"/>
                  </a:cubicBezTo>
                  <a:cubicBezTo>
                    <a:pt x="4755" y="4011"/>
                    <a:pt x="4961" y="4071"/>
                    <a:pt x="5171" y="4071"/>
                  </a:cubicBezTo>
                  <a:cubicBezTo>
                    <a:pt x="5543" y="4071"/>
                    <a:pt x="5930" y="3884"/>
                    <a:pt x="6223" y="3679"/>
                  </a:cubicBezTo>
                  <a:cubicBezTo>
                    <a:pt x="6361" y="3542"/>
                    <a:pt x="6452" y="3450"/>
                    <a:pt x="6590" y="3313"/>
                  </a:cubicBezTo>
                  <a:cubicBezTo>
                    <a:pt x="6681" y="3221"/>
                    <a:pt x="6636" y="3038"/>
                    <a:pt x="6498" y="2992"/>
                  </a:cubicBezTo>
                  <a:cubicBezTo>
                    <a:pt x="6452" y="2980"/>
                    <a:pt x="6404" y="2975"/>
                    <a:pt x="6354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48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1" y="3267"/>
                  </a:lnTo>
                  <a:cubicBezTo>
                    <a:pt x="5765" y="3313"/>
                    <a:pt x="5673" y="3404"/>
                    <a:pt x="5627" y="3450"/>
                  </a:cubicBezTo>
                  <a:lnTo>
                    <a:pt x="5581" y="3450"/>
                  </a:lnTo>
                  <a:cubicBezTo>
                    <a:pt x="5581" y="3450"/>
                    <a:pt x="5581" y="3450"/>
                    <a:pt x="5536" y="3496"/>
                  </a:cubicBezTo>
                  <a:cubicBezTo>
                    <a:pt x="5490" y="3496"/>
                    <a:pt x="5490" y="3496"/>
                    <a:pt x="5444" y="3542"/>
                  </a:cubicBezTo>
                  <a:lnTo>
                    <a:pt x="5306" y="3542"/>
                  </a:lnTo>
                  <a:cubicBezTo>
                    <a:pt x="5261" y="3542"/>
                    <a:pt x="5215" y="3542"/>
                    <a:pt x="5169" y="3496"/>
                  </a:cubicBezTo>
                  <a:cubicBezTo>
                    <a:pt x="4940" y="3358"/>
                    <a:pt x="4802" y="2992"/>
                    <a:pt x="4711" y="2717"/>
                  </a:cubicBezTo>
                  <a:cubicBezTo>
                    <a:pt x="4482" y="1892"/>
                    <a:pt x="4482" y="1067"/>
                    <a:pt x="4527" y="242"/>
                  </a:cubicBezTo>
                  <a:cubicBezTo>
                    <a:pt x="4527" y="68"/>
                    <a:pt x="4405" y="0"/>
                    <a:pt x="4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2"/>
            <p:cNvSpPr/>
            <p:nvPr/>
          </p:nvSpPr>
          <p:spPr>
            <a:xfrm>
              <a:off x="2592761" y="670715"/>
              <a:ext cx="24001" cy="18698"/>
            </a:xfrm>
            <a:custGeom>
              <a:avLst/>
              <a:gdLst/>
              <a:ahLst/>
              <a:cxnLst/>
              <a:rect l="l" t="t" r="r" b="b"/>
              <a:pathLst>
                <a:path w="1376" h="1072" extrusionOk="0">
                  <a:moveTo>
                    <a:pt x="1049" y="1"/>
                  </a:moveTo>
                  <a:cubicBezTo>
                    <a:pt x="903" y="1"/>
                    <a:pt x="757" y="52"/>
                    <a:pt x="688" y="155"/>
                  </a:cubicBezTo>
                  <a:cubicBezTo>
                    <a:pt x="642" y="155"/>
                    <a:pt x="642" y="201"/>
                    <a:pt x="597" y="201"/>
                  </a:cubicBezTo>
                  <a:cubicBezTo>
                    <a:pt x="597" y="247"/>
                    <a:pt x="597" y="247"/>
                    <a:pt x="551" y="293"/>
                  </a:cubicBezTo>
                  <a:lnTo>
                    <a:pt x="505" y="293"/>
                  </a:lnTo>
                  <a:cubicBezTo>
                    <a:pt x="459" y="339"/>
                    <a:pt x="367" y="430"/>
                    <a:pt x="322" y="476"/>
                  </a:cubicBezTo>
                  <a:lnTo>
                    <a:pt x="276" y="476"/>
                  </a:lnTo>
                  <a:cubicBezTo>
                    <a:pt x="276" y="476"/>
                    <a:pt x="276" y="476"/>
                    <a:pt x="230" y="522"/>
                  </a:cubicBezTo>
                  <a:lnTo>
                    <a:pt x="1" y="1072"/>
                  </a:lnTo>
                  <a:cubicBezTo>
                    <a:pt x="322" y="1026"/>
                    <a:pt x="642" y="889"/>
                    <a:pt x="917" y="705"/>
                  </a:cubicBezTo>
                  <a:cubicBezTo>
                    <a:pt x="1055" y="568"/>
                    <a:pt x="1147" y="476"/>
                    <a:pt x="1284" y="384"/>
                  </a:cubicBezTo>
                  <a:cubicBezTo>
                    <a:pt x="1376" y="247"/>
                    <a:pt x="1330" y="64"/>
                    <a:pt x="1192" y="18"/>
                  </a:cubicBezTo>
                  <a:cubicBezTo>
                    <a:pt x="1147" y="6"/>
                    <a:pt x="1098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2"/>
            <p:cNvSpPr/>
            <p:nvPr/>
          </p:nvSpPr>
          <p:spPr>
            <a:xfrm>
              <a:off x="2692933" y="618841"/>
              <a:ext cx="118190" cy="70904"/>
            </a:xfrm>
            <a:custGeom>
              <a:avLst/>
              <a:gdLst/>
              <a:ahLst/>
              <a:cxnLst/>
              <a:rect l="l" t="t" r="r" b="b"/>
              <a:pathLst>
                <a:path w="6776" h="4065" extrusionOk="0">
                  <a:moveTo>
                    <a:pt x="2732" y="0"/>
                  </a:moveTo>
                  <a:cubicBezTo>
                    <a:pt x="2523" y="0"/>
                    <a:pt x="2278" y="118"/>
                    <a:pt x="2278" y="288"/>
                  </a:cubicBezTo>
                  <a:cubicBezTo>
                    <a:pt x="2278" y="1021"/>
                    <a:pt x="2278" y="1800"/>
                    <a:pt x="2141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1" y="3528"/>
                  </a:cubicBezTo>
                  <a:cubicBezTo>
                    <a:pt x="1687" y="3528"/>
                    <a:pt x="1675" y="3535"/>
                    <a:pt x="1665" y="3542"/>
                  </a:cubicBezTo>
                  <a:lnTo>
                    <a:pt x="1591" y="3542"/>
                  </a:lnTo>
                  <a:cubicBezTo>
                    <a:pt x="1529" y="3542"/>
                    <a:pt x="1550" y="3562"/>
                    <a:pt x="1543" y="3562"/>
                  </a:cubicBezTo>
                  <a:cubicBezTo>
                    <a:pt x="1540" y="3562"/>
                    <a:pt x="1529" y="3557"/>
                    <a:pt x="1499" y="3542"/>
                  </a:cubicBezTo>
                  <a:cubicBezTo>
                    <a:pt x="1361" y="3496"/>
                    <a:pt x="1361" y="3496"/>
                    <a:pt x="1270" y="3450"/>
                  </a:cubicBezTo>
                  <a:cubicBezTo>
                    <a:pt x="1178" y="3404"/>
                    <a:pt x="1132" y="3313"/>
                    <a:pt x="1041" y="3267"/>
                  </a:cubicBezTo>
                  <a:cubicBezTo>
                    <a:pt x="995" y="3221"/>
                    <a:pt x="995" y="3221"/>
                    <a:pt x="949" y="3175"/>
                  </a:cubicBezTo>
                  <a:cubicBezTo>
                    <a:pt x="949" y="3175"/>
                    <a:pt x="903" y="3175"/>
                    <a:pt x="903" y="3129"/>
                  </a:cubicBezTo>
                  <a:cubicBezTo>
                    <a:pt x="903" y="3129"/>
                    <a:pt x="857" y="3083"/>
                    <a:pt x="857" y="3083"/>
                  </a:cubicBezTo>
                  <a:cubicBezTo>
                    <a:pt x="797" y="3024"/>
                    <a:pt x="706" y="2998"/>
                    <a:pt x="608" y="2998"/>
                  </a:cubicBezTo>
                  <a:cubicBezTo>
                    <a:pt x="331" y="2998"/>
                    <a:pt x="1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5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20" y="2075"/>
                  </a:cubicBezTo>
                  <a:cubicBezTo>
                    <a:pt x="2965" y="2167"/>
                    <a:pt x="3011" y="2304"/>
                    <a:pt x="3057" y="2396"/>
                  </a:cubicBezTo>
                  <a:cubicBezTo>
                    <a:pt x="3389" y="3101"/>
                    <a:pt x="3984" y="4032"/>
                    <a:pt x="4876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99" y="3863"/>
                    <a:pt x="6311" y="3175"/>
                    <a:pt x="6678" y="2579"/>
                  </a:cubicBezTo>
                  <a:cubicBezTo>
                    <a:pt x="6776" y="2383"/>
                    <a:pt x="6611" y="2292"/>
                    <a:pt x="6415" y="2292"/>
                  </a:cubicBezTo>
                  <a:cubicBezTo>
                    <a:pt x="6246" y="2292"/>
                    <a:pt x="6054" y="2360"/>
                    <a:pt x="5990" y="2488"/>
                  </a:cubicBezTo>
                  <a:cubicBezTo>
                    <a:pt x="5807" y="2763"/>
                    <a:pt x="5669" y="3038"/>
                    <a:pt x="5440" y="3267"/>
                  </a:cubicBezTo>
                  <a:cubicBezTo>
                    <a:pt x="5349" y="3358"/>
                    <a:pt x="5303" y="3404"/>
                    <a:pt x="5211" y="3450"/>
                  </a:cubicBezTo>
                  <a:cubicBezTo>
                    <a:pt x="5165" y="3496"/>
                    <a:pt x="5074" y="3496"/>
                    <a:pt x="5074" y="3542"/>
                  </a:cubicBezTo>
                  <a:cubicBezTo>
                    <a:pt x="5028" y="3542"/>
                    <a:pt x="5028" y="3542"/>
                    <a:pt x="4936" y="3496"/>
                  </a:cubicBezTo>
                  <a:lnTo>
                    <a:pt x="4936" y="3496"/>
                  </a:lnTo>
                  <a:cubicBezTo>
                    <a:pt x="4945" y="3505"/>
                    <a:pt x="4945" y="3509"/>
                    <a:pt x="4939" y="3509"/>
                  </a:cubicBezTo>
                  <a:cubicBezTo>
                    <a:pt x="4916" y="3509"/>
                    <a:pt x="4799" y="3450"/>
                    <a:pt x="4799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70" y="1617"/>
                    <a:pt x="3195" y="792"/>
                  </a:cubicBezTo>
                  <a:cubicBezTo>
                    <a:pt x="3103" y="609"/>
                    <a:pt x="3057" y="379"/>
                    <a:pt x="3011" y="150"/>
                  </a:cubicBezTo>
                  <a:cubicBezTo>
                    <a:pt x="2976" y="45"/>
                    <a:pt x="2861" y="0"/>
                    <a:pt x="2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2"/>
            <p:cNvSpPr/>
            <p:nvPr/>
          </p:nvSpPr>
          <p:spPr>
            <a:xfrm>
              <a:off x="4529002" y="490534"/>
              <a:ext cx="89428" cy="70991"/>
            </a:xfrm>
            <a:custGeom>
              <a:avLst/>
              <a:gdLst/>
              <a:ahLst/>
              <a:cxnLst/>
              <a:rect l="l" t="t" r="r" b="b"/>
              <a:pathLst>
                <a:path w="5127" h="4070" extrusionOk="0">
                  <a:moveTo>
                    <a:pt x="4254" y="0"/>
                  </a:moveTo>
                  <a:cubicBezTo>
                    <a:pt x="4059" y="0"/>
                    <a:pt x="3805" y="125"/>
                    <a:pt x="3752" y="311"/>
                  </a:cubicBezTo>
                  <a:cubicBezTo>
                    <a:pt x="3615" y="769"/>
                    <a:pt x="3431" y="1411"/>
                    <a:pt x="3156" y="1915"/>
                  </a:cubicBezTo>
                  <a:cubicBezTo>
                    <a:pt x="2973" y="2328"/>
                    <a:pt x="2790" y="2740"/>
                    <a:pt x="2515" y="3061"/>
                  </a:cubicBezTo>
                  <a:cubicBezTo>
                    <a:pt x="2377" y="3244"/>
                    <a:pt x="2286" y="3336"/>
                    <a:pt x="2102" y="3473"/>
                  </a:cubicBezTo>
                  <a:cubicBezTo>
                    <a:pt x="2102" y="3464"/>
                    <a:pt x="2097" y="3460"/>
                    <a:pt x="2088" y="3460"/>
                  </a:cubicBezTo>
                  <a:cubicBezTo>
                    <a:pt x="2055" y="3460"/>
                    <a:pt x="1974" y="3519"/>
                    <a:pt x="2011" y="3519"/>
                  </a:cubicBezTo>
                  <a:lnTo>
                    <a:pt x="1873" y="3519"/>
                  </a:lnTo>
                  <a:cubicBezTo>
                    <a:pt x="1736" y="3519"/>
                    <a:pt x="1552" y="3427"/>
                    <a:pt x="1415" y="3290"/>
                  </a:cubicBezTo>
                  <a:cubicBezTo>
                    <a:pt x="1140" y="3015"/>
                    <a:pt x="956" y="2694"/>
                    <a:pt x="773" y="2373"/>
                  </a:cubicBezTo>
                  <a:cubicBezTo>
                    <a:pt x="734" y="2294"/>
                    <a:pt x="648" y="2261"/>
                    <a:pt x="551" y="2261"/>
                  </a:cubicBezTo>
                  <a:cubicBezTo>
                    <a:pt x="312" y="2261"/>
                    <a:pt x="1" y="2466"/>
                    <a:pt x="131" y="2694"/>
                  </a:cubicBezTo>
                  <a:cubicBezTo>
                    <a:pt x="406" y="3198"/>
                    <a:pt x="773" y="3794"/>
                    <a:pt x="1369" y="3977"/>
                  </a:cubicBezTo>
                  <a:cubicBezTo>
                    <a:pt x="1507" y="4028"/>
                    <a:pt x="1645" y="4050"/>
                    <a:pt x="1780" y="4050"/>
                  </a:cubicBezTo>
                  <a:cubicBezTo>
                    <a:pt x="2138" y="4050"/>
                    <a:pt x="2477" y="3890"/>
                    <a:pt x="2744" y="3657"/>
                  </a:cubicBezTo>
                  <a:cubicBezTo>
                    <a:pt x="3202" y="3244"/>
                    <a:pt x="3569" y="2694"/>
                    <a:pt x="3844" y="2098"/>
                  </a:cubicBezTo>
                  <a:cubicBezTo>
                    <a:pt x="3844" y="2328"/>
                    <a:pt x="3890" y="2557"/>
                    <a:pt x="3935" y="2786"/>
                  </a:cubicBezTo>
                  <a:cubicBezTo>
                    <a:pt x="4027" y="3198"/>
                    <a:pt x="4210" y="3611"/>
                    <a:pt x="4531" y="3886"/>
                  </a:cubicBezTo>
                  <a:cubicBezTo>
                    <a:pt x="4714" y="4023"/>
                    <a:pt x="4898" y="4069"/>
                    <a:pt x="5127" y="4069"/>
                  </a:cubicBezTo>
                  <a:lnTo>
                    <a:pt x="4394" y="1869"/>
                  </a:lnTo>
                  <a:lnTo>
                    <a:pt x="4531" y="1503"/>
                  </a:lnTo>
                  <a:cubicBezTo>
                    <a:pt x="4485" y="1090"/>
                    <a:pt x="4485" y="678"/>
                    <a:pt x="4485" y="219"/>
                  </a:cubicBezTo>
                  <a:cubicBezTo>
                    <a:pt x="4505" y="65"/>
                    <a:pt x="4395" y="0"/>
                    <a:pt x="4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2"/>
            <p:cNvSpPr/>
            <p:nvPr/>
          </p:nvSpPr>
          <p:spPr>
            <a:xfrm>
              <a:off x="4334885" y="490359"/>
              <a:ext cx="117824" cy="71218"/>
            </a:xfrm>
            <a:custGeom>
              <a:avLst/>
              <a:gdLst/>
              <a:ahLst/>
              <a:cxnLst/>
              <a:rect l="l" t="t" r="r" b="b"/>
              <a:pathLst>
                <a:path w="6755" h="4083" extrusionOk="0">
                  <a:moveTo>
                    <a:pt x="2690" y="1"/>
                  </a:moveTo>
                  <a:cubicBezTo>
                    <a:pt x="2482" y="1"/>
                    <a:pt x="2232" y="128"/>
                    <a:pt x="2232" y="321"/>
                  </a:cubicBezTo>
                  <a:cubicBezTo>
                    <a:pt x="2278" y="1054"/>
                    <a:pt x="2278" y="1833"/>
                    <a:pt x="2094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0" y="3516"/>
                  </a:cubicBezTo>
                  <a:cubicBezTo>
                    <a:pt x="1680" y="3516"/>
                    <a:pt x="1600" y="3575"/>
                    <a:pt x="1636" y="3575"/>
                  </a:cubicBezTo>
                  <a:lnTo>
                    <a:pt x="1590" y="3575"/>
                  </a:lnTo>
                  <a:cubicBezTo>
                    <a:pt x="1453" y="3575"/>
                    <a:pt x="1590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0" y="3300"/>
                  </a:cubicBezTo>
                  <a:cubicBezTo>
                    <a:pt x="995" y="3254"/>
                    <a:pt x="949" y="3208"/>
                    <a:pt x="949" y="3208"/>
                  </a:cubicBezTo>
                  <a:lnTo>
                    <a:pt x="903" y="3208"/>
                  </a:lnTo>
                  <a:cubicBezTo>
                    <a:pt x="903" y="3162"/>
                    <a:pt x="903" y="3162"/>
                    <a:pt x="903" y="3162"/>
                  </a:cubicBezTo>
                  <a:cubicBezTo>
                    <a:pt x="857" y="3117"/>
                    <a:pt x="857" y="3117"/>
                    <a:pt x="811" y="3071"/>
                  </a:cubicBezTo>
                  <a:cubicBezTo>
                    <a:pt x="763" y="3011"/>
                    <a:pt x="681" y="2985"/>
                    <a:pt x="589" y="2985"/>
                  </a:cubicBezTo>
                  <a:cubicBezTo>
                    <a:pt x="331" y="2985"/>
                    <a:pt x="0" y="3189"/>
                    <a:pt x="170" y="3392"/>
                  </a:cubicBezTo>
                  <a:cubicBezTo>
                    <a:pt x="399" y="3667"/>
                    <a:pt x="720" y="3942"/>
                    <a:pt x="1086" y="4033"/>
                  </a:cubicBezTo>
                  <a:cubicBezTo>
                    <a:pt x="1208" y="4067"/>
                    <a:pt x="1325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19" y="2108"/>
                  </a:cubicBezTo>
                  <a:cubicBezTo>
                    <a:pt x="2965" y="2200"/>
                    <a:pt x="2965" y="2292"/>
                    <a:pt x="3011" y="2383"/>
                  </a:cubicBezTo>
                  <a:cubicBezTo>
                    <a:pt x="3386" y="3091"/>
                    <a:pt x="3988" y="4064"/>
                    <a:pt x="4885" y="4064"/>
                  </a:cubicBezTo>
                  <a:cubicBezTo>
                    <a:pt x="4975" y="4064"/>
                    <a:pt x="5069" y="4054"/>
                    <a:pt x="5165" y="4033"/>
                  </a:cubicBezTo>
                  <a:cubicBezTo>
                    <a:pt x="5853" y="3850"/>
                    <a:pt x="6311" y="3208"/>
                    <a:pt x="6632" y="2613"/>
                  </a:cubicBezTo>
                  <a:cubicBezTo>
                    <a:pt x="6754" y="2416"/>
                    <a:pt x="6601" y="2325"/>
                    <a:pt x="6404" y="2325"/>
                  </a:cubicBezTo>
                  <a:cubicBezTo>
                    <a:pt x="6233" y="2325"/>
                    <a:pt x="6029" y="2393"/>
                    <a:pt x="5944" y="2521"/>
                  </a:cubicBezTo>
                  <a:cubicBezTo>
                    <a:pt x="5807" y="2796"/>
                    <a:pt x="5623" y="3071"/>
                    <a:pt x="5440" y="3300"/>
                  </a:cubicBezTo>
                  <a:cubicBezTo>
                    <a:pt x="5348" y="3346"/>
                    <a:pt x="5303" y="3437"/>
                    <a:pt x="5211" y="3483"/>
                  </a:cubicBezTo>
                  <a:cubicBezTo>
                    <a:pt x="5165" y="3483"/>
                    <a:pt x="5073" y="3529"/>
                    <a:pt x="5073" y="3529"/>
                  </a:cubicBezTo>
                  <a:lnTo>
                    <a:pt x="4936" y="3529"/>
                  </a:lnTo>
                  <a:cubicBezTo>
                    <a:pt x="4936" y="3529"/>
                    <a:pt x="4798" y="3483"/>
                    <a:pt x="4798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69" y="1604"/>
                    <a:pt x="3194" y="825"/>
                  </a:cubicBezTo>
                  <a:cubicBezTo>
                    <a:pt x="3103" y="596"/>
                    <a:pt x="3057" y="413"/>
                    <a:pt x="2965" y="184"/>
                  </a:cubicBezTo>
                  <a:cubicBezTo>
                    <a:pt x="2947" y="56"/>
                    <a:pt x="2828" y="1"/>
                    <a:pt x="2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2"/>
            <p:cNvSpPr/>
            <p:nvPr/>
          </p:nvSpPr>
          <p:spPr>
            <a:xfrm>
              <a:off x="414211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65" y="0"/>
                  </a:moveTo>
                  <a:cubicBezTo>
                    <a:pt x="4066" y="0"/>
                    <a:pt x="3824" y="125"/>
                    <a:pt x="3797" y="311"/>
                  </a:cubicBezTo>
                  <a:cubicBezTo>
                    <a:pt x="3660" y="769"/>
                    <a:pt x="3431" y="1411"/>
                    <a:pt x="3156" y="1915"/>
                  </a:cubicBezTo>
                  <a:cubicBezTo>
                    <a:pt x="2972" y="2328"/>
                    <a:pt x="2789" y="2740"/>
                    <a:pt x="2514" y="3061"/>
                  </a:cubicBezTo>
                  <a:cubicBezTo>
                    <a:pt x="2376" y="3244"/>
                    <a:pt x="2285" y="3336"/>
                    <a:pt x="2101" y="3473"/>
                  </a:cubicBezTo>
                  <a:cubicBezTo>
                    <a:pt x="2111" y="3464"/>
                    <a:pt x="2111" y="3460"/>
                    <a:pt x="2105" y="3460"/>
                  </a:cubicBezTo>
                  <a:cubicBezTo>
                    <a:pt x="2083" y="3460"/>
                    <a:pt x="1973" y="3519"/>
                    <a:pt x="2010" y="3519"/>
                  </a:cubicBezTo>
                  <a:lnTo>
                    <a:pt x="1872" y="3519"/>
                  </a:lnTo>
                  <a:cubicBezTo>
                    <a:pt x="1735" y="3519"/>
                    <a:pt x="1552" y="3427"/>
                    <a:pt x="1414" y="3290"/>
                  </a:cubicBezTo>
                  <a:cubicBezTo>
                    <a:pt x="1139" y="3015"/>
                    <a:pt x="956" y="2694"/>
                    <a:pt x="772" y="2373"/>
                  </a:cubicBezTo>
                  <a:cubicBezTo>
                    <a:pt x="733" y="2294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4"/>
                  </a:cubicBezTo>
                  <a:cubicBezTo>
                    <a:pt x="406" y="3198"/>
                    <a:pt x="772" y="3794"/>
                    <a:pt x="1414" y="3977"/>
                  </a:cubicBezTo>
                  <a:cubicBezTo>
                    <a:pt x="1539" y="4028"/>
                    <a:pt x="1668" y="4050"/>
                    <a:pt x="1796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8"/>
                    <a:pt x="4210" y="3611"/>
                    <a:pt x="4576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1" y="3892"/>
                    <a:pt x="6226" y="3657"/>
                  </a:cubicBezTo>
                  <a:cubicBezTo>
                    <a:pt x="6364" y="3565"/>
                    <a:pt x="6455" y="3473"/>
                    <a:pt x="6593" y="3336"/>
                  </a:cubicBezTo>
                  <a:cubicBezTo>
                    <a:pt x="6684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0" y="2978"/>
                  </a:cubicBezTo>
                  <a:cubicBezTo>
                    <a:pt x="6197" y="2978"/>
                    <a:pt x="6050" y="3053"/>
                    <a:pt x="5951" y="3152"/>
                  </a:cubicBezTo>
                  <a:cubicBezTo>
                    <a:pt x="5951" y="3152"/>
                    <a:pt x="5951" y="3152"/>
                    <a:pt x="5905" y="3198"/>
                  </a:cubicBezTo>
                  <a:cubicBezTo>
                    <a:pt x="5905" y="3198"/>
                    <a:pt x="5860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0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493" y="3473"/>
                    <a:pt x="5493" y="3519"/>
                    <a:pt x="5447" y="3519"/>
                  </a:cubicBezTo>
                  <a:cubicBezTo>
                    <a:pt x="5447" y="3519"/>
                    <a:pt x="5401" y="3519"/>
                    <a:pt x="5401" y="3565"/>
                  </a:cubicBezTo>
                  <a:cubicBezTo>
                    <a:pt x="5401" y="3550"/>
                    <a:pt x="5391" y="3545"/>
                    <a:pt x="5377" y="3545"/>
                  </a:cubicBezTo>
                  <a:cubicBezTo>
                    <a:pt x="5350" y="3545"/>
                    <a:pt x="531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5" y="3015"/>
                    <a:pt x="4714" y="2694"/>
                  </a:cubicBezTo>
                  <a:cubicBezTo>
                    <a:pt x="4485" y="1915"/>
                    <a:pt x="4485" y="1044"/>
                    <a:pt x="4530" y="219"/>
                  </a:cubicBezTo>
                  <a:cubicBezTo>
                    <a:pt x="4530" y="65"/>
                    <a:pt x="4409" y="0"/>
                    <a:pt x="4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2"/>
            <p:cNvSpPr/>
            <p:nvPr/>
          </p:nvSpPr>
          <p:spPr>
            <a:xfrm>
              <a:off x="394797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6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1" y="3516"/>
                  </a:cubicBezTo>
                  <a:cubicBezTo>
                    <a:pt x="1682" y="3516"/>
                    <a:pt x="1609" y="3575"/>
                    <a:pt x="1682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1" y="3300"/>
                  </a:cubicBezTo>
                  <a:cubicBezTo>
                    <a:pt x="995" y="3254"/>
                    <a:pt x="995" y="3208"/>
                    <a:pt x="949" y="3208"/>
                  </a:cubicBezTo>
                  <a:cubicBezTo>
                    <a:pt x="949" y="3162"/>
                    <a:pt x="903" y="3162"/>
                    <a:pt x="903" y="3162"/>
                  </a:cubicBezTo>
                  <a:cubicBezTo>
                    <a:pt x="903" y="3117"/>
                    <a:pt x="857" y="3117"/>
                    <a:pt x="857" y="3071"/>
                  </a:cubicBezTo>
                  <a:cubicBezTo>
                    <a:pt x="797" y="3011"/>
                    <a:pt x="706" y="2985"/>
                    <a:pt x="608" y="2985"/>
                  </a:cubicBezTo>
                  <a:cubicBezTo>
                    <a:pt x="331" y="2985"/>
                    <a:pt x="1" y="3189"/>
                    <a:pt x="170" y="3392"/>
                  </a:cubicBezTo>
                  <a:cubicBezTo>
                    <a:pt x="399" y="3667"/>
                    <a:pt x="720" y="3942"/>
                    <a:pt x="1087" y="4033"/>
                  </a:cubicBezTo>
                  <a:cubicBezTo>
                    <a:pt x="1209" y="4067"/>
                    <a:pt x="1326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1" y="2292"/>
                    <a:pt x="3057" y="2383"/>
                  </a:cubicBezTo>
                  <a:cubicBezTo>
                    <a:pt x="3390" y="3091"/>
                    <a:pt x="3988" y="4064"/>
                    <a:pt x="4886" y="4064"/>
                  </a:cubicBezTo>
                  <a:cubicBezTo>
                    <a:pt x="4976" y="4064"/>
                    <a:pt x="5069" y="4054"/>
                    <a:pt x="5165" y="4033"/>
                  </a:cubicBezTo>
                  <a:cubicBezTo>
                    <a:pt x="5899" y="3850"/>
                    <a:pt x="6311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6" y="2325"/>
                    <a:pt x="6054" y="2393"/>
                    <a:pt x="5990" y="2521"/>
                  </a:cubicBezTo>
                  <a:cubicBezTo>
                    <a:pt x="5807" y="2796"/>
                    <a:pt x="5670" y="3071"/>
                    <a:pt x="5440" y="3300"/>
                  </a:cubicBezTo>
                  <a:cubicBezTo>
                    <a:pt x="5349" y="3346"/>
                    <a:pt x="5303" y="3437"/>
                    <a:pt x="5211" y="3483"/>
                  </a:cubicBezTo>
                  <a:cubicBezTo>
                    <a:pt x="5165" y="3483"/>
                    <a:pt x="5074" y="3529"/>
                    <a:pt x="5074" y="3529"/>
                  </a:cubicBezTo>
                  <a:lnTo>
                    <a:pt x="4936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70" y="1604"/>
                    <a:pt x="3195" y="825"/>
                  </a:cubicBezTo>
                  <a:cubicBezTo>
                    <a:pt x="3103" y="596"/>
                    <a:pt x="3057" y="413"/>
                    <a:pt x="3011" y="184"/>
                  </a:cubicBezTo>
                  <a:cubicBezTo>
                    <a:pt x="2975" y="56"/>
                    <a:pt x="2852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2"/>
            <p:cNvSpPr/>
            <p:nvPr/>
          </p:nvSpPr>
          <p:spPr>
            <a:xfrm>
              <a:off x="375520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80" y="0"/>
                  </a:moveTo>
                  <a:cubicBezTo>
                    <a:pt x="4089" y="0"/>
                    <a:pt x="3851" y="125"/>
                    <a:pt x="3797" y="311"/>
                  </a:cubicBezTo>
                  <a:cubicBezTo>
                    <a:pt x="3660" y="769"/>
                    <a:pt x="3431" y="1411"/>
                    <a:pt x="3202" y="1915"/>
                  </a:cubicBezTo>
                  <a:cubicBezTo>
                    <a:pt x="3018" y="2328"/>
                    <a:pt x="2789" y="2740"/>
                    <a:pt x="2514" y="3061"/>
                  </a:cubicBezTo>
                  <a:cubicBezTo>
                    <a:pt x="2377" y="3244"/>
                    <a:pt x="2285" y="3336"/>
                    <a:pt x="2148" y="3473"/>
                  </a:cubicBezTo>
                  <a:cubicBezTo>
                    <a:pt x="2148" y="3464"/>
                    <a:pt x="2142" y="3460"/>
                    <a:pt x="2133" y="3460"/>
                  </a:cubicBezTo>
                  <a:cubicBezTo>
                    <a:pt x="2098" y="3460"/>
                    <a:pt x="2010" y="3519"/>
                    <a:pt x="2010" y="3519"/>
                  </a:cubicBezTo>
                  <a:lnTo>
                    <a:pt x="1918" y="3519"/>
                  </a:lnTo>
                  <a:cubicBezTo>
                    <a:pt x="1735" y="3519"/>
                    <a:pt x="1598" y="3427"/>
                    <a:pt x="1414" y="3290"/>
                  </a:cubicBezTo>
                  <a:cubicBezTo>
                    <a:pt x="1185" y="3015"/>
                    <a:pt x="956" y="2694"/>
                    <a:pt x="819" y="2373"/>
                  </a:cubicBezTo>
                  <a:cubicBezTo>
                    <a:pt x="766" y="2294"/>
                    <a:pt x="671" y="2261"/>
                    <a:pt x="567" y="2261"/>
                  </a:cubicBezTo>
                  <a:cubicBezTo>
                    <a:pt x="311" y="2261"/>
                    <a:pt x="1" y="2466"/>
                    <a:pt x="131" y="2694"/>
                  </a:cubicBezTo>
                  <a:cubicBezTo>
                    <a:pt x="406" y="3198"/>
                    <a:pt x="819" y="3794"/>
                    <a:pt x="1414" y="3977"/>
                  </a:cubicBezTo>
                  <a:cubicBezTo>
                    <a:pt x="1540" y="4028"/>
                    <a:pt x="1668" y="4050"/>
                    <a:pt x="1797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8"/>
                    <a:pt x="4210" y="3611"/>
                    <a:pt x="4577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2" y="3892"/>
                    <a:pt x="6226" y="3657"/>
                  </a:cubicBezTo>
                  <a:cubicBezTo>
                    <a:pt x="6364" y="3565"/>
                    <a:pt x="6456" y="3473"/>
                    <a:pt x="6593" y="3336"/>
                  </a:cubicBezTo>
                  <a:cubicBezTo>
                    <a:pt x="6685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1" y="2978"/>
                  </a:cubicBezTo>
                  <a:cubicBezTo>
                    <a:pt x="6201" y="2978"/>
                    <a:pt x="6063" y="3053"/>
                    <a:pt x="5997" y="3152"/>
                  </a:cubicBezTo>
                  <a:cubicBezTo>
                    <a:pt x="5951" y="3152"/>
                    <a:pt x="5951" y="3152"/>
                    <a:pt x="5906" y="3198"/>
                  </a:cubicBezTo>
                  <a:cubicBezTo>
                    <a:pt x="5906" y="3198"/>
                    <a:pt x="5906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1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539" y="3473"/>
                    <a:pt x="5493" y="3519"/>
                    <a:pt x="5447" y="3519"/>
                  </a:cubicBezTo>
                  <a:cubicBezTo>
                    <a:pt x="5447" y="3519"/>
                    <a:pt x="5402" y="3519"/>
                    <a:pt x="5402" y="3565"/>
                  </a:cubicBezTo>
                  <a:cubicBezTo>
                    <a:pt x="5402" y="3550"/>
                    <a:pt x="5396" y="3545"/>
                    <a:pt x="5388" y="3545"/>
                  </a:cubicBezTo>
                  <a:cubicBezTo>
                    <a:pt x="5371" y="3545"/>
                    <a:pt x="534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6" y="3015"/>
                    <a:pt x="4714" y="2694"/>
                  </a:cubicBezTo>
                  <a:cubicBezTo>
                    <a:pt x="4531" y="1915"/>
                    <a:pt x="4531" y="1044"/>
                    <a:pt x="4531" y="219"/>
                  </a:cubicBezTo>
                  <a:cubicBezTo>
                    <a:pt x="4531" y="65"/>
                    <a:pt x="4418" y="0"/>
                    <a:pt x="4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2"/>
            <p:cNvSpPr/>
            <p:nvPr/>
          </p:nvSpPr>
          <p:spPr>
            <a:xfrm>
              <a:off x="356106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7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8" y="3300"/>
                    <a:pt x="1728" y="3529"/>
                  </a:cubicBezTo>
                  <a:cubicBezTo>
                    <a:pt x="1728" y="3520"/>
                    <a:pt x="1725" y="3516"/>
                    <a:pt x="1719" y="3516"/>
                  </a:cubicBezTo>
                  <a:cubicBezTo>
                    <a:pt x="1697" y="3516"/>
                    <a:pt x="1646" y="3575"/>
                    <a:pt x="1683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2" y="3483"/>
                    <a:pt x="1408" y="3529"/>
                    <a:pt x="1270" y="3437"/>
                  </a:cubicBezTo>
                  <a:cubicBezTo>
                    <a:pt x="1224" y="3392"/>
                    <a:pt x="1133" y="3346"/>
                    <a:pt x="1041" y="3300"/>
                  </a:cubicBezTo>
                  <a:cubicBezTo>
                    <a:pt x="1041" y="3254"/>
                    <a:pt x="995" y="3208"/>
                    <a:pt x="949" y="3208"/>
                  </a:cubicBezTo>
                  <a:cubicBezTo>
                    <a:pt x="949" y="3162"/>
                    <a:pt x="949" y="3162"/>
                    <a:pt x="903" y="3162"/>
                  </a:cubicBezTo>
                  <a:cubicBezTo>
                    <a:pt x="903" y="3117"/>
                    <a:pt x="858" y="3117"/>
                    <a:pt x="858" y="3071"/>
                  </a:cubicBezTo>
                  <a:cubicBezTo>
                    <a:pt x="798" y="3011"/>
                    <a:pt x="707" y="2985"/>
                    <a:pt x="609" y="2985"/>
                  </a:cubicBezTo>
                  <a:cubicBezTo>
                    <a:pt x="332" y="2985"/>
                    <a:pt x="1" y="3189"/>
                    <a:pt x="170" y="3392"/>
                  </a:cubicBezTo>
                  <a:cubicBezTo>
                    <a:pt x="445" y="3667"/>
                    <a:pt x="766" y="3942"/>
                    <a:pt x="1087" y="4033"/>
                  </a:cubicBezTo>
                  <a:cubicBezTo>
                    <a:pt x="1209" y="4067"/>
                    <a:pt x="1327" y="4083"/>
                    <a:pt x="1440" y="4083"/>
                  </a:cubicBezTo>
                  <a:cubicBezTo>
                    <a:pt x="2093" y="4083"/>
                    <a:pt x="2587" y="3558"/>
                    <a:pt x="2783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2" y="2292"/>
                    <a:pt x="3057" y="2383"/>
                  </a:cubicBezTo>
                  <a:cubicBezTo>
                    <a:pt x="3432" y="3091"/>
                    <a:pt x="3996" y="4064"/>
                    <a:pt x="4887" y="4064"/>
                  </a:cubicBezTo>
                  <a:cubicBezTo>
                    <a:pt x="4976" y="4064"/>
                    <a:pt x="5069" y="4054"/>
                    <a:pt x="5166" y="4033"/>
                  </a:cubicBezTo>
                  <a:cubicBezTo>
                    <a:pt x="5899" y="3850"/>
                    <a:pt x="6357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7" y="2325"/>
                    <a:pt x="6054" y="2393"/>
                    <a:pt x="5991" y="2521"/>
                  </a:cubicBezTo>
                  <a:cubicBezTo>
                    <a:pt x="5853" y="2796"/>
                    <a:pt x="5670" y="3071"/>
                    <a:pt x="5441" y="3300"/>
                  </a:cubicBezTo>
                  <a:cubicBezTo>
                    <a:pt x="5395" y="3346"/>
                    <a:pt x="5303" y="3437"/>
                    <a:pt x="5212" y="3483"/>
                  </a:cubicBezTo>
                  <a:cubicBezTo>
                    <a:pt x="5166" y="3483"/>
                    <a:pt x="5120" y="3529"/>
                    <a:pt x="5074" y="3529"/>
                  </a:cubicBezTo>
                  <a:lnTo>
                    <a:pt x="4937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62" y="3392"/>
                    <a:pt x="4524" y="3254"/>
                    <a:pt x="4387" y="3117"/>
                  </a:cubicBezTo>
                  <a:cubicBezTo>
                    <a:pt x="3837" y="2475"/>
                    <a:pt x="3470" y="1604"/>
                    <a:pt x="3195" y="825"/>
                  </a:cubicBezTo>
                  <a:cubicBezTo>
                    <a:pt x="3149" y="596"/>
                    <a:pt x="3057" y="413"/>
                    <a:pt x="3012" y="184"/>
                  </a:cubicBezTo>
                  <a:cubicBezTo>
                    <a:pt x="2975" y="56"/>
                    <a:pt x="2852" y="1"/>
                    <a:pt x="27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42"/>
            <p:cNvSpPr/>
            <p:nvPr/>
          </p:nvSpPr>
          <p:spPr>
            <a:xfrm>
              <a:off x="3369180" y="475585"/>
              <a:ext cx="116516" cy="71131"/>
            </a:xfrm>
            <a:custGeom>
              <a:avLst/>
              <a:gdLst/>
              <a:ahLst/>
              <a:cxnLst/>
              <a:rect l="l" t="t" r="r" b="b"/>
              <a:pathLst>
                <a:path w="6680" h="4078" extrusionOk="0">
                  <a:moveTo>
                    <a:pt x="4248" y="0"/>
                  </a:moveTo>
                  <a:cubicBezTo>
                    <a:pt x="4055" y="0"/>
                    <a:pt x="3802" y="132"/>
                    <a:pt x="3747" y="297"/>
                  </a:cubicBezTo>
                  <a:cubicBezTo>
                    <a:pt x="3609" y="801"/>
                    <a:pt x="3380" y="1397"/>
                    <a:pt x="3151" y="1947"/>
                  </a:cubicBezTo>
                  <a:cubicBezTo>
                    <a:pt x="2968" y="2314"/>
                    <a:pt x="2738" y="2726"/>
                    <a:pt x="2464" y="3093"/>
                  </a:cubicBezTo>
                  <a:cubicBezTo>
                    <a:pt x="2372" y="3230"/>
                    <a:pt x="2234" y="3368"/>
                    <a:pt x="2097" y="3460"/>
                  </a:cubicBezTo>
                  <a:cubicBezTo>
                    <a:pt x="2097" y="3460"/>
                    <a:pt x="1959" y="3505"/>
                    <a:pt x="2005" y="3505"/>
                  </a:cubicBezTo>
                  <a:lnTo>
                    <a:pt x="1868" y="3505"/>
                  </a:lnTo>
                  <a:cubicBezTo>
                    <a:pt x="1730" y="3505"/>
                    <a:pt x="1547" y="3414"/>
                    <a:pt x="1409" y="3276"/>
                  </a:cubicBezTo>
                  <a:cubicBezTo>
                    <a:pt x="1134" y="3001"/>
                    <a:pt x="951" y="2680"/>
                    <a:pt x="768" y="2405"/>
                  </a:cubicBezTo>
                  <a:cubicBezTo>
                    <a:pt x="724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69" y="4041"/>
                    <a:pt x="1579" y="4056"/>
                    <a:pt x="1690" y="4056"/>
                  </a:cubicBezTo>
                  <a:cubicBezTo>
                    <a:pt x="2064" y="4056"/>
                    <a:pt x="2456" y="3890"/>
                    <a:pt x="2738" y="3643"/>
                  </a:cubicBezTo>
                  <a:cubicBezTo>
                    <a:pt x="3197" y="3230"/>
                    <a:pt x="3563" y="2680"/>
                    <a:pt x="3838" y="2085"/>
                  </a:cubicBezTo>
                  <a:cubicBezTo>
                    <a:pt x="3838" y="2314"/>
                    <a:pt x="3884" y="2543"/>
                    <a:pt x="3930" y="2772"/>
                  </a:cubicBezTo>
                  <a:cubicBezTo>
                    <a:pt x="4022" y="3185"/>
                    <a:pt x="4205" y="3643"/>
                    <a:pt x="4526" y="3872"/>
                  </a:cubicBezTo>
                  <a:cubicBezTo>
                    <a:pt x="4705" y="4018"/>
                    <a:pt x="4906" y="4078"/>
                    <a:pt x="5113" y="4078"/>
                  </a:cubicBezTo>
                  <a:cubicBezTo>
                    <a:pt x="5489" y="4078"/>
                    <a:pt x="5880" y="3880"/>
                    <a:pt x="6176" y="3643"/>
                  </a:cubicBezTo>
                  <a:cubicBezTo>
                    <a:pt x="6313" y="3551"/>
                    <a:pt x="6451" y="3460"/>
                    <a:pt x="6542" y="3322"/>
                  </a:cubicBezTo>
                  <a:cubicBezTo>
                    <a:pt x="6680" y="3230"/>
                    <a:pt x="6588" y="3047"/>
                    <a:pt x="6451" y="3001"/>
                  </a:cubicBezTo>
                  <a:cubicBezTo>
                    <a:pt x="6400" y="2976"/>
                    <a:pt x="6345" y="2964"/>
                    <a:pt x="6290" y="2964"/>
                  </a:cubicBezTo>
                  <a:cubicBezTo>
                    <a:pt x="6150" y="2964"/>
                    <a:pt x="6013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855" y="3230"/>
                    <a:pt x="5855" y="3230"/>
                    <a:pt x="5809" y="3230"/>
                  </a:cubicBezTo>
                  <a:cubicBezTo>
                    <a:pt x="5809" y="3276"/>
                    <a:pt x="5809" y="3276"/>
                    <a:pt x="5809" y="3276"/>
                  </a:cubicBezTo>
                  <a:cubicBezTo>
                    <a:pt x="5717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8" y="3505"/>
                    <a:pt x="5442" y="3505"/>
                    <a:pt x="5397" y="3505"/>
                  </a:cubicBezTo>
                  <a:cubicBezTo>
                    <a:pt x="5397" y="3505"/>
                    <a:pt x="5397" y="3551"/>
                    <a:pt x="5351" y="3551"/>
                  </a:cubicBezTo>
                  <a:lnTo>
                    <a:pt x="5259" y="3551"/>
                  </a:lnTo>
                  <a:cubicBezTo>
                    <a:pt x="5213" y="3551"/>
                    <a:pt x="5167" y="3551"/>
                    <a:pt x="5122" y="3505"/>
                  </a:cubicBezTo>
                  <a:cubicBezTo>
                    <a:pt x="4892" y="3368"/>
                    <a:pt x="4755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80" y="59"/>
                    <a:pt x="4377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2"/>
            <p:cNvSpPr/>
            <p:nvPr/>
          </p:nvSpPr>
          <p:spPr>
            <a:xfrm>
              <a:off x="3174416" y="475516"/>
              <a:ext cx="117946" cy="71148"/>
            </a:xfrm>
            <a:custGeom>
              <a:avLst/>
              <a:gdLst/>
              <a:ahLst/>
              <a:cxnLst/>
              <a:rect l="l" t="t" r="r" b="b"/>
              <a:pathLst>
                <a:path w="6762" h="4079" extrusionOk="0">
                  <a:moveTo>
                    <a:pt x="2693" y="1"/>
                  </a:moveTo>
                  <a:cubicBezTo>
                    <a:pt x="2490" y="1"/>
                    <a:pt x="2264" y="111"/>
                    <a:pt x="2264" y="301"/>
                  </a:cubicBezTo>
                  <a:cubicBezTo>
                    <a:pt x="2264" y="1035"/>
                    <a:pt x="2264" y="1814"/>
                    <a:pt x="2126" y="2547"/>
                  </a:cubicBezTo>
                  <a:cubicBezTo>
                    <a:pt x="2080" y="2914"/>
                    <a:pt x="1943" y="3280"/>
                    <a:pt x="1714" y="3509"/>
                  </a:cubicBezTo>
                  <a:cubicBezTo>
                    <a:pt x="1750" y="3509"/>
                    <a:pt x="1670" y="3568"/>
                    <a:pt x="1659" y="3568"/>
                  </a:cubicBezTo>
                  <a:cubicBezTo>
                    <a:pt x="1657" y="3568"/>
                    <a:pt x="1659" y="3564"/>
                    <a:pt x="1668" y="3555"/>
                  </a:cubicBezTo>
                  <a:lnTo>
                    <a:pt x="1530" y="3555"/>
                  </a:lnTo>
                  <a:cubicBezTo>
                    <a:pt x="1347" y="3509"/>
                    <a:pt x="1393" y="3509"/>
                    <a:pt x="1301" y="3418"/>
                  </a:cubicBezTo>
                  <a:cubicBezTo>
                    <a:pt x="1210" y="3372"/>
                    <a:pt x="1118" y="3326"/>
                    <a:pt x="1072" y="3280"/>
                  </a:cubicBezTo>
                  <a:cubicBezTo>
                    <a:pt x="1026" y="3234"/>
                    <a:pt x="980" y="3234"/>
                    <a:pt x="935" y="3189"/>
                  </a:cubicBezTo>
                  <a:cubicBezTo>
                    <a:pt x="935" y="3189"/>
                    <a:pt x="935" y="3189"/>
                    <a:pt x="935" y="3143"/>
                  </a:cubicBezTo>
                  <a:cubicBezTo>
                    <a:pt x="889" y="3143"/>
                    <a:pt x="889" y="3097"/>
                    <a:pt x="843" y="3097"/>
                  </a:cubicBezTo>
                  <a:cubicBezTo>
                    <a:pt x="781" y="3023"/>
                    <a:pt x="686" y="2992"/>
                    <a:pt x="585" y="2992"/>
                  </a:cubicBezTo>
                  <a:cubicBezTo>
                    <a:pt x="313" y="2992"/>
                    <a:pt x="1" y="3217"/>
                    <a:pt x="201" y="3418"/>
                  </a:cubicBezTo>
                  <a:cubicBezTo>
                    <a:pt x="430" y="3647"/>
                    <a:pt x="751" y="3922"/>
                    <a:pt x="1072" y="4013"/>
                  </a:cubicBezTo>
                  <a:cubicBezTo>
                    <a:pt x="1213" y="4058"/>
                    <a:pt x="1347" y="4078"/>
                    <a:pt x="1473" y="4078"/>
                  </a:cubicBezTo>
                  <a:cubicBezTo>
                    <a:pt x="2126" y="4078"/>
                    <a:pt x="2576" y="3528"/>
                    <a:pt x="2768" y="2914"/>
                  </a:cubicBezTo>
                  <a:cubicBezTo>
                    <a:pt x="2859" y="2639"/>
                    <a:pt x="2905" y="2364"/>
                    <a:pt x="2905" y="2089"/>
                  </a:cubicBezTo>
                  <a:cubicBezTo>
                    <a:pt x="2951" y="2180"/>
                    <a:pt x="2997" y="2272"/>
                    <a:pt x="3043" y="2364"/>
                  </a:cubicBezTo>
                  <a:cubicBezTo>
                    <a:pt x="3416" y="3111"/>
                    <a:pt x="3978" y="4045"/>
                    <a:pt x="4863" y="4045"/>
                  </a:cubicBezTo>
                  <a:cubicBezTo>
                    <a:pt x="4955" y="4045"/>
                    <a:pt x="5051" y="4035"/>
                    <a:pt x="5151" y="4013"/>
                  </a:cubicBezTo>
                  <a:cubicBezTo>
                    <a:pt x="5884" y="3876"/>
                    <a:pt x="6343" y="3189"/>
                    <a:pt x="6663" y="2593"/>
                  </a:cubicBezTo>
                  <a:cubicBezTo>
                    <a:pt x="6762" y="2396"/>
                    <a:pt x="6597" y="2305"/>
                    <a:pt x="6401" y="2305"/>
                  </a:cubicBezTo>
                  <a:cubicBezTo>
                    <a:pt x="6232" y="2305"/>
                    <a:pt x="6040" y="2373"/>
                    <a:pt x="5976" y="2501"/>
                  </a:cubicBezTo>
                  <a:cubicBezTo>
                    <a:pt x="5838" y="2776"/>
                    <a:pt x="5655" y="3051"/>
                    <a:pt x="5426" y="3280"/>
                  </a:cubicBezTo>
                  <a:cubicBezTo>
                    <a:pt x="5380" y="3372"/>
                    <a:pt x="5288" y="3418"/>
                    <a:pt x="5197" y="3464"/>
                  </a:cubicBezTo>
                  <a:cubicBezTo>
                    <a:pt x="5151" y="3509"/>
                    <a:pt x="5105" y="3509"/>
                    <a:pt x="5105" y="3509"/>
                  </a:cubicBezTo>
                  <a:cubicBezTo>
                    <a:pt x="5082" y="3532"/>
                    <a:pt x="5059" y="3544"/>
                    <a:pt x="5031" y="3544"/>
                  </a:cubicBezTo>
                  <a:cubicBezTo>
                    <a:pt x="5002" y="3544"/>
                    <a:pt x="4968" y="3532"/>
                    <a:pt x="4922" y="3509"/>
                  </a:cubicBezTo>
                  <a:cubicBezTo>
                    <a:pt x="4968" y="3509"/>
                    <a:pt x="4830" y="3464"/>
                    <a:pt x="4784" y="3464"/>
                  </a:cubicBezTo>
                  <a:cubicBezTo>
                    <a:pt x="4647" y="3372"/>
                    <a:pt x="4509" y="3234"/>
                    <a:pt x="4372" y="3097"/>
                  </a:cubicBezTo>
                  <a:cubicBezTo>
                    <a:pt x="3822" y="2455"/>
                    <a:pt x="3501" y="1630"/>
                    <a:pt x="3226" y="805"/>
                  </a:cubicBezTo>
                  <a:cubicBezTo>
                    <a:pt x="3134" y="576"/>
                    <a:pt x="3043" y="393"/>
                    <a:pt x="2997" y="164"/>
                  </a:cubicBezTo>
                  <a:cubicBezTo>
                    <a:pt x="2960" y="52"/>
                    <a:pt x="2832" y="1"/>
                    <a:pt x="2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2"/>
            <p:cNvSpPr/>
            <p:nvPr/>
          </p:nvSpPr>
          <p:spPr>
            <a:xfrm>
              <a:off x="2982270" y="475585"/>
              <a:ext cx="116533" cy="71131"/>
            </a:xfrm>
            <a:custGeom>
              <a:avLst/>
              <a:gdLst/>
              <a:ahLst/>
              <a:cxnLst/>
              <a:rect l="l" t="t" r="r" b="b"/>
              <a:pathLst>
                <a:path w="6681" h="4078" extrusionOk="0">
                  <a:moveTo>
                    <a:pt x="4268" y="0"/>
                  </a:moveTo>
                  <a:cubicBezTo>
                    <a:pt x="4072" y="0"/>
                    <a:pt x="3802" y="132"/>
                    <a:pt x="3747" y="297"/>
                  </a:cubicBezTo>
                  <a:cubicBezTo>
                    <a:pt x="3610" y="801"/>
                    <a:pt x="3426" y="1397"/>
                    <a:pt x="3151" y="1947"/>
                  </a:cubicBezTo>
                  <a:cubicBezTo>
                    <a:pt x="2968" y="2314"/>
                    <a:pt x="2785" y="2726"/>
                    <a:pt x="2510" y="3093"/>
                  </a:cubicBezTo>
                  <a:cubicBezTo>
                    <a:pt x="2372" y="3230"/>
                    <a:pt x="2280" y="3368"/>
                    <a:pt x="2097" y="3460"/>
                  </a:cubicBezTo>
                  <a:cubicBezTo>
                    <a:pt x="2097" y="3460"/>
                    <a:pt x="1960" y="3505"/>
                    <a:pt x="2005" y="3505"/>
                  </a:cubicBezTo>
                  <a:lnTo>
                    <a:pt x="1868" y="3505"/>
                  </a:lnTo>
                  <a:cubicBezTo>
                    <a:pt x="1731" y="3505"/>
                    <a:pt x="1547" y="3414"/>
                    <a:pt x="1410" y="3276"/>
                  </a:cubicBezTo>
                  <a:cubicBezTo>
                    <a:pt x="1135" y="3001"/>
                    <a:pt x="951" y="2680"/>
                    <a:pt x="768" y="2405"/>
                  </a:cubicBezTo>
                  <a:cubicBezTo>
                    <a:pt x="725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79" y="4041"/>
                    <a:pt x="1595" y="4056"/>
                    <a:pt x="1709" y="4056"/>
                  </a:cubicBezTo>
                  <a:cubicBezTo>
                    <a:pt x="2092" y="4056"/>
                    <a:pt x="2456" y="3890"/>
                    <a:pt x="2739" y="3643"/>
                  </a:cubicBezTo>
                  <a:cubicBezTo>
                    <a:pt x="3197" y="3230"/>
                    <a:pt x="3564" y="2680"/>
                    <a:pt x="3839" y="2085"/>
                  </a:cubicBezTo>
                  <a:cubicBezTo>
                    <a:pt x="3839" y="2314"/>
                    <a:pt x="3885" y="2543"/>
                    <a:pt x="3930" y="2772"/>
                  </a:cubicBezTo>
                  <a:cubicBezTo>
                    <a:pt x="4068" y="3185"/>
                    <a:pt x="4205" y="3643"/>
                    <a:pt x="4526" y="3872"/>
                  </a:cubicBezTo>
                  <a:cubicBezTo>
                    <a:pt x="4721" y="4018"/>
                    <a:pt x="4933" y="4078"/>
                    <a:pt x="5146" y="4078"/>
                  </a:cubicBezTo>
                  <a:cubicBezTo>
                    <a:pt x="5535" y="4078"/>
                    <a:pt x="5926" y="3880"/>
                    <a:pt x="6222" y="3643"/>
                  </a:cubicBezTo>
                  <a:cubicBezTo>
                    <a:pt x="6314" y="3551"/>
                    <a:pt x="6451" y="3460"/>
                    <a:pt x="6543" y="3322"/>
                  </a:cubicBezTo>
                  <a:cubicBezTo>
                    <a:pt x="6680" y="3230"/>
                    <a:pt x="6634" y="3047"/>
                    <a:pt x="6451" y="3001"/>
                  </a:cubicBezTo>
                  <a:cubicBezTo>
                    <a:pt x="6413" y="2976"/>
                    <a:pt x="6367" y="2964"/>
                    <a:pt x="6318" y="2964"/>
                  </a:cubicBezTo>
                  <a:cubicBezTo>
                    <a:pt x="6193" y="2964"/>
                    <a:pt x="6046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901" y="3230"/>
                    <a:pt x="5855" y="3230"/>
                    <a:pt x="5855" y="3230"/>
                  </a:cubicBezTo>
                  <a:cubicBezTo>
                    <a:pt x="5809" y="3276"/>
                    <a:pt x="5855" y="3276"/>
                    <a:pt x="5855" y="3276"/>
                  </a:cubicBezTo>
                  <a:lnTo>
                    <a:pt x="5809" y="3276"/>
                  </a:lnTo>
                  <a:cubicBezTo>
                    <a:pt x="5718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9" y="3505"/>
                    <a:pt x="5443" y="3505"/>
                    <a:pt x="5443" y="3505"/>
                  </a:cubicBezTo>
                  <a:cubicBezTo>
                    <a:pt x="5443" y="3505"/>
                    <a:pt x="5397" y="3551"/>
                    <a:pt x="5351" y="3551"/>
                  </a:cubicBezTo>
                  <a:lnTo>
                    <a:pt x="5305" y="3551"/>
                  </a:lnTo>
                  <a:cubicBezTo>
                    <a:pt x="5214" y="3551"/>
                    <a:pt x="5214" y="3551"/>
                    <a:pt x="5122" y="3505"/>
                  </a:cubicBezTo>
                  <a:cubicBezTo>
                    <a:pt x="4939" y="3368"/>
                    <a:pt x="4801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99" y="59"/>
                    <a:pt x="4400" y="0"/>
                    <a:pt x="4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2"/>
            <p:cNvSpPr/>
            <p:nvPr/>
          </p:nvSpPr>
          <p:spPr>
            <a:xfrm>
              <a:off x="2604761" y="475585"/>
              <a:ext cx="107132" cy="71131"/>
            </a:xfrm>
            <a:custGeom>
              <a:avLst/>
              <a:gdLst/>
              <a:ahLst/>
              <a:cxnLst/>
              <a:rect l="l" t="t" r="r" b="b"/>
              <a:pathLst>
                <a:path w="6142" h="4078" extrusionOk="0">
                  <a:moveTo>
                    <a:pt x="3743" y="0"/>
                  </a:moveTo>
                  <a:cubicBezTo>
                    <a:pt x="3540" y="0"/>
                    <a:pt x="3282" y="132"/>
                    <a:pt x="3254" y="297"/>
                  </a:cubicBezTo>
                  <a:cubicBezTo>
                    <a:pt x="3117" y="801"/>
                    <a:pt x="2887" y="1397"/>
                    <a:pt x="2613" y="1947"/>
                  </a:cubicBezTo>
                  <a:cubicBezTo>
                    <a:pt x="2429" y="2314"/>
                    <a:pt x="2246" y="2726"/>
                    <a:pt x="1971" y="3093"/>
                  </a:cubicBezTo>
                  <a:cubicBezTo>
                    <a:pt x="1833" y="3230"/>
                    <a:pt x="1742" y="3368"/>
                    <a:pt x="1558" y="3460"/>
                  </a:cubicBezTo>
                  <a:cubicBezTo>
                    <a:pt x="1604" y="3460"/>
                    <a:pt x="1421" y="3505"/>
                    <a:pt x="1467" y="3505"/>
                  </a:cubicBezTo>
                  <a:lnTo>
                    <a:pt x="1329" y="3505"/>
                  </a:lnTo>
                  <a:cubicBezTo>
                    <a:pt x="1192" y="3505"/>
                    <a:pt x="1008" y="3414"/>
                    <a:pt x="871" y="3276"/>
                  </a:cubicBezTo>
                  <a:cubicBezTo>
                    <a:pt x="688" y="3093"/>
                    <a:pt x="504" y="2818"/>
                    <a:pt x="367" y="2589"/>
                  </a:cubicBezTo>
                  <a:lnTo>
                    <a:pt x="0" y="3368"/>
                  </a:lnTo>
                  <a:cubicBezTo>
                    <a:pt x="229" y="3643"/>
                    <a:pt x="504" y="3872"/>
                    <a:pt x="825" y="4009"/>
                  </a:cubicBezTo>
                  <a:cubicBezTo>
                    <a:pt x="941" y="4041"/>
                    <a:pt x="1056" y="4056"/>
                    <a:pt x="1170" y="4056"/>
                  </a:cubicBezTo>
                  <a:cubicBezTo>
                    <a:pt x="1553" y="4056"/>
                    <a:pt x="1917" y="3890"/>
                    <a:pt x="2200" y="3643"/>
                  </a:cubicBezTo>
                  <a:cubicBezTo>
                    <a:pt x="2704" y="3230"/>
                    <a:pt x="3025" y="2680"/>
                    <a:pt x="3300" y="2085"/>
                  </a:cubicBezTo>
                  <a:cubicBezTo>
                    <a:pt x="3346" y="2314"/>
                    <a:pt x="3346" y="2543"/>
                    <a:pt x="3437" y="2772"/>
                  </a:cubicBezTo>
                  <a:cubicBezTo>
                    <a:pt x="3529" y="3185"/>
                    <a:pt x="3667" y="3643"/>
                    <a:pt x="4033" y="3872"/>
                  </a:cubicBezTo>
                  <a:cubicBezTo>
                    <a:pt x="4212" y="4018"/>
                    <a:pt x="4414" y="4078"/>
                    <a:pt x="4620" y="4078"/>
                  </a:cubicBezTo>
                  <a:cubicBezTo>
                    <a:pt x="4996" y="4078"/>
                    <a:pt x="5387" y="3880"/>
                    <a:pt x="5683" y="3643"/>
                  </a:cubicBezTo>
                  <a:cubicBezTo>
                    <a:pt x="5821" y="3551"/>
                    <a:pt x="5912" y="3460"/>
                    <a:pt x="6050" y="3322"/>
                  </a:cubicBezTo>
                  <a:cubicBezTo>
                    <a:pt x="6141" y="3230"/>
                    <a:pt x="6096" y="3047"/>
                    <a:pt x="5958" y="3001"/>
                  </a:cubicBezTo>
                  <a:cubicBezTo>
                    <a:pt x="5907" y="2976"/>
                    <a:pt x="5852" y="2964"/>
                    <a:pt x="5797" y="2964"/>
                  </a:cubicBezTo>
                  <a:cubicBezTo>
                    <a:pt x="5654" y="2964"/>
                    <a:pt x="5507" y="3040"/>
                    <a:pt x="5408" y="3139"/>
                  </a:cubicBezTo>
                  <a:cubicBezTo>
                    <a:pt x="5408" y="3139"/>
                    <a:pt x="5408" y="3185"/>
                    <a:pt x="5362" y="3185"/>
                  </a:cubicBezTo>
                  <a:cubicBezTo>
                    <a:pt x="5362" y="3230"/>
                    <a:pt x="5316" y="3230"/>
                    <a:pt x="5316" y="3230"/>
                  </a:cubicBezTo>
                  <a:cubicBezTo>
                    <a:pt x="5316" y="3276"/>
                    <a:pt x="5316" y="3276"/>
                    <a:pt x="5316" y="3276"/>
                  </a:cubicBezTo>
                  <a:lnTo>
                    <a:pt x="5271" y="3276"/>
                  </a:lnTo>
                  <a:cubicBezTo>
                    <a:pt x="5225" y="3322"/>
                    <a:pt x="5133" y="3368"/>
                    <a:pt x="5042" y="3460"/>
                  </a:cubicBezTo>
                  <a:lnTo>
                    <a:pt x="4996" y="3460"/>
                  </a:lnTo>
                  <a:cubicBezTo>
                    <a:pt x="4950" y="3505"/>
                    <a:pt x="4950" y="3505"/>
                    <a:pt x="4904" y="3505"/>
                  </a:cubicBezTo>
                  <a:cubicBezTo>
                    <a:pt x="4904" y="3505"/>
                    <a:pt x="4858" y="3551"/>
                    <a:pt x="4858" y="3551"/>
                  </a:cubicBezTo>
                  <a:lnTo>
                    <a:pt x="4767" y="3551"/>
                  </a:lnTo>
                  <a:cubicBezTo>
                    <a:pt x="4721" y="3551"/>
                    <a:pt x="4675" y="3551"/>
                    <a:pt x="4629" y="3505"/>
                  </a:cubicBezTo>
                  <a:cubicBezTo>
                    <a:pt x="4400" y="3368"/>
                    <a:pt x="4262" y="3001"/>
                    <a:pt x="4171" y="2680"/>
                  </a:cubicBezTo>
                  <a:cubicBezTo>
                    <a:pt x="3942" y="1901"/>
                    <a:pt x="3942" y="1031"/>
                    <a:pt x="3987" y="206"/>
                  </a:cubicBezTo>
                  <a:cubicBezTo>
                    <a:pt x="3987" y="59"/>
                    <a:pt x="3877" y="0"/>
                    <a:pt x="37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2"/>
            <p:cNvSpPr/>
            <p:nvPr/>
          </p:nvSpPr>
          <p:spPr>
            <a:xfrm>
              <a:off x="2788099" y="475516"/>
              <a:ext cx="117789" cy="71148"/>
            </a:xfrm>
            <a:custGeom>
              <a:avLst/>
              <a:gdLst/>
              <a:ahLst/>
              <a:cxnLst/>
              <a:rect l="l" t="t" r="r" b="b"/>
              <a:pathLst>
                <a:path w="6753" h="4079" extrusionOk="0">
                  <a:moveTo>
                    <a:pt x="2679" y="1"/>
                  </a:moveTo>
                  <a:cubicBezTo>
                    <a:pt x="2473" y="1"/>
                    <a:pt x="2230" y="111"/>
                    <a:pt x="2230" y="301"/>
                  </a:cubicBezTo>
                  <a:cubicBezTo>
                    <a:pt x="2276" y="1035"/>
                    <a:pt x="2276" y="1814"/>
                    <a:pt x="2092" y="2547"/>
                  </a:cubicBezTo>
                  <a:cubicBezTo>
                    <a:pt x="2047" y="2914"/>
                    <a:pt x="1955" y="3280"/>
                    <a:pt x="1680" y="3509"/>
                  </a:cubicBezTo>
                  <a:cubicBezTo>
                    <a:pt x="1717" y="3509"/>
                    <a:pt x="1636" y="3568"/>
                    <a:pt x="1626" y="3568"/>
                  </a:cubicBezTo>
                  <a:cubicBezTo>
                    <a:pt x="1623" y="3568"/>
                    <a:pt x="1625" y="3564"/>
                    <a:pt x="1634" y="3555"/>
                  </a:cubicBezTo>
                  <a:lnTo>
                    <a:pt x="1497" y="3555"/>
                  </a:lnTo>
                  <a:cubicBezTo>
                    <a:pt x="1359" y="3509"/>
                    <a:pt x="1359" y="3509"/>
                    <a:pt x="1268" y="3418"/>
                  </a:cubicBezTo>
                  <a:cubicBezTo>
                    <a:pt x="1176" y="3372"/>
                    <a:pt x="1130" y="3326"/>
                    <a:pt x="1038" y="3280"/>
                  </a:cubicBezTo>
                  <a:cubicBezTo>
                    <a:pt x="993" y="3234"/>
                    <a:pt x="947" y="3234"/>
                    <a:pt x="947" y="3189"/>
                  </a:cubicBezTo>
                  <a:lnTo>
                    <a:pt x="901" y="3189"/>
                  </a:lnTo>
                  <a:cubicBezTo>
                    <a:pt x="901" y="3189"/>
                    <a:pt x="901" y="3189"/>
                    <a:pt x="901" y="3143"/>
                  </a:cubicBezTo>
                  <a:cubicBezTo>
                    <a:pt x="855" y="3143"/>
                    <a:pt x="855" y="3097"/>
                    <a:pt x="809" y="3097"/>
                  </a:cubicBezTo>
                  <a:cubicBezTo>
                    <a:pt x="760" y="3023"/>
                    <a:pt x="673" y="2992"/>
                    <a:pt x="578" y="2992"/>
                  </a:cubicBezTo>
                  <a:cubicBezTo>
                    <a:pt x="321" y="2992"/>
                    <a:pt x="0" y="3217"/>
                    <a:pt x="168" y="3418"/>
                  </a:cubicBezTo>
                  <a:cubicBezTo>
                    <a:pt x="397" y="3647"/>
                    <a:pt x="718" y="3922"/>
                    <a:pt x="1084" y="4013"/>
                  </a:cubicBezTo>
                  <a:cubicBezTo>
                    <a:pt x="1218" y="4058"/>
                    <a:pt x="1345" y="4078"/>
                    <a:pt x="1466" y="4078"/>
                  </a:cubicBezTo>
                  <a:cubicBezTo>
                    <a:pt x="2092" y="4078"/>
                    <a:pt x="2542" y="3528"/>
                    <a:pt x="2734" y="2914"/>
                  </a:cubicBezTo>
                  <a:cubicBezTo>
                    <a:pt x="2826" y="2639"/>
                    <a:pt x="2872" y="2364"/>
                    <a:pt x="2917" y="2089"/>
                  </a:cubicBezTo>
                  <a:cubicBezTo>
                    <a:pt x="2963" y="2180"/>
                    <a:pt x="2963" y="2272"/>
                    <a:pt x="3009" y="2364"/>
                  </a:cubicBezTo>
                  <a:cubicBezTo>
                    <a:pt x="3383" y="3111"/>
                    <a:pt x="3981" y="4045"/>
                    <a:pt x="4874" y="4045"/>
                  </a:cubicBezTo>
                  <a:cubicBezTo>
                    <a:pt x="4967" y="4045"/>
                    <a:pt x="5063" y="4035"/>
                    <a:pt x="5163" y="4013"/>
                  </a:cubicBezTo>
                  <a:cubicBezTo>
                    <a:pt x="5851" y="3876"/>
                    <a:pt x="6309" y="3189"/>
                    <a:pt x="6630" y="2593"/>
                  </a:cubicBezTo>
                  <a:cubicBezTo>
                    <a:pt x="6752" y="2396"/>
                    <a:pt x="6599" y="2305"/>
                    <a:pt x="6402" y="2305"/>
                  </a:cubicBezTo>
                  <a:cubicBezTo>
                    <a:pt x="6231" y="2305"/>
                    <a:pt x="6027" y="2373"/>
                    <a:pt x="5942" y="2501"/>
                  </a:cubicBezTo>
                  <a:cubicBezTo>
                    <a:pt x="5805" y="2776"/>
                    <a:pt x="5621" y="3051"/>
                    <a:pt x="5438" y="3280"/>
                  </a:cubicBezTo>
                  <a:cubicBezTo>
                    <a:pt x="5346" y="3372"/>
                    <a:pt x="5301" y="3418"/>
                    <a:pt x="5209" y="3464"/>
                  </a:cubicBezTo>
                  <a:cubicBezTo>
                    <a:pt x="5163" y="3509"/>
                    <a:pt x="5071" y="3509"/>
                    <a:pt x="5071" y="3509"/>
                  </a:cubicBezTo>
                  <a:cubicBezTo>
                    <a:pt x="5048" y="3532"/>
                    <a:pt x="5026" y="3544"/>
                    <a:pt x="5003" y="3544"/>
                  </a:cubicBezTo>
                  <a:cubicBezTo>
                    <a:pt x="4980" y="3544"/>
                    <a:pt x="4957" y="3532"/>
                    <a:pt x="4934" y="3509"/>
                  </a:cubicBezTo>
                  <a:cubicBezTo>
                    <a:pt x="4934" y="3509"/>
                    <a:pt x="4796" y="3464"/>
                    <a:pt x="4796" y="3464"/>
                  </a:cubicBezTo>
                  <a:cubicBezTo>
                    <a:pt x="4613" y="3372"/>
                    <a:pt x="4476" y="3234"/>
                    <a:pt x="4384" y="3097"/>
                  </a:cubicBezTo>
                  <a:cubicBezTo>
                    <a:pt x="3788" y="2455"/>
                    <a:pt x="3467" y="1630"/>
                    <a:pt x="3192" y="805"/>
                  </a:cubicBezTo>
                  <a:cubicBezTo>
                    <a:pt x="3101" y="576"/>
                    <a:pt x="3055" y="393"/>
                    <a:pt x="2963" y="164"/>
                  </a:cubicBezTo>
                  <a:cubicBezTo>
                    <a:pt x="2945" y="52"/>
                    <a:pt x="2820" y="1"/>
                    <a:pt x="2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2"/>
            <p:cNvSpPr/>
            <p:nvPr/>
          </p:nvSpPr>
          <p:spPr>
            <a:xfrm>
              <a:off x="443388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476" y="0"/>
                  </a:moveTo>
                  <a:cubicBezTo>
                    <a:pt x="3385" y="275"/>
                    <a:pt x="3293" y="550"/>
                    <a:pt x="3156" y="780"/>
                  </a:cubicBezTo>
                  <a:cubicBezTo>
                    <a:pt x="2972" y="1192"/>
                    <a:pt x="2789" y="1604"/>
                    <a:pt x="2514" y="1925"/>
                  </a:cubicBezTo>
                  <a:cubicBezTo>
                    <a:pt x="2376" y="2109"/>
                    <a:pt x="2285" y="2200"/>
                    <a:pt x="2101" y="2292"/>
                  </a:cubicBezTo>
                  <a:cubicBezTo>
                    <a:pt x="2147" y="2292"/>
                    <a:pt x="1964" y="2384"/>
                    <a:pt x="2010" y="2384"/>
                  </a:cubicBezTo>
                  <a:lnTo>
                    <a:pt x="1872" y="2384"/>
                  </a:lnTo>
                  <a:cubicBezTo>
                    <a:pt x="1735" y="2384"/>
                    <a:pt x="1551" y="2246"/>
                    <a:pt x="1414" y="2109"/>
                  </a:cubicBezTo>
                  <a:cubicBezTo>
                    <a:pt x="1139" y="1879"/>
                    <a:pt x="956" y="1559"/>
                    <a:pt x="772" y="1238"/>
                  </a:cubicBezTo>
                  <a:cubicBezTo>
                    <a:pt x="733" y="1159"/>
                    <a:pt x="648" y="1125"/>
                    <a:pt x="551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772" y="2659"/>
                    <a:pt x="1368" y="2842"/>
                  </a:cubicBezTo>
                  <a:cubicBezTo>
                    <a:pt x="1500" y="2878"/>
                    <a:pt x="1632" y="2895"/>
                    <a:pt x="1761" y="2895"/>
                  </a:cubicBezTo>
                  <a:cubicBezTo>
                    <a:pt x="2126" y="2895"/>
                    <a:pt x="2472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889" y="1421"/>
                    <a:pt x="3980" y="1650"/>
                  </a:cubicBezTo>
                  <a:cubicBezTo>
                    <a:pt x="4072" y="2063"/>
                    <a:pt x="4210" y="2475"/>
                    <a:pt x="4576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1" y="2757"/>
                    <a:pt x="6226" y="2521"/>
                  </a:cubicBezTo>
                  <a:cubicBezTo>
                    <a:pt x="6364" y="2429"/>
                    <a:pt x="6455" y="2338"/>
                    <a:pt x="6593" y="2200"/>
                  </a:cubicBezTo>
                  <a:cubicBezTo>
                    <a:pt x="6684" y="2063"/>
                    <a:pt x="6639" y="1925"/>
                    <a:pt x="6501" y="1834"/>
                  </a:cubicBezTo>
                  <a:cubicBezTo>
                    <a:pt x="6467" y="1825"/>
                    <a:pt x="6432" y="1821"/>
                    <a:pt x="6396" y="1821"/>
                  </a:cubicBezTo>
                  <a:cubicBezTo>
                    <a:pt x="6237" y="1821"/>
                    <a:pt x="6063" y="1896"/>
                    <a:pt x="5951" y="1971"/>
                  </a:cubicBezTo>
                  <a:cubicBezTo>
                    <a:pt x="5951" y="2017"/>
                    <a:pt x="5951" y="2017"/>
                    <a:pt x="5905" y="2063"/>
                  </a:cubicBezTo>
                  <a:cubicBezTo>
                    <a:pt x="5905" y="2063"/>
                    <a:pt x="5859" y="2109"/>
                    <a:pt x="5859" y="2109"/>
                  </a:cubicBezTo>
                  <a:cubicBezTo>
                    <a:pt x="5859" y="2109"/>
                    <a:pt x="5859" y="2109"/>
                    <a:pt x="5814" y="2154"/>
                  </a:cubicBezTo>
                  <a:cubicBezTo>
                    <a:pt x="5768" y="2200"/>
                    <a:pt x="5676" y="2246"/>
                    <a:pt x="5630" y="2292"/>
                  </a:cubicBezTo>
                  <a:cubicBezTo>
                    <a:pt x="5584" y="2292"/>
                    <a:pt x="5584" y="2338"/>
                    <a:pt x="5584" y="2338"/>
                  </a:cubicBezTo>
                  <a:lnTo>
                    <a:pt x="5539" y="2338"/>
                  </a:lnTo>
                  <a:cubicBezTo>
                    <a:pt x="5493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10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5" y="1834"/>
                    <a:pt x="4714" y="1559"/>
                  </a:cubicBezTo>
                  <a:cubicBezTo>
                    <a:pt x="4576" y="1054"/>
                    <a:pt x="4530" y="550"/>
                    <a:pt x="4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2"/>
            <p:cNvSpPr/>
            <p:nvPr/>
          </p:nvSpPr>
          <p:spPr>
            <a:xfrm>
              <a:off x="4239753" y="367250"/>
              <a:ext cx="118138" cy="51246"/>
            </a:xfrm>
            <a:custGeom>
              <a:avLst/>
              <a:gdLst/>
              <a:ahLst/>
              <a:cxnLst/>
              <a:rect l="l" t="t" r="r" b="b"/>
              <a:pathLst>
                <a:path w="6773" h="2938" extrusionOk="0">
                  <a:moveTo>
                    <a:pt x="2278" y="0"/>
                  </a:moveTo>
                  <a:cubicBezTo>
                    <a:pt x="2232" y="505"/>
                    <a:pt x="2232" y="963"/>
                    <a:pt x="2141" y="1421"/>
                  </a:cubicBezTo>
                  <a:cubicBezTo>
                    <a:pt x="2049" y="1742"/>
                    <a:pt x="1957" y="2154"/>
                    <a:pt x="1682" y="2384"/>
                  </a:cubicBezTo>
                  <a:cubicBezTo>
                    <a:pt x="1692" y="2374"/>
                    <a:pt x="1693" y="2370"/>
                    <a:pt x="1691" y="2370"/>
                  </a:cubicBezTo>
                  <a:cubicBezTo>
                    <a:pt x="1687" y="2370"/>
                    <a:pt x="1675" y="2377"/>
                    <a:pt x="1665" y="2384"/>
                  </a:cubicBezTo>
                  <a:lnTo>
                    <a:pt x="1665" y="2384"/>
                  </a:lnTo>
                  <a:cubicBezTo>
                    <a:pt x="1636" y="2385"/>
                    <a:pt x="1636" y="2390"/>
                    <a:pt x="1636" y="2429"/>
                  </a:cubicBezTo>
                  <a:lnTo>
                    <a:pt x="1591" y="2429"/>
                  </a:lnTo>
                  <a:cubicBezTo>
                    <a:pt x="1545" y="2406"/>
                    <a:pt x="1545" y="2406"/>
                    <a:pt x="1545" y="2406"/>
                  </a:cubicBezTo>
                  <a:cubicBezTo>
                    <a:pt x="1545" y="2406"/>
                    <a:pt x="1545" y="2406"/>
                    <a:pt x="1499" y="2384"/>
                  </a:cubicBezTo>
                  <a:cubicBezTo>
                    <a:pt x="1361" y="2338"/>
                    <a:pt x="1361" y="2338"/>
                    <a:pt x="1270" y="2292"/>
                  </a:cubicBezTo>
                  <a:cubicBezTo>
                    <a:pt x="1224" y="2246"/>
                    <a:pt x="1132" y="2200"/>
                    <a:pt x="1041" y="2154"/>
                  </a:cubicBezTo>
                  <a:cubicBezTo>
                    <a:pt x="995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7" y="1971"/>
                    <a:pt x="857" y="1925"/>
                  </a:cubicBezTo>
                  <a:cubicBezTo>
                    <a:pt x="797" y="1865"/>
                    <a:pt x="706" y="1840"/>
                    <a:pt x="608" y="1840"/>
                  </a:cubicBezTo>
                  <a:cubicBezTo>
                    <a:pt x="331" y="1840"/>
                    <a:pt x="1" y="2043"/>
                    <a:pt x="170" y="2246"/>
                  </a:cubicBezTo>
                  <a:cubicBezTo>
                    <a:pt x="399" y="2521"/>
                    <a:pt x="720" y="2750"/>
                    <a:pt x="1086" y="2888"/>
                  </a:cubicBezTo>
                  <a:cubicBezTo>
                    <a:pt x="1209" y="2922"/>
                    <a:pt x="1326" y="2937"/>
                    <a:pt x="1437" y="2937"/>
                  </a:cubicBezTo>
                  <a:cubicBezTo>
                    <a:pt x="2080" y="2937"/>
                    <a:pt x="2541" y="2413"/>
                    <a:pt x="2736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5" y="1054"/>
                    <a:pt x="3011" y="1146"/>
                    <a:pt x="3057" y="1238"/>
                  </a:cubicBezTo>
                  <a:cubicBezTo>
                    <a:pt x="3390" y="1946"/>
                    <a:pt x="3988" y="2918"/>
                    <a:pt x="4885" y="2918"/>
                  </a:cubicBezTo>
                  <a:cubicBezTo>
                    <a:pt x="4976" y="2918"/>
                    <a:pt x="5069" y="2909"/>
                    <a:pt x="5165" y="2888"/>
                  </a:cubicBezTo>
                  <a:cubicBezTo>
                    <a:pt x="5899" y="2704"/>
                    <a:pt x="6311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6" y="1243"/>
                    <a:pt x="5990" y="1375"/>
                  </a:cubicBezTo>
                  <a:cubicBezTo>
                    <a:pt x="5807" y="1650"/>
                    <a:pt x="5669" y="1925"/>
                    <a:pt x="5440" y="2154"/>
                  </a:cubicBezTo>
                  <a:cubicBezTo>
                    <a:pt x="5349" y="2200"/>
                    <a:pt x="5303" y="2292"/>
                    <a:pt x="5211" y="2338"/>
                  </a:cubicBezTo>
                  <a:cubicBezTo>
                    <a:pt x="5165" y="2338"/>
                    <a:pt x="5074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15" y="2246"/>
                    <a:pt x="4478" y="2109"/>
                    <a:pt x="4386" y="1971"/>
                  </a:cubicBezTo>
                  <a:cubicBezTo>
                    <a:pt x="3882" y="1421"/>
                    <a:pt x="3561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2"/>
            <p:cNvSpPr/>
            <p:nvPr/>
          </p:nvSpPr>
          <p:spPr>
            <a:xfrm>
              <a:off x="404697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522" y="0"/>
                  </a:moveTo>
                  <a:cubicBezTo>
                    <a:pt x="3385" y="275"/>
                    <a:pt x="3293" y="550"/>
                    <a:pt x="3202" y="780"/>
                  </a:cubicBezTo>
                  <a:cubicBezTo>
                    <a:pt x="3018" y="1192"/>
                    <a:pt x="2789" y="1604"/>
                    <a:pt x="2514" y="1925"/>
                  </a:cubicBezTo>
                  <a:cubicBezTo>
                    <a:pt x="2377" y="2109"/>
                    <a:pt x="2285" y="2200"/>
                    <a:pt x="2148" y="2292"/>
                  </a:cubicBezTo>
                  <a:cubicBezTo>
                    <a:pt x="2148" y="2292"/>
                    <a:pt x="2010" y="2384"/>
                    <a:pt x="2010" y="2384"/>
                  </a:cubicBezTo>
                  <a:lnTo>
                    <a:pt x="1918" y="2384"/>
                  </a:lnTo>
                  <a:cubicBezTo>
                    <a:pt x="1735" y="2384"/>
                    <a:pt x="1598" y="2246"/>
                    <a:pt x="1414" y="2109"/>
                  </a:cubicBezTo>
                  <a:cubicBezTo>
                    <a:pt x="1185" y="1879"/>
                    <a:pt x="956" y="1559"/>
                    <a:pt x="818" y="1238"/>
                  </a:cubicBezTo>
                  <a:cubicBezTo>
                    <a:pt x="766" y="1159"/>
                    <a:pt x="671" y="1125"/>
                    <a:pt x="567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818" y="2659"/>
                    <a:pt x="1414" y="2842"/>
                  </a:cubicBezTo>
                  <a:cubicBezTo>
                    <a:pt x="1534" y="2878"/>
                    <a:pt x="1657" y="2895"/>
                    <a:pt x="1780" y="2895"/>
                  </a:cubicBezTo>
                  <a:cubicBezTo>
                    <a:pt x="2127" y="2895"/>
                    <a:pt x="2473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935" y="1421"/>
                    <a:pt x="3981" y="1650"/>
                  </a:cubicBezTo>
                  <a:cubicBezTo>
                    <a:pt x="4072" y="2063"/>
                    <a:pt x="4210" y="2475"/>
                    <a:pt x="4577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2" y="2757"/>
                    <a:pt x="6226" y="2521"/>
                  </a:cubicBezTo>
                  <a:cubicBezTo>
                    <a:pt x="6364" y="2429"/>
                    <a:pt x="6456" y="2338"/>
                    <a:pt x="6593" y="2200"/>
                  </a:cubicBezTo>
                  <a:cubicBezTo>
                    <a:pt x="6685" y="2063"/>
                    <a:pt x="6639" y="1925"/>
                    <a:pt x="6501" y="1834"/>
                  </a:cubicBezTo>
                  <a:cubicBezTo>
                    <a:pt x="6468" y="1825"/>
                    <a:pt x="6433" y="1821"/>
                    <a:pt x="6397" y="1821"/>
                  </a:cubicBezTo>
                  <a:cubicBezTo>
                    <a:pt x="6239" y="1821"/>
                    <a:pt x="6072" y="1896"/>
                    <a:pt x="5997" y="1971"/>
                  </a:cubicBezTo>
                  <a:cubicBezTo>
                    <a:pt x="5951" y="2017"/>
                    <a:pt x="5951" y="2017"/>
                    <a:pt x="5906" y="2063"/>
                  </a:cubicBezTo>
                  <a:cubicBezTo>
                    <a:pt x="5906" y="2063"/>
                    <a:pt x="5906" y="2109"/>
                    <a:pt x="5860" y="2109"/>
                  </a:cubicBezTo>
                  <a:cubicBezTo>
                    <a:pt x="5860" y="2109"/>
                    <a:pt x="5860" y="2109"/>
                    <a:pt x="5814" y="2154"/>
                  </a:cubicBezTo>
                  <a:cubicBezTo>
                    <a:pt x="5768" y="2200"/>
                    <a:pt x="5676" y="2246"/>
                    <a:pt x="5631" y="2292"/>
                  </a:cubicBezTo>
                  <a:cubicBezTo>
                    <a:pt x="5585" y="2292"/>
                    <a:pt x="5585" y="2338"/>
                    <a:pt x="5585" y="2338"/>
                  </a:cubicBezTo>
                  <a:lnTo>
                    <a:pt x="5539" y="2338"/>
                  </a:lnTo>
                  <a:cubicBezTo>
                    <a:pt x="5539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56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6" y="1834"/>
                    <a:pt x="4714" y="1559"/>
                  </a:cubicBezTo>
                  <a:cubicBezTo>
                    <a:pt x="4577" y="1054"/>
                    <a:pt x="4531" y="550"/>
                    <a:pt x="4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2"/>
            <p:cNvSpPr/>
            <p:nvPr/>
          </p:nvSpPr>
          <p:spPr>
            <a:xfrm>
              <a:off x="3852843" y="367250"/>
              <a:ext cx="118155" cy="51246"/>
            </a:xfrm>
            <a:custGeom>
              <a:avLst/>
              <a:gdLst/>
              <a:ahLst/>
              <a:cxnLst/>
              <a:rect l="l" t="t" r="r" b="b"/>
              <a:pathLst>
                <a:path w="6774" h="2938" extrusionOk="0">
                  <a:moveTo>
                    <a:pt x="2278" y="0"/>
                  </a:moveTo>
                  <a:cubicBezTo>
                    <a:pt x="2278" y="505"/>
                    <a:pt x="2232" y="963"/>
                    <a:pt x="2141" y="1421"/>
                  </a:cubicBezTo>
                  <a:cubicBezTo>
                    <a:pt x="2049" y="1742"/>
                    <a:pt x="1958" y="2154"/>
                    <a:pt x="1728" y="2384"/>
                  </a:cubicBezTo>
                  <a:cubicBezTo>
                    <a:pt x="1728" y="2374"/>
                    <a:pt x="1724" y="2370"/>
                    <a:pt x="1718" y="2370"/>
                  </a:cubicBezTo>
                  <a:cubicBezTo>
                    <a:pt x="1708" y="2370"/>
                    <a:pt x="1693" y="2380"/>
                    <a:pt x="1683" y="2388"/>
                  </a:cubicBezTo>
                  <a:lnTo>
                    <a:pt x="1683" y="2388"/>
                  </a:lnTo>
                  <a:cubicBezTo>
                    <a:pt x="1683" y="2384"/>
                    <a:pt x="1683" y="2384"/>
                    <a:pt x="1683" y="2384"/>
                  </a:cubicBezTo>
                  <a:cubicBezTo>
                    <a:pt x="1673" y="2393"/>
                    <a:pt x="1669" y="2397"/>
                    <a:pt x="1670" y="2397"/>
                  </a:cubicBezTo>
                  <a:cubicBezTo>
                    <a:pt x="1670" y="2397"/>
                    <a:pt x="1675" y="2393"/>
                    <a:pt x="1683" y="2388"/>
                  </a:cubicBezTo>
                  <a:lnTo>
                    <a:pt x="1683" y="2388"/>
                  </a:lnTo>
                  <a:cubicBezTo>
                    <a:pt x="1683" y="2392"/>
                    <a:pt x="1683" y="2404"/>
                    <a:pt x="1683" y="2429"/>
                  </a:cubicBezTo>
                  <a:lnTo>
                    <a:pt x="1591" y="2429"/>
                  </a:lnTo>
                  <a:cubicBezTo>
                    <a:pt x="1545" y="2406"/>
                    <a:pt x="1557" y="2406"/>
                    <a:pt x="1562" y="2406"/>
                  </a:cubicBezTo>
                  <a:cubicBezTo>
                    <a:pt x="1568" y="2406"/>
                    <a:pt x="1568" y="2406"/>
                    <a:pt x="1499" y="2384"/>
                  </a:cubicBezTo>
                  <a:cubicBezTo>
                    <a:pt x="1362" y="2338"/>
                    <a:pt x="1408" y="2338"/>
                    <a:pt x="1316" y="2292"/>
                  </a:cubicBezTo>
                  <a:cubicBezTo>
                    <a:pt x="1224" y="2246"/>
                    <a:pt x="1133" y="2200"/>
                    <a:pt x="1041" y="2154"/>
                  </a:cubicBezTo>
                  <a:cubicBezTo>
                    <a:pt x="1041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8" y="1971"/>
                    <a:pt x="858" y="1925"/>
                  </a:cubicBezTo>
                  <a:cubicBezTo>
                    <a:pt x="798" y="1865"/>
                    <a:pt x="706" y="1840"/>
                    <a:pt x="608" y="1840"/>
                  </a:cubicBezTo>
                  <a:cubicBezTo>
                    <a:pt x="332" y="1840"/>
                    <a:pt x="1" y="2043"/>
                    <a:pt x="170" y="2246"/>
                  </a:cubicBezTo>
                  <a:cubicBezTo>
                    <a:pt x="445" y="2521"/>
                    <a:pt x="766" y="2750"/>
                    <a:pt x="1087" y="2888"/>
                  </a:cubicBezTo>
                  <a:cubicBezTo>
                    <a:pt x="1209" y="2922"/>
                    <a:pt x="1327" y="2937"/>
                    <a:pt x="1440" y="2937"/>
                  </a:cubicBezTo>
                  <a:cubicBezTo>
                    <a:pt x="2093" y="2937"/>
                    <a:pt x="2587" y="2413"/>
                    <a:pt x="2782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6" y="1054"/>
                    <a:pt x="3012" y="1146"/>
                    <a:pt x="3057" y="1238"/>
                  </a:cubicBezTo>
                  <a:cubicBezTo>
                    <a:pt x="3432" y="1946"/>
                    <a:pt x="3996" y="2918"/>
                    <a:pt x="4887" y="2918"/>
                  </a:cubicBezTo>
                  <a:cubicBezTo>
                    <a:pt x="4976" y="2918"/>
                    <a:pt x="5069" y="2909"/>
                    <a:pt x="5166" y="2888"/>
                  </a:cubicBezTo>
                  <a:cubicBezTo>
                    <a:pt x="5899" y="2704"/>
                    <a:pt x="6357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7" y="1243"/>
                    <a:pt x="5991" y="1375"/>
                  </a:cubicBezTo>
                  <a:cubicBezTo>
                    <a:pt x="5853" y="1650"/>
                    <a:pt x="5670" y="1925"/>
                    <a:pt x="5441" y="2154"/>
                  </a:cubicBezTo>
                  <a:cubicBezTo>
                    <a:pt x="5395" y="2200"/>
                    <a:pt x="5303" y="2292"/>
                    <a:pt x="5211" y="2338"/>
                  </a:cubicBezTo>
                  <a:cubicBezTo>
                    <a:pt x="5166" y="2338"/>
                    <a:pt x="5120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61" y="2246"/>
                    <a:pt x="4524" y="2109"/>
                    <a:pt x="4387" y="1971"/>
                  </a:cubicBezTo>
                  <a:cubicBezTo>
                    <a:pt x="3882" y="1421"/>
                    <a:pt x="3607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2"/>
            <p:cNvSpPr/>
            <p:nvPr/>
          </p:nvSpPr>
          <p:spPr>
            <a:xfrm>
              <a:off x="3660644" y="367250"/>
              <a:ext cx="116028" cy="51211"/>
            </a:xfrm>
            <a:custGeom>
              <a:avLst/>
              <a:gdLst/>
              <a:ahLst/>
              <a:cxnLst/>
              <a:rect l="l" t="t" r="r" b="b"/>
              <a:pathLst>
                <a:path w="6652" h="2936" extrusionOk="0">
                  <a:moveTo>
                    <a:pt x="3490" y="0"/>
                  </a:moveTo>
                  <a:cubicBezTo>
                    <a:pt x="3398" y="275"/>
                    <a:pt x="3261" y="550"/>
                    <a:pt x="3169" y="780"/>
                  </a:cubicBezTo>
                  <a:cubicBezTo>
                    <a:pt x="2986" y="1192"/>
                    <a:pt x="2756" y="1604"/>
                    <a:pt x="2481" y="1925"/>
                  </a:cubicBezTo>
                  <a:cubicBezTo>
                    <a:pt x="2390" y="2109"/>
                    <a:pt x="2252" y="2200"/>
                    <a:pt x="2115" y="2292"/>
                  </a:cubicBezTo>
                  <a:cubicBezTo>
                    <a:pt x="2115" y="2292"/>
                    <a:pt x="1977" y="2384"/>
                    <a:pt x="2023" y="2384"/>
                  </a:cubicBezTo>
                  <a:lnTo>
                    <a:pt x="1886" y="2384"/>
                  </a:lnTo>
                  <a:cubicBezTo>
                    <a:pt x="1748" y="2384"/>
                    <a:pt x="1565" y="2246"/>
                    <a:pt x="1427" y="2109"/>
                  </a:cubicBezTo>
                  <a:cubicBezTo>
                    <a:pt x="1152" y="1879"/>
                    <a:pt x="969" y="1559"/>
                    <a:pt x="786" y="1238"/>
                  </a:cubicBezTo>
                  <a:cubicBezTo>
                    <a:pt x="746" y="1159"/>
                    <a:pt x="661" y="1125"/>
                    <a:pt x="563" y="1125"/>
                  </a:cubicBezTo>
                  <a:cubicBezTo>
                    <a:pt x="321" y="1125"/>
                    <a:pt x="0" y="1330"/>
                    <a:pt x="98" y="1559"/>
                  </a:cubicBezTo>
                  <a:cubicBezTo>
                    <a:pt x="419" y="2063"/>
                    <a:pt x="786" y="2659"/>
                    <a:pt x="1382" y="2842"/>
                  </a:cubicBezTo>
                  <a:cubicBezTo>
                    <a:pt x="1501" y="2878"/>
                    <a:pt x="1627" y="2895"/>
                    <a:pt x="1755" y="2895"/>
                  </a:cubicBezTo>
                  <a:cubicBezTo>
                    <a:pt x="2115" y="2895"/>
                    <a:pt x="2486" y="2758"/>
                    <a:pt x="2756" y="2521"/>
                  </a:cubicBezTo>
                  <a:cubicBezTo>
                    <a:pt x="3215" y="2109"/>
                    <a:pt x="3581" y="1513"/>
                    <a:pt x="3811" y="963"/>
                  </a:cubicBezTo>
                  <a:cubicBezTo>
                    <a:pt x="3856" y="1192"/>
                    <a:pt x="3902" y="1421"/>
                    <a:pt x="3948" y="1650"/>
                  </a:cubicBezTo>
                  <a:cubicBezTo>
                    <a:pt x="4040" y="2063"/>
                    <a:pt x="4223" y="2475"/>
                    <a:pt x="4544" y="2750"/>
                  </a:cubicBezTo>
                  <a:cubicBezTo>
                    <a:pt x="4724" y="2881"/>
                    <a:pt x="4927" y="2936"/>
                    <a:pt x="5134" y="2936"/>
                  </a:cubicBezTo>
                  <a:cubicBezTo>
                    <a:pt x="5509" y="2936"/>
                    <a:pt x="5899" y="2757"/>
                    <a:pt x="6194" y="2521"/>
                  </a:cubicBezTo>
                  <a:cubicBezTo>
                    <a:pt x="6331" y="2429"/>
                    <a:pt x="6469" y="2338"/>
                    <a:pt x="6560" y="2200"/>
                  </a:cubicBezTo>
                  <a:cubicBezTo>
                    <a:pt x="6652" y="2063"/>
                    <a:pt x="6606" y="1925"/>
                    <a:pt x="6469" y="1834"/>
                  </a:cubicBezTo>
                  <a:cubicBezTo>
                    <a:pt x="6435" y="1825"/>
                    <a:pt x="6400" y="1821"/>
                    <a:pt x="6364" y="1821"/>
                  </a:cubicBezTo>
                  <a:cubicBezTo>
                    <a:pt x="6206" y="1821"/>
                    <a:pt x="6039" y="1896"/>
                    <a:pt x="5965" y="1971"/>
                  </a:cubicBezTo>
                  <a:cubicBezTo>
                    <a:pt x="5919" y="2017"/>
                    <a:pt x="5919" y="2017"/>
                    <a:pt x="5919" y="2063"/>
                  </a:cubicBezTo>
                  <a:cubicBezTo>
                    <a:pt x="5873" y="2063"/>
                    <a:pt x="5873" y="2109"/>
                    <a:pt x="5827" y="2109"/>
                  </a:cubicBezTo>
                  <a:cubicBezTo>
                    <a:pt x="5827" y="2109"/>
                    <a:pt x="5827" y="2109"/>
                    <a:pt x="5827" y="2154"/>
                  </a:cubicBezTo>
                  <a:cubicBezTo>
                    <a:pt x="5735" y="2200"/>
                    <a:pt x="5690" y="2246"/>
                    <a:pt x="5598" y="2292"/>
                  </a:cubicBezTo>
                  <a:cubicBezTo>
                    <a:pt x="5598" y="2292"/>
                    <a:pt x="5552" y="2338"/>
                    <a:pt x="5552" y="2338"/>
                  </a:cubicBezTo>
                  <a:cubicBezTo>
                    <a:pt x="5506" y="2338"/>
                    <a:pt x="5460" y="2384"/>
                    <a:pt x="5415" y="2384"/>
                  </a:cubicBezTo>
                  <a:lnTo>
                    <a:pt x="5369" y="2384"/>
                  </a:lnTo>
                  <a:cubicBezTo>
                    <a:pt x="5369" y="2384"/>
                    <a:pt x="5323" y="2429"/>
                    <a:pt x="5277" y="2429"/>
                  </a:cubicBezTo>
                  <a:cubicBezTo>
                    <a:pt x="5231" y="2429"/>
                    <a:pt x="5185" y="2384"/>
                    <a:pt x="5140" y="2338"/>
                  </a:cubicBezTo>
                  <a:cubicBezTo>
                    <a:pt x="4910" y="2200"/>
                    <a:pt x="4773" y="1834"/>
                    <a:pt x="4727" y="1559"/>
                  </a:cubicBezTo>
                  <a:cubicBezTo>
                    <a:pt x="4590" y="1054"/>
                    <a:pt x="4544" y="550"/>
                    <a:pt x="4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42"/>
            <p:cNvSpPr/>
            <p:nvPr/>
          </p:nvSpPr>
          <p:spPr>
            <a:xfrm>
              <a:off x="3466160" y="367250"/>
              <a:ext cx="117929" cy="51246"/>
            </a:xfrm>
            <a:custGeom>
              <a:avLst/>
              <a:gdLst/>
              <a:ahLst/>
              <a:cxnLst/>
              <a:rect l="l" t="t" r="r" b="b"/>
              <a:pathLst>
                <a:path w="6761" h="2938" extrusionOk="0">
                  <a:moveTo>
                    <a:pt x="2266" y="0"/>
                  </a:moveTo>
                  <a:cubicBezTo>
                    <a:pt x="2266" y="505"/>
                    <a:pt x="2220" y="963"/>
                    <a:pt x="2128" y="1421"/>
                  </a:cubicBezTo>
                  <a:cubicBezTo>
                    <a:pt x="2082" y="1742"/>
                    <a:pt x="1945" y="2154"/>
                    <a:pt x="1716" y="2384"/>
                  </a:cubicBezTo>
                  <a:cubicBezTo>
                    <a:pt x="1725" y="2374"/>
                    <a:pt x="1727" y="2370"/>
                    <a:pt x="1724" y="2370"/>
                  </a:cubicBezTo>
                  <a:cubicBezTo>
                    <a:pt x="1716" y="2370"/>
                    <a:pt x="1686" y="2388"/>
                    <a:pt x="1670" y="2394"/>
                  </a:cubicBezTo>
                  <a:lnTo>
                    <a:pt x="1670" y="2394"/>
                  </a:lnTo>
                  <a:cubicBezTo>
                    <a:pt x="1670" y="2384"/>
                    <a:pt x="1670" y="2384"/>
                    <a:pt x="1670" y="2384"/>
                  </a:cubicBezTo>
                  <a:cubicBezTo>
                    <a:pt x="1660" y="2393"/>
                    <a:pt x="1659" y="2397"/>
                    <a:pt x="1662" y="2397"/>
                  </a:cubicBezTo>
                  <a:cubicBezTo>
                    <a:pt x="1663" y="2397"/>
                    <a:pt x="1666" y="2396"/>
                    <a:pt x="1670" y="2394"/>
                  </a:cubicBezTo>
                  <a:lnTo>
                    <a:pt x="1670" y="2394"/>
                  </a:lnTo>
                  <a:cubicBezTo>
                    <a:pt x="1670" y="2401"/>
                    <a:pt x="1670" y="2412"/>
                    <a:pt x="1670" y="2429"/>
                  </a:cubicBezTo>
                  <a:lnTo>
                    <a:pt x="1578" y="2429"/>
                  </a:lnTo>
                  <a:cubicBezTo>
                    <a:pt x="1532" y="2406"/>
                    <a:pt x="1544" y="2406"/>
                    <a:pt x="1555" y="2406"/>
                  </a:cubicBezTo>
                  <a:cubicBezTo>
                    <a:pt x="1567" y="2406"/>
                    <a:pt x="1578" y="2406"/>
                    <a:pt x="1532" y="2384"/>
                  </a:cubicBezTo>
                  <a:cubicBezTo>
                    <a:pt x="1395" y="2338"/>
                    <a:pt x="1395" y="2338"/>
                    <a:pt x="1303" y="2292"/>
                  </a:cubicBezTo>
                  <a:cubicBezTo>
                    <a:pt x="1212" y="2246"/>
                    <a:pt x="1120" y="2200"/>
                    <a:pt x="1074" y="2154"/>
                  </a:cubicBezTo>
                  <a:cubicBezTo>
                    <a:pt x="1028" y="2109"/>
                    <a:pt x="982" y="2063"/>
                    <a:pt x="937" y="2063"/>
                  </a:cubicBezTo>
                  <a:cubicBezTo>
                    <a:pt x="937" y="2017"/>
                    <a:pt x="937" y="2017"/>
                    <a:pt x="937" y="2017"/>
                  </a:cubicBezTo>
                  <a:cubicBezTo>
                    <a:pt x="891" y="1971"/>
                    <a:pt x="891" y="1971"/>
                    <a:pt x="845" y="1925"/>
                  </a:cubicBezTo>
                  <a:cubicBezTo>
                    <a:pt x="785" y="1865"/>
                    <a:pt x="694" y="1840"/>
                    <a:pt x="597" y="1840"/>
                  </a:cubicBezTo>
                  <a:cubicBezTo>
                    <a:pt x="322" y="1840"/>
                    <a:pt x="0" y="2043"/>
                    <a:pt x="203" y="2246"/>
                  </a:cubicBezTo>
                  <a:cubicBezTo>
                    <a:pt x="432" y="2521"/>
                    <a:pt x="753" y="2750"/>
                    <a:pt x="1074" y="2888"/>
                  </a:cubicBezTo>
                  <a:cubicBezTo>
                    <a:pt x="1203" y="2922"/>
                    <a:pt x="1326" y="2937"/>
                    <a:pt x="1442" y="2937"/>
                  </a:cubicBezTo>
                  <a:cubicBezTo>
                    <a:pt x="2113" y="2937"/>
                    <a:pt x="2575" y="2413"/>
                    <a:pt x="2770" y="1788"/>
                  </a:cubicBezTo>
                  <a:cubicBezTo>
                    <a:pt x="2861" y="1513"/>
                    <a:pt x="2907" y="1238"/>
                    <a:pt x="2907" y="963"/>
                  </a:cubicBezTo>
                  <a:cubicBezTo>
                    <a:pt x="2953" y="1054"/>
                    <a:pt x="2999" y="1146"/>
                    <a:pt x="3045" y="1238"/>
                  </a:cubicBezTo>
                  <a:cubicBezTo>
                    <a:pt x="3419" y="1946"/>
                    <a:pt x="4021" y="2918"/>
                    <a:pt x="4884" y="2918"/>
                  </a:cubicBezTo>
                  <a:cubicBezTo>
                    <a:pt x="4971" y="2918"/>
                    <a:pt x="5061" y="2909"/>
                    <a:pt x="5153" y="2888"/>
                  </a:cubicBezTo>
                  <a:cubicBezTo>
                    <a:pt x="5886" y="2704"/>
                    <a:pt x="6344" y="2063"/>
                    <a:pt x="6665" y="1421"/>
                  </a:cubicBezTo>
                  <a:cubicBezTo>
                    <a:pt x="6760" y="1255"/>
                    <a:pt x="6609" y="1174"/>
                    <a:pt x="6421" y="1174"/>
                  </a:cubicBezTo>
                  <a:cubicBezTo>
                    <a:pt x="6248" y="1174"/>
                    <a:pt x="6044" y="1243"/>
                    <a:pt x="5978" y="1375"/>
                  </a:cubicBezTo>
                  <a:cubicBezTo>
                    <a:pt x="5840" y="1650"/>
                    <a:pt x="5657" y="1925"/>
                    <a:pt x="5428" y="2154"/>
                  </a:cubicBezTo>
                  <a:cubicBezTo>
                    <a:pt x="5382" y="2200"/>
                    <a:pt x="5290" y="2292"/>
                    <a:pt x="5199" y="2338"/>
                  </a:cubicBezTo>
                  <a:cubicBezTo>
                    <a:pt x="5153" y="2338"/>
                    <a:pt x="5107" y="2384"/>
                    <a:pt x="5107" y="2384"/>
                  </a:cubicBezTo>
                  <a:lnTo>
                    <a:pt x="4924" y="2384"/>
                  </a:lnTo>
                  <a:cubicBezTo>
                    <a:pt x="4970" y="2384"/>
                    <a:pt x="4786" y="2338"/>
                    <a:pt x="4786" y="2338"/>
                  </a:cubicBezTo>
                  <a:cubicBezTo>
                    <a:pt x="4649" y="2246"/>
                    <a:pt x="4511" y="2109"/>
                    <a:pt x="4374" y="1971"/>
                  </a:cubicBezTo>
                  <a:cubicBezTo>
                    <a:pt x="3915" y="1421"/>
                    <a:pt x="3595" y="734"/>
                    <a:pt x="3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42"/>
            <p:cNvSpPr/>
            <p:nvPr/>
          </p:nvSpPr>
          <p:spPr>
            <a:xfrm>
              <a:off x="3273961" y="367250"/>
              <a:ext cx="116621" cy="36036"/>
            </a:xfrm>
            <a:custGeom>
              <a:avLst/>
              <a:gdLst/>
              <a:ahLst/>
              <a:cxnLst/>
              <a:rect l="l" t="t" r="r" b="b"/>
              <a:pathLst>
                <a:path w="6686" h="2066" extrusionOk="0">
                  <a:moveTo>
                    <a:pt x="3110" y="0"/>
                  </a:moveTo>
                  <a:cubicBezTo>
                    <a:pt x="2927" y="367"/>
                    <a:pt x="2744" y="734"/>
                    <a:pt x="2515" y="1054"/>
                  </a:cubicBezTo>
                  <a:cubicBezTo>
                    <a:pt x="2377" y="1238"/>
                    <a:pt x="2285" y="1329"/>
                    <a:pt x="2102" y="1467"/>
                  </a:cubicBezTo>
                  <a:cubicBezTo>
                    <a:pt x="2102" y="1458"/>
                    <a:pt x="2097" y="1454"/>
                    <a:pt x="2088" y="1454"/>
                  </a:cubicBezTo>
                  <a:cubicBezTo>
                    <a:pt x="2054" y="1454"/>
                    <a:pt x="1974" y="1513"/>
                    <a:pt x="2010" y="1513"/>
                  </a:cubicBezTo>
                  <a:lnTo>
                    <a:pt x="1873" y="1513"/>
                  </a:lnTo>
                  <a:cubicBezTo>
                    <a:pt x="1735" y="1513"/>
                    <a:pt x="1552" y="1421"/>
                    <a:pt x="1415" y="1284"/>
                  </a:cubicBezTo>
                  <a:cubicBezTo>
                    <a:pt x="1140" y="1009"/>
                    <a:pt x="956" y="688"/>
                    <a:pt x="773" y="367"/>
                  </a:cubicBezTo>
                  <a:cubicBezTo>
                    <a:pt x="733" y="288"/>
                    <a:pt x="648" y="254"/>
                    <a:pt x="551" y="254"/>
                  </a:cubicBezTo>
                  <a:cubicBezTo>
                    <a:pt x="312" y="254"/>
                    <a:pt x="1" y="459"/>
                    <a:pt x="131" y="688"/>
                  </a:cubicBezTo>
                  <a:cubicBezTo>
                    <a:pt x="406" y="1238"/>
                    <a:pt x="773" y="1834"/>
                    <a:pt x="1369" y="1971"/>
                  </a:cubicBezTo>
                  <a:cubicBezTo>
                    <a:pt x="1507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4" y="1650"/>
                  </a:cubicBezTo>
                  <a:cubicBezTo>
                    <a:pt x="3202" y="1238"/>
                    <a:pt x="3569" y="688"/>
                    <a:pt x="3844" y="92"/>
                  </a:cubicBezTo>
                  <a:cubicBezTo>
                    <a:pt x="3844" y="321"/>
                    <a:pt x="3889" y="550"/>
                    <a:pt x="3935" y="780"/>
                  </a:cubicBezTo>
                  <a:cubicBezTo>
                    <a:pt x="4027" y="1192"/>
                    <a:pt x="4210" y="1604"/>
                    <a:pt x="4531" y="1879"/>
                  </a:cubicBezTo>
                  <a:cubicBezTo>
                    <a:pt x="4711" y="2010"/>
                    <a:pt x="4920" y="2065"/>
                    <a:pt x="5135" y="2065"/>
                  </a:cubicBezTo>
                  <a:cubicBezTo>
                    <a:pt x="5523" y="2065"/>
                    <a:pt x="5932" y="1886"/>
                    <a:pt x="6227" y="1650"/>
                  </a:cubicBezTo>
                  <a:cubicBezTo>
                    <a:pt x="6318" y="1559"/>
                    <a:pt x="6456" y="1467"/>
                    <a:pt x="6548" y="1329"/>
                  </a:cubicBezTo>
                  <a:cubicBezTo>
                    <a:pt x="6685" y="1192"/>
                    <a:pt x="6639" y="1054"/>
                    <a:pt x="6456" y="1009"/>
                  </a:cubicBezTo>
                  <a:cubicBezTo>
                    <a:pt x="6418" y="983"/>
                    <a:pt x="6372" y="972"/>
                    <a:pt x="6323" y="972"/>
                  </a:cubicBezTo>
                  <a:cubicBezTo>
                    <a:pt x="6198" y="972"/>
                    <a:pt x="6051" y="1047"/>
                    <a:pt x="5952" y="1146"/>
                  </a:cubicBezTo>
                  <a:cubicBezTo>
                    <a:pt x="5952" y="1146"/>
                    <a:pt x="5906" y="1146"/>
                    <a:pt x="5906" y="1192"/>
                  </a:cubicBezTo>
                  <a:cubicBezTo>
                    <a:pt x="5906" y="1192"/>
                    <a:pt x="5860" y="1238"/>
                    <a:pt x="5860" y="1238"/>
                  </a:cubicBezTo>
                  <a:cubicBezTo>
                    <a:pt x="5814" y="1238"/>
                    <a:pt x="5814" y="1284"/>
                    <a:pt x="5814" y="1284"/>
                  </a:cubicBezTo>
                  <a:cubicBezTo>
                    <a:pt x="5723" y="1329"/>
                    <a:pt x="5677" y="1375"/>
                    <a:pt x="5585" y="1421"/>
                  </a:cubicBezTo>
                  <a:cubicBezTo>
                    <a:pt x="5585" y="1467"/>
                    <a:pt x="5585" y="1467"/>
                    <a:pt x="5585" y="1467"/>
                  </a:cubicBezTo>
                  <a:lnTo>
                    <a:pt x="5539" y="1467"/>
                  </a:lnTo>
                  <a:cubicBezTo>
                    <a:pt x="5494" y="1513"/>
                    <a:pt x="5448" y="1513"/>
                    <a:pt x="5448" y="1513"/>
                  </a:cubicBezTo>
                  <a:cubicBezTo>
                    <a:pt x="5448" y="1513"/>
                    <a:pt x="5402" y="1513"/>
                    <a:pt x="5356" y="1559"/>
                  </a:cubicBezTo>
                  <a:lnTo>
                    <a:pt x="5310" y="1559"/>
                  </a:lnTo>
                  <a:cubicBezTo>
                    <a:pt x="5219" y="1559"/>
                    <a:pt x="5219" y="1559"/>
                    <a:pt x="5127" y="1513"/>
                  </a:cubicBezTo>
                  <a:cubicBezTo>
                    <a:pt x="4944" y="1329"/>
                    <a:pt x="4806" y="1009"/>
                    <a:pt x="4714" y="688"/>
                  </a:cubicBezTo>
                  <a:cubicBezTo>
                    <a:pt x="4623" y="459"/>
                    <a:pt x="4623" y="230"/>
                    <a:pt x="4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42"/>
            <p:cNvSpPr/>
            <p:nvPr/>
          </p:nvSpPr>
          <p:spPr>
            <a:xfrm>
              <a:off x="3079773" y="367250"/>
              <a:ext cx="117894" cy="36315"/>
            </a:xfrm>
            <a:custGeom>
              <a:avLst/>
              <a:gdLst/>
              <a:ahLst/>
              <a:cxnLst/>
              <a:rect l="l" t="t" r="r" b="b"/>
              <a:pathLst>
                <a:path w="6759" h="2082" extrusionOk="0">
                  <a:moveTo>
                    <a:pt x="2190" y="0"/>
                  </a:moveTo>
                  <a:cubicBezTo>
                    <a:pt x="2190" y="184"/>
                    <a:pt x="2144" y="367"/>
                    <a:pt x="2098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4" y="1500"/>
                  </a:cubicBezTo>
                  <a:cubicBezTo>
                    <a:pt x="1684" y="1500"/>
                    <a:pt x="1603" y="1559"/>
                    <a:pt x="1640" y="1559"/>
                  </a:cubicBezTo>
                  <a:lnTo>
                    <a:pt x="1594" y="1559"/>
                  </a:lnTo>
                  <a:cubicBezTo>
                    <a:pt x="1503" y="1559"/>
                    <a:pt x="1594" y="1559"/>
                    <a:pt x="1503" y="1513"/>
                  </a:cubicBezTo>
                  <a:cubicBezTo>
                    <a:pt x="1365" y="1467"/>
                    <a:pt x="1365" y="1513"/>
                    <a:pt x="1273" y="1421"/>
                  </a:cubicBezTo>
                  <a:cubicBezTo>
                    <a:pt x="1182" y="1375"/>
                    <a:pt x="1136" y="1329"/>
                    <a:pt x="1044" y="1284"/>
                  </a:cubicBezTo>
                  <a:cubicBezTo>
                    <a:pt x="998" y="1238"/>
                    <a:pt x="953" y="1192"/>
                    <a:pt x="953" y="1192"/>
                  </a:cubicBezTo>
                  <a:lnTo>
                    <a:pt x="907" y="1192"/>
                  </a:lnTo>
                  <a:cubicBezTo>
                    <a:pt x="907" y="1192"/>
                    <a:pt x="907" y="1146"/>
                    <a:pt x="907" y="1146"/>
                  </a:cubicBezTo>
                  <a:cubicBezTo>
                    <a:pt x="861" y="1146"/>
                    <a:pt x="861" y="1100"/>
                    <a:pt x="815" y="1054"/>
                  </a:cubicBezTo>
                  <a:cubicBezTo>
                    <a:pt x="771" y="999"/>
                    <a:pt x="696" y="976"/>
                    <a:pt x="61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8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3" y="92"/>
                  </a:cubicBezTo>
                  <a:cubicBezTo>
                    <a:pt x="2969" y="184"/>
                    <a:pt x="2969" y="275"/>
                    <a:pt x="3015" y="367"/>
                  </a:cubicBezTo>
                  <a:cubicBezTo>
                    <a:pt x="3388" y="1114"/>
                    <a:pt x="3987" y="2049"/>
                    <a:pt x="4880" y="2049"/>
                  </a:cubicBezTo>
                  <a:cubicBezTo>
                    <a:pt x="4973" y="2049"/>
                    <a:pt x="5069" y="2039"/>
                    <a:pt x="5169" y="2017"/>
                  </a:cubicBezTo>
                  <a:cubicBezTo>
                    <a:pt x="5856" y="1834"/>
                    <a:pt x="6315" y="1192"/>
                    <a:pt x="6636" y="596"/>
                  </a:cubicBezTo>
                  <a:cubicBezTo>
                    <a:pt x="6758" y="400"/>
                    <a:pt x="6605" y="309"/>
                    <a:pt x="6408" y="309"/>
                  </a:cubicBezTo>
                  <a:cubicBezTo>
                    <a:pt x="6237" y="309"/>
                    <a:pt x="6033" y="377"/>
                    <a:pt x="5948" y="505"/>
                  </a:cubicBezTo>
                  <a:cubicBezTo>
                    <a:pt x="5811" y="780"/>
                    <a:pt x="5627" y="1054"/>
                    <a:pt x="5444" y="1284"/>
                  </a:cubicBezTo>
                  <a:cubicBezTo>
                    <a:pt x="5352" y="1329"/>
                    <a:pt x="5307" y="1421"/>
                    <a:pt x="5215" y="1467"/>
                  </a:cubicBezTo>
                  <a:cubicBezTo>
                    <a:pt x="5169" y="1513"/>
                    <a:pt x="5077" y="1513"/>
                    <a:pt x="5077" y="1513"/>
                  </a:cubicBezTo>
                  <a:lnTo>
                    <a:pt x="4940" y="1513"/>
                  </a:lnTo>
                  <a:cubicBezTo>
                    <a:pt x="4940" y="1513"/>
                    <a:pt x="4802" y="1467"/>
                    <a:pt x="4802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069" y="780"/>
                    <a:pt x="3840" y="413"/>
                    <a:pt x="3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42"/>
            <p:cNvSpPr/>
            <p:nvPr/>
          </p:nvSpPr>
          <p:spPr>
            <a:xfrm>
              <a:off x="2887068" y="367250"/>
              <a:ext cx="116603" cy="36036"/>
            </a:xfrm>
            <a:custGeom>
              <a:avLst/>
              <a:gdLst/>
              <a:ahLst/>
              <a:cxnLst/>
              <a:rect l="l" t="t" r="r" b="b"/>
              <a:pathLst>
                <a:path w="6685" h="2066" extrusionOk="0">
                  <a:moveTo>
                    <a:pt x="3110" y="0"/>
                  </a:moveTo>
                  <a:cubicBezTo>
                    <a:pt x="2972" y="367"/>
                    <a:pt x="2743" y="734"/>
                    <a:pt x="2514" y="1054"/>
                  </a:cubicBezTo>
                  <a:cubicBezTo>
                    <a:pt x="2376" y="1238"/>
                    <a:pt x="2285" y="1329"/>
                    <a:pt x="2101" y="1467"/>
                  </a:cubicBezTo>
                  <a:cubicBezTo>
                    <a:pt x="2111" y="1458"/>
                    <a:pt x="2111" y="1454"/>
                    <a:pt x="2105" y="1454"/>
                  </a:cubicBezTo>
                  <a:cubicBezTo>
                    <a:pt x="2083" y="1454"/>
                    <a:pt x="1973" y="1513"/>
                    <a:pt x="2010" y="1513"/>
                  </a:cubicBezTo>
                  <a:lnTo>
                    <a:pt x="1872" y="1513"/>
                  </a:lnTo>
                  <a:cubicBezTo>
                    <a:pt x="1735" y="1513"/>
                    <a:pt x="1551" y="1421"/>
                    <a:pt x="1414" y="1284"/>
                  </a:cubicBezTo>
                  <a:cubicBezTo>
                    <a:pt x="1139" y="1009"/>
                    <a:pt x="956" y="688"/>
                    <a:pt x="772" y="367"/>
                  </a:cubicBezTo>
                  <a:cubicBezTo>
                    <a:pt x="733" y="288"/>
                    <a:pt x="647" y="254"/>
                    <a:pt x="551" y="254"/>
                  </a:cubicBezTo>
                  <a:cubicBezTo>
                    <a:pt x="311" y="254"/>
                    <a:pt x="0" y="459"/>
                    <a:pt x="131" y="688"/>
                  </a:cubicBezTo>
                  <a:cubicBezTo>
                    <a:pt x="406" y="1238"/>
                    <a:pt x="772" y="1834"/>
                    <a:pt x="1368" y="1971"/>
                  </a:cubicBezTo>
                  <a:cubicBezTo>
                    <a:pt x="1506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3" y="1650"/>
                  </a:cubicBezTo>
                  <a:cubicBezTo>
                    <a:pt x="3247" y="1238"/>
                    <a:pt x="3568" y="688"/>
                    <a:pt x="3843" y="92"/>
                  </a:cubicBezTo>
                  <a:cubicBezTo>
                    <a:pt x="3889" y="321"/>
                    <a:pt x="3889" y="550"/>
                    <a:pt x="3980" y="780"/>
                  </a:cubicBezTo>
                  <a:cubicBezTo>
                    <a:pt x="4072" y="1192"/>
                    <a:pt x="4210" y="1604"/>
                    <a:pt x="4576" y="1879"/>
                  </a:cubicBezTo>
                  <a:cubicBezTo>
                    <a:pt x="4756" y="2010"/>
                    <a:pt x="4959" y="2065"/>
                    <a:pt x="5167" y="2065"/>
                  </a:cubicBezTo>
                  <a:cubicBezTo>
                    <a:pt x="5541" y="2065"/>
                    <a:pt x="5931" y="1886"/>
                    <a:pt x="6226" y="1650"/>
                  </a:cubicBezTo>
                  <a:cubicBezTo>
                    <a:pt x="6364" y="1559"/>
                    <a:pt x="6455" y="1467"/>
                    <a:pt x="6593" y="1329"/>
                  </a:cubicBezTo>
                  <a:cubicBezTo>
                    <a:pt x="6684" y="1192"/>
                    <a:pt x="6639" y="1054"/>
                    <a:pt x="6501" y="1009"/>
                  </a:cubicBezTo>
                  <a:cubicBezTo>
                    <a:pt x="6450" y="983"/>
                    <a:pt x="6395" y="972"/>
                    <a:pt x="6340" y="972"/>
                  </a:cubicBezTo>
                  <a:cubicBezTo>
                    <a:pt x="6197" y="972"/>
                    <a:pt x="6050" y="1047"/>
                    <a:pt x="5951" y="1146"/>
                  </a:cubicBezTo>
                  <a:cubicBezTo>
                    <a:pt x="5951" y="1146"/>
                    <a:pt x="5951" y="1146"/>
                    <a:pt x="5905" y="1192"/>
                  </a:cubicBezTo>
                  <a:cubicBezTo>
                    <a:pt x="5905" y="1192"/>
                    <a:pt x="5859" y="1238"/>
                    <a:pt x="5859" y="1238"/>
                  </a:cubicBezTo>
                  <a:cubicBezTo>
                    <a:pt x="5859" y="1238"/>
                    <a:pt x="5859" y="1284"/>
                    <a:pt x="5814" y="1284"/>
                  </a:cubicBezTo>
                  <a:cubicBezTo>
                    <a:pt x="5768" y="1329"/>
                    <a:pt x="5676" y="1375"/>
                    <a:pt x="5630" y="1421"/>
                  </a:cubicBezTo>
                  <a:cubicBezTo>
                    <a:pt x="5584" y="1467"/>
                    <a:pt x="5584" y="1467"/>
                    <a:pt x="5584" y="1467"/>
                  </a:cubicBezTo>
                  <a:lnTo>
                    <a:pt x="5539" y="1467"/>
                  </a:lnTo>
                  <a:cubicBezTo>
                    <a:pt x="5493" y="1513"/>
                    <a:pt x="5493" y="1513"/>
                    <a:pt x="5447" y="1513"/>
                  </a:cubicBezTo>
                  <a:cubicBezTo>
                    <a:pt x="5447" y="1513"/>
                    <a:pt x="5401" y="1513"/>
                    <a:pt x="5401" y="1559"/>
                  </a:cubicBezTo>
                  <a:lnTo>
                    <a:pt x="5309" y="1559"/>
                  </a:lnTo>
                  <a:cubicBezTo>
                    <a:pt x="5264" y="1559"/>
                    <a:pt x="5218" y="1559"/>
                    <a:pt x="5172" y="1513"/>
                  </a:cubicBezTo>
                  <a:cubicBezTo>
                    <a:pt x="4943" y="1329"/>
                    <a:pt x="4805" y="1009"/>
                    <a:pt x="4714" y="688"/>
                  </a:cubicBezTo>
                  <a:cubicBezTo>
                    <a:pt x="4668" y="459"/>
                    <a:pt x="4622" y="230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42"/>
            <p:cNvSpPr/>
            <p:nvPr/>
          </p:nvSpPr>
          <p:spPr>
            <a:xfrm>
              <a:off x="2599964" y="384187"/>
              <a:ext cx="16797" cy="15053"/>
            </a:xfrm>
            <a:custGeom>
              <a:avLst/>
              <a:gdLst/>
              <a:ahLst/>
              <a:cxnLst/>
              <a:rect l="l" t="t" r="r" b="b"/>
              <a:pathLst>
                <a:path w="963" h="863" extrusionOk="0">
                  <a:moveTo>
                    <a:pt x="619" y="1"/>
                  </a:moveTo>
                  <a:cubicBezTo>
                    <a:pt x="479" y="1"/>
                    <a:pt x="341" y="76"/>
                    <a:pt x="275" y="175"/>
                  </a:cubicBezTo>
                  <a:cubicBezTo>
                    <a:pt x="229" y="175"/>
                    <a:pt x="229" y="221"/>
                    <a:pt x="184" y="221"/>
                  </a:cubicBezTo>
                  <a:cubicBezTo>
                    <a:pt x="184" y="221"/>
                    <a:pt x="184" y="267"/>
                    <a:pt x="138" y="267"/>
                  </a:cubicBezTo>
                  <a:cubicBezTo>
                    <a:pt x="138" y="267"/>
                    <a:pt x="138" y="313"/>
                    <a:pt x="92" y="313"/>
                  </a:cubicBezTo>
                  <a:cubicBezTo>
                    <a:pt x="92" y="358"/>
                    <a:pt x="46" y="358"/>
                    <a:pt x="0" y="404"/>
                  </a:cubicBezTo>
                  <a:lnTo>
                    <a:pt x="275" y="863"/>
                  </a:lnTo>
                  <a:cubicBezTo>
                    <a:pt x="367" y="817"/>
                    <a:pt x="413" y="771"/>
                    <a:pt x="504" y="679"/>
                  </a:cubicBezTo>
                  <a:cubicBezTo>
                    <a:pt x="642" y="588"/>
                    <a:pt x="734" y="496"/>
                    <a:pt x="871" y="358"/>
                  </a:cubicBezTo>
                  <a:cubicBezTo>
                    <a:pt x="963" y="221"/>
                    <a:pt x="917" y="83"/>
                    <a:pt x="779" y="38"/>
                  </a:cubicBezTo>
                  <a:cubicBezTo>
                    <a:pt x="728" y="12"/>
                    <a:pt x="673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42"/>
            <p:cNvSpPr/>
            <p:nvPr/>
          </p:nvSpPr>
          <p:spPr>
            <a:xfrm>
              <a:off x="2692863" y="367250"/>
              <a:ext cx="118260" cy="36315"/>
            </a:xfrm>
            <a:custGeom>
              <a:avLst/>
              <a:gdLst/>
              <a:ahLst/>
              <a:cxnLst/>
              <a:rect l="l" t="t" r="r" b="b"/>
              <a:pathLst>
                <a:path w="6780" h="2082" extrusionOk="0">
                  <a:moveTo>
                    <a:pt x="2190" y="0"/>
                  </a:moveTo>
                  <a:cubicBezTo>
                    <a:pt x="2190" y="184"/>
                    <a:pt x="2145" y="367"/>
                    <a:pt x="2145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5" y="1500"/>
                  </a:cubicBezTo>
                  <a:cubicBezTo>
                    <a:pt x="1686" y="1500"/>
                    <a:pt x="1613" y="1559"/>
                    <a:pt x="1686" y="1559"/>
                  </a:cubicBezTo>
                  <a:lnTo>
                    <a:pt x="1595" y="1559"/>
                  </a:lnTo>
                  <a:cubicBezTo>
                    <a:pt x="1503" y="1559"/>
                    <a:pt x="1595" y="1559"/>
                    <a:pt x="1503" y="1513"/>
                  </a:cubicBezTo>
                  <a:cubicBezTo>
                    <a:pt x="1365" y="1467"/>
                    <a:pt x="1365" y="1513"/>
                    <a:pt x="1274" y="1421"/>
                  </a:cubicBezTo>
                  <a:cubicBezTo>
                    <a:pt x="1182" y="1375"/>
                    <a:pt x="1136" y="1329"/>
                    <a:pt x="1045" y="1284"/>
                  </a:cubicBezTo>
                  <a:cubicBezTo>
                    <a:pt x="999" y="1238"/>
                    <a:pt x="999" y="1192"/>
                    <a:pt x="953" y="1192"/>
                  </a:cubicBezTo>
                  <a:cubicBezTo>
                    <a:pt x="953" y="1192"/>
                    <a:pt x="907" y="1146"/>
                    <a:pt x="907" y="1146"/>
                  </a:cubicBezTo>
                  <a:cubicBezTo>
                    <a:pt x="907" y="1146"/>
                    <a:pt x="861" y="1100"/>
                    <a:pt x="861" y="1054"/>
                  </a:cubicBezTo>
                  <a:cubicBezTo>
                    <a:pt x="806" y="999"/>
                    <a:pt x="723" y="976"/>
                    <a:pt x="63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9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4" y="92"/>
                  </a:cubicBezTo>
                  <a:cubicBezTo>
                    <a:pt x="2969" y="184"/>
                    <a:pt x="3015" y="275"/>
                    <a:pt x="3061" y="367"/>
                  </a:cubicBezTo>
                  <a:cubicBezTo>
                    <a:pt x="3393" y="1114"/>
                    <a:pt x="3988" y="2049"/>
                    <a:pt x="4880" y="2049"/>
                  </a:cubicBezTo>
                  <a:cubicBezTo>
                    <a:pt x="4973" y="2049"/>
                    <a:pt x="5070" y="2039"/>
                    <a:pt x="5169" y="2017"/>
                  </a:cubicBezTo>
                  <a:cubicBezTo>
                    <a:pt x="5903" y="1834"/>
                    <a:pt x="6315" y="1192"/>
                    <a:pt x="6682" y="596"/>
                  </a:cubicBezTo>
                  <a:cubicBezTo>
                    <a:pt x="6780" y="400"/>
                    <a:pt x="6615" y="309"/>
                    <a:pt x="6419" y="309"/>
                  </a:cubicBezTo>
                  <a:cubicBezTo>
                    <a:pt x="6250" y="309"/>
                    <a:pt x="6058" y="377"/>
                    <a:pt x="5994" y="505"/>
                  </a:cubicBezTo>
                  <a:cubicBezTo>
                    <a:pt x="5811" y="780"/>
                    <a:pt x="5673" y="1054"/>
                    <a:pt x="5444" y="1284"/>
                  </a:cubicBezTo>
                  <a:cubicBezTo>
                    <a:pt x="5353" y="1329"/>
                    <a:pt x="5307" y="1421"/>
                    <a:pt x="5215" y="1467"/>
                  </a:cubicBezTo>
                  <a:cubicBezTo>
                    <a:pt x="5169" y="1513"/>
                    <a:pt x="5078" y="1513"/>
                    <a:pt x="5078" y="1513"/>
                  </a:cubicBezTo>
                  <a:lnTo>
                    <a:pt x="4940" y="1513"/>
                  </a:lnTo>
                  <a:cubicBezTo>
                    <a:pt x="4986" y="1513"/>
                    <a:pt x="4803" y="1467"/>
                    <a:pt x="4803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115" y="780"/>
                    <a:pt x="3886" y="413"/>
                    <a:pt x="3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96" name="Google Shape;6896;p42"/>
          <p:cNvSpPr/>
          <p:nvPr/>
        </p:nvSpPr>
        <p:spPr>
          <a:xfrm>
            <a:off x="4116189" y="1971041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7" name="Google Shape;6897;p42"/>
          <p:cNvSpPr/>
          <p:nvPr/>
        </p:nvSpPr>
        <p:spPr>
          <a:xfrm rot="372478">
            <a:off x="1248134" y="7362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8" name="Google Shape;6898;p42"/>
          <p:cNvSpPr/>
          <p:nvPr/>
        </p:nvSpPr>
        <p:spPr>
          <a:xfrm>
            <a:off x="8357784" y="597704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9" name="Google Shape;6899;p42"/>
          <p:cNvSpPr/>
          <p:nvPr/>
        </p:nvSpPr>
        <p:spPr>
          <a:xfrm>
            <a:off x="1038425" y="4300822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0" name="Google Shape;6900;p42"/>
          <p:cNvSpPr/>
          <p:nvPr/>
        </p:nvSpPr>
        <p:spPr>
          <a:xfrm rot="372478">
            <a:off x="8360047" y="3460636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1" name="Google Shape;6901;p42"/>
          <p:cNvGrpSpPr/>
          <p:nvPr/>
        </p:nvGrpSpPr>
        <p:grpSpPr>
          <a:xfrm rot="-1318107">
            <a:off x="2453263" y="3792928"/>
            <a:ext cx="821118" cy="323030"/>
            <a:chOff x="5606771" y="4054826"/>
            <a:chExt cx="821109" cy="323027"/>
          </a:xfrm>
        </p:grpSpPr>
        <p:sp>
          <p:nvSpPr>
            <p:cNvPr id="6902" name="Google Shape;6902;p42"/>
            <p:cNvSpPr/>
            <p:nvPr/>
          </p:nvSpPr>
          <p:spPr>
            <a:xfrm rot="899994">
              <a:off x="5607681" y="4158892"/>
              <a:ext cx="819288" cy="114896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awesome</a:t>
              </a:r>
            </a:p>
          </p:txBody>
        </p:sp>
        <p:sp>
          <p:nvSpPr>
            <p:cNvPr id="6903" name="Google Shape;6903;p42"/>
            <p:cNvSpPr/>
            <p:nvPr/>
          </p:nvSpPr>
          <p:spPr>
            <a:xfrm rot="899994">
              <a:off x="5607681" y="4158892"/>
              <a:ext cx="819288" cy="114896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acifico"/>
                </a:rPr>
                <a:t>awesome</a:t>
              </a:r>
            </a:p>
          </p:txBody>
        </p:sp>
      </p:grpSp>
      <p:grpSp>
        <p:nvGrpSpPr>
          <p:cNvPr id="6904" name="Google Shape;6904;p42"/>
          <p:cNvGrpSpPr/>
          <p:nvPr/>
        </p:nvGrpSpPr>
        <p:grpSpPr>
          <a:xfrm rot="1300824">
            <a:off x="2613151" y="894076"/>
            <a:ext cx="1496398" cy="322558"/>
            <a:chOff x="4810350" y="-297775"/>
            <a:chExt cx="3151725" cy="679375"/>
          </a:xfrm>
        </p:grpSpPr>
        <p:sp>
          <p:nvSpPr>
            <p:cNvPr id="6905" name="Google Shape;6905;p42"/>
            <p:cNvSpPr/>
            <p:nvPr/>
          </p:nvSpPr>
          <p:spPr>
            <a:xfrm>
              <a:off x="4810350" y="-297775"/>
              <a:ext cx="3151725" cy="679375"/>
            </a:xfrm>
            <a:custGeom>
              <a:avLst/>
              <a:gdLst/>
              <a:ahLst/>
              <a:cxnLst/>
              <a:rect l="l" t="t" r="r" b="b"/>
              <a:pathLst>
                <a:path w="126069" h="27175" extrusionOk="0">
                  <a:moveTo>
                    <a:pt x="537" y="1"/>
                  </a:moveTo>
                  <a:lnTo>
                    <a:pt x="1757" y="1903"/>
                  </a:lnTo>
                  <a:lnTo>
                    <a:pt x="1" y="4733"/>
                  </a:lnTo>
                  <a:lnTo>
                    <a:pt x="1" y="5172"/>
                  </a:lnTo>
                  <a:lnTo>
                    <a:pt x="2099" y="6440"/>
                  </a:lnTo>
                  <a:lnTo>
                    <a:pt x="50" y="7270"/>
                  </a:lnTo>
                  <a:lnTo>
                    <a:pt x="2440" y="8636"/>
                  </a:lnTo>
                  <a:lnTo>
                    <a:pt x="781" y="12344"/>
                  </a:lnTo>
                  <a:lnTo>
                    <a:pt x="2440" y="13759"/>
                  </a:lnTo>
                  <a:lnTo>
                    <a:pt x="781" y="14734"/>
                  </a:lnTo>
                  <a:lnTo>
                    <a:pt x="1757" y="17662"/>
                  </a:lnTo>
                  <a:lnTo>
                    <a:pt x="440" y="21028"/>
                  </a:lnTo>
                  <a:lnTo>
                    <a:pt x="1904" y="24199"/>
                  </a:lnTo>
                  <a:lnTo>
                    <a:pt x="537" y="27175"/>
                  </a:lnTo>
                  <a:lnTo>
                    <a:pt x="125922" y="27175"/>
                  </a:lnTo>
                  <a:lnTo>
                    <a:pt x="125873" y="27077"/>
                  </a:lnTo>
                  <a:lnTo>
                    <a:pt x="124654" y="25224"/>
                  </a:lnTo>
                  <a:lnTo>
                    <a:pt x="126068" y="22931"/>
                  </a:lnTo>
                  <a:lnTo>
                    <a:pt x="126068" y="21711"/>
                  </a:lnTo>
                  <a:lnTo>
                    <a:pt x="124312" y="20686"/>
                  </a:lnTo>
                  <a:lnTo>
                    <a:pt x="126068" y="19955"/>
                  </a:lnTo>
                  <a:lnTo>
                    <a:pt x="126068" y="19662"/>
                  </a:lnTo>
                  <a:lnTo>
                    <a:pt x="124019" y="18491"/>
                  </a:lnTo>
                  <a:lnTo>
                    <a:pt x="125629" y="14783"/>
                  </a:lnTo>
                  <a:lnTo>
                    <a:pt x="124019" y="13368"/>
                  </a:lnTo>
                  <a:lnTo>
                    <a:pt x="125629" y="12393"/>
                  </a:lnTo>
                  <a:lnTo>
                    <a:pt x="124654" y="9416"/>
                  </a:lnTo>
                  <a:lnTo>
                    <a:pt x="125971" y="6099"/>
                  </a:lnTo>
                  <a:lnTo>
                    <a:pt x="124507" y="2928"/>
                  </a:lnTo>
                  <a:lnTo>
                    <a:pt x="125825" y="49"/>
                  </a:lnTo>
                  <a:lnTo>
                    <a:pt x="1074" y="49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42"/>
            <p:cNvSpPr/>
            <p:nvPr/>
          </p:nvSpPr>
          <p:spPr>
            <a:xfrm>
              <a:off x="4871350" y="-296550"/>
              <a:ext cx="160500" cy="80875"/>
            </a:xfrm>
            <a:custGeom>
              <a:avLst/>
              <a:gdLst/>
              <a:ahLst/>
              <a:cxnLst/>
              <a:rect l="l" t="t" r="r" b="b"/>
              <a:pathLst>
                <a:path w="6420" h="3235" extrusionOk="0">
                  <a:moveTo>
                    <a:pt x="4440" y="196"/>
                  </a:moveTo>
                  <a:cubicBezTo>
                    <a:pt x="4928" y="196"/>
                    <a:pt x="5660" y="196"/>
                    <a:pt x="5757" y="781"/>
                  </a:cubicBezTo>
                  <a:cubicBezTo>
                    <a:pt x="5757" y="879"/>
                    <a:pt x="5708" y="976"/>
                    <a:pt x="5757" y="1025"/>
                  </a:cubicBezTo>
                  <a:lnTo>
                    <a:pt x="5708" y="1025"/>
                  </a:lnTo>
                  <a:cubicBezTo>
                    <a:pt x="5464" y="976"/>
                    <a:pt x="5221" y="976"/>
                    <a:pt x="4977" y="879"/>
                  </a:cubicBezTo>
                  <a:cubicBezTo>
                    <a:pt x="4537" y="781"/>
                    <a:pt x="4098" y="635"/>
                    <a:pt x="3659" y="439"/>
                  </a:cubicBezTo>
                  <a:lnTo>
                    <a:pt x="3367" y="439"/>
                  </a:lnTo>
                  <a:cubicBezTo>
                    <a:pt x="3318" y="439"/>
                    <a:pt x="3220" y="439"/>
                    <a:pt x="3123" y="488"/>
                  </a:cubicBezTo>
                  <a:cubicBezTo>
                    <a:pt x="3123" y="488"/>
                    <a:pt x="3171" y="439"/>
                    <a:pt x="3171" y="439"/>
                  </a:cubicBezTo>
                  <a:cubicBezTo>
                    <a:pt x="3171" y="391"/>
                    <a:pt x="3171" y="391"/>
                    <a:pt x="3171" y="391"/>
                  </a:cubicBezTo>
                  <a:lnTo>
                    <a:pt x="3318" y="391"/>
                  </a:lnTo>
                  <a:cubicBezTo>
                    <a:pt x="3318" y="342"/>
                    <a:pt x="3415" y="342"/>
                    <a:pt x="3415" y="342"/>
                  </a:cubicBezTo>
                  <a:cubicBezTo>
                    <a:pt x="3415" y="342"/>
                    <a:pt x="3562" y="342"/>
                    <a:pt x="3611" y="293"/>
                  </a:cubicBezTo>
                  <a:cubicBezTo>
                    <a:pt x="3903" y="244"/>
                    <a:pt x="4147" y="196"/>
                    <a:pt x="4440" y="196"/>
                  </a:cubicBezTo>
                  <a:close/>
                  <a:moveTo>
                    <a:pt x="3464" y="1122"/>
                  </a:moveTo>
                  <a:lnTo>
                    <a:pt x="3464" y="1122"/>
                  </a:lnTo>
                  <a:cubicBezTo>
                    <a:pt x="3659" y="1415"/>
                    <a:pt x="3854" y="1708"/>
                    <a:pt x="3952" y="2001"/>
                  </a:cubicBezTo>
                  <a:cubicBezTo>
                    <a:pt x="4050" y="2245"/>
                    <a:pt x="4147" y="2489"/>
                    <a:pt x="4147" y="2684"/>
                  </a:cubicBezTo>
                  <a:cubicBezTo>
                    <a:pt x="4147" y="2781"/>
                    <a:pt x="4147" y="2830"/>
                    <a:pt x="4147" y="2928"/>
                  </a:cubicBezTo>
                  <a:cubicBezTo>
                    <a:pt x="3659" y="2489"/>
                    <a:pt x="3513" y="1805"/>
                    <a:pt x="3464" y="1122"/>
                  </a:cubicBezTo>
                  <a:close/>
                  <a:moveTo>
                    <a:pt x="2830" y="830"/>
                  </a:moveTo>
                  <a:lnTo>
                    <a:pt x="2830" y="830"/>
                  </a:lnTo>
                  <a:cubicBezTo>
                    <a:pt x="2781" y="1220"/>
                    <a:pt x="2732" y="1562"/>
                    <a:pt x="2635" y="1903"/>
                  </a:cubicBezTo>
                  <a:cubicBezTo>
                    <a:pt x="2537" y="2147"/>
                    <a:pt x="2488" y="2391"/>
                    <a:pt x="2342" y="2635"/>
                  </a:cubicBezTo>
                  <a:cubicBezTo>
                    <a:pt x="2293" y="2732"/>
                    <a:pt x="2244" y="2830"/>
                    <a:pt x="2196" y="2879"/>
                  </a:cubicBezTo>
                  <a:cubicBezTo>
                    <a:pt x="2147" y="2928"/>
                    <a:pt x="2098" y="2976"/>
                    <a:pt x="2098" y="2976"/>
                  </a:cubicBezTo>
                  <a:cubicBezTo>
                    <a:pt x="1952" y="2928"/>
                    <a:pt x="1854" y="2928"/>
                    <a:pt x="1805" y="2732"/>
                  </a:cubicBezTo>
                  <a:cubicBezTo>
                    <a:pt x="1757" y="2586"/>
                    <a:pt x="1805" y="2391"/>
                    <a:pt x="1903" y="2245"/>
                  </a:cubicBezTo>
                  <a:cubicBezTo>
                    <a:pt x="2049" y="1854"/>
                    <a:pt x="2342" y="1464"/>
                    <a:pt x="2586" y="1122"/>
                  </a:cubicBezTo>
                  <a:cubicBezTo>
                    <a:pt x="2635" y="1025"/>
                    <a:pt x="2732" y="927"/>
                    <a:pt x="2830" y="830"/>
                  </a:cubicBezTo>
                  <a:close/>
                  <a:moveTo>
                    <a:pt x="49" y="0"/>
                  </a:moveTo>
                  <a:cubicBezTo>
                    <a:pt x="0" y="147"/>
                    <a:pt x="49" y="342"/>
                    <a:pt x="195" y="488"/>
                  </a:cubicBezTo>
                  <a:cubicBezTo>
                    <a:pt x="461" y="754"/>
                    <a:pt x="904" y="783"/>
                    <a:pt x="1317" y="783"/>
                  </a:cubicBezTo>
                  <a:cubicBezTo>
                    <a:pt x="1435" y="783"/>
                    <a:pt x="1551" y="781"/>
                    <a:pt x="1659" y="781"/>
                  </a:cubicBezTo>
                  <a:cubicBezTo>
                    <a:pt x="1952" y="732"/>
                    <a:pt x="2244" y="683"/>
                    <a:pt x="2537" y="635"/>
                  </a:cubicBezTo>
                  <a:lnTo>
                    <a:pt x="2537" y="635"/>
                  </a:lnTo>
                  <a:cubicBezTo>
                    <a:pt x="2342" y="830"/>
                    <a:pt x="2196" y="1025"/>
                    <a:pt x="2001" y="1220"/>
                  </a:cubicBezTo>
                  <a:cubicBezTo>
                    <a:pt x="1708" y="1610"/>
                    <a:pt x="1366" y="2098"/>
                    <a:pt x="1220" y="2586"/>
                  </a:cubicBezTo>
                  <a:cubicBezTo>
                    <a:pt x="1131" y="2988"/>
                    <a:pt x="1368" y="3226"/>
                    <a:pt x="1746" y="3226"/>
                  </a:cubicBezTo>
                  <a:cubicBezTo>
                    <a:pt x="1781" y="3226"/>
                    <a:pt x="1817" y="3224"/>
                    <a:pt x="1854" y="3220"/>
                  </a:cubicBezTo>
                  <a:cubicBezTo>
                    <a:pt x="2440" y="3172"/>
                    <a:pt x="2830" y="2781"/>
                    <a:pt x="3074" y="2245"/>
                  </a:cubicBezTo>
                  <a:cubicBezTo>
                    <a:pt x="3074" y="2293"/>
                    <a:pt x="3074" y="2342"/>
                    <a:pt x="3123" y="2391"/>
                  </a:cubicBezTo>
                  <a:cubicBezTo>
                    <a:pt x="3255" y="2832"/>
                    <a:pt x="3467" y="3234"/>
                    <a:pt x="3941" y="3234"/>
                  </a:cubicBezTo>
                  <a:cubicBezTo>
                    <a:pt x="3990" y="3234"/>
                    <a:pt x="4043" y="3230"/>
                    <a:pt x="4098" y="3220"/>
                  </a:cubicBezTo>
                  <a:cubicBezTo>
                    <a:pt x="4294" y="3172"/>
                    <a:pt x="4586" y="3074"/>
                    <a:pt x="4684" y="2879"/>
                  </a:cubicBezTo>
                  <a:cubicBezTo>
                    <a:pt x="4781" y="2635"/>
                    <a:pt x="4733" y="2342"/>
                    <a:pt x="4684" y="2147"/>
                  </a:cubicBezTo>
                  <a:cubicBezTo>
                    <a:pt x="4537" y="1757"/>
                    <a:pt x="4342" y="1366"/>
                    <a:pt x="4098" y="1025"/>
                  </a:cubicBezTo>
                  <a:lnTo>
                    <a:pt x="4098" y="1025"/>
                  </a:lnTo>
                  <a:cubicBezTo>
                    <a:pt x="4391" y="1122"/>
                    <a:pt x="4733" y="1171"/>
                    <a:pt x="5025" y="1220"/>
                  </a:cubicBezTo>
                  <a:cubicBezTo>
                    <a:pt x="5121" y="1231"/>
                    <a:pt x="5241" y="1239"/>
                    <a:pt x="5371" y="1239"/>
                  </a:cubicBezTo>
                  <a:cubicBezTo>
                    <a:pt x="5838" y="1239"/>
                    <a:pt x="6419" y="1131"/>
                    <a:pt x="6343" y="635"/>
                  </a:cubicBezTo>
                  <a:cubicBezTo>
                    <a:pt x="6294" y="196"/>
                    <a:pt x="5855" y="49"/>
                    <a:pt x="5416" y="0"/>
                  </a:cubicBezTo>
                  <a:lnTo>
                    <a:pt x="4635" y="0"/>
                  </a:lnTo>
                  <a:cubicBezTo>
                    <a:pt x="4453" y="0"/>
                    <a:pt x="4271" y="0"/>
                    <a:pt x="4089" y="40"/>
                  </a:cubicBezTo>
                  <a:lnTo>
                    <a:pt x="4089" y="40"/>
                  </a:lnTo>
                  <a:cubicBezTo>
                    <a:pt x="4122" y="26"/>
                    <a:pt x="4147" y="0"/>
                    <a:pt x="4147" y="0"/>
                  </a:cubicBezTo>
                  <a:lnTo>
                    <a:pt x="3659" y="0"/>
                  </a:lnTo>
                  <a:cubicBezTo>
                    <a:pt x="3513" y="98"/>
                    <a:pt x="3318" y="196"/>
                    <a:pt x="3123" y="244"/>
                  </a:cubicBezTo>
                  <a:cubicBezTo>
                    <a:pt x="3025" y="293"/>
                    <a:pt x="2976" y="342"/>
                    <a:pt x="3025" y="342"/>
                  </a:cubicBezTo>
                  <a:cubicBezTo>
                    <a:pt x="2976" y="342"/>
                    <a:pt x="2879" y="391"/>
                    <a:pt x="2879" y="391"/>
                  </a:cubicBezTo>
                  <a:lnTo>
                    <a:pt x="2732" y="391"/>
                  </a:lnTo>
                  <a:cubicBezTo>
                    <a:pt x="2586" y="439"/>
                    <a:pt x="2391" y="488"/>
                    <a:pt x="2244" y="488"/>
                  </a:cubicBezTo>
                  <a:cubicBezTo>
                    <a:pt x="2049" y="513"/>
                    <a:pt x="1830" y="537"/>
                    <a:pt x="1610" y="537"/>
                  </a:cubicBezTo>
                  <a:cubicBezTo>
                    <a:pt x="1391" y="537"/>
                    <a:pt x="1171" y="513"/>
                    <a:pt x="976" y="439"/>
                  </a:cubicBezTo>
                  <a:cubicBezTo>
                    <a:pt x="830" y="391"/>
                    <a:pt x="683" y="293"/>
                    <a:pt x="634" y="147"/>
                  </a:cubicBezTo>
                  <a:cubicBezTo>
                    <a:pt x="634" y="98"/>
                    <a:pt x="634" y="49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42"/>
            <p:cNvSpPr/>
            <p:nvPr/>
          </p:nvSpPr>
          <p:spPr>
            <a:xfrm>
              <a:off x="5277500" y="-296550"/>
              <a:ext cx="163475" cy="92950"/>
            </a:xfrm>
            <a:custGeom>
              <a:avLst/>
              <a:gdLst/>
              <a:ahLst/>
              <a:cxnLst/>
              <a:rect l="l" t="t" r="r" b="b"/>
              <a:pathLst>
                <a:path w="6539" h="3718" extrusionOk="0">
                  <a:moveTo>
                    <a:pt x="4828" y="161"/>
                  </a:moveTo>
                  <a:cubicBezTo>
                    <a:pt x="5034" y="161"/>
                    <a:pt x="5234" y="184"/>
                    <a:pt x="5416" y="244"/>
                  </a:cubicBezTo>
                  <a:cubicBezTo>
                    <a:pt x="5709" y="391"/>
                    <a:pt x="5904" y="781"/>
                    <a:pt x="5660" y="1074"/>
                  </a:cubicBezTo>
                  <a:lnTo>
                    <a:pt x="5318" y="1074"/>
                  </a:lnTo>
                  <a:cubicBezTo>
                    <a:pt x="5074" y="1025"/>
                    <a:pt x="4879" y="927"/>
                    <a:pt x="4635" y="830"/>
                  </a:cubicBezTo>
                  <a:cubicBezTo>
                    <a:pt x="4343" y="732"/>
                    <a:pt x="4050" y="586"/>
                    <a:pt x="3757" y="439"/>
                  </a:cubicBezTo>
                  <a:cubicBezTo>
                    <a:pt x="3744" y="426"/>
                    <a:pt x="3717" y="420"/>
                    <a:pt x="3682" y="420"/>
                  </a:cubicBezTo>
                  <a:cubicBezTo>
                    <a:pt x="3585" y="420"/>
                    <a:pt x="3425" y="466"/>
                    <a:pt x="3318" y="537"/>
                  </a:cubicBezTo>
                  <a:cubicBezTo>
                    <a:pt x="3172" y="537"/>
                    <a:pt x="2977" y="635"/>
                    <a:pt x="2928" y="683"/>
                  </a:cubicBezTo>
                  <a:cubicBezTo>
                    <a:pt x="2781" y="1025"/>
                    <a:pt x="2635" y="1318"/>
                    <a:pt x="2440" y="1610"/>
                  </a:cubicBezTo>
                  <a:cubicBezTo>
                    <a:pt x="2294" y="1854"/>
                    <a:pt x="2098" y="2098"/>
                    <a:pt x="1903" y="2342"/>
                  </a:cubicBezTo>
                  <a:cubicBezTo>
                    <a:pt x="1806" y="2440"/>
                    <a:pt x="1611" y="2684"/>
                    <a:pt x="1415" y="2732"/>
                  </a:cubicBezTo>
                  <a:cubicBezTo>
                    <a:pt x="1220" y="2732"/>
                    <a:pt x="976" y="2537"/>
                    <a:pt x="879" y="2391"/>
                  </a:cubicBezTo>
                  <a:cubicBezTo>
                    <a:pt x="830" y="2245"/>
                    <a:pt x="879" y="2049"/>
                    <a:pt x="976" y="1903"/>
                  </a:cubicBezTo>
                  <a:cubicBezTo>
                    <a:pt x="1269" y="1513"/>
                    <a:pt x="1757" y="1220"/>
                    <a:pt x="2196" y="976"/>
                  </a:cubicBezTo>
                  <a:cubicBezTo>
                    <a:pt x="2538" y="830"/>
                    <a:pt x="2830" y="635"/>
                    <a:pt x="3172" y="488"/>
                  </a:cubicBezTo>
                  <a:cubicBezTo>
                    <a:pt x="3318" y="439"/>
                    <a:pt x="3318" y="391"/>
                    <a:pt x="3367" y="391"/>
                  </a:cubicBezTo>
                  <a:cubicBezTo>
                    <a:pt x="3416" y="391"/>
                    <a:pt x="3464" y="342"/>
                    <a:pt x="3513" y="342"/>
                  </a:cubicBezTo>
                  <a:cubicBezTo>
                    <a:pt x="3884" y="275"/>
                    <a:pt x="4370" y="161"/>
                    <a:pt x="4828" y="161"/>
                  </a:cubicBezTo>
                  <a:close/>
                  <a:moveTo>
                    <a:pt x="3464" y="1122"/>
                  </a:moveTo>
                  <a:cubicBezTo>
                    <a:pt x="3562" y="1269"/>
                    <a:pt x="3660" y="1464"/>
                    <a:pt x="3708" y="1659"/>
                  </a:cubicBezTo>
                  <a:cubicBezTo>
                    <a:pt x="3904" y="2196"/>
                    <a:pt x="4050" y="2928"/>
                    <a:pt x="3660" y="3318"/>
                  </a:cubicBezTo>
                  <a:cubicBezTo>
                    <a:pt x="3611" y="3367"/>
                    <a:pt x="3611" y="3367"/>
                    <a:pt x="3562" y="3367"/>
                  </a:cubicBezTo>
                  <a:cubicBezTo>
                    <a:pt x="3464" y="3220"/>
                    <a:pt x="3464" y="3074"/>
                    <a:pt x="3416" y="2928"/>
                  </a:cubicBezTo>
                  <a:cubicBezTo>
                    <a:pt x="3367" y="2440"/>
                    <a:pt x="3367" y="2001"/>
                    <a:pt x="3416" y="1513"/>
                  </a:cubicBezTo>
                  <a:cubicBezTo>
                    <a:pt x="3416" y="1366"/>
                    <a:pt x="3464" y="1269"/>
                    <a:pt x="3464" y="1122"/>
                  </a:cubicBezTo>
                  <a:close/>
                  <a:moveTo>
                    <a:pt x="1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22" y="616"/>
                    <a:pt x="747" y="746"/>
                    <a:pt x="1263" y="746"/>
                  </a:cubicBezTo>
                  <a:cubicBezTo>
                    <a:pt x="1369" y="746"/>
                    <a:pt x="1470" y="740"/>
                    <a:pt x="1562" y="732"/>
                  </a:cubicBezTo>
                  <a:cubicBezTo>
                    <a:pt x="1757" y="732"/>
                    <a:pt x="1952" y="732"/>
                    <a:pt x="2147" y="683"/>
                  </a:cubicBezTo>
                  <a:lnTo>
                    <a:pt x="2147" y="683"/>
                  </a:lnTo>
                  <a:cubicBezTo>
                    <a:pt x="2050" y="781"/>
                    <a:pt x="1952" y="830"/>
                    <a:pt x="1806" y="879"/>
                  </a:cubicBezTo>
                  <a:cubicBezTo>
                    <a:pt x="1318" y="1171"/>
                    <a:pt x="732" y="1513"/>
                    <a:pt x="391" y="2001"/>
                  </a:cubicBezTo>
                  <a:cubicBezTo>
                    <a:pt x="98" y="2489"/>
                    <a:pt x="488" y="2928"/>
                    <a:pt x="1025" y="2976"/>
                  </a:cubicBezTo>
                  <a:cubicBezTo>
                    <a:pt x="1080" y="2984"/>
                    <a:pt x="1134" y="2988"/>
                    <a:pt x="1188" y="2988"/>
                  </a:cubicBezTo>
                  <a:cubicBezTo>
                    <a:pt x="1801" y="2988"/>
                    <a:pt x="2325" y="2498"/>
                    <a:pt x="2684" y="2049"/>
                  </a:cubicBezTo>
                  <a:cubicBezTo>
                    <a:pt x="2733" y="2001"/>
                    <a:pt x="2781" y="1903"/>
                    <a:pt x="2830" y="1854"/>
                  </a:cubicBezTo>
                  <a:lnTo>
                    <a:pt x="2830" y="1854"/>
                  </a:lnTo>
                  <a:cubicBezTo>
                    <a:pt x="2781" y="2342"/>
                    <a:pt x="2781" y="2830"/>
                    <a:pt x="2879" y="3269"/>
                  </a:cubicBezTo>
                  <a:cubicBezTo>
                    <a:pt x="2942" y="3586"/>
                    <a:pt x="3150" y="3718"/>
                    <a:pt x="3394" y="3718"/>
                  </a:cubicBezTo>
                  <a:cubicBezTo>
                    <a:pt x="3526" y="3718"/>
                    <a:pt x="3669" y="3679"/>
                    <a:pt x="3806" y="3611"/>
                  </a:cubicBezTo>
                  <a:cubicBezTo>
                    <a:pt x="4440" y="3269"/>
                    <a:pt x="4587" y="2635"/>
                    <a:pt x="4440" y="2001"/>
                  </a:cubicBezTo>
                  <a:cubicBezTo>
                    <a:pt x="4391" y="1708"/>
                    <a:pt x="4294" y="1415"/>
                    <a:pt x="4148" y="1122"/>
                  </a:cubicBezTo>
                  <a:lnTo>
                    <a:pt x="4148" y="1122"/>
                  </a:lnTo>
                  <a:cubicBezTo>
                    <a:pt x="4521" y="1278"/>
                    <a:pt x="4915" y="1394"/>
                    <a:pt x="5291" y="1394"/>
                  </a:cubicBezTo>
                  <a:cubicBezTo>
                    <a:pt x="5503" y="1394"/>
                    <a:pt x="5710" y="1357"/>
                    <a:pt x="5904" y="1269"/>
                  </a:cubicBezTo>
                  <a:cubicBezTo>
                    <a:pt x="6343" y="1074"/>
                    <a:pt x="6538" y="537"/>
                    <a:pt x="6197" y="196"/>
                  </a:cubicBezTo>
                  <a:cubicBezTo>
                    <a:pt x="6099" y="98"/>
                    <a:pt x="6001" y="49"/>
                    <a:pt x="5855" y="0"/>
                  </a:cubicBezTo>
                  <a:lnTo>
                    <a:pt x="1952" y="0"/>
                  </a:lnTo>
                  <a:cubicBezTo>
                    <a:pt x="2245" y="98"/>
                    <a:pt x="2489" y="196"/>
                    <a:pt x="2781" y="293"/>
                  </a:cubicBezTo>
                  <a:lnTo>
                    <a:pt x="3025" y="293"/>
                  </a:lnTo>
                  <a:cubicBezTo>
                    <a:pt x="2750" y="368"/>
                    <a:pt x="2192" y="495"/>
                    <a:pt x="1682" y="495"/>
                  </a:cubicBezTo>
                  <a:cubicBezTo>
                    <a:pt x="1197" y="495"/>
                    <a:pt x="754" y="381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42"/>
            <p:cNvSpPr/>
            <p:nvPr/>
          </p:nvSpPr>
          <p:spPr>
            <a:xfrm>
              <a:off x="5367750" y="-211175"/>
              <a:ext cx="850" cy="575"/>
            </a:xfrm>
            <a:custGeom>
              <a:avLst/>
              <a:gdLst/>
              <a:ahLst/>
              <a:cxnLst/>
              <a:rect l="l" t="t" r="r" b="b"/>
              <a:pathLst>
                <a:path w="34" h="23" extrusionOk="0">
                  <a:moveTo>
                    <a:pt x="1" y="0"/>
                  </a:moveTo>
                  <a:cubicBezTo>
                    <a:pt x="1" y="17"/>
                    <a:pt x="6" y="22"/>
                    <a:pt x="12" y="22"/>
                  </a:cubicBezTo>
                  <a:cubicBezTo>
                    <a:pt x="23" y="22"/>
                    <a:pt x="3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42"/>
            <p:cNvSpPr/>
            <p:nvPr/>
          </p:nvSpPr>
          <p:spPr>
            <a:xfrm>
              <a:off x="5683650" y="-296550"/>
              <a:ext cx="159550" cy="82050"/>
            </a:xfrm>
            <a:custGeom>
              <a:avLst/>
              <a:gdLst/>
              <a:ahLst/>
              <a:cxnLst/>
              <a:rect l="l" t="t" r="r" b="b"/>
              <a:pathLst>
                <a:path w="6382" h="3282" extrusionOk="0">
                  <a:moveTo>
                    <a:pt x="4776" y="225"/>
                  </a:moveTo>
                  <a:cubicBezTo>
                    <a:pt x="5195" y="225"/>
                    <a:pt x="5682" y="327"/>
                    <a:pt x="5758" y="781"/>
                  </a:cubicBezTo>
                  <a:cubicBezTo>
                    <a:pt x="5758" y="830"/>
                    <a:pt x="5758" y="927"/>
                    <a:pt x="5709" y="976"/>
                  </a:cubicBezTo>
                  <a:lnTo>
                    <a:pt x="5660" y="976"/>
                  </a:lnTo>
                  <a:cubicBezTo>
                    <a:pt x="5416" y="976"/>
                    <a:pt x="5172" y="927"/>
                    <a:pt x="4928" y="879"/>
                  </a:cubicBezTo>
                  <a:cubicBezTo>
                    <a:pt x="4489" y="732"/>
                    <a:pt x="4001" y="586"/>
                    <a:pt x="3562" y="391"/>
                  </a:cubicBezTo>
                  <a:lnTo>
                    <a:pt x="3465" y="391"/>
                  </a:lnTo>
                  <a:cubicBezTo>
                    <a:pt x="3758" y="342"/>
                    <a:pt x="4099" y="244"/>
                    <a:pt x="4441" y="244"/>
                  </a:cubicBezTo>
                  <a:cubicBezTo>
                    <a:pt x="4539" y="233"/>
                    <a:pt x="4654" y="225"/>
                    <a:pt x="4776" y="225"/>
                  </a:cubicBezTo>
                  <a:close/>
                  <a:moveTo>
                    <a:pt x="3465" y="1171"/>
                  </a:moveTo>
                  <a:lnTo>
                    <a:pt x="3465" y="1171"/>
                  </a:lnTo>
                  <a:cubicBezTo>
                    <a:pt x="3660" y="1415"/>
                    <a:pt x="3806" y="1708"/>
                    <a:pt x="3904" y="2001"/>
                  </a:cubicBezTo>
                  <a:cubicBezTo>
                    <a:pt x="4001" y="2196"/>
                    <a:pt x="4099" y="2440"/>
                    <a:pt x="4148" y="2684"/>
                  </a:cubicBezTo>
                  <a:cubicBezTo>
                    <a:pt x="4148" y="2781"/>
                    <a:pt x="4099" y="2879"/>
                    <a:pt x="4099" y="2928"/>
                  </a:cubicBezTo>
                  <a:cubicBezTo>
                    <a:pt x="4050" y="2879"/>
                    <a:pt x="3953" y="2830"/>
                    <a:pt x="3953" y="2781"/>
                  </a:cubicBezTo>
                  <a:cubicBezTo>
                    <a:pt x="3855" y="2732"/>
                    <a:pt x="3806" y="2635"/>
                    <a:pt x="3758" y="2537"/>
                  </a:cubicBezTo>
                  <a:cubicBezTo>
                    <a:pt x="3660" y="2293"/>
                    <a:pt x="3611" y="2049"/>
                    <a:pt x="3562" y="1854"/>
                  </a:cubicBezTo>
                  <a:cubicBezTo>
                    <a:pt x="3514" y="1610"/>
                    <a:pt x="3465" y="1415"/>
                    <a:pt x="3465" y="1171"/>
                  </a:cubicBezTo>
                  <a:close/>
                  <a:moveTo>
                    <a:pt x="2782" y="879"/>
                  </a:moveTo>
                  <a:cubicBezTo>
                    <a:pt x="2733" y="1220"/>
                    <a:pt x="2684" y="1562"/>
                    <a:pt x="2587" y="1854"/>
                  </a:cubicBezTo>
                  <a:cubicBezTo>
                    <a:pt x="2538" y="2098"/>
                    <a:pt x="2440" y="2391"/>
                    <a:pt x="2343" y="2586"/>
                  </a:cubicBezTo>
                  <a:cubicBezTo>
                    <a:pt x="2294" y="2684"/>
                    <a:pt x="2245" y="2781"/>
                    <a:pt x="2148" y="2879"/>
                  </a:cubicBezTo>
                  <a:cubicBezTo>
                    <a:pt x="2148" y="2879"/>
                    <a:pt x="2001" y="2976"/>
                    <a:pt x="2050" y="2976"/>
                  </a:cubicBezTo>
                  <a:cubicBezTo>
                    <a:pt x="2033" y="2978"/>
                    <a:pt x="2017" y="2980"/>
                    <a:pt x="2002" y="2980"/>
                  </a:cubicBezTo>
                  <a:cubicBezTo>
                    <a:pt x="1668" y="2980"/>
                    <a:pt x="1761" y="2480"/>
                    <a:pt x="1855" y="2293"/>
                  </a:cubicBezTo>
                  <a:cubicBezTo>
                    <a:pt x="2001" y="1854"/>
                    <a:pt x="2294" y="1513"/>
                    <a:pt x="2587" y="1171"/>
                  </a:cubicBezTo>
                  <a:cubicBezTo>
                    <a:pt x="2635" y="1074"/>
                    <a:pt x="2684" y="976"/>
                    <a:pt x="2782" y="879"/>
                  </a:cubicBezTo>
                  <a:close/>
                  <a:moveTo>
                    <a:pt x="1" y="0"/>
                  </a:moveTo>
                  <a:cubicBezTo>
                    <a:pt x="1" y="147"/>
                    <a:pt x="1" y="342"/>
                    <a:pt x="147" y="488"/>
                  </a:cubicBezTo>
                  <a:cubicBezTo>
                    <a:pt x="407" y="748"/>
                    <a:pt x="776" y="813"/>
                    <a:pt x="1137" y="813"/>
                  </a:cubicBezTo>
                  <a:cubicBezTo>
                    <a:pt x="1318" y="813"/>
                    <a:pt x="1497" y="797"/>
                    <a:pt x="1660" y="781"/>
                  </a:cubicBezTo>
                  <a:cubicBezTo>
                    <a:pt x="1904" y="781"/>
                    <a:pt x="2148" y="732"/>
                    <a:pt x="2391" y="683"/>
                  </a:cubicBezTo>
                  <a:lnTo>
                    <a:pt x="2391" y="683"/>
                  </a:lnTo>
                  <a:cubicBezTo>
                    <a:pt x="2245" y="879"/>
                    <a:pt x="2099" y="1025"/>
                    <a:pt x="1952" y="1220"/>
                  </a:cubicBezTo>
                  <a:cubicBezTo>
                    <a:pt x="1660" y="1610"/>
                    <a:pt x="1318" y="2049"/>
                    <a:pt x="1221" y="2537"/>
                  </a:cubicBezTo>
                  <a:cubicBezTo>
                    <a:pt x="1074" y="3025"/>
                    <a:pt x="1367" y="3269"/>
                    <a:pt x="1806" y="3269"/>
                  </a:cubicBezTo>
                  <a:cubicBezTo>
                    <a:pt x="2440" y="3269"/>
                    <a:pt x="2831" y="2830"/>
                    <a:pt x="3026" y="2293"/>
                  </a:cubicBezTo>
                  <a:cubicBezTo>
                    <a:pt x="3026" y="2293"/>
                    <a:pt x="3026" y="2245"/>
                    <a:pt x="3026" y="2245"/>
                  </a:cubicBezTo>
                  <a:cubicBezTo>
                    <a:pt x="3075" y="2293"/>
                    <a:pt x="3075" y="2342"/>
                    <a:pt x="3075" y="2391"/>
                  </a:cubicBezTo>
                  <a:cubicBezTo>
                    <a:pt x="3208" y="2836"/>
                    <a:pt x="3464" y="3282"/>
                    <a:pt x="3953" y="3282"/>
                  </a:cubicBezTo>
                  <a:cubicBezTo>
                    <a:pt x="3999" y="3282"/>
                    <a:pt x="4048" y="3278"/>
                    <a:pt x="4099" y="3269"/>
                  </a:cubicBezTo>
                  <a:cubicBezTo>
                    <a:pt x="5172" y="3074"/>
                    <a:pt x="4636" y="1854"/>
                    <a:pt x="4099" y="1025"/>
                  </a:cubicBezTo>
                  <a:lnTo>
                    <a:pt x="4099" y="1025"/>
                  </a:lnTo>
                  <a:cubicBezTo>
                    <a:pt x="4392" y="1122"/>
                    <a:pt x="4733" y="1220"/>
                    <a:pt x="5075" y="1269"/>
                  </a:cubicBezTo>
                  <a:cubicBezTo>
                    <a:pt x="5167" y="1279"/>
                    <a:pt x="5280" y="1287"/>
                    <a:pt x="5398" y="1287"/>
                  </a:cubicBezTo>
                  <a:cubicBezTo>
                    <a:pt x="5843" y="1287"/>
                    <a:pt x="6382" y="1174"/>
                    <a:pt x="6343" y="635"/>
                  </a:cubicBezTo>
                  <a:cubicBezTo>
                    <a:pt x="6246" y="244"/>
                    <a:pt x="5953" y="49"/>
                    <a:pt x="5563" y="0"/>
                  </a:cubicBezTo>
                  <a:lnTo>
                    <a:pt x="3514" y="0"/>
                  </a:lnTo>
                  <a:cubicBezTo>
                    <a:pt x="3416" y="49"/>
                    <a:pt x="3270" y="98"/>
                    <a:pt x="3172" y="196"/>
                  </a:cubicBezTo>
                  <a:cubicBezTo>
                    <a:pt x="3026" y="244"/>
                    <a:pt x="3026" y="293"/>
                    <a:pt x="2977" y="293"/>
                  </a:cubicBezTo>
                  <a:cubicBezTo>
                    <a:pt x="2928" y="293"/>
                    <a:pt x="2879" y="293"/>
                    <a:pt x="2831" y="342"/>
                  </a:cubicBezTo>
                  <a:cubicBezTo>
                    <a:pt x="2479" y="438"/>
                    <a:pt x="2023" y="534"/>
                    <a:pt x="1586" y="534"/>
                  </a:cubicBezTo>
                  <a:cubicBezTo>
                    <a:pt x="1355" y="534"/>
                    <a:pt x="1130" y="507"/>
                    <a:pt x="928" y="439"/>
                  </a:cubicBezTo>
                  <a:cubicBezTo>
                    <a:pt x="781" y="391"/>
                    <a:pt x="684" y="293"/>
                    <a:pt x="586" y="98"/>
                  </a:cubicBezTo>
                  <a:cubicBezTo>
                    <a:pt x="586" y="98"/>
                    <a:pt x="586" y="49"/>
                    <a:pt x="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42"/>
            <p:cNvSpPr/>
            <p:nvPr/>
          </p:nvSpPr>
          <p:spPr>
            <a:xfrm>
              <a:off x="6089825" y="-296550"/>
              <a:ext cx="163450" cy="92625"/>
            </a:xfrm>
            <a:custGeom>
              <a:avLst/>
              <a:gdLst/>
              <a:ahLst/>
              <a:cxnLst/>
              <a:rect l="l" t="t" r="r" b="b"/>
              <a:pathLst>
                <a:path w="6538" h="3705" extrusionOk="0">
                  <a:moveTo>
                    <a:pt x="4757" y="147"/>
                  </a:moveTo>
                  <a:cubicBezTo>
                    <a:pt x="4964" y="147"/>
                    <a:pt x="5172" y="171"/>
                    <a:pt x="5367" y="244"/>
                  </a:cubicBezTo>
                  <a:cubicBezTo>
                    <a:pt x="5513" y="293"/>
                    <a:pt x="5660" y="391"/>
                    <a:pt x="5708" y="586"/>
                  </a:cubicBezTo>
                  <a:cubicBezTo>
                    <a:pt x="5757" y="781"/>
                    <a:pt x="5708" y="927"/>
                    <a:pt x="5611" y="1074"/>
                  </a:cubicBezTo>
                  <a:cubicBezTo>
                    <a:pt x="5611" y="1122"/>
                    <a:pt x="5611" y="1122"/>
                    <a:pt x="5611" y="1122"/>
                  </a:cubicBezTo>
                  <a:cubicBezTo>
                    <a:pt x="5562" y="1098"/>
                    <a:pt x="5513" y="1098"/>
                    <a:pt x="5464" y="1098"/>
                  </a:cubicBezTo>
                  <a:cubicBezTo>
                    <a:pt x="5416" y="1098"/>
                    <a:pt x="5367" y="1098"/>
                    <a:pt x="5318" y="1074"/>
                  </a:cubicBezTo>
                  <a:cubicBezTo>
                    <a:pt x="5074" y="1025"/>
                    <a:pt x="4879" y="976"/>
                    <a:pt x="4684" y="879"/>
                  </a:cubicBezTo>
                  <a:cubicBezTo>
                    <a:pt x="4342" y="781"/>
                    <a:pt x="4050" y="635"/>
                    <a:pt x="3757" y="488"/>
                  </a:cubicBezTo>
                  <a:cubicBezTo>
                    <a:pt x="3743" y="474"/>
                    <a:pt x="3712" y="468"/>
                    <a:pt x="3671" y="468"/>
                  </a:cubicBezTo>
                  <a:cubicBezTo>
                    <a:pt x="3574" y="468"/>
                    <a:pt x="3421" y="503"/>
                    <a:pt x="3318" y="537"/>
                  </a:cubicBezTo>
                  <a:cubicBezTo>
                    <a:pt x="3171" y="586"/>
                    <a:pt x="2927" y="635"/>
                    <a:pt x="2927" y="732"/>
                  </a:cubicBezTo>
                  <a:cubicBezTo>
                    <a:pt x="2781" y="1025"/>
                    <a:pt x="2586" y="1318"/>
                    <a:pt x="2440" y="1610"/>
                  </a:cubicBezTo>
                  <a:cubicBezTo>
                    <a:pt x="2244" y="1903"/>
                    <a:pt x="2098" y="2147"/>
                    <a:pt x="1854" y="2342"/>
                  </a:cubicBezTo>
                  <a:cubicBezTo>
                    <a:pt x="1805" y="2440"/>
                    <a:pt x="1708" y="2537"/>
                    <a:pt x="1561" y="2635"/>
                  </a:cubicBezTo>
                  <a:cubicBezTo>
                    <a:pt x="1513" y="2684"/>
                    <a:pt x="1415" y="2732"/>
                    <a:pt x="1415" y="2732"/>
                  </a:cubicBezTo>
                  <a:cubicBezTo>
                    <a:pt x="1220" y="2732"/>
                    <a:pt x="927" y="2537"/>
                    <a:pt x="878" y="2391"/>
                  </a:cubicBezTo>
                  <a:cubicBezTo>
                    <a:pt x="781" y="2196"/>
                    <a:pt x="878" y="2049"/>
                    <a:pt x="976" y="1903"/>
                  </a:cubicBezTo>
                  <a:cubicBezTo>
                    <a:pt x="1269" y="1464"/>
                    <a:pt x="1757" y="1171"/>
                    <a:pt x="2196" y="927"/>
                  </a:cubicBezTo>
                  <a:cubicBezTo>
                    <a:pt x="2537" y="781"/>
                    <a:pt x="2879" y="586"/>
                    <a:pt x="3220" y="439"/>
                  </a:cubicBezTo>
                  <a:cubicBezTo>
                    <a:pt x="3318" y="391"/>
                    <a:pt x="3367" y="391"/>
                    <a:pt x="3318" y="342"/>
                  </a:cubicBezTo>
                  <a:lnTo>
                    <a:pt x="3464" y="342"/>
                  </a:lnTo>
                  <a:cubicBezTo>
                    <a:pt x="3659" y="293"/>
                    <a:pt x="3854" y="244"/>
                    <a:pt x="4147" y="196"/>
                  </a:cubicBezTo>
                  <a:cubicBezTo>
                    <a:pt x="4342" y="171"/>
                    <a:pt x="4550" y="147"/>
                    <a:pt x="4757" y="147"/>
                  </a:cubicBezTo>
                  <a:close/>
                  <a:moveTo>
                    <a:pt x="3415" y="1074"/>
                  </a:moveTo>
                  <a:cubicBezTo>
                    <a:pt x="3806" y="1757"/>
                    <a:pt x="4147" y="2684"/>
                    <a:pt x="3659" y="3318"/>
                  </a:cubicBezTo>
                  <a:cubicBezTo>
                    <a:pt x="3659" y="3318"/>
                    <a:pt x="3611" y="3367"/>
                    <a:pt x="3562" y="3415"/>
                  </a:cubicBezTo>
                  <a:cubicBezTo>
                    <a:pt x="3562" y="3367"/>
                    <a:pt x="3562" y="3367"/>
                    <a:pt x="3562" y="3367"/>
                  </a:cubicBezTo>
                  <a:cubicBezTo>
                    <a:pt x="3415" y="3269"/>
                    <a:pt x="3415" y="3074"/>
                    <a:pt x="3367" y="2928"/>
                  </a:cubicBezTo>
                  <a:cubicBezTo>
                    <a:pt x="3318" y="2440"/>
                    <a:pt x="3367" y="2001"/>
                    <a:pt x="3367" y="1562"/>
                  </a:cubicBezTo>
                  <a:cubicBezTo>
                    <a:pt x="3415" y="1415"/>
                    <a:pt x="3415" y="1220"/>
                    <a:pt x="3415" y="1074"/>
                  </a:cubicBezTo>
                  <a:close/>
                  <a:moveTo>
                    <a:pt x="0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98" y="732"/>
                    <a:pt x="1025" y="732"/>
                    <a:pt x="1561" y="732"/>
                  </a:cubicBezTo>
                  <a:cubicBezTo>
                    <a:pt x="1757" y="732"/>
                    <a:pt x="2001" y="683"/>
                    <a:pt x="2244" y="635"/>
                  </a:cubicBezTo>
                  <a:lnTo>
                    <a:pt x="2244" y="635"/>
                  </a:lnTo>
                  <a:cubicBezTo>
                    <a:pt x="2098" y="732"/>
                    <a:pt x="1952" y="830"/>
                    <a:pt x="1757" y="927"/>
                  </a:cubicBezTo>
                  <a:cubicBezTo>
                    <a:pt x="1269" y="1171"/>
                    <a:pt x="634" y="1513"/>
                    <a:pt x="342" y="2049"/>
                  </a:cubicBezTo>
                  <a:cubicBezTo>
                    <a:pt x="49" y="2537"/>
                    <a:pt x="488" y="2928"/>
                    <a:pt x="976" y="2976"/>
                  </a:cubicBezTo>
                  <a:cubicBezTo>
                    <a:pt x="1008" y="2979"/>
                    <a:pt x="1039" y="2980"/>
                    <a:pt x="1070" y="2980"/>
                  </a:cubicBezTo>
                  <a:cubicBezTo>
                    <a:pt x="1713" y="2980"/>
                    <a:pt x="2265" y="2512"/>
                    <a:pt x="2684" y="2001"/>
                  </a:cubicBezTo>
                  <a:cubicBezTo>
                    <a:pt x="2684" y="1952"/>
                    <a:pt x="2732" y="1903"/>
                    <a:pt x="2781" y="1854"/>
                  </a:cubicBezTo>
                  <a:lnTo>
                    <a:pt x="2781" y="1854"/>
                  </a:lnTo>
                  <a:cubicBezTo>
                    <a:pt x="2732" y="2342"/>
                    <a:pt x="2732" y="2830"/>
                    <a:pt x="2830" y="3220"/>
                  </a:cubicBezTo>
                  <a:cubicBezTo>
                    <a:pt x="2897" y="3554"/>
                    <a:pt x="3100" y="3705"/>
                    <a:pt x="3362" y="3705"/>
                  </a:cubicBezTo>
                  <a:cubicBezTo>
                    <a:pt x="3484" y="3705"/>
                    <a:pt x="3618" y="3672"/>
                    <a:pt x="3757" y="3611"/>
                  </a:cubicBezTo>
                  <a:cubicBezTo>
                    <a:pt x="4391" y="3318"/>
                    <a:pt x="4537" y="2684"/>
                    <a:pt x="4440" y="2049"/>
                  </a:cubicBezTo>
                  <a:cubicBezTo>
                    <a:pt x="4391" y="1708"/>
                    <a:pt x="4245" y="1415"/>
                    <a:pt x="4147" y="1122"/>
                  </a:cubicBezTo>
                  <a:lnTo>
                    <a:pt x="4147" y="1122"/>
                  </a:lnTo>
                  <a:cubicBezTo>
                    <a:pt x="4483" y="1245"/>
                    <a:pt x="4858" y="1348"/>
                    <a:pt x="5223" y="1348"/>
                  </a:cubicBezTo>
                  <a:cubicBezTo>
                    <a:pt x="5440" y="1348"/>
                    <a:pt x="5654" y="1311"/>
                    <a:pt x="5855" y="1220"/>
                  </a:cubicBezTo>
                  <a:cubicBezTo>
                    <a:pt x="6245" y="1074"/>
                    <a:pt x="6538" y="586"/>
                    <a:pt x="6147" y="196"/>
                  </a:cubicBezTo>
                  <a:cubicBezTo>
                    <a:pt x="6050" y="98"/>
                    <a:pt x="5904" y="49"/>
                    <a:pt x="5806" y="0"/>
                  </a:cubicBezTo>
                  <a:lnTo>
                    <a:pt x="4196" y="0"/>
                  </a:lnTo>
                  <a:cubicBezTo>
                    <a:pt x="4098" y="0"/>
                    <a:pt x="3952" y="49"/>
                    <a:pt x="3854" y="49"/>
                  </a:cubicBezTo>
                  <a:cubicBezTo>
                    <a:pt x="3854" y="49"/>
                    <a:pt x="3854" y="0"/>
                    <a:pt x="3903" y="0"/>
                  </a:cubicBezTo>
                  <a:lnTo>
                    <a:pt x="2001" y="0"/>
                  </a:lnTo>
                  <a:cubicBezTo>
                    <a:pt x="2244" y="49"/>
                    <a:pt x="2488" y="147"/>
                    <a:pt x="2684" y="244"/>
                  </a:cubicBezTo>
                  <a:cubicBezTo>
                    <a:pt x="2700" y="261"/>
                    <a:pt x="2721" y="266"/>
                    <a:pt x="2749" y="266"/>
                  </a:cubicBezTo>
                  <a:cubicBezTo>
                    <a:pt x="2803" y="266"/>
                    <a:pt x="2879" y="244"/>
                    <a:pt x="2976" y="244"/>
                  </a:cubicBezTo>
                  <a:lnTo>
                    <a:pt x="3171" y="244"/>
                  </a:lnTo>
                  <a:cubicBezTo>
                    <a:pt x="3171" y="293"/>
                    <a:pt x="3171" y="293"/>
                    <a:pt x="3171" y="293"/>
                  </a:cubicBezTo>
                  <a:lnTo>
                    <a:pt x="3025" y="293"/>
                  </a:lnTo>
                  <a:cubicBezTo>
                    <a:pt x="2879" y="342"/>
                    <a:pt x="2879" y="342"/>
                    <a:pt x="2732" y="391"/>
                  </a:cubicBezTo>
                  <a:cubicBezTo>
                    <a:pt x="2440" y="439"/>
                    <a:pt x="2196" y="488"/>
                    <a:pt x="1903" y="488"/>
                  </a:cubicBezTo>
                  <a:cubicBezTo>
                    <a:pt x="1464" y="488"/>
                    <a:pt x="781" y="488"/>
                    <a:pt x="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42"/>
            <p:cNvSpPr/>
            <p:nvPr/>
          </p:nvSpPr>
          <p:spPr>
            <a:xfrm>
              <a:off x="6494750" y="-296550"/>
              <a:ext cx="159550" cy="80875"/>
            </a:xfrm>
            <a:custGeom>
              <a:avLst/>
              <a:gdLst/>
              <a:ahLst/>
              <a:cxnLst/>
              <a:rect l="l" t="t" r="r" b="b"/>
              <a:pathLst>
                <a:path w="6382" h="3235" extrusionOk="0">
                  <a:moveTo>
                    <a:pt x="4440" y="196"/>
                  </a:moveTo>
                  <a:cubicBezTo>
                    <a:pt x="4880" y="196"/>
                    <a:pt x="5660" y="196"/>
                    <a:pt x="5758" y="781"/>
                  </a:cubicBezTo>
                  <a:cubicBezTo>
                    <a:pt x="5758" y="879"/>
                    <a:pt x="5709" y="976"/>
                    <a:pt x="5709" y="1025"/>
                  </a:cubicBezTo>
                  <a:cubicBezTo>
                    <a:pt x="5465" y="976"/>
                    <a:pt x="5221" y="976"/>
                    <a:pt x="4977" y="879"/>
                  </a:cubicBezTo>
                  <a:cubicBezTo>
                    <a:pt x="4538" y="781"/>
                    <a:pt x="4050" y="635"/>
                    <a:pt x="3611" y="439"/>
                  </a:cubicBezTo>
                  <a:lnTo>
                    <a:pt x="3367" y="439"/>
                  </a:lnTo>
                  <a:cubicBezTo>
                    <a:pt x="3318" y="439"/>
                    <a:pt x="3221" y="439"/>
                    <a:pt x="3123" y="488"/>
                  </a:cubicBezTo>
                  <a:cubicBezTo>
                    <a:pt x="3123" y="439"/>
                    <a:pt x="3123" y="439"/>
                    <a:pt x="3172" y="439"/>
                  </a:cubicBezTo>
                  <a:cubicBezTo>
                    <a:pt x="3172" y="391"/>
                    <a:pt x="3172" y="391"/>
                    <a:pt x="3172" y="391"/>
                  </a:cubicBezTo>
                  <a:lnTo>
                    <a:pt x="3318" y="391"/>
                  </a:lnTo>
                  <a:cubicBezTo>
                    <a:pt x="3318" y="342"/>
                    <a:pt x="3416" y="342"/>
                    <a:pt x="3367" y="342"/>
                  </a:cubicBezTo>
                  <a:cubicBezTo>
                    <a:pt x="3367" y="342"/>
                    <a:pt x="3562" y="342"/>
                    <a:pt x="3611" y="293"/>
                  </a:cubicBezTo>
                  <a:cubicBezTo>
                    <a:pt x="3904" y="244"/>
                    <a:pt x="4148" y="196"/>
                    <a:pt x="4440" y="196"/>
                  </a:cubicBezTo>
                  <a:close/>
                  <a:moveTo>
                    <a:pt x="3465" y="1122"/>
                  </a:moveTo>
                  <a:cubicBezTo>
                    <a:pt x="3660" y="1415"/>
                    <a:pt x="3806" y="1708"/>
                    <a:pt x="3953" y="2001"/>
                  </a:cubicBezTo>
                  <a:cubicBezTo>
                    <a:pt x="4050" y="2245"/>
                    <a:pt x="4148" y="2489"/>
                    <a:pt x="4148" y="2684"/>
                  </a:cubicBezTo>
                  <a:cubicBezTo>
                    <a:pt x="4148" y="2781"/>
                    <a:pt x="4148" y="2830"/>
                    <a:pt x="4099" y="2928"/>
                  </a:cubicBezTo>
                  <a:cubicBezTo>
                    <a:pt x="3660" y="2489"/>
                    <a:pt x="3513" y="1805"/>
                    <a:pt x="3465" y="1122"/>
                  </a:cubicBezTo>
                  <a:close/>
                  <a:moveTo>
                    <a:pt x="2782" y="879"/>
                  </a:moveTo>
                  <a:cubicBezTo>
                    <a:pt x="2782" y="1220"/>
                    <a:pt x="2684" y="1562"/>
                    <a:pt x="2635" y="1903"/>
                  </a:cubicBezTo>
                  <a:cubicBezTo>
                    <a:pt x="2538" y="2147"/>
                    <a:pt x="2489" y="2391"/>
                    <a:pt x="2343" y="2635"/>
                  </a:cubicBezTo>
                  <a:cubicBezTo>
                    <a:pt x="2294" y="2732"/>
                    <a:pt x="2245" y="2830"/>
                    <a:pt x="2147" y="2879"/>
                  </a:cubicBezTo>
                  <a:cubicBezTo>
                    <a:pt x="2147" y="2928"/>
                    <a:pt x="2099" y="2976"/>
                    <a:pt x="2050" y="2976"/>
                  </a:cubicBezTo>
                  <a:cubicBezTo>
                    <a:pt x="1952" y="2928"/>
                    <a:pt x="1855" y="2928"/>
                    <a:pt x="1806" y="2732"/>
                  </a:cubicBezTo>
                  <a:cubicBezTo>
                    <a:pt x="1757" y="2586"/>
                    <a:pt x="1806" y="2391"/>
                    <a:pt x="1855" y="2245"/>
                  </a:cubicBezTo>
                  <a:cubicBezTo>
                    <a:pt x="2050" y="1854"/>
                    <a:pt x="2294" y="1464"/>
                    <a:pt x="2587" y="1122"/>
                  </a:cubicBezTo>
                  <a:cubicBezTo>
                    <a:pt x="2635" y="1025"/>
                    <a:pt x="2733" y="927"/>
                    <a:pt x="2782" y="879"/>
                  </a:cubicBezTo>
                  <a:close/>
                  <a:moveTo>
                    <a:pt x="1" y="0"/>
                  </a:moveTo>
                  <a:cubicBezTo>
                    <a:pt x="1" y="147"/>
                    <a:pt x="1" y="342"/>
                    <a:pt x="196" y="488"/>
                  </a:cubicBezTo>
                  <a:cubicBezTo>
                    <a:pt x="462" y="754"/>
                    <a:pt x="904" y="783"/>
                    <a:pt x="1294" y="783"/>
                  </a:cubicBezTo>
                  <a:cubicBezTo>
                    <a:pt x="1406" y="783"/>
                    <a:pt x="1513" y="781"/>
                    <a:pt x="1611" y="781"/>
                  </a:cubicBezTo>
                  <a:cubicBezTo>
                    <a:pt x="1903" y="732"/>
                    <a:pt x="2196" y="683"/>
                    <a:pt x="2489" y="635"/>
                  </a:cubicBezTo>
                  <a:lnTo>
                    <a:pt x="2489" y="635"/>
                  </a:lnTo>
                  <a:cubicBezTo>
                    <a:pt x="2343" y="830"/>
                    <a:pt x="2147" y="1025"/>
                    <a:pt x="2001" y="1220"/>
                  </a:cubicBezTo>
                  <a:cubicBezTo>
                    <a:pt x="1708" y="1610"/>
                    <a:pt x="1318" y="2098"/>
                    <a:pt x="1220" y="2586"/>
                  </a:cubicBezTo>
                  <a:cubicBezTo>
                    <a:pt x="1131" y="2988"/>
                    <a:pt x="1369" y="3226"/>
                    <a:pt x="1747" y="3226"/>
                  </a:cubicBezTo>
                  <a:cubicBezTo>
                    <a:pt x="1782" y="3226"/>
                    <a:pt x="1818" y="3224"/>
                    <a:pt x="1855" y="3220"/>
                  </a:cubicBezTo>
                  <a:cubicBezTo>
                    <a:pt x="2440" y="3172"/>
                    <a:pt x="2830" y="2781"/>
                    <a:pt x="3026" y="2245"/>
                  </a:cubicBezTo>
                  <a:lnTo>
                    <a:pt x="3074" y="2245"/>
                  </a:lnTo>
                  <a:cubicBezTo>
                    <a:pt x="3074" y="2293"/>
                    <a:pt x="3074" y="2342"/>
                    <a:pt x="3123" y="2391"/>
                  </a:cubicBezTo>
                  <a:cubicBezTo>
                    <a:pt x="3256" y="2832"/>
                    <a:pt x="3468" y="3234"/>
                    <a:pt x="3941" y="3234"/>
                  </a:cubicBezTo>
                  <a:cubicBezTo>
                    <a:pt x="3991" y="3234"/>
                    <a:pt x="4043" y="3230"/>
                    <a:pt x="4099" y="3220"/>
                  </a:cubicBezTo>
                  <a:cubicBezTo>
                    <a:pt x="4294" y="3172"/>
                    <a:pt x="4587" y="3074"/>
                    <a:pt x="4684" y="2879"/>
                  </a:cubicBezTo>
                  <a:cubicBezTo>
                    <a:pt x="4782" y="2635"/>
                    <a:pt x="4733" y="2342"/>
                    <a:pt x="4636" y="2147"/>
                  </a:cubicBezTo>
                  <a:cubicBezTo>
                    <a:pt x="4538" y="1757"/>
                    <a:pt x="4294" y="1366"/>
                    <a:pt x="4099" y="1025"/>
                  </a:cubicBezTo>
                  <a:lnTo>
                    <a:pt x="4099" y="1025"/>
                  </a:lnTo>
                  <a:cubicBezTo>
                    <a:pt x="4392" y="1122"/>
                    <a:pt x="4733" y="1171"/>
                    <a:pt x="5026" y="1220"/>
                  </a:cubicBezTo>
                  <a:cubicBezTo>
                    <a:pt x="5121" y="1231"/>
                    <a:pt x="5240" y="1239"/>
                    <a:pt x="5366" y="1239"/>
                  </a:cubicBezTo>
                  <a:cubicBezTo>
                    <a:pt x="5822" y="1239"/>
                    <a:pt x="6381" y="1131"/>
                    <a:pt x="6343" y="635"/>
                  </a:cubicBezTo>
                  <a:cubicBezTo>
                    <a:pt x="6294" y="196"/>
                    <a:pt x="5855" y="49"/>
                    <a:pt x="5416" y="0"/>
                  </a:cubicBezTo>
                  <a:lnTo>
                    <a:pt x="4587" y="0"/>
                  </a:lnTo>
                  <a:cubicBezTo>
                    <a:pt x="4440" y="0"/>
                    <a:pt x="4245" y="0"/>
                    <a:pt x="4050" y="49"/>
                  </a:cubicBezTo>
                  <a:cubicBezTo>
                    <a:pt x="4099" y="0"/>
                    <a:pt x="4099" y="0"/>
                    <a:pt x="4148" y="0"/>
                  </a:cubicBezTo>
                  <a:lnTo>
                    <a:pt x="3660" y="0"/>
                  </a:lnTo>
                  <a:cubicBezTo>
                    <a:pt x="3465" y="98"/>
                    <a:pt x="3318" y="196"/>
                    <a:pt x="3123" y="244"/>
                  </a:cubicBezTo>
                  <a:cubicBezTo>
                    <a:pt x="3026" y="293"/>
                    <a:pt x="2977" y="342"/>
                    <a:pt x="3026" y="342"/>
                  </a:cubicBezTo>
                  <a:cubicBezTo>
                    <a:pt x="2928" y="342"/>
                    <a:pt x="2879" y="391"/>
                    <a:pt x="2879" y="391"/>
                  </a:cubicBezTo>
                  <a:lnTo>
                    <a:pt x="2733" y="391"/>
                  </a:lnTo>
                  <a:cubicBezTo>
                    <a:pt x="2538" y="439"/>
                    <a:pt x="2391" y="488"/>
                    <a:pt x="2196" y="488"/>
                  </a:cubicBezTo>
                  <a:cubicBezTo>
                    <a:pt x="2001" y="513"/>
                    <a:pt x="1794" y="537"/>
                    <a:pt x="1586" y="537"/>
                  </a:cubicBezTo>
                  <a:cubicBezTo>
                    <a:pt x="1379" y="537"/>
                    <a:pt x="1172" y="513"/>
                    <a:pt x="977" y="439"/>
                  </a:cubicBezTo>
                  <a:cubicBezTo>
                    <a:pt x="830" y="391"/>
                    <a:pt x="684" y="293"/>
                    <a:pt x="635" y="147"/>
                  </a:cubicBezTo>
                  <a:cubicBezTo>
                    <a:pt x="635" y="98"/>
                    <a:pt x="586" y="49"/>
                    <a:pt x="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2"/>
            <p:cNvSpPr/>
            <p:nvPr/>
          </p:nvSpPr>
          <p:spPr>
            <a:xfrm>
              <a:off x="6900925" y="-296550"/>
              <a:ext cx="162225" cy="94150"/>
            </a:xfrm>
            <a:custGeom>
              <a:avLst/>
              <a:gdLst/>
              <a:ahLst/>
              <a:cxnLst/>
              <a:rect l="l" t="t" r="r" b="b"/>
              <a:pathLst>
                <a:path w="6489" h="3766" extrusionOk="0">
                  <a:moveTo>
                    <a:pt x="4757" y="199"/>
                  </a:moveTo>
                  <a:cubicBezTo>
                    <a:pt x="4988" y="199"/>
                    <a:pt x="5213" y="226"/>
                    <a:pt x="5416" y="293"/>
                  </a:cubicBezTo>
                  <a:cubicBezTo>
                    <a:pt x="5562" y="342"/>
                    <a:pt x="5659" y="439"/>
                    <a:pt x="5708" y="586"/>
                  </a:cubicBezTo>
                  <a:cubicBezTo>
                    <a:pt x="5757" y="683"/>
                    <a:pt x="5757" y="927"/>
                    <a:pt x="5659" y="1025"/>
                  </a:cubicBezTo>
                  <a:cubicBezTo>
                    <a:pt x="5616" y="1057"/>
                    <a:pt x="5552" y="1071"/>
                    <a:pt x="5475" y="1071"/>
                  </a:cubicBezTo>
                  <a:cubicBezTo>
                    <a:pt x="5205" y="1071"/>
                    <a:pt x="4787" y="906"/>
                    <a:pt x="4635" y="830"/>
                  </a:cubicBezTo>
                  <a:cubicBezTo>
                    <a:pt x="4342" y="732"/>
                    <a:pt x="4049" y="586"/>
                    <a:pt x="3757" y="439"/>
                  </a:cubicBezTo>
                  <a:cubicBezTo>
                    <a:pt x="3716" y="419"/>
                    <a:pt x="3659" y="407"/>
                    <a:pt x="3596" y="407"/>
                  </a:cubicBezTo>
                  <a:cubicBezTo>
                    <a:pt x="3506" y="407"/>
                    <a:pt x="3403" y="431"/>
                    <a:pt x="3318" y="488"/>
                  </a:cubicBezTo>
                  <a:cubicBezTo>
                    <a:pt x="3318" y="439"/>
                    <a:pt x="3318" y="439"/>
                    <a:pt x="3318" y="391"/>
                  </a:cubicBezTo>
                  <a:cubicBezTo>
                    <a:pt x="3366" y="415"/>
                    <a:pt x="3403" y="427"/>
                    <a:pt x="3434" y="427"/>
                  </a:cubicBezTo>
                  <a:cubicBezTo>
                    <a:pt x="3464" y="427"/>
                    <a:pt x="3488" y="415"/>
                    <a:pt x="3513" y="391"/>
                  </a:cubicBezTo>
                  <a:cubicBezTo>
                    <a:pt x="3864" y="295"/>
                    <a:pt x="4320" y="199"/>
                    <a:pt x="4757" y="199"/>
                  </a:cubicBezTo>
                  <a:close/>
                  <a:moveTo>
                    <a:pt x="2927" y="683"/>
                  </a:moveTo>
                  <a:lnTo>
                    <a:pt x="2927" y="683"/>
                  </a:lnTo>
                  <a:cubicBezTo>
                    <a:pt x="2781" y="976"/>
                    <a:pt x="2635" y="1269"/>
                    <a:pt x="2439" y="1562"/>
                  </a:cubicBezTo>
                  <a:cubicBezTo>
                    <a:pt x="2293" y="1805"/>
                    <a:pt x="2147" y="2049"/>
                    <a:pt x="1903" y="2293"/>
                  </a:cubicBezTo>
                  <a:cubicBezTo>
                    <a:pt x="1756" y="2440"/>
                    <a:pt x="1561" y="2635"/>
                    <a:pt x="1366" y="2684"/>
                  </a:cubicBezTo>
                  <a:cubicBezTo>
                    <a:pt x="1171" y="2684"/>
                    <a:pt x="976" y="2537"/>
                    <a:pt x="878" y="2391"/>
                  </a:cubicBezTo>
                  <a:cubicBezTo>
                    <a:pt x="829" y="2245"/>
                    <a:pt x="878" y="2098"/>
                    <a:pt x="976" y="1952"/>
                  </a:cubicBezTo>
                  <a:cubicBezTo>
                    <a:pt x="1269" y="1562"/>
                    <a:pt x="1756" y="1269"/>
                    <a:pt x="2196" y="1025"/>
                  </a:cubicBezTo>
                  <a:cubicBezTo>
                    <a:pt x="2439" y="927"/>
                    <a:pt x="2683" y="781"/>
                    <a:pt x="2927" y="683"/>
                  </a:cubicBezTo>
                  <a:close/>
                  <a:moveTo>
                    <a:pt x="3464" y="1074"/>
                  </a:moveTo>
                  <a:cubicBezTo>
                    <a:pt x="3854" y="1757"/>
                    <a:pt x="4196" y="2781"/>
                    <a:pt x="3610" y="3318"/>
                  </a:cubicBezTo>
                  <a:cubicBezTo>
                    <a:pt x="3610" y="3318"/>
                    <a:pt x="3562" y="3318"/>
                    <a:pt x="3562" y="3367"/>
                  </a:cubicBezTo>
                  <a:cubicBezTo>
                    <a:pt x="3464" y="3220"/>
                    <a:pt x="3415" y="3074"/>
                    <a:pt x="3415" y="2928"/>
                  </a:cubicBezTo>
                  <a:cubicBezTo>
                    <a:pt x="3366" y="2440"/>
                    <a:pt x="3366" y="2001"/>
                    <a:pt x="3415" y="1562"/>
                  </a:cubicBezTo>
                  <a:cubicBezTo>
                    <a:pt x="3415" y="1415"/>
                    <a:pt x="3464" y="1220"/>
                    <a:pt x="3464" y="1074"/>
                  </a:cubicBezTo>
                  <a:close/>
                  <a:moveTo>
                    <a:pt x="0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122" y="659"/>
                    <a:pt x="752" y="795"/>
                    <a:pt x="1298" y="795"/>
                  </a:cubicBezTo>
                  <a:cubicBezTo>
                    <a:pt x="1407" y="795"/>
                    <a:pt x="1512" y="789"/>
                    <a:pt x="1610" y="781"/>
                  </a:cubicBezTo>
                  <a:lnTo>
                    <a:pt x="1903" y="781"/>
                  </a:lnTo>
                  <a:cubicBezTo>
                    <a:pt x="1903" y="781"/>
                    <a:pt x="1854" y="781"/>
                    <a:pt x="1805" y="830"/>
                  </a:cubicBezTo>
                  <a:cubicBezTo>
                    <a:pt x="1317" y="1122"/>
                    <a:pt x="683" y="1464"/>
                    <a:pt x="390" y="1952"/>
                  </a:cubicBezTo>
                  <a:cubicBezTo>
                    <a:pt x="98" y="2489"/>
                    <a:pt x="439" y="2928"/>
                    <a:pt x="976" y="3025"/>
                  </a:cubicBezTo>
                  <a:cubicBezTo>
                    <a:pt x="1049" y="3041"/>
                    <a:pt x="1121" y="3048"/>
                    <a:pt x="1192" y="3048"/>
                  </a:cubicBezTo>
                  <a:cubicBezTo>
                    <a:pt x="1791" y="3048"/>
                    <a:pt x="2335" y="2534"/>
                    <a:pt x="2683" y="2098"/>
                  </a:cubicBezTo>
                  <a:cubicBezTo>
                    <a:pt x="2732" y="2049"/>
                    <a:pt x="2732" y="2001"/>
                    <a:pt x="2781" y="1952"/>
                  </a:cubicBezTo>
                  <a:lnTo>
                    <a:pt x="2781" y="1952"/>
                  </a:lnTo>
                  <a:cubicBezTo>
                    <a:pt x="2732" y="2391"/>
                    <a:pt x="2732" y="2830"/>
                    <a:pt x="2879" y="3269"/>
                  </a:cubicBezTo>
                  <a:cubicBezTo>
                    <a:pt x="2947" y="3578"/>
                    <a:pt x="3160" y="3766"/>
                    <a:pt x="3433" y="3766"/>
                  </a:cubicBezTo>
                  <a:cubicBezTo>
                    <a:pt x="3549" y="3766"/>
                    <a:pt x="3675" y="3732"/>
                    <a:pt x="3806" y="3659"/>
                  </a:cubicBezTo>
                  <a:cubicBezTo>
                    <a:pt x="4440" y="3367"/>
                    <a:pt x="4586" y="2635"/>
                    <a:pt x="4440" y="2001"/>
                  </a:cubicBezTo>
                  <a:cubicBezTo>
                    <a:pt x="4391" y="1708"/>
                    <a:pt x="4293" y="1415"/>
                    <a:pt x="4147" y="1171"/>
                  </a:cubicBezTo>
                  <a:lnTo>
                    <a:pt x="4147" y="1171"/>
                  </a:lnTo>
                  <a:cubicBezTo>
                    <a:pt x="4521" y="1327"/>
                    <a:pt x="4915" y="1443"/>
                    <a:pt x="5290" y="1443"/>
                  </a:cubicBezTo>
                  <a:cubicBezTo>
                    <a:pt x="5503" y="1443"/>
                    <a:pt x="5709" y="1406"/>
                    <a:pt x="5903" y="1318"/>
                  </a:cubicBezTo>
                  <a:cubicBezTo>
                    <a:pt x="6342" y="1122"/>
                    <a:pt x="6489" y="537"/>
                    <a:pt x="6147" y="196"/>
                  </a:cubicBezTo>
                  <a:cubicBezTo>
                    <a:pt x="6099" y="98"/>
                    <a:pt x="6001" y="49"/>
                    <a:pt x="5903" y="0"/>
                  </a:cubicBezTo>
                  <a:lnTo>
                    <a:pt x="1854" y="0"/>
                  </a:lnTo>
                  <a:cubicBezTo>
                    <a:pt x="2147" y="98"/>
                    <a:pt x="2439" y="196"/>
                    <a:pt x="2732" y="293"/>
                  </a:cubicBezTo>
                  <a:cubicBezTo>
                    <a:pt x="2439" y="342"/>
                    <a:pt x="2147" y="391"/>
                    <a:pt x="1903" y="391"/>
                  </a:cubicBezTo>
                  <a:cubicBezTo>
                    <a:pt x="1793" y="403"/>
                    <a:pt x="1668" y="412"/>
                    <a:pt x="1540" y="412"/>
                  </a:cubicBezTo>
                  <a:cubicBezTo>
                    <a:pt x="1156" y="412"/>
                    <a:pt x="744" y="33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2"/>
            <p:cNvSpPr/>
            <p:nvPr/>
          </p:nvSpPr>
          <p:spPr>
            <a:xfrm>
              <a:off x="6987650" y="-211725"/>
              <a:ext cx="1100" cy="575"/>
            </a:xfrm>
            <a:custGeom>
              <a:avLst/>
              <a:gdLst/>
              <a:ahLst/>
              <a:cxnLst/>
              <a:rect l="l" t="t" r="r" b="b"/>
              <a:pathLst>
                <a:path w="44" h="23" extrusionOk="0">
                  <a:moveTo>
                    <a:pt x="11" y="1"/>
                  </a:moveTo>
                  <a:cubicBezTo>
                    <a:pt x="0" y="1"/>
                    <a:pt x="11" y="22"/>
                    <a:pt x="44" y="22"/>
                  </a:cubicBezTo>
                  <a:cubicBezTo>
                    <a:pt x="28" y="6"/>
                    <a:pt x="17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2"/>
            <p:cNvSpPr/>
            <p:nvPr/>
          </p:nvSpPr>
          <p:spPr>
            <a:xfrm>
              <a:off x="7305850" y="-296550"/>
              <a:ext cx="160550" cy="84175"/>
            </a:xfrm>
            <a:custGeom>
              <a:avLst/>
              <a:gdLst/>
              <a:ahLst/>
              <a:cxnLst/>
              <a:rect l="l" t="t" r="r" b="b"/>
              <a:pathLst>
                <a:path w="6422" h="3367" extrusionOk="0">
                  <a:moveTo>
                    <a:pt x="4709" y="292"/>
                  </a:moveTo>
                  <a:cubicBezTo>
                    <a:pt x="5138" y="292"/>
                    <a:pt x="5675" y="327"/>
                    <a:pt x="5758" y="781"/>
                  </a:cubicBezTo>
                  <a:cubicBezTo>
                    <a:pt x="5806" y="927"/>
                    <a:pt x="5758" y="927"/>
                    <a:pt x="5611" y="927"/>
                  </a:cubicBezTo>
                  <a:cubicBezTo>
                    <a:pt x="5367" y="927"/>
                    <a:pt x="5123" y="879"/>
                    <a:pt x="4928" y="781"/>
                  </a:cubicBezTo>
                  <a:cubicBezTo>
                    <a:pt x="4538" y="683"/>
                    <a:pt x="4148" y="586"/>
                    <a:pt x="3757" y="439"/>
                  </a:cubicBezTo>
                  <a:cubicBezTo>
                    <a:pt x="4001" y="391"/>
                    <a:pt x="4245" y="342"/>
                    <a:pt x="4489" y="293"/>
                  </a:cubicBezTo>
                  <a:cubicBezTo>
                    <a:pt x="4557" y="293"/>
                    <a:pt x="4631" y="292"/>
                    <a:pt x="4709" y="292"/>
                  </a:cubicBezTo>
                  <a:close/>
                  <a:moveTo>
                    <a:pt x="3513" y="1171"/>
                  </a:moveTo>
                  <a:lnTo>
                    <a:pt x="3513" y="1171"/>
                  </a:lnTo>
                  <a:cubicBezTo>
                    <a:pt x="3660" y="1464"/>
                    <a:pt x="3855" y="1708"/>
                    <a:pt x="3952" y="2001"/>
                  </a:cubicBezTo>
                  <a:cubicBezTo>
                    <a:pt x="4001" y="2098"/>
                    <a:pt x="4294" y="2879"/>
                    <a:pt x="4099" y="2879"/>
                  </a:cubicBezTo>
                  <a:cubicBezTo>
                    <a:pt x="4001" y="2879"/>
                    <a:pt x="3855" y="2635"/>
                    <a:pt x="3855" y="2586"/>
                  </a:cubicBezTo>
                  <a:cubicBezTo>
                    <a:pt x="3708" y="2342"/>
                    <a:pt x="3660" y="2098"/>
                    <a:pt x="3611" y="1854"/>
                  </a:cubicBezTo>
                  <a:cubicBezTo>
                    <a:pt x="3562" y="1659"/>
                    <a:pt x="3513" y="1415"/>
                    <a:pt x="3513" y="1171"/>
                  </a:cubicBezTo>
                  <a:close/>
                  <a:moveTo>
                    <a:pt x="2782" y="976"/>
                  </a:moveTo>
                  <a:cubicBezTo>
                    <a:pt x="2782" y="1269"/>
                    <a:pt x="2733" y="1562"/>
                    <a:pt x="2635" y="1805"/>
                  </a:cubicBezTo>
                  <a:cubicBezTo>
                    <a:pt x="2586" y="2098"/>
                    <a:pt x="2391" y="2830"/>
                    <a:pt x="2050" y="2879"/>
                  </a:cubicBezTo>
                  <a:cubicBezTo>
                    <a:pt x="2016" y="2888"/>
                    <a:pt x="1987" y="2893"/>
                    <a:pt x="1962" y="2893"/>
                  </a:cubicBezTo>
                  <a:cubicBezTo>
                    <a:pt x="1727" y="2893"/>
                    <a:pt x="1815" y="2518"/>
                    <a:pt x="1903" y="2342"/>
                  </a:cubicBezTo>
                  <a:cubicBezTo>
                    <a:pt x="2050" y="1952"/>
                    <a:pt x="2294" y="1562"/>
                    <a:pt x="2586" y="1220"/>
                  </a:cubicBezTo>
                  <a:cubicBezTo>
                    <a:pt x="2635" y="1171"/>
                    <a:pt x="2733" y="1074"/>
                    <a:pt x="2782" y="976"/>
                  </a:cubicBezTo>
                  <a:close/>
                  <a:moveTo>
                    <a:pt x="49" y="0"/>
                  </a:moveTo>
                  <a:cubicBezTo>
                    <a:pt x="1" y="196"/>
                    <a:pt x="49" y="391"/>
                    <a:pt x="196" y="537"/>
                  </a:cubicBezTo>
                  <a:cubicBezTo>
                    <a:pt x="448" y="825"/>
                    <a:pt x="887" y="901"/>
                    <a:pt x="1296" y="901"/>
                  </a:cubicBezTo>
                  <a:cubicBezTo>
                    <a:pt x="1440" y="901"/>
                    <a:pt x="1581" y="891"/>
                    <a:pt x="1708" y="879"/>
                  </a:cubicBezTo>
                  <a:cubicBezTo>
                    <a:pt x="1903" y="879"/>
                    <a:pt x="2099" y="830"/>
                    <a:pt x="2294" y="830"/>
                  </a:cubicBezTo>
                  <a:cubicBezTo>
                    <a:pt x="2196" y="927"/>
                    <a:pt x="2099" y="1025"/>
                    <a:pt x="2050" y="1122"/>
                  </a:cubicBezTo>
                  <a:cubicBezTo>
                    <a:pt x="1708" y="1513"/>
                    <a:pt x="1367" y="2001"/>
                    <a:pt x="1220" y="2537"/>
                  </a:cubicBezTo>
                  <a:cubicBezTo>
                    <a:pt x="1123" y="2976"/>
                    <a:pt x="1367" y="3318"/>
                    <a:pt x="1855" y="3367"/>
                  </a:cubicBezTo>
                  <a:cubicBezTo>
                    <a:pt x="2489" y="3367"/>
                    <a:pt x="2830" y="2879"/>
                    <a:pt x="3074" y="2342"/>
                  </a:cubicBezTo>
                  <a:cubicBezTo>
                    <a:pt x="3074" y="2342"/>
                    <a:pt x="3074" y="2293"/>
                    <a:pt x="3074" y="2245"/>
                  </a:cubicBezTo>
                  <a:cubicBezTo>
                    <a:pt x="3074" y="2293"/>
                    <a:pt x="3074" y="2293"/>
                    <a:pt x="3123" y="2342"/>
                  </a:cubicBezTo>
                  <a:cubicBezTo>
                    <a:pt x="3216" y="2809"/>
                    <a:pt x="3489" y="3321"/>
                    <a:pt x="4025" y="3321"/>
                  </a:cubicBezTo>
                  <a:cubicBezTo>
                    <a:pt x="4049" y="3321"/>
                    <a:pt x="4074" y="3320"/>
                    <a:pt x="4099" y="3318"/>
                  </a:cubicBezTo>
                  <a:cubicBezTo>
                    <a:pt x="5221" y="3220"/>
                    <a:pt x="4684" y="1952"/>
                    <a:pt x="4148" y="1074"/>
                  </a:cubicBezTo>
                  <a:lnTo>
                    <a:pt x="4148" y="1074"/>
                  </a:lnTo>
                  <a:cubicBezTo>
                    <a:pt x="4599" y="1232"/>
                    <a:pt x="5135" y="1369"/>
                    <a:pt x="5565" y="1369"/>
                  </a:cubicBezTo>
                  <a:cubicBezTo>
                    <a:pt x="6064" y="1369"/>
                    <a:pt x="6422" y="1185"/>
                    <a:pt x="6343" y="635"/>
                  </a:cubicBezTo>
                  <a:cubicBezTo>
                    <a:pt x="6294" y="293"/>
                    <a:pt x="6050" y="98"/>
                    <a:pt x="5758" y="0"/>
                  </a:cubicBezTo>
                  <a:lnTo>
                    <a:pt x="2001" y="0"/>
                  </a:lnTo>
                  <a:cubicBezTo>
                    <a:pt x="2099" y="49"/>
                    <a:pt x="2245" y="98"/>
                    <a:pt x="2391" y="147"/>
                  </a:cubicBezTo>
                  <a:cubicBezTo>
                    <a:pt x="2489" y="196"/>
                    <a:pt x="2586" y="244"/>
                    <a:pt x="2635" y="293"/>
                  </a:cubicBezTo>
                  <a:cubicBezTo>
                    <a:pt x="2286" y="388"/>
                    <a:pt x="1895" y="463"/>
                    <a:pt x="1530" y="463"/>
                  </a:cubicBezTo>
                  <a:cubicBezTo>
                    <a:pt x="1334" y="463"/>
                    <a:pt x="1146" y="442"/>
                    <a:pt x="976" y="391"/>
                  </a:cubicBezTo>
                  <a:cubicBezTo>
                    <a:pt x="830" y="342"/>
                    <a:pt x="684" y="244"/>
                    <a:pt x="635" y="98"/>
                  </a:cubicBezTo>
                  <a:cubicBezTo>
                    <a:pt x="635" y="98"/>
                    <a:pt x="635" y="49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2"/>
            <p:cNvSpPr/>
            <p:nvPr/>
          </p:nvSpPr>
          <p:spPr>
            <a:xfrm>
              <a:off x="7712000" y="-296550"/>
              <a:ext cx="163475" cy="94150"/>
            </a:xfrm>
            <a:custGeom>
              <a:avLst/>
              <a:gdLst/>
              <a:ahLst/>
              <a:cxnLst/>
              <a:rect l="l" t="t" r="r" b="b"/>
              <a:pathLst>
                <a:path w="6539" h="3766" extrusionOk="0">
                  <a:moveTo>
                    <a:pt x="4793" y="199"/>
                  </a:moveTo>
                  <a:cubicBezTo>
                    <a:pt x="5017" y="199"/>
                    <a:pt x="5231" y="226"/>
                    <a:pt x="5416" y="293"/>
                  </a:cubicBezTo>
                  <a:cubicBezTo>
                    <a:pt x="5563" y="342"/>
                    <a:pt x="5709" y="439"/>
                    <a:pt x="5758" y="586"/>
                  </a:cubicBezTo>
                  <a:cubicBezTo>
                    <a:pt x="5807" y="683"/>
                    <a:pt x="5807" y="927"/>
                    <a:pt x="5660" y="1025"/>
                  </a:cubicBezTo>
                  <a:cubicBezTo>
                    <a:pt x="5617" y="1057"/>
                    <a:pt x="5555" y="1071"/>
                    <a:pt x="5482" y="1071"/>
                  </a:cubicBezTo>
                  <a:cubicBezTo>
                    <a:pt x="5223" y="1071"/>
                    <a:pt x="4826" y="906"/>
                    <a:pt x="4636" y="830"/>
                  </a:cubicBezTo>
                  <a:cubicBezTo>
                    <a:pt x="4343" y="732"/>
                    <a:pt x="4050" y="586"/>
                    <a:pt x="3758" y="439"/>
                  </a:cubicBezTo>
                  <a:cubicBezTo>
                    <a:pt x="3709" y="391"/>
                    <a:pt x="3611" y="391"/>
                    <a:pt x="3562" y="391"/>
                  </a:cubicBezTo>
                  <a:cubicBezTo>
                    <a:pt x="3914" y="295"/>
                    <a:pt x="4370" y="199"/>
                    <a:pt x="4793" y="199"/>
                  </a:cubicBezTo>
                  <a:close/>
                  <a:moveTo>
                    <a:pt x="2928" y="683"/>
                  </a:moveTo>
                  <a:cubicBezTo>
                    <a:pt x="2831" y="976"/>
                    <a:pt x="2635" y="1269"/>
                    <a:pt x="2489" y="1562"/>
                  </a:cubicBezTo>
                  <a:cubicBezTo>
                    <a:pt x="2294" y="1805"/>
                    <a:pt x="2148" y="2049"/>
                    <a:pt x="1952" y="2293"/>
                  </a:cubicBezTo>
                  <a:cubicBezTo>
                    <a:pt x="1806" y="2440"/>
                    <a:pt x="1611" y="2635"/>
                    <a:pt x="1367" y="2684"/>
                  </a:cubicBezTo>
                  <a:cubicBezTo>
                    <a:pt x="1221" y="2684"/>
                    <a:pt x="977" y="2537"/>
                    <a:pt x="879" y="2391"/>
                  </a:cubicBezTo>
                  <a:cubicBezTo>
                    <a:pt x="830" y="2245"/>
                    <a:pt x="879" y="2098"/>
                    <a:pt x="977" y="1952"/>
                  </a:cubicBezTo>
                  <a:cubicBezTo>
                    <a:pt x="1269" y="1562"/>
                    <a:pt x="1757" y="1269"/>
                    <a:pt x="2196" y="1074"/>
                  </a:cubicBezTo>
                  <a:cubicBezTo>
                    <a:pt x="2440" y="927"/>
                    <a:pt x="2684" y="781"/>
                    <a:pt x="2928" y="683"/>
                  </a:cubicBezTo>
                  <a:close/>
                  <a:moveTo>
                    <a:pt x="3465" y="1074"/>
                  </a:moveTo>
                  <a:cubicBezTo>
                    <a:pt x="3855" y="1757"/>
                    <a:pt x="4197" y="2781"/>
                    <a:pt x="3611" y="3318"/>
                  </a:cubicBezTo>
                  <a:cubicBezTo>
                    <a:pt x="3611" y="3318"/>
                    <a:pt x="3611" y="3318"/>
                    <a:pt x="3562" y="3367"/>
                  </a:cubicBezTo>
                  <a:cubicBezTo>
                    <a:pt x="3514" y="3172"/>
                    <a:pt x="3465" y="3074"/>
                    <a:pt x="3416" y="2928"/>
                  </a:cubicBezTo>
                  <a:cubicBezTo>
                    <a:pt x="3367" y="2440"/>
                    <a:pt x="3416" y="2001"/>
                    <a:pt x="3416" y="1562"/>
                  </a:cubicBezTo>
                  <a:cubicBezTo>
                    <a:pt x="3465" y="1415"/>
                    <a:pt x="3465" y="1220"/>
                    <a:pt x="3465" y="1074"/>
                  </a:cubicBezTo>
                  <a:close/>
                  <a:moveTo>
                    <a:pt x="1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23" y="659"/>
                    <a:pt x="787" y="795"/>
                    <a:pt x="1316" y="795"/>
                  </a:cubicBezTo>
                  <a:cubicBezTo>
                    <a:pt x="1421" y="795"/>
                    <a:pt x="1522" y="789"/>
                    <a:pt x="1611" y="781"/>
                  </a:cubicBezTo>
                  <a:lnTo>
                    <a:pt x="1855" y="781"/>
                  </a:lnTo>
                  <a:cubicBezTo>
                    <a:pt x="1318" y="1074"/>
                    <a:pt x="733" y="1464"/>
                    <a:pt x="391" y="1952"/>
                  </a:cubicBezTo>
                  <a:cubicBezTo>
                    <a:pt x="99" y="2489"/>
                    <a:pt x="440" y="2928"/>
                    <a:pt x="977" y="3025"/>
                  </a:cubicBezTo>
                  <a:cubicBezTo>
                    <a:pt x="1055" y="3041"/>
                    <a:pt x="1131" y="3048"/>
                    <a:pt x="1205" y="3048"/>
                  </a:cubicBezTo>
                  <a:cubicBezTo>
                    <a:pt x="1831" y="3048"/>
                    <a:pt x="2336" y="2534"/>
                    <a:pt x="2684" y="2098"/>
                  </a:cubicBezTo>
                  <a:cubicBezTo>
                    <a:pt x="2733" y="2049"/>
                    <a:pt x="2733" y="2001"/>
                    <a:pt x="2782" y="1952"/>
                  </a:cubicBezTo>
                  <a:cubicBezTo>
                    <a:pt x="2782" y="2391"/>
                    <a:pt x="2782" y="2830"/>
                    <a:pt x="2879" y="3269"/>
                  </a:cubicBezTo>
                  <a:cubicBezTo>
                    <a:pt x="2948" y="3578"/>
                    <a:pt x="3161" y="3766"/>
                    <a:pt x="3434" y="3766"/>
                  </a:cubicBezTo>
                  <a:cubicBezTo>
                    <a:pt x="3550" y="3766"/>
                    <a:pt x="3676" y="3732"/>
                    <a:pt x="3806" y="3659"/>
                  </a:cubicBezTo>
                  <a:cubicBezTo>
                    <a:pt x="4441" y="3367"/>
                    <a:pt x="4587" y="2635"/>
                    <a:pt x="4441" y="2001"/>
                  </a:cubicBezTo>
                  <a:cubicBezTo>
                    <a:pt x="4392" y="1708"/>
                    <a:pt x="4294" y="1464"/>
                    <a:pt x="4197" y="1171"/>
                  </a:cubicBezTo>
                  <a:lnTo>
                    <a:pt x="4197" y="1171"/>
                  </a:lnTo>
                  <a:cubicBezTo>
                    <a:pt x="4571" y="1327"/>
                    <a:pt x="4964" y="1443"/>
                    <a:pt x="5327" y="1443"/>
                  </a:cubicBezTo>
                  <a:cubicBezTo>
                    <a:pt x="5532" y="1443"/>
                    <a:pt x="5728" y="1406"/>
                    <a:pt x="5904" y="1318"/>
                  </a:cubicBezTo>
                  <a:cubicBezTo>
                    <a:pt x="6343" y="1122"/>
                    <a:pt x="6539" y="537"/>
                    <a:pt x="6197" y="196"/>
                  </a:cubicBezTo>
                  <a:cubicBezTo>
                    <a:pt x="6099" y="98"/>
                    <a:pt x="6002" y="49"/>
                    <a:pt x="5904" y="0"/>
                  </a:cubicBezTo>
                  <a:lnTo>
                    <a:pt x="1855" y="0"/>
                  </a:lnTo>
                  <a:cubicBezTo>
                    <a:pt x="2148" y="98"/>
                    <a:pt x="2440" y="196"/>
                    <a:pt x="2733" y="293"/>
                  </a:cubicBezTo>
                  <a:cubicBezTo>
                    <a:pt x="2440" y="342"/>
                    <a:pt x="2196" y="391"/>
                    <a:pt x="1904" y="391"/>
                  </a:cubicBezTo>
                  <a:cubicBezTo>
                    <a:pt x="1806" y="403"/>
                    <a:pt x="1687" y="412"/>
                    <a:pt x="1561" y="412"/>
                  </a:cubicBezTo>
                  <a:cubicBezTo>
                    <a:pt x="1184" y="412"/>
                    <a:pt x="745" y="33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2"/>
            <p:cNvSpPr/>
            <p:nvPr/>
          </p:nvSpPr>
          <p:spPr>
            <a:xfrm>
              <a:off x="7794950" y="-286800"/>
              <a:ext cx="3675" cy="2475"/>
            </a:xfrm>
            <a:custGeom>
              <a:avLst/>
              <a:gdLst/>
              <a:ahLst/>
              <a:cxnLst/>
              <a:rect l="l" t="t" r="r" b="b"/>
              <a:pathLst>
                <a:path w="147" h="99" extrusionOk="0">
                  <a:moveTo>
                    <a:pt x="49" y="1"/>
                  </a:moveTo>
                  <a:cubicBezTo>
                    <a:pt x="49" y="49"/>
                    <a:pt x="1" y="49"/>
                    <a:pt x="1" y="98"/>
                  </a:cubicBezTo>
                  <a:cubicBezTo>
                    <a:pt x="49" y="49"/>
                    <a:pt x="98" y="49"/>
                    <a:pt x="147" y="49"/>
                  </a:cubicBezTo>
                  <a:cubicBezTo>
                    <a:pt x="147" y="49"/>
                    <a:pt x="98" y="49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2"/>
            <p:cNvSpPr/>
            <p:nvPr/>
          </p:nvSpPr>
          <p:spPr>
            <a:xfrm>
              <a:off x="5109175" y="-152300"/>
              <a:ext cx="164475" cy="159550"/>
            </a:xfrm>
            <a:custGeom>
              <a:avLst/>
              <a:gdLst/>
              <a:ahLst/>
              <a:cxnLst/>
              <a:rect l="l" t="t" r="r" b="b"/>
              <a:pathLst>
                <a:path w="6579" h="6382" extrusionOk="0">
                  <a:moveTo>
                    <a:pt x="2977" y="426"/>
                  </a:moveTo>
                  <a:cubicBezTo>
                    <a:pt x="3026" y="573"/>
                    <a:pt x="3074" y="670"/>
                    <a:pt x="3123" y="865"/>
                  </a:cubicBezTo>
                  <a:cubicBezTo>
                    <a:pt x="3172" y="1305"/>
                    <a:pt x="3172" y="1744"/>
                    <a:pt x="3123" y="2231"/>
                  </a:cubicBezTo>
                  <a:cubicBezTo>
                    <a:pt x="3123" y="2378"/>
                    <a:pt x="3074" y="2524"/>
                    <a:pt x="3074" y="2671"/>
                  </a:cubicBezTo>
                  <a:cubicBezTo>
                    <a:pt x="2684" y="1988"/>
                    <a:pt x="2343" y="963"/>
                    <a:pt x="2928" y="426"/>
                  </a:cubicBezTo>
                  <a:close/>
                  <a:moveTo>
                    <a:pt x="5251" y="1100"/>
                  </a:moveTo>
                  <a:cubicBezTo>
                    <a:pt x="5418" y="1100"/>
                    <a:pt x="5576" y="1227"/>
                    <a:pt x="5660" y="1353"/>
                  </a:cubicBezTo>
                  <a:cubicBezTo>
                    <a:pt x="5709" y="1500"/>
                    <a:pt x="5660" y="1695"/>
                    <a:pt x="5563" y="1792"/>
                  </a:cubicBezTo>
                  <a:cubicBezTo>
                    <a:pt x="5270" y="2183"/>
                    <a:pt x="4782" y="2475"/>
                    <a:pt x="4343" y="2719"/>
                  </a:cubicBezTo>
                  <a:cubicBezTo>
                    <a:pt x="4099" y="2817"/>
                    <a:pt x="3855" y="2963"/>
                    <a:pt x="3611" y="3061"/>
                  </a:cubicBezTo>
                  <a:cubicBezTo>
                    <a:pt x="3757" y="2768"/>
                    <a:pt x="3904" y="2475"/>
                    <a:pt x="4099" y="2183"/>
                  </a:cubicBezTo>
                  <a:cubicBezTo>
                    <a:pt x="4245" y="1939"/>
                    <a:pt x="4392" y="1695"/>
                    <a:pt x="4636" y="1500"/>
                  </a:cubicBezTo>
                  <a:cubicBezTo>
                    <a:pt x="4733" y="1353"/>
                    <a:pt x="4977" y="1109"/>
                    <a:pt x="5172" y="1109"/>
                  </a:cubicBezTo>
                  <a:cubicBezTo>
                    <a:pt x="5198" y="1103"/>
                    <a:pt x="5225" y="1100"/>
                    <a:pt x="5251" y="1100"/>
                  </a:cubicBezTo>
                  <a:close/>
                  <a:moveTo>
                    <a:pt x="3221" y="3305"/>
                  </a:moveTo>
                  <a:cubicBezTo>
                    <a:pt x="3221" y="3305"/>
                    <a:pt x="3172" y="3305"/>
                    <a:pt x="3172" y="3354"/>
                  </a:cubicBezTo>
                  <a:lnTo>
                    <a:pt x="3074" y="3354"/>
                  </a:lnTo>
                  <a:cubicBezTo>
                    <a:pt x="3123" y="3305"/>
                    <a:pt x="3172" y="3305"/>
                    <a:pt x="3221" y="3305"/>
                  </a:cubicBezTo>
                  <a:close/>
                  <a:moveTo>
                    <a:pt x="1039" y="2679"/>
                  </a:moveTo>
                  <a:cubicBezTo>
                    <a:pt x="1307" y="2679"/>
                    <a:pt x="1747" y="2875"/>
                    <a:pt x="1904" y="2914"/>
                  </a:cubicBezTo>
                  <a:cubicBezTo>
                    <a:pt x="2196" y="3061"/>
                    <a:pt x="2489" y="3158"/>
                    <a:pt x="2782" y="3354"/>
                  </a:cubicBezTo>
                  <a:lnTo>
                    <a:pt x="2977" y="3354"/>
                  </a:lnTo>
                  <a:cubicBezTo>
                    <a:pt x="2626" y="3449"/>
                    <a:pt x="2191" y="3545"/>
                    <a:pt x="1768" y="3545"/>
                  </a:cubicBezTo>
                  <a:cubicBezTo>
                    <a:pt x="1545" y="3545"/>
                    <a:pt x="1325" y="3519"/>
                    <a:pt x="1123" y="3451"/>
                  </a:cubicBezTo>
                  <a:cubicBezTo>
                    <a:pt x="977" y="3402"/>
                    <a:pt x="879" y="3305"/>
                    <a:pt x="781" y="3158"/>
                  </a:cubicBezTo>
                  <a:cubicBezTo>
                    <a:pt x="781" y="3061"/>
                    <a:pt x="781" y="2817"/>
                    <a:pt x="879" y="2719"/>
                  </a:cubicBezTo>
                  <a:cubicBezTo>
                    <a:pt x="917" y="2691"/>
                    <a:pt x="973" y="2679"/>
                    <a:pt x="1039" y="2679"/>
                  </a:cubicBezTo>
                  <a:close/>
                  <a:moveTo>
                    <a:pt x="4983" y="3334"/>
                  </a:moveTo>
                  <a:cubicBezTo>
                    <a:pt x="5400" y="3334"/>
                    <a:pt x="5878" y="3429"/>
                    <a:pt x="5953" y="3841"/>
                  </a:cubicBezTo>
                  <a:cubicBezTo>
                    <a:pt x="5953" y="3988"/>
                    <a:pt x="5904" y="3988"/>
                    <a:pt x="5807" y="3988"/>
                  </a:cubicBezTo>
                  <a:cubicBezTo>
                    <a:pt x="5563" y="3988"/>
                    <a:pt x="5319" y="3939"/>
                    <a:pt x="5075" y="3890"/>
                  </a:cubicBezTo>
                  <a:cubicBezTo>
                    <a:pt x="4636" y="3793"/>
                    <a:pt x="4245" y="3646"/>
                    <a:pt x="3806" y="3451"/>
                  </a:cubicBezTo>
                  <a:cubicBezTo>
                    <a:pt x="4099" y="3402"/>
                    <a:pt x="4392" y="3354"/>
                    <a:pt x="4636" y="3354"/>
                  </a:cubicBezTo>
                  <a:cubicBezTo>
                    <a:pt x="4737" y="3342"/>
                    <a:pt x="4857" y="3334"/>
                    <a:pt x="4983" y="3334"/>
                  </a:cubicBezTo>
                  <a:close/>
                  <a:moveTo>
                    <a:pt x="3660" y="4232"/>
                  </a:moveTo>
                  <a:cubicBezTo>
                    <a:pt x="3855" y="4524"/>
                    <a:pt x="4001" y="4768"/>
                    <a:pt x="4099" y="5061"/>
                  </a:cubicBezTo>
                  <a:cubicBezTo>
                    <a:pt x="4197" y="5256"/>
                    <a:pt x="4294" y="5500"/>
                    <a:pt x="4343" y="5744"/>
                  </a:cubicBezTo>
                  <a:cubicBezTo>
                    <a:pt x="4343" y="5842"/>
                    <a:pt x="4294" y="5890"/>
                    <a:pt x="4294" y="5988"/>
                  </a:cubicBezTo>
                  <a:cubicBezTo>
                    <a:pt x="3953" y="5744"/>
                    <a:pt x="3855" y="5305"/>
                    <a:pt x="3757" y="4915"/>
                  </a:cubicBezTo>
                  <a:cubicBezTo>
                    <a:pt x="3709" y="4671"/>
                    <a:pt x="3709" y="4476"/>
                    <a:pt x="3660" y="4232"/>
                  </a:cubicBezTo>
                  <a:close/>
                  <a:moveTo>
                    <a:pt x="2977" y="3988"/>
                  </a:moveTo>
                  <a:lnTo>
                    <a:pt x="2977" y="3988"/>
                  </a:lnTo>
                  <a:cubicBezTo>
                    <a:pt x="2928" y="4329"/>
                    <a:pt x="2879" y="4622"/>
                    <a:pt x="2782" y="4915"/>
                  </a:cubicBezTo>
                  <a:cubicBezTo>
                    <a:pt x="2733" y="5159"/>
                    <a:pt x="2635" y="5403"/>
                    <a:pt x="2538" y="5647"/>
                  </a:cubicBezTo>
                  <a:cubicBezTo>
                    <a:pt x="2489" y="5744"/>
                    <a:pt x="2343" y="5988"/>
                    <a:pt x="2196" y="5988"/>
                  </a:cubicBezTo>
                  <a:cubicBezTo>
                    <a:pt x="2180" y="5990"/>
                    <a:pt x="2165" y="5991"/>
                    <a:pt x="2151" y="5991"/>
                  </a:cubicBezTo>
                  <a:cubicBezTo>
                    <a:pt x="1868" y="5991"/>
                    <a:pt x="2003" y="5542"/>
                    <a:pt x="2050" y="5403"/>
                  </a:cubicBezTo>
                  <a:cubicBezTo>
                    <a:pt x="2196" y="5012"/>
                    <a:pt x="2489" y="4622"/>
                    <a:pt x="2733" y="4281"/>
                  </a:cubicBezTo>
                  <a:cubicBezTo>
                    <a:pt x="2782" y="4183"/>
                    <a:pt x="2879" y="4085"/>
                    <a:pt x="2977" y="3988"/>
                  </a:cubicBezTo>
                  <a:close/>
                  <a:moveTo>
                    <a:pt x="3099" y="0"/>
                  </a:moveTo>
                  <a:cubicBezTo>
                    <a:pt x="2985" y="0"/>
                    <a:pt x="2861" y="28"/>
                    <a:pt x="2733" y="85"/>
                  </a:cubicBezTo>
                  <a:cubicBezTo>
                    <a:pt x="2099" y="378"/>
                    <a:pt x="1952" y="1109"/>
                    <a:pt x="2099" y="1744"/>
                  </a:cubicBezTo>
                  <a:cubicBezTo>
                    <a:pt x="2147" y="2036"/>
                    <a:pt x="2245" y="2329"/>
                    <a:pt x="2343" y="2573"/>
                  </a:cubicBezTo>
                  <a:cubicBezTo>
                    <a:pt x="1969" y="2417"/>
                    <a:pt x="1575" y="2301"/>
                    <a:pt x="1212" y="2301"/>
                  </a:cubicBezTo>
                  <a:cubicBezTo>
                    <a:pt x="1007" y="2301"/>
                    <a:pt x="811" y="2338"/>
                    <a:pt x="635" y="2427"/>
                  </a:cubicBezTo>
                  <a:cubicBezTo>
                    <a:pt x="196" y="2622"/>
                    <a:pt x="1" y="3207"/>
                    <a:pt x="342" y="3597"/>
                  </a:cubicBezTo>
                  <a:cubicBezTo>
                    <a:pt x="626" y="3845"/>
                    <a:pt x="1037" y="3913"/>
                    <a:pt x="1428" y="3913"/>
                  </a:cubicBezTo>
                  <a:cubicBezTo>
                    <a:pt x="1576" y="3913"/>
                    <a:pt x="1721" y="3904"/>
                    <a:pt x="1855" y="3890"/>
                  </a:cubicBezTo>
                  <a:cubicBezTo>
                    <a:pt x="2050" y="3890"/>
                    <a:pt x="2294" y="3890"/>
                    <a:pt x="2489" y="3841"/>
                  </a:cubicBezTo>
                  <a:lnTo>
                    <a:pt x="2489" y="3841"/>
                  </a:lnTo>
                  <a:cubicBezTo>
                    <a:pt x="2050" y="4329"/>
                    <a:pt x="1562" y="4964"/>
                    <a:pt x="1416" y="5598"/>
                  </a:cubicBezTo>
                  <a:cubicBezTo>
                    <a:pt x="1269" y="6037"/>
                    <a:pt x="1513" y="6330"/>
                    <a:pt x="2001" y="6378"/>
                  </a:cubicBezTo>
                  <a:cubicBezTo>
                    <a:pt x="2028" y="6381"/>
                    <a:pt x="2055" y="6382"/>
                    <a:pt x="2082" y="6382"/>
                  </a:cubicBezTo>
                  <a:cubicBezTo>
                    <a:pt x="2627" y="6382"/>
                    <a:pt x="3035" y="5914"/>
                    <a:pt x="3221" y="5403"/>
                  </a:cubicBezTo>
                  <a:cubicBezTo>
                    <a:pt x="3221" y="5354"/>
                    <a:pt x="3221" y="5354"/>
                    <a:pt x="3221" y="5305"/>
                  </a:cubicBezTo>
                  <a:cubicBezTo>
                    <a:pt x="3270" y="5354"/>
                    <a:pt x="3270" y="5403"/>
                    <a:pt x="3270" y="5451"/>
                  </a:cubicBezTo>
                  <a:cubicBezTo>
                    <a:pt x="3409" y="5917"/>
                    <a:pt x="3682" y="6382"/>
                    <a:pt x="4214" y="6382"/>
                  </a:cubicBezTo>
                  <a:cubicBezTo>
                    <a:pt x="4240" y="6382"/>
                    <a:pt x="4267" y="6381"/>
                    <a:pt x="4294" y="6378"/>
                  </a:cubicBezTo>
                  <a:cubicBezTo>
                    <a:pt x="5367" y="6232"/>
                    <a:pt x="4831" y="4964"/>
                    <a:pt x="4294" y="4134"/>
                  </a:cubicBezTo>
                  <a:lnTo>
                    <a:pt x="4294" y="4134"/>
                  </a:lnTo>
                  <a:cubicBezTo>
                    <a:pt x="4636" y="4232"/>
                    <a:pt x="4928" y="4329"/>
                    <a:pt x="5270" y="4378"/>
                  </a:cubicBezTo>
                  <a:cubicBezTo>
                    <a:pt x="5353" y="4386"/>
                    <a:pt x="5446" y="4392"/>
                    <a:pt x="5543" y="4392"/>
                  </a:cubicBezTo>
                  <a:cubicBezTo>
                    <a:pt x="6015" y="4392"/>
                    <a:pt x="6579" y="4262"/>
                    <a:pt x="6538" y="3695"/>
                  </a:cubicBezTo>
                  <a:cubicBezTo>
                    <a:pt x="6392" y="3012"/>
                    <a:pt x="5514" y="2963"/>
                    <a:pt x="4928" y="2963"/>
                  </a:cubicBezTo>
                  <a:lnTo>
                    <a:pt x="4684" y="2963"/>
                  </a:lnTo>
                  <a:cubicBezTo>
                    <a:pt x="5221" y="2671"/>
                    <a:pt x="5855" y="2329"/>
                    <a:pt x="6148" y="1792"/>
                  </a:cubicBezTo>
                  <a:cubicBezTo>
                    <a:pt x="6441" y="1305"/>
                    <a:pt x="6099" y="817"/>
                    <a:pt x="5563" y="719"/>
                  </a:cubicBezTo>
                  <a:cubicBezTo>
                    <a:pt x="5485" y="703"/>
                    <a:pt x="5409" y="696"/>
                    <a:pt x="5334" y="696"/>
                  </a:cubicBezTo>
                  <a:cubicBezTo>
                    <a:pt x="4708" y="696"/>
                    <a:pt x="4204" y="1210"/>
                    <a:pt x="3855" y="1646"/>
                  </a:cubicBezTo>
                  <a:cubicBezTo>
                    <a:pt x="3806" y="1695"/>
                    <a:pt x="3806" y="1744"/>
                    <a:pt x="3757" y="1792"/>
                  </a:cubicBezTo>
                  <a:cubicBezTo>
                    <a:pt x="3806" y="1353"/>
                    <a:pt x="3757" y="914"/>
                    <a:pt x="3660" y="475"/>
                  </a:cubicBezTo>
                  <a:cubicBezTo>
                    <a:pt x="3591" y="164"/>
                    <a:pt x="3375" y="0"/>
                    <a:pt x="3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2"/>
            <p:cNvSpPr/>
            <p:nvPr/>
          </p:nvSpPr>
          <p:spPr>
            <a:xfrm>
              <a:off x="5518300" y="-141650"/>
              <a:ext cx="164175" cy="160025"/>
            </a:xfrm>
            <a:custGeom>
              <a:avLst/>
              <a:gdLst/>
              <a:ahLst/>
              <a:cxnLst/>
              <a:rect l="l" t="t" r="r" b="b"/>
              <a:pathLst>
                <a:path w="6567" h="6401" extrusionOk="0">
                  <a:moveTo>
                    <a:pt x="2273" y="439"/>
                  </a:moveTo>
                  <a:cubicBezTo>
                    <a:pt x="2614" y="683"/>
                    <a:pt x="2761" y="1122"/>
                    <a:pt x="2809" y="1513"/>
                  </a:cubicBezTo>
                  <a:cubicBezTo>
                    <a:pt x="2858" y="1708"/>
                    <a:pt x="2907" y="1952"/>
                    <a:pt x="2907" y="2147"/>
                  </a:cubicBezTo>
                  <a:cubicBezTo>
                    <a:pt x="2761" y="1903"/>
                    <a:pt x="2614" y="1610"/>
                    <a:pt x="2468" y="1318"/>
                  </a:cubicBezTo>
                  <a:cubicBezTo>
                    <a:pt x="2370" y="1122"/>
                    <a:pt x="2273" y="879"/>
                    <a:pt x="2273" y="635"/>
                  </a:cubicBezTo>
                  <a:cubicBezTo>
                    <a:pt x="2273" y="537"/>
                    <a:pt x="2273" y="488"/>
                    <a:pt x="2273" y="439"/>
                  </a:cubicBezTo>
                  <a:close/>
                  <a:moveTo>
                    <a:pt x="4416" y="387"/>
                  </a:moveTo>
                  <a:cubicBezTo>
                    <a:pt x="4703" y="387"/>
                    <a:pt x="4612" y="837"/>
                    <a:pt x="4566" y="976"/>
                  </a:cubicBezTo>
                  <a:cubicBezTo>
                    <a:pt x="4371" y="1415"/>
                    <a:pt x="4127" y="1757"/>
                    <a:pt x="3834" y="2098"/>
                  </a:cubicBezTo>
                  <a:cubicBezTo>
                    <a:pt x="3785" y="2196"/>
                    <a:pt x="3688" y="2293"/>
                    <a:pt x="3639" y="2391"/>
                  </a:cubicBezTo>
                  <a:cubicBezTo>
                    <a:pt x="3639" y="2098"/>
                    <a:pt x="3688" y="1805"/>
                    <a:pt x="3785" y="1513"/>
                  </a:cubicBezTo>
                  <a:cubicBezTo>
                    <a:pt x="3834" y="1269"/>
                    <a:pt x="3932" y="1025"/>
                    <a:pt x="4078" y="781"/>
                  </a:cubicBezTo>
                  <a:cubicBezTo>
                    <a:pt x="4127" y="635"/>
                    <a:pt x="4224" y="439"/>
                    <a:pt x="4371" y="391"/>
                  </a:cubicBezTo>
                  <a:cubicBezTo>
                    <a:pt x="4387" y="388"/>
                    <a:pt x="4402" y="387"/>
                    <a:pt x="4416" y="387"/>
                  </a:cubicBezTo>
                  <a:close/>
                  <a:moveTo>
                    <a:pt x="809" y="2391"/>
                  </a:moveTo>
                  <a:cubicBezTo>
                    <a:pt x="1004" y="2391"/>
                    <a:pt x="1248" y="2440"/>
                    <a:pt x="1492" y="2488"/>
                  </a:cubicBezTo>
                  <a:cubicBezTo>
                    <a:pt x="1931" y="2635"/>
                    <a:pt x="2370" y="2781"/>
                    <a:pt x="2761" y="2928"/>
                  </a:cubicBezTo>
                  <a:cubicBezTo>
                    <a:pt x="2517" y="2976"/>
                    <a:pt x="2224" y="3025"/>
                    <a:pt x="1931" y="3025"/>
                  </a:cubicBezTo>
                  <a:cubicBezTo>
                    <a:pt x="1809" y="3039"/>
                    <a:pt x="1665" y="3052"/>
                    <a:pt x="1518" y="3052"/>
                  </a:cubicBezTo>
                  <a:cubicBezTo>
                    <a:pt x="1135" y="3052"/>
                    <a:pt x="733" y="2960"/>
                    <a:pt x="663" y="2537"/>
                  </a:cubicBezTo>
                  <a:cubicBezTo>
                    <a:pt x="614" y="2391"/>
                    <a:pt x="663" y="2391"/>
                    <a:pt x="809" y="2391"/>
                  </a:cubicBezTo>
                  <a:close/>
                  <a:moveTo>
                    <a:pt x="3541" y="3074"/>
                  </a:moveTo>
                  <a:cubicBezTo>
                    <a:pt x="3492" y="3074"/>
                    <a:pt x="3444" y="3074"/>
                    <a:pt x="3395" y="3123"/>
                  </a:cubicBezTo>
                  <a:lnTo>
                    <a:pt x="3346" y="3123"/>
                  </a:lnTo>
                  <a:cubicBezTo>
                    <a:pt x="3395" y="3074"/>
                    <a:pt x="3395" y="3074"/>
                    <a:pt x="3395" y="3074"/>
                  </a:cubicBezTo>
                  <a:close/>
                  <a:moveTo>
                    <a:pt x="4846" y="2834"/>
                  </a:moveTo>
                  <a:cubicBezTo>
                    <a:pt x="5071" y="2834"/>
                    <a:pt x="5291" y="2860"/>
                    <a:pt x="5493" y="2928"/>
                  </a:cubicBezTo>
                  <a:cubicBezTo>
                    <a:pt x="5590" y="2976"/>
                    <a:pt x="5737" y="3074"/>
                    <a:pt x="5785" y="3220"/>
                  </a:cubicBezTo>
                  <a:cubicBezTo>
                    <a:pt x="5834" y="3318"/>
                    <a:pt x="5834" y="3562"/>
                    <a:pt x="5737" y="3659"/>
                  </a:cubicBezTo>
                  <a:cubicBezTo>
                    <a:pt x="5683" y="3692"/>
                    <a:pt x="5612" y="3705"/>
                    <a:pt x="5532" y="3705"/>
                  </a:cubicBezTo>
                  <a:cubicBezTo>
                    <a:pt x="5251" y="3705"/>
                    <a:pt x="4853" y="3540"/>
                    <a:pt x="4663" y="3464"/>
                  </a:cubicBezTo>
                  <a:cubicBezTo>
                    <a:pt x="4371" y="3367"/>
                    <a:pt x="4078" y="3220"/>
                    <a:pt x="3785" y="3074"/>
                  </a:cubicBezTo>
                  <a:cubicBezTo>
                    <a:pt x="3736" y="3025"/>
                    <a:pt x="3688" y="3025"/>
                    <a:pt x="3590" y="3025"/>
                  </a:cubicBezTo>
                  <a:cubicBezTo>
                    <a:pt x="3973" y="2929"/>
                    <a:pt x="4419" y="2834"/>
                    <a:pt x="4846" y="2834"/>
                  </a:cubicBezTo>
                  <a:close/>
                  <a:moveTo>
                    <a:pt x="3005" y="3318"/>
                  </a:moveTo>
                  <a:lnTo>
                    <a:pt x="3005" y="3318"/>
                  </a:lnTo>
                  <a:cubicBezTo>
                    <a:pt x="2858" y="3611"/>
                    <a:pt x="2712" y="3903"/>
                    <a:pt x="2517" y="4196"/>
                  </a:cubicBezTo>
                  <a:cubicBezTo>
                    <a:pt x="2370" y="4440"/>
                    <a:pt x="2175" y="4684"/>
                    <a:pt x="1980" y="4928"/>
                  </a:cubicBezTo>
                  <a:cubicBezTo>
                    <a:pt x="1834" y="5074"/>
                    <a:pt x="1639" y="5269"/>
                    <a:pt x="1395" y="5318"/>
                  </a:cubicBezTo>
                  <a:cubicBezTo>
                    <a:pt x="1248" y="5318"/>
                    <a:pt x="1004" y="5172"/>
                    <a:pt x="955" y="5025"/>
                  </a:cubicBezTo>
                  <a:cubicBezTo>
                    <a:pt x="858" y="4879"/>
                    <a:pt x="955" y="4733"/>
                    <a:pt x="1004" y="4586"/>
                  </a:cubicBezTo>
                  <a:cubicBezTo>
                    <a:pt x="1297" y="4196"/>
                    <a:pt x="1785" y="3952"/>
                    <a:pt x="2224" y="3708"/>
                  </a:cubicBezTo>
                  <a:cubicBezTo>
                    <a:pt x="2468" y="3562"/>
                    <a:pt x="2712" y="3464"/>
                    <a:pt x="3005" y="3318"/>
                  </a:cubicBezTo>
                  <a:close/>
                  <a:moveTo>
                    <a:pt x="3541" y="3708"/>
                  </a:moveTo>
                  <a:cubicBezTo>
                    <a:pt x="3883" y="4440"/>
                    <a:pt x="4273" y="5416"/>
                    <a:pt x="3688" y="5952"/>
                  </a:cubicBezTo>
                  <a:cubicBezTo>
                    <a:pt x="3639" y="5952"/>
                    <a:pt x="3639" y="6001"/>
                    <a:pt x="3590" y="6001"/>
                  </a:cubicBezTo>
                  <a:cubicBezTo>
                    <a:pt x="3541" y="5855"/>
                    <a:pt x="3492" y="5708"/>
                    <a:pt x="3492" y="5562"/>
                  </a:cubicBezTo>
                  <a:cubicBezTo>
                    <a:pt x="3395" y="5123"/>
                    <a:pt x="3444" y="4635"/>
                    <a:pt x="3492" y="4196"/>
                  </a:cubicBezTo>
                  <a:cubicBezTo>
                    <a:pt x="3492" y="4050"/>
                    <a:pt x="3492" y="3903"/>
                    <a:pt x="3541" y="3708"/>
                  </a:cubicBezTo>
                  <a:close/>
                  <a:moveTo>
                    <a:pt x="4566" y="0"/>
                  </a:moveTo>
                  <a:cubicBezTo>
                    <a:pt x="3980" y="0"/>
                    <a:pt x="3590" y="488"/>
                    <a:pt x="3395" y="976"/>
                  </a:cubicBezTo>
                  <a:cubicBezTo>
                    <a:pt x="3346" y="1025"/>
                    <a:pt x="3346" y="1074"/>
                    <a:pt x="3346" y="1074"/>
                  </a:cubicBezTo>
                  <a:cubicBezTo>
                    <a:pt x="3346" y="1025"/>
                    <a:pt x="3346" y="976"/>
                    <a:pt x="3297" y="927"/>
                  </a:cubicBezTo>
                  <a:cubicBezTo>
                    <a:pt x="3164" y="482"/>
                    <a:pt x="2908" y="37"/>
                    <a:pt x="2456" y="37"/>
                  </a:cubicBezTo>
                  <a:cubicBezTo>
                    <a:pt x="2413" y="37"/>
                    <a:pt x="2368" y="41"/>
                    <a:pt x="2322" y="49"/>
                  </a:cubicBezTo>
                  <a:cubicBezTo>
                    <a:pt x="1199" y="195"/>
                    <a:pt x="1736" y="1415"/>
                    <a:pt x="2322" y="2245"/>
                  </a:cubicBezTo>
                  <a:cubicBezTo>
                    <a:pt x="1980" y="2147"/>
                    <a:pt x="1639" y="2098"/>
                    <a:pt x="1297" y="2049"/>
                  </a:cubicBezTo>
                  <a:cubicBezTo>
                    <a:pt x="1194" y="2029"/>
                    <a:pt x="1076" y="2017"/>
                    <a:pt x="954" y="2017"/>
                  </a:cubicBezTo>
                  <a:cubicBezTo>
                    <a:pt x="500" y="2017"/>
                    <a:pt x="0" y="2183"/>
                    <a:pt x="77" y="2684"/>
                  </a:cubicBezTo>
                  <a:cubicBezTo>
                    <a:pt x="175" y="3415"/>
                    <a:pt x="1102" y="3464"/>
                    <a:pt x="1639" y="3464"/>
                  </a:cubicBezTo>
                  <a:cubicBezTo>
                    <a:pt x="1736" y="3415"/>
                    <a:pt x="1834" y="3415"/>
                    <a:pt x="1931" y="3415"/>
                  </a:cubicBezTo>
                  <a:cubicBezTo>
                    <a:pt x="1931" y="3415"/>
                    <a:pt x="1931" y="3415"/>
                    <a:pt x="1882" y="3464"/>
                  </a:cubicBezTo>
                  <a:cubicBezTo>
                    <a:pt x="1395" y="3757"/>
                    <a:pt x="760" y="4098"/>
                    <a:pt x="419" y="4586"/>
                  </a:cubicBezTo>
                  <a:cubicBezTo>
                    <a:pt x="126" y="5123"/>
                    <a:pt x="516" y="5562"/>
                    <a:pt x="1004" y="5660"/>
                  </a:cubicBezTo>
                  <a:cubicBezTo>
                    <a:pt x="1087" y="5676"/>
                    <a:pt x="1169" y="5684"/>
                    <a:pt x="1248" y="5684"/>
                  </a:cubicBezTo>
                  <a:cubicBezTo>
                    <a:pt x="1867" y="5684"/>
                    <a:pt x="2366" y="5208"/>
                    <a:pt x="2712" y="4733"/>
                  </a:cubicBezTo>
                  <a:cubicBezTo>
                    <a:pt x="2761" y="4684"/>
                    <a:pt x="2809" y="4635"/>
                    <a:pt x="2809" y="4586"/>
                  </a:cubicBezTo>
                  <a:cubicBezTo>
                    <a:pt x="2809" y="5025"/>
                    <a:pt x="2809" y="5464"/>
                    <a:pt x="2907" y="5904"/>
                  </a:cubicBezTo>
                  <a:cubicBezTo>
                    <a:pt x="3010" y="6212"/>
                    <a:pt x="3209" y="6400"/>
                    <a:pt x="3471" y="6400"/>
                  </a:cubicBezTo>
                  <a:cubicBezTo>
                    <a:pt x="3581" y="6400"/>
                    <a:pt x="3703" y="6366"/>
                    <a:pt x="3834" y="6294"/>
                  </a:cubicBezTo>
                  <a:cubicBezTo>
                    <a:pt x="4468" y="6001"/>
                    <a:pt x="4615" y="5269"/>
                    <a:pt x="4517" y="4635"/>
                  </a:cubicBezTo>
                  <a:cubicBezTo>
                    <a:pt x="4419" y="4342"/>
                    <a:pt x="4371" y="4098"/>
                    <a:pt x="4224" y="3806"/>
                  </a:cubicBezTo>
                  <a:lnTo>
                    <a:pt x="4224" y="3806"/>
                  </a:lnTo>
                  <a:cubicBezTo>
                    <a:pt x="4598" y="3961"/>
                    <a:pt x="4992" y="4077"/>
                    <a:pt x="5367" y="4077"/>
                  </a:cubicBezTo>
                  <a:cubicBezTo>
                    <a:pt x="5580" y="4077"/>
                    <a:pt x="5787" y="4040"/>
                    <a:pt x="5981" y="3952"/>
                  </a:cubicBezTo>
                  <a:cubicBezTo>
                    <a:pt x="6371" y="3757"/>
                    <a:pt x="6566" y="3171"/>
                    <a:pt x="6225" y="2830"/>
                  </a:cubicBezTo>
                  <a:cubicBezTo>
                    <a:pt x="5972" y="2542"/>
                    <a:pt x="5534" y="2466"/>
                    <a:pt x="5145" y="2466"/>
                  </a:cubicBezTo>
                  <a:cubicBezTo>
                    <a:pt x="5007" y="2466"/>
                    <a:pt x="4876" y="2476"/>
                    <a:pt x="4761" y="2488"/>
                  </a:cubicBezTo>
                  <a:cubicBezTo>
                    <a:pt x="4517" y="2488"/>
                    <a:pt x="4322" y="2537"/>
                    <a:pt x="4078" y="2586"/>
                  </a:cubicBezTo>
                  <a:cubicBezTo>
                    <a:pt x="4566" y="2049"/>
                    <a:pt x="5005" y="1464"/>
                    <a:pt x="5200" y="830"/>
                  </a:cubicBezTo>
                  <a:cubicBezTo>
                    <a:pt x="5298" y="342"/>
                    <a:pt x="5054" y="49"/>
                    <a:pt x="4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42"/>
            <p:cNvSpPr/>
            <p:nvPr/>
          </p:nvSpPr>
          <p:spPr>
            <a:xfrm>
              <a:off x="5921500" y="-152300"/>
              <a:ext cx="164275" cy="159550"/>
            </a:xfrm>
            <a:custGeom>
              <a:avLst/>
              <a:gdLst/>
              <a:ahLst/>
              <a:cxnLst/>
              <a:rect l="l" t="t" r="r" b="b"/>
              <a:pathLst>
                <a:path w="6571" h="6382" extrusionOk="0">
                  <a:moveTo>
                    <a:pt x="2977" y="426"/>
                  </a:moveTo>
                  <a:cubicBezTo>
                    <a:pt x="3025" y="573"/>
                    <a:pt x="3074" y="670"/>
                    <a:pt x="3074" y="865"/>
                  </a:cubicBezTo>
                  <a:cubicBezTo>
                    <a:pt x="3172" y="1305"/>
                    <a:pt x="3123" y="1744"/>
                    <a:pt x="3074" y="2231"/>
                  </a:cubicBezTo>
                  <a:cubicBezTo>
                    <a:pt x="3074" y="2378"/>
                    <a:pt x="3025" y="2524"/>
                    <a:pt x="3025" y="2671"/>
                  </a:cubicBezTo>
                  <a:cubicBezTo>
                    <a:pt x="2684" y="1988"/>
                    <a:pt x="2294" y="963"/>
                    <a:pt x="2879" y="426"/>
                  </a:cubicBezTo>
                  <a:close/>
                  <a:moveTo>
                    <a:pt x="5204" y="1100"/>
                  </a:moveTo>
                  <a:cubicBezTo>
                    <a:pt x="5380" y="1100"/>
                    <a:pt x="5569" y="1227"/>
                    <a:pt x="5611" y="1353"/>
                  </a:cubicBezTo>
                  <a:cubicBezTo>
                    <a:pt x="5709" y="1500"/>
                    <a:pt x="5611" y="1695"/>
                    <a:pt x="5514" y="1792"/>
                  </a:cubicBezTo>
                  <a:cubicBezTo>
                    <a:pt x="5270" y="2183"/>
                    <a:pt x="4733" y="2475"/>
                    <a:pt x="4343" y="2719"/>
                  </a:cubicBezTo>
                  <a:cubicBezTo>
                    <a:pt x="4099" y="2817"/>
                    <a:pt x="3806" y="2963"/>
                    <a:pt x="3562" y="3061"/>
                  </a:cubicBezTo>
                  <a:cubicBezTo>
                    <a:pt x="3708" y="2768"/>
                    <a:pt x="3855" y="2475"/>
                    <a:pt x="4050" y="2183"/>
                  </a:cubicBezTo>
                  <a:cubicBezTo>
                    <a:pt x="4196" y="1939"/>
                    <a:pt x="4391" y="1695"/>
                    <a:pt x="4587" y="1500"/>
                  </a:cubicBezTo>
                  <a:cubicBezTo>
                    <a:pt x="4733" y="1353"/>
                    <a:pt x="4928" y="1109"/>
                    <a:pt x="5123" y="1109"/>
                  </a:cubicBezTo>
                  <a:cubicBezTo>
                    <a:pt x="5149" y="1103"/>
                    <a:pt x="5176" y="1100"/>
                    <a:pt x="5204" y="1100"/>
                  </a:cubicBezTo>
                  <a:close/>
                  <a:moveTo>
                    <a:pt x="3172" y="3305"/>
                  </a:moveTo>
                  <a:cubicBezTo>
                    <a:pt x="3172" y="3305"/>
                    <a:pt x="3172" y="3305"/>
                    <a:pt x="3172" y="3354"/>
                  </a:cubicBezTo>
                  <a:lnTo>
                    <a:pt x="3025" y="3354"/>
                  </a:lnTo>
                  <a:cubicBezTo>
                    <a:pt x="3074" y="3305"/>
                    <a:pt x="3123" y="3305"/>
                    <a:pt x="3172" y="3305"/>
                  </a:cubicBezTo>
                  <a:close/>
                  <a:moveTo>
                    <a:pt x="990" y="2679"/>
                  </a:moveTo>
                  <a:cubicBezTo>
                    <a:pt x="1260" y="2679"/>
                    <a:pt x="1707" y="2875"/>
                    <a:pt x="1903" y="2914"/>
                  </a:cubicBezTo>
                  <a:cubicBezTo>
                    <a:pt x="2196" y="3061"/>
                    <a:pt x="2489" y="3158"/>
                    <a:pt x="2733" y="3354"/>
                  </a:cubicBezTo>
                  <a:lnTo>
                    <a:pt x="2977" y="3354"/>
                  </a:lnTo>
                  <a:cubicBezTo>
                    <a:pt x="2593" y="3449"/>
                    <a:pt x="2147" y="3545"/>
                    <a:pt x="1721" y="3545"/>
                  </a:cubicBezTo>
                  <a:cubicBezTo>
                    <a:pt x="1496" y="3545"/>
                    <a:pt x="1276" y="3519"/>
                    <a:pt x="1074" y="3451"/>
                  </a:cubicBezTo>
                  <a:cubicBezTo>
                    <a:pt x="927" y="3402"/>
                    <a:pt x="830" y="3305"/>
                    <a:pt x="781" y="3158"/>
                  </a:cubicBezTo>
                  <a:cubicBezTo>
                    <a:pt x="732" y="3061"/>
                    <a:pt x="732" y="2817"/>
                    <a:pt x="830" y="2719"/>
                  </a:cubicBezTo>
                  <a:cubicBezTo>
                    <a:pt x="868" y="2691"/>
                    <a:pt x="924" y="2679"/>
                    <a:pt x="990" y="2679"/>
                  </a:cubicBezTo>
                  <a:close/>
                  <a:moveTo>
                    <a:pt x="4976" y="3334"/>
                  </a:moveTo>
                  <a:cubicBezTo>
                    <a:pt x="5379" y="3334"/>
                    <a:pt x="5829" y="3429"/>
                    <a:pt x="5904" y="3841"/>
                  </a:cubicBezTo>
                  <a:cubicBezTo>
                    <a:pt x="5904" y="3988"/>
                    <a:pt x="5904" y="3988"/>
                    <a:pt x="5757" y="3988"/>
                  </a:cubicBezTo>
                  <a:cubicBezTo>
                    <a:pt x="5514" y="3988"/>
                    <a:pt x="5270" y="3939"/>
                    <a:pt x="5074" y="3890"/>
                  </a:cubicBezTo>
                  <a:cubicBezTo>
                    <a:pt x="4635" y="3793"/>
                    <a:pt x="4196" y="3646"/>
                    <a:pt x="3806" y="3451"/>
                  </a:cubicBezTo>
                  <a:cubicBezTo>
                    <a:pt x="4050" y="3402"/>
                    <a:pt x="4343" y="3354"/>
                    <a:pt x="4635" y="3354"/>
                  </a:cubicBezTo>
                  <a:cubicBezTo>
                    <a:pt x="4737" y="3342"/>
                    <a:pt x="4854" y="3334"/>
                    <a:pt x="4976" y="3334"/>
                  </a:cubicBezTo>
                  <a:close/>
                  <a:moveTo>
                    <a:pt x="3611" y="4232"/>
                  </a:moveTo>
                  <a:cubicBezTo>
                    <a:pt x="3806" y="4524"/>
                    <a:pt x="3952" y="4768"/>
                    <a:pt x="4099" y="5061"/>
                  </a:cubicBezTo>
                  <a:cubicBezTo>
                    <a:pt x="4196" y="5256"/>
                    <a:pt x="4294" y="5500"/>
                    <a:pt x="4294" y="5744"/>
                  </a:cubicBezTo>
                  <a:cubicBezTo>
                    <a:pt x="4294" y="5842"/>
                    <a:pt x="4294" y="5890"/>
                    <a:pt x="4245" y="5988"/>
                  </a:cubicBezTo>
                  <a:cubicBezTo>
                    <a:pt x="3904" y="5744"/>
                    <a:pt x="3806" y="5305"/>
                    <a:pt x="3757" y="4915"/>
                  </a:cubicBezTo>
                  <a:cubicBezTo>
                    <a:pt x="3708" y="4671"/>
                    <a:pt x="3660" y="4476"/>
                    <a:pt x="3611" y="4232"/>
                  </a:cubicBezTo>
                  <a:close/>
                  <a:moveTo>
                    <a:pt x="2928" y="3988"/>
                  </a:moveTo>
                  <a:lnTo>
                    <a:pt x="2928" y="3988"/>
                  </a:lnTo>
                  <a:cubicBezTo>
                    <a:pt x="2879" y="4329"/>
                    <a:pt x="2830" y="4622"/>
                    <a:pt x="2781" y="4915"/>
                  </a:cubicBezTo>
                  <a:cubicBezTo>
                    <a:pt x="2684" y="5159"/>
                    <a:pt x="2635" y="5403"/>
                    <a:pt x="2489" y="5647"/>
                  </a:cubicBezTo>
                  <a:cubicBezTo>
                    <a:pt x="2440" y="5744"/>
                    <a:pt x="2342" y="5988"/>
                    <a:pt x="2196" y="5988"/>
                  </a:cubicBezTo>
                  <a:cubicBezTo>
                    <a:pt x="2180" y="5990"/>
                    <a:pt x="2165" y="5991"/>
                    <a:pt x="2150" y="5991"/>
                  </a:cubicBezTo>
                  <a:cubicBezTo>
                    <a:pt x="1864" y="5991"/>
                    <a:pt x="1954" y="5542"/>
                    <a:pt x="2001" y="5403"/>
                  </a:cubicBezTo>
                  <a:cubicBezTo>
                    <a:pt x="2147" y="5012"/>
                    <a:pt x="2440" y="4622"/>
                    <a:pt x="2684" y="4281"/>
                  </a:cubicBezTo>
                  <a:cubicBezTo>
                    <a:pt x="2781" y="4183"/>
                    <a:pt x="2879" y="4085"/>
                    <a:pt x="2928" y="3988"/>
                  </a:cubicBezTo>
                  <a:close/>
                  <a:moveTo>
                    <a:pt x="3090" y="0"/>
                  </a:moveTo>
                  <a:cubicBezTo>
                    <a:pt x="2981" y="0"/>
                    <a:pt x="2861" y="28"/>
                    <a:pt x="2733" y="85"/>
                  </a:cubicBezTo>
                  <a:cubicBezTo>
                    <a:pt x="2050" y="378"/>
                    <a:pt x="1952" y="1109"/>
                    <a:pt x="2050" y="1744"/>
                  </a:cubicBezTo>
                  <a:cubicBezTo>
                    <a:pt x="2098" y="2036"/>
                    <a:pt x="2196" y="2329"/>
                    <a:pt x="2342" y="2573"/>
                  </a:cubicBezTo>
                  <a:cubicBezTo>
                    <a:pt x="1969" y="2417"/>
                    <a:pt x="1575" y="2301"/>
                    <a:pt x="1199" y="2301"/>
                  </a:cubicBezTo>
                  <a:cubicBezTo>
                    <a:pt x="987" y="2301"/>
                    <a:pt x="780" y="2338"/>
                    <a:pt x="586" y="2427"/>
                  </a:cubicBezTo>
                  <a:cubicBezTo>
                    <a:pt x="147" y="2622"/>
                    <a:pt x="0" y="3207"/>
                    <a:pt x="342" y="3597"/>
                  </a:cubicBezTo>
                  <a:cubicBezTo>
                    <a:pt x="590" y="3845"/>
                    <a:pt x="1018" y="3913"/>
                    <a:pt x="1401" y="3913"/>
                  </a:cubicBezTo>
                  <a:cubicBezTo>
                    <a:pt x="1546" y="3913"/>
                    <a:pt x="1685" y="3904"/>
                    <a:pt x="1806" y="3890"/>
                  </a:cubicBezTo>
                  <a:cubicBezTo>
                    <a:pt x="2050" y="3890"/>
                    <a:pt x="2245" y="3890"/>
                    <a:pt x="2440" y="3841"/>
                  </a:cubicBezTo>
                  <a:lnTo>
                    <a:pt x="2440" y="3841"/>
                  </a:lnTo>
                  <a:cubicBezTo>
                    <a:pt x="2001" y="4329"/>
                    <a:pt x="1562" y="4964"/>
                    <a:pt x="1367" y="5598"/>
                  </a:cubicBezTo>
                  <a:cubicBezTo>
                    <a:pt x="1269" y="6037"/>
                    <a:pt x="1513" y="6330"/>
                    <a:pt x="1952" y="6378"/>
                  </a:cubicBezTo>
                  <a:cubicBezTo>
                    <a:pt x="1981" y="6381"/>
                    <a:pt x="2010" y="6382"/>
                    <a:pt x="2039" y="6382"/>
                  </a:cubicBezTo>
                  <a:cubicBezTo>
                    <a:pt x="2622" y="6382"/>
                    <a:pt x="2986" y="5914"/>
                    <a:pt x="3172" y="5403"/>
                  </a:cubicBezTo>
                  <a:cubicBezTo>
                    <a:pt x="3172" y="5354"/>
                    <a:pt x="3220" y="5354"/>
                    <a:pt x="3220" y="5305"/>
                  </a:cubicBezTo>
                  <a:cubicBezTo>
                    <a:pt x="3220" y="5354"/>
                    <a:pt x="3220" y="5403"/>
                    <a:pt x="3269" y="5451"/>
                  </a:cubicBezTo>
                  <a:cubicBezTo>
                    <a:pt x="3409" y="5917"/>
                    <a:pt x="3637" y="6382"/>
                    <a:pt x="4165" y="6382"/>
                  </a:cubicBezTo>
                  <a:cubicBezTo>
                    <a:pt x="4191" y="6382"/>
                    <a:pt x="4218" y="6381"/>
                    <a:pt x="4245" y="6378"/>
                  </a:cubicBezTo>
                  <a:cubicBezTo>
                    <a:pt x="5367" y="6232"/>
                    <a:pt x="4782" y="4964"/>
                    <a:pt x="4245" y="4134"/>
                  </a:cubicBezTo>
                  <a:lnTo>
                    <a:pt x="4245" y="4134"/>
                  </a:lnTo>
                  <a:cubicBezTo>
                    <a:pt x="4587" y="4232"/>
                    <a:pt x="4928" y="4329"/>
                    <a:pt x="5270" y="4378"/>
                  </a:cubicBezTo>
                  <a:cubicBezTo>
                    <a:pt x="5353" y="4386"/>
                    <a:pt x="5446" y="4392"/>
                    <a:pt x="5542" y="4392"/>
                  </a:cubicBezTo>
                  <a:cubicBezTo>
                    <a:pt x="6013" y="4392"/>
                    <a:pt x="6570" y="4262"/>
                    <a:pt x="6489" y="3695"/>
                  </a:cubicBezTo>
                  <a:cubicBezTo>
                    <a:pt x="6392" y="3012"/>
                    <a:pt x="5465" y="2963"/>
                    <a:pt x="4879" y="2963"/>
                  </a:cubicBezTo>
                  <a:lnTo>
                    <a:pt x="4684" y="2963"/>
                  </a:lnTo>
                  <a:cubicBezTo>
                    <a:pt x="5172" y="2671"/>
                    <a:pt x="5806" y="2329"/>
                    <a:pt x="6099" y="1792"/>
                  </a:cubicBezTo>
                  <a:cubicBezTo>
                    <a:pt x="6440" y="1305"/>
                    <a:pt x="6050" y="817"/>
                    <a:pt x="5514" y="719"/>
                  </a:cubicBezTo>
                  <a:cubicBezTo>
                    <a:pt x="5441" y="703"/>
                    <a:pt x="5369" y="696"/>
                    <a:pt x="5299" y="696"/>
                  </a:cubicBezTo>
                  <a:cubicBezTo>
                    <a:pt x="4708" y="696"/>
                    <a:pt x="4198" y="1210"/>
                    <a:pt x="3806" y="1646"/>
                  </a:cubicBezTo>
                  <a:cubicBezTo>
                    <a:pt x="3806" y="1695"/>
                    <a:pt x="3757" y="1744"/>
                    <a:pt x="3708" y="1792"/>
                  </a:cubicBezTo>
                  <a:cubicBezTo>
                    <a:pt x="3757" y="1353"/>
                    <a:pt x="3757" y="914"/>
                    <a:pt x="3660" y="475"/>
                  </a:cubicBezTo>
                  <a:cubicBezTo>
                    <a:pt x="3556" y="164"/>
                    <a:pt x="3354" y="0"/>
                    <a:pt x="30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42"/>
            <p:cNvSpPr/>
            <p:nvPr/>
          </p:nvSpPr>
          <p:spPr>
            <a:xfrm>
              <a:off x="6330350" y="-141650"/>
              <a:ext cx="163200" cy="160025"/>
            </a:xfrm>
            <a:custGeom>
              <a:avLst/>
              <a:gdLst/>
              <a:ahLst/>
              <a:cxnLst/>
              <a:rect l="l" t="t" r="r" b="b"/>
              <a:pathLst>
                <a:path w="6528" h="6401" extrusionOk="0">
                  <a:moveTo>
                    <a:pt x="2283" y="439"/>
                  </a:moveTo>
                  <a:cubicBezTo>
                    <a:pt x="2625" y="683"/>
                    <a:pt x="2723" y="1122"/>
                    <a:pt x="2820" y="1513"/>
                  </a:cubicBezTo>
                  <a:cubicBezTo>
                    <a:pt x="2869" y="1708"/>
                    <a:pt x="2869" y="1952"/>
                    <a:pt x="2918" y="2147"/>
                  </a:cubicBezTo>
                  <a:cubicBezTo>
                    <a:pt x="2723" y="1903"/>
                    <a:pt x="2576" y="1610"/>
                    <a:pt x="2430" y="1318"/>
                  </a:cubicBezTo>
                  <a:cubicBezTo>
                    <a:pt x="2332" y="1122"/>
                    <a:pt x="2235" y="879"/>
                    <a:pt x="2235" y="635"/>
                  </a:cubicBezTo>
                  <a:cubicBezTo>
                    <a:pt x="2235" y="537"/>
                    <a:pt x="2283" y="488"/>
                    <a:pt x="2283" y="439"/>
                  </a:cubicBezTo>
                  <a:close/>
                  <a:moveTo>
                    <a:pt x="4427" y="387"/>
                  </a:moveTo>
                  <a:cubicBezTo>
                    <a:pt x="4709" y="387"/>
                    <a:pt x="4574" y="837"/>
                    <a:pt x="4528" y="976"/>
                  </a:cubicBezTo>
                  <a:cubicBezTo>
                    <a:pt x="4381" y="1415"/>
                    <a:pt x="4089" y="1757"/>
                    <a:pt x="3845" y="2098"/>
                  </a:cubicBezTo>
                  <a:cubicBezTo>
                    <a:pt x="3747" y="2196"/>
                    <a:pt x="3698" y="2293"/>
                    <a:pt x="3601" y="2391"/>
                  </a:cubicBezTo>
                  <a:cubicBezTo>
                    <a:pt x="3649" y="2098"/>
                    <a:pt x="3698" y="1805"/>
                    <a:pt x="3747" y="1513"/>
                  </a:cubicBezTo>
                  <a:cubicBezTo>
                    <a:pt x="3845" y="1269"/>
                    <a:pt x="3893" y="1025"/>
                    <a:pt x="4040" y="781"/>
                  </a:cubicBezTo>
                  <a:cubicBezTo>
                    <a:pt x="4089" y="635"/>
                    <a:pt x="4235" y="439"/>
                    <a:pt x="4381" y="391"/>
                  </a:cubicBezTo>
                  <a:cubicBezTo>
                    <a:pt x="4397" y="388"/>
                    <a:pt x="4413" y="387"/>
                    <a:pt x="4427" y="387"/>
                  </a:cubicBezTo>
                  <a:close/>
                  <a:moveTo>
                    <a:pt x="771" y="2391"/>
                  </a:moveTo>
                  <a:cubicBezTo>
                    <a:pt x="1015" y="2391"/>
                    <a:pt x="1259" y="2440"/>
                    <a:pt x="1503" y="2488"/>
                  </a:cubicBezTo>
                  <a:cubicBezTo>
                    <a:pt x="1893" y="2635"/>
                    <a:pt x="2332" y="2781"/>
                    <a:pt x="2771" y="2928"/>
                  </a:cubicBezTo>
                  <a:cubicBezTo>
                    <a:pt x="2479" y="2976"/>
                    <a:pt x="2186" y="3025"/>
                    <a:pt x="1942" y="3025"/>
                  </a:cubicBezTo>
                  <a:cubicBezTo>
                    <a:pt x="1820" y="3039"/>
                    <a:pt x="1672" y="3052"/>
                    <a:pt x="1520" y="3052"/>
                  </a:cubicBezTo>
                  <a:cubicBezTo>
                    <a:pt x="1122" y="3052"/>
                    <a:pt x="695" y="2960"/>
                    <a:pt x="625" y="2537"/>
                  </a:cubicBezTo>
                  <a:cubicBezTo>
                    <a:pt x="625" y="2391"/>
                    <a:pt x="625" y="2391"/>
                    <a:pt x="771" y="2391"/>
                  </a:cubicBezTo>
                  <a:close/>
                  <a:moveTo>
                    <a:pt x="3503" y="3074"/>
                  </a:moveTo>
                  <a:cubicBezTo>
                    <a:pt x="3454" y="3074"/>
                    <a:pt x="3406" y="3074"/>
                    <a:pt x="3357" y="3123"/>
                  </a:cubicBezTo>
                  <a:cubicBezTo>
                    <a:pt x="3357" y="3074"/>
                    <a:pt x="3357" y="3074"/>
                    <a:pt x="3406" y="3074"/>
                  </a:cubicBezTo>
                  <a:close/>
                  <a:moveTo>
                    <a:pt x="4808" y="2834"/>
                  </a:moveTo>
                  <a:cubicBezTo>
                    <a:pt x="5033" y="2834"/>
                    <a:pt x="5252" y="2860"/>
                    <a:pt x="5455" y="2928"/>
                  </a:cubicBezTo>
                  <a:cubicBezTo>
                    <a:pt x="5601" y="2976"/>
                    <a:pt x="5699" y="3074"/>
                    <a:pt x="5747" y="3220"/>
                  </a:cubicBezTo>
                  <a:cubicBezTo>
                    <a:pt x="5796" y="3318"/>
                    <a:pt x="5796" y="3562"/>
                    <a:pt x="5699" y="3659"/>
                  </a:cubicBezTo>
                  <a:cubicBezTo>
                    <a:pt x="5655" y="3692"/>
                    <a:pt x="5591" y="3705"/>
                    <a:pt x="5514" y="3705"/>
                  </a:cubicBezTo>
                  <a:cubicBezTo>
                    <a:pt x="5244" y="3705"/>
                    <a:pt x="4826" y="3540"/>
                    <a:pt x="4674" y="3464"/>
                  </a:cubicBezTo>
                  <a:cubicBezTo>
                    <a:pt x="4381" y="3367"/>
                    <a:pt x="4089" y="3220"/>
                    <a:pt x="3796" y="3074"/>
                  </a:cubicBezTo>
                  <a:cubicBezTo>
                    <a:pt x="3747" y="3025"/>
                    <a:pt x="3649" y="3025"/>
                    <a:pt x="3552" y="3025"/>
                  </a:cubicBezTo>
                  <a:cubicBezTo>
                    <a:pt x="3935" y="2929"/>
                    <a:pt x="4381" y="2834"/>
                    <a:pt x="4808" y="2834"/>
                  </a:cubicBezTo>
                  <a:close/>
                  <a:moveTo>
                    <a:pt x="2966" y="3318"/>
                  </a:moveTo>
                  <a:cubicBezTo>
                    <a:pt x="2820" y="3611"/>
                    <a:pt x="2674" y="3903"/>
                    <a:pt x="2479" y="4196"/>
                  </a:cubicBezTo>
                  <a:cubicBezTo>
                    <a:pt x="2332" y="4440"/>
                    <a:pt x="2186" y="4684"/>
                    <a:pt x="1942" y="4928"/>
                  </a:cubicBezTo>
                  <a:cubicBezTo>
                    <a:pt x="1796" y="5074"/>
                    <a:pt x="1600" y="5269"/>
                    <a:pt x="1405" y="5318"/>
                  </a:cubicBezTo>
                  <a:cubicBezTo>
                    <a:pt x="1210" y="5318"/>
                    <a:pt x="1015" y="5172"/>
                    <a:pt x="917" y="5025"/>
                  </a:cubicBezTo>
                  <a:cubicBezTo>
                    <a:pt x="869" y="4879"/>
                    <a:pt x="917" y="4733"/>
                    <a:pt x="1015" y="4586"/>
                  </a:cubicBezTo>
                  <a:cubicBezTo>
                    <a:pt x="1308" y="4196"/>
                    <a:pt x="1796" y="3952"/>
                    <a:pt x="2186" y="3708"/>
                  </a:cubicBezTo>
                  <a:cubicBezTo>
                    <a:pt x="2430" y="3562"/>
                    <a:pt x="2723" y="3464"/>
                    <a:pt x="2966" y="3318"/>
                  </a:cubicBezTo>
                  <a:close/>
                  <a:moveTo>
                    <a:pt x="3503" y="3708"/>
                  </a:moveTo>
                  <a:cubicBezTo>
                    <a:pt x="3893" y="4440"/>
                    <a:pt x="4235" y="5416"/>
                    <a:pt x="3649" y="5952"/>
                  </a:cubicBezTo>
                  <a:cubicBezTo>
                    <a:pt x="3649" y="5952"/>
                    <a:pt x="3601" y="6001"/>
                    <a:pt x="3601" y="6001"/>
                  </a:cubicBezTo>
                  <a:cubicBezTo>
                    <a:pt x="3552" y="5855"/>
                    <a:pt x="3454" y="5708"/>
                    <a:pt x="3454" y="5562"/>
                  </a:cubicBezTo>
                  <a:cubicBezTo>
                    <a:pt x="3406" y="5123"/>
                    <a:pt x="3406" y="4635"/>
                    <a:pt x="3454" y="4196"/>
                  </a:cubicBezTo>
                  <a:cubicBezTo>
                    <a:pt x="3454" y="4050"/>
                    <a:pt x="3503" y="3903"/>
                    <a:pt x="3503" y="3708"/>
                  </a:cubicBezTo>
                  <a:close/>
                  <a:moveTo>
                    <a:pt x="4576" y="0"/>
                  </a:moveTo>
                  <a:cubicBezTo>
                    <a:pt x="3942" y="0"/>
                    <a:pt x="3552" y="488"/>
                    <a:pt x="3357" y="976"/>
                  </a:cubicBezTo>
                  <a:cubicBezTo>
                    <a:pt x="3357" y="1025"/>
                    <a:pt x="3357" y="1074"/>
                    <a:pt x="3308" y="1074"/>
                  </a:cubicBezTo>
                  <a:cubicBezTo>
                    <a:pt x="3308" y="1025"/>
                    <a:pt x="3308" y="976"/>
                    <a:pt x="3308" y="927"/>
                  </a:cubicBezTo>
                  <a:cubicBezTo>
                    <a:pt x="3174" y="482"/>
                    <a:pt x="2919" y="37"/>
                    <a:pt x="2430" y="37"/>
                  </a:cubicBezTo>
                  <a:cubicBezTo>
                    <a:pt x="2383" y="37"/>
                    <a:pt x="2334" y="41"/>
                    <a:pt x="2283" y="49"/>
                  </a:cubicBezTo>
                  <a:cubicBezTo>
                    <a:pt x="1161" y="195"/>
                    <a:pt x="1747" y="1415"/>
                    <a:pt x="2283" y="2245"/>
                  </a:cubicBezTo>
                  <a:cubicBezTo>
                    <a:pt x="1942" y="2147"/>
                    <a:pt x="1600" y="2098"/>
                    <a:pt x="1259" y="2049"/>
                  </a:cubicBezTo>
                  <a:cubicBezTo>
                    <a:pt x="1156" y="2029"/>
                    <a:pt x="1040" y="2017"/>
                    <a:pt x="921" y="2017"/>
                  </a:cubicBezTo>
                  <a:cubicBezTo>
                    <a:pt x="478" y="2017"/>
                    <a:pt x="1" y="2183"/>
                    <a:pt x="39" y="2684"/>
                  </a:cubicBezTo>
                  <a:cubicBezTo>
                    <a:pt x="186" y="3415"/>
                    <a:pt x="1064" y="3464"/>
                    <a:pt x="1649" y="3464"/>
                  </a:cubicBezTo>
                  <a:cubicBezTo>
                    <a:pt x="1747" y="3415"/>
                    <a:pt x="1844" y="3415"/>
                    <a:pt x="1942" y="3415"/>
                  </a:cubicBezTo>
                  <a:cubicBezTo>
                    <a:pt x="1893" y="3415"/>
                    <a:pt x="1893" y="3415"/>
                    <a:pt x="1893" y="3464"/>
                  </a:cubicBezTo>
                  <a:cubicBezTo>
                    <a:pt x="1356" y="3757"/>
                    <a:pt x="722" y="4098"/>
                    <a:pt x="429" y="4586"/>
                  </a:cubicBezTo>
                  <a:cubicBezTo>
                    <a:pt x="137" y="5123"/>
                    <a:pt x="478" y="5562"/>
                    <a:pt x="1015" y="5660"/>
                  </a:cubicBezTo>
                  <a:cubicBezTo>
                    <a:pt x="1093" y="5676"/>
                    <a:pt x="1169" y="5684"/>
                    <a:pt x="1246" y="5684"/>
                  </a:cubicBezTo>
                  <a:cubicBezTo>
                    <a:pt x="1839" y="5684"/>
                    <a:pt x="2377" y="5208"/>
                    <a:pt x="2723" y="4733"/>
                  </a:cubicBezTo>
                  <a:cubicBezTo>
                    <a:pt x="2771" y="4684"/>
                    <a:pt x="2771" y="4635"/>
                    <a:pt x="2820" y="4586"/>
                  </a:cubicBezTo>
                  <a:lnTo>
                    <a:pt x="2820" y="4586"/>
                  </a:lnTo>
                  <a:cubicBezTo>
                    <a:pt x="2771" y="5025"/>
                    <a:pt x="2771" y="5464"/>
                    <a:pt x="2918" y="5904"/>
                  </a:cubicBezTo>
                  <a:cubicBezTo>
                    <a:pt x="2986" y="6212"/>
                    <a:pt x="3199" y="6400"/>
                    <a:pt x="3472" y="6400"/>
                  </a:cubicBezTo>
                  <a:cubicBezTo>
                    <a:pt x="3588" y="6400"/>
                    <a:pt x="3714" y="6366"/>
                    <a:pt x="3845" y="6294"/>
                  </a:cubicBezTo>
                  <a:cubicBezTo>
                    <a:pt x="4479" y="6001"/>
                    <a:pt x="4625" y="5269"/>
                    <a:pt x="4479" y="4635"/>
                  </a:cubicBezTo>
                  <a:cubicBezTo>
                    <a:pt x="4430" y="4342"/>
                    <a:pt x="4333" y="4098"/>
                    <a:pt x="4235" y="3806"/>
                  </a:cubicBezTo>
                  <a:lnTo>
                    <a:pt x="4235" y="3806"/>
                  </a:lnTo>
                  <a:cubicBezTo>
                    <a:pt x="4578" y="3961"/>
                    <a:pt x="4980" y="4077"/>
                    <a:pt x="5353" y="4077"/>
                  </a:cubicBezTo>
                  <a:cubicBezTo>
                    <a:pt x="5564" y="4077"/>
                    <a:pt x="5766" y="4040"/>
                    <a:pt x="5943" y="3952"/>
                  </a:cubicBezTo>
                  <a:cubicBezTo>
                    <a:pt x="6382" y="3757"/>
                    <a:pt x="6528" y="3171"/>
                    <a:pt x="6186" y="2830"/>
                  </a:cubicBezTo>
                  <a:cubicBezTo>
                    <a:pt x="5934" y="2542"/>
                    <a:pt x="5522" y="2466"/>
                    <a:pt x="5127" y="2466"/>
                  </a:cubicBezTo>
                  <a:cubicBezTo>
                    <a:pt x="4988" y="2466"/>
                    <a:pt x="4850" y="2476"/>
                    <a:pt x="4723" y="2488"/>
                  </a:cubicBezTo>
                  <a:cubicBezTo>
                    <a:pt x="4528" y="2488"/>
                    <a:pt x="4284" y="2537"/>
                    <a:pt x="4089" y="2586"/>
                  </a:cubicBezTo>
                  <a:cubicBezTo>
                    <a:pt x="4528" y="2049"/>
                    <a:pt x="5016" y="1464"/>
                    <a:pt x="5162" y="830"/>
                  </a:cubicBezTo>
                  <a:cubicBezTo>
                    <a:pt x="5308" y="342"/>
                    <a:pt x="5016" y="49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2"/>
            <p:cNvSpPr/>
            <p:nvPr/>
          </p:nvSpPr>
          <p:spPr>
            <a:xfrm>
              <a:off x="6732600" y="-152300"/>
              <a:ext cx="164475" cy="159550"/>
            </a:xfrm>
            <a:custGeom>
              <a:avLst/>
              <a:gdLst/>
              <a:ahLst/>
              <a:cxnLst/>
              <a:rect l="l" t="t" r="r" b="b"/>
              <a:pathLst>
                <a:path w="6579" h="6382" extrusionOk="0">
                  <a:moveTo>
                    <a:pt x="2976" y="426"/>
                  </a:moveTo>
                  <a:cubicBezTo>
                    <a:pt x="3025" y="573"/>
                    <a:pt x="3074" y="670"/>
                    <a:pt x="3123" y="865"/>
                  </a:cubicBezTo>
                  <a:cubicBezTo>
                    <a:pt x="3172" y="1305"/>
                    <a:pt x="3123" y="1744"/>
                    <a:pt x="3123" y="2231"/>
                  </a:cubicBezTo>
                  <a:cubicBezTo>
                    <a:pt x="3074" y="2378"/>
                    <a:pt x="3074" y="2524"/>
                    <a:pt x="3025" y="2671"/>
                  </a:cubicBezTo>
                  <a:cubicBezTo>
                    <a:pt x="2684" y="1988"/>
                    <a:pt x="2342" y="963"/>
                    <a:pt x="2879" y="426"/>
                  </a:cubicBezTo>
                  <a:close/>
                  <a:moveTo>
                    <a:pt x="5235" y="1100"/>
                  </a:moveTo>
                  <a:cubicBezTo>
                    <a:pt x="5381" y="1100"/>
                    <a:pt x="5575" y="1227"/>
                    <a:pt x="5660" y="1353"/>
                  </a:cubicBezTo>
                  <a:cubicBezTo>
                    <a:pt x="5709" y="1500"/>
                    <a:pt x="5660" y="1695"/>
                    <a:pt x="5562" y="1792"/>
                  </a:cubicBezTo>
                  <a:cubicBezTo>
                    <a:pt x="5269" y="2183"/>
                    <a:pt x="4782" y="2475"/>
                    <a:pt x="4342" y="2719"/>
                  </a:cubicBezTo>
                  <a:cubicBezTo>
                    <a:pt x="4099" y="2817"/>
                    <a:pt x="3855" y="2963"/>
                    <a:pt x="3611" y="3061"/>
                  </a:cubicBezTo>
                  <a:cubicBezTo>
                    <a:pt x="3708" y="2768"/>
                    <a:pt x="3903" y="2475"/>
                    <a:pt x="4050" y="2183"/>
                  </a:cubicBezTo>
                  <a:cubicBezTo>
                    <a:pt x="4196" y="1939"/>
                    <a:pt x="4391" y="1695"/>
                    <a:pt x="4586" y="1500"/>
                  </a:cubicBezTo>
                  <a:cubicBezTo>
                    <a:pt x="4733" y="1353"/>
                    <a:pt x="4928" y="1109"/>
                    <a:pt x="5172" y="1109"/>
                  </a:cubicBezTo>
                  <a:cubicBezTo>
                    <a:pt x="5191" y="1103"/>
                    <a:pt x="5213" y="1100"/>
                    <a:pt x="5235" y="1100"/>
                  </a:cubicBezTo>
                  <a:close/>
                  <a:moveTo>
                    <a:pt x="3220" y="3305"/>
                  </a:moveTo>
                  <a:cubicBezTo>
                    <a:pt x="3172" y="3305"/>
                    <a:pt x="3172" y="3305"/>
                    <a:pt x="3172" y="3354"/>
                  </a:cubicBezTo>
                  <a:lnTo>
                    <a:pt x="3074" y="3354"/>
                  </a:lnTo>
                  <a:cubicBezTo>
                    <a:pt x="3123" y="3305"/>
                    <a:pt x="3172" y="3305"/>
                    <a:pt x="3172" y="3305"/>
                  </a:cubicBezTo>
                  <a:close/>
                  <a:moveTo>
                    <a:pt x="1034" y="2679"/>
                  </a:moveTo>
                  <a:cubicBezTo>
                    <a:pt x="1291" y="2679"/>
                    <a:pt x="1707" y="2875"/>
                    <a:pt x="1903" y="2914"/>
                  </a:cubicBezTo>
                  <a:cubicBezTo>
                    <a:pt x="2196" y="3061"/>
                    <a:pt x="2489" y="3158"/>
                    <a:pt x="2781" y="3354"/>
                  </a:cubicBezTo>
                  <a:lnTo>
                    <a:pt x="2976" y="3354"/>
                  </a:lnTo>
                  <a:cubicBezTo>
                    <a:pt x="2625" y="3449"/>
                    <a:pt x="2169" y="3545"/>
                    <a:pt x="1746" y="3545"/>
                  </a:cubicBezTo>
                  <a:cubicBezTo>
                    <a:pt x="1522" y="3545"/>
                    <a:pt x="1308" y="3519"/>
                    <a:pt x="1122" y="3451"/>
                  </a:cubicBezTo>
                  <a:cubicBezTo>
                    <a:pt x="976" y="3402"/>
                    <a:pt x="830" y="3305"/>
                    <a:pt x="781" y="3158"/>
                  </a:cubicBezTo>
                  <a:cubicBezTo>
                    <a:pt x="732" y="3061"/>
                    <a:pt x="732" y="2817"/>
                    <a:pt x="879" y="2719"/>
                  </a:cubicBezTo>
                  <a:cubicBezTo>
                    <a:pt x="917" y="2691"/>
                    <a:pt x="970" y="2679"/>
                    <a:pt x="1034" y="2679"/>
                  </a:cubicBezTo>
                  <a:close/>
                  <a:moveTo>
                    <a:pt x="4976" y="3334"/>
                  </a:moveTo>
                  <a:cubicBezTo>
                    <a:pt x="5379" y="3334"/>
                    <a:pt x="5829" y="3429"/>
                    <a:pt x="5904" y="3841"/>
                  </a:cubicBezTo>
                  <a:cubicBezTo>
                    <a:pt x="5952" y="3988"/>
                    <a:pt x="5904" y="3988"/>
                    <a:pt x="5806" y="3988"/>
                  </a:cubicBezTo>
                  <a:cubicBezTo>
                    <a:pt x="5562" y="3988"/>
                    <a:pt x="5318" y="3939"/>
                    <a:pt x="5074" y="3890"/>
                  </a:cubicBezTo>
                  <a:cubicBezTo>
                    <a:pt x="4635" y="3793"/>
                    <a:pt x="4245" y="3646"/>
                    <a:pt x="3806" y="3451"/>
                  </a:cubicBezTo>
                  <a:cubicBezTo>
                    <a:pt x="4099" y="3402"/>
                    <a:pt x="4342" y="3354"/>
                    <a:pt x="4635" y="3354"/>
                  </a:cubicBezTo>
                  <a:cubicBezTo>
                    <a:pt x="4737" y="3342"/>
                    <a:pt x="4854" y="3334"/>
                    <a:pt x="4976" y="3334"/>
                  </a:cubicBezTo>
                  <a:close/>
                  <a:moveTo>
                    <a:pt x="3659" y="4232"/>
                  </a:moveTo>
                  <a:cubicBezTo>
                    <a:pt x="3806" y="4524"/>
                    <a:pt x="4001" y="4768"/>
                    <a:pt x="4099" y="5061"/>
                  </a:cubicBezTo>
                  <a:cubicBezTo>
                    <a:pt x="4196" y="5256"/>
                    <a:pt x="4294" y="5500"/>
                    <a:pt x="4294" y="5744"/>
                  </a:cubicBezTo>
                  <a:cubicBezTo>
                    <a:pt x="4294" y="5842"/>
                    <a:pt x="4294" y="5890"/>
                    <a:pt x="4294" y="5988"/>
                  </a:cubicBezTo>
                  <a:cubicBezTo>
                    <a:pt x="3952" y="5744"/>
                    <a:pt x="3855" y="5305"/>
                    <a:pt x="3757" y="4915"/>
                  </a:cubicBezTo>
                  <a:cubicBezTo>
                    <a:pt x="3708" y="4671"/>
                    <a:pt x="3659" y="4476"/>
                    <a:pt x="3659" y="4232"/>
                  </a:cubicBezTo>
                  <a:close/>
                  <a:moveTo>
                    <a:pt x="2928" y="3988"/>
                  </a:moveTo>
                  <a:cubicBezTo>
                    <a:pt x="2928" y="4329"/>
                    <a:pt x="2879" y="4622"/>
                    <a:pt x="2781" y="4915"/>
                  </a:cubicBezTo>
                  <a:cubicBezTo>
                    <a:pt x="2732" y="5159"/>
                    <a:pt x="2635" y="5403"/>
                    <a:pt x="2537" y="5647"/>
                  </a:cubicBezTo>
                  <a:cubicBezTo>
                    <a:pt x="2440" y="5744"/>
                    <a:pt x="2342" y="5988"/>
                    <a:pt x="2196" y="5988"/>
                  </a:cubicBezTo>
                  <a:cubicBezTo>
                    <a:pt x="2180" y="5990"/>
                    <a:pt x="2165" y="5991"/>
                    <a:pt x="2150" y="5991"/>
                  </a:cubicBezTo>
                  <a:cubicBezTo>
                    <a:pt x="1864" y="5991"/>
                    <a:pt x="1956" y="5542"/>
                    <a:pt x="2049" y="5403"/>
                  </a:cubicBezTo>
                  <a:cubicBezTo>
                    <a:pt x="2196" y="5012"/>
                    <a:pt x="2440" y="4622"/>
                    <a:pt x="2732" y="4281"/>
                  </a:cubicBezTo>
                  <a:cubicBezTo>
                    <a:pt x="2781" y="4183"/>
                    <a:pt x="2879" y="4085"/>
                    <a:pt x="2928" y="3988"/>
                  </a:cubicBezTo>
                  <a:close/>
                  <a:moveTo>
                    <a:pt x="3098" y="0"/>
                  </a:moveTo>
                  <a:cubicBezTo>
                    <a:pt x="2985" y="0"/>
                    <a:pt x="2861" y="28"/>
                    <a:pt x="2732" y="85"/>
                  </a:cubicBezTo>
                  <a:cubicBezTo>
                    <a:pt x="2098" y="378"/>
                    <a:pt x="1952" y="1109"/>
                    <a:pt x="2098" y="1744"/>
                  </a:cubicBezTo>
                  <a:cubicBezTo>
                    <a:pt x="2147" y="2036"/>
                    <a:pt x="2245" y="2329"/>
                    <a:pt x="2342" y="2573"/>
                  </a:cubicBezTo>
                  <a:cubicBezTo>
                    <a:pt x="1968" y="2417"/>
                    <a:pt x="1575" y="2301"/>
                    <a:pt x="1212" y="2301"/>
                  </a:cubicBezTo>
                  <a:cubicBezTo>
                    <a:pt x="1006" y="2301"/>
                    <a:pt x="811" y="2338"/>
                    <a:pt x="635" y="2427"/>
                  </a:cubicBezTo>
                  <a:cubicBezTo>
                    <a:pt x="196" y="2622"/>
                    <a:pt x="0" y="3207"/>
                    <a:pt x="342" y="3597"/>
                  </a:cubicBezTo>
                  <a:cubicBezTo>
                    <a:pt x="590" y="3845"/>
                    <a:pt x="1017" y="3913"/>
                    <a:pt x="1420" y="3913"/>
                  </a:cubicBezTo>
                  <a:cubicBezTo>
                    <a:pt x="1572" y="3913"/>
                    <a:pt x="1720" y="3904"/>
                    <a:pt x="1854" y="3890"/>
                  </a:cubicBezTo>
                  <a:cubicBezTo>
                    <a:pt x="2049" y="3890"/>
                    <a:pt x="2245" y="3890"/>
                    <a:pt x="2489" y="3841"/>
                  </a:cubicBezTo>
                  <a:lnTo>
                    <a:pt x="2489" y="3841"/>
                  </a:lnTo>
                  <a:cubicBezTo>
                    <a:pt x="2001" y="4329"/>
                    <a:pt x="1562" y="4964"/>
                    <a:pt x="1366" y="5598"/>
                  </a:cubicBezTo>
                  <a:cubicBezTo>
                    <a:pt x="1269" y="6037"/>
                    <a:pt x="1513" y="6330"/>
                    <a:pt x="2001" y="6378"/>
                  </a:cubicBezTo>
                  <a:cubicBezTo>
                    <a:pt x="2028" y="6381"/>
                    <a:pt x="2055" y="6382"/>
                    <a:pt x="2081" y="6382"/>
                  </a:cubicBezTo>
                  <a:cubicBezTo>
                    <a:pt x="2622" y="6382"/>
                    <a:pt x="2988" y="5914"/>
                    <a:pt x="3220" y="5403"/>
                  </a:cubicBezTo>
                  <a:cubicBezTo>
                    <a:pt x="3220" y="5354"/>
                    <a:pt x="3220" y="5354"/>
                    <a:pt x="3220" y="5305"/>
                  </a:cubicBezTo>
                  <a:cubicBezTo>
                    <a:pt x="3220" y="5354"/>
                    <a:pt x="3269" y="5403"/>
                    <a:pt x="3269" y="5451"/>
                  </a:cubicBezTo>
                  <a:cubicBezTo>
                    <a:pt x="3409" y="5917"/>
                    <a:pt x="3681" y="6382"/>
                    <a:pt x="4214" y="6382"/>
                  </a:cubicBezTo>
                  <a:cubicBezTo>
                    <a:pt x="4240" y="6382"/>
                    <a:pt x="4266" y="6381"/>
                    <a:pt x="4294" y="6378"/>
                  </a:cubicBezTo>
                  <a:cubicBezTo>
                    <a:pt x="5367" y="6232"/>
                    <a:pt x="4830" y="4964"/>
                    <a:pt x="4294" y="4134"/>
                  </a:cubicBezTo>
                  <a:lnTo>
                    <a:pt x="4294" y="4134"/>
                  </a:lnTo>
                  <a:cubicBezTo>
                    <a:pt x="4586" y="4232"/>
                    <a:pt x="4928" y="4329"/>
                    <a:pt x="5269" y="4378"/>
                  </a:cubicBezTo>
                  <a:cubicBezTo>
                    <a:pt x="5353" y="4386"/>
                    <a:pt x="5445" y="4392"/>
                    <a:pt x="5542" y="4392"/>
                  </a:cubicBezTo>
                  <a:cubicBezTo>
                    <a:pt x="6014" y="4392"/>
                    <a:pt x="6578" y="4262"/>
                    <a:pt x="6538" y="3695"/>
                  </a:cubicBezTo>
                  <a:cubicBezTo>
                    <a:pt x="6392" y="3012"/>
                    <a:pt x="5465" y="2963"/>
                    <a:pt x="4928" y="2963"/>
                  </a:cubicBezTo>
                  <a:lnTo>
                    <a:pt x="4684" y="2963"/>
                  </a:lnTo>
                  <a:cubicBezTo>
                    <a:pt x="5221" y="2671"/>
                    <a:pt x="5806" y="2329"/>
                    <a:pt x="6148" y="1792"/>
                  </a:cubicBezTo>
                  <a:cubicBezTo>
                    <a:pt x="6440" y="1305"/>
                    <a:pt x="6099" y="817"/>
                    <a:pt x="5562" y="719"/>
                  </a:cubicBezTo>
                  <a:cubicBezTo>
                    <a:pt x="5484" y="703"/>
                    <a:pt x="5408" y="696"/>
                    <a:pt x="5334" y="696"/>
                  </a:cubicBezTo>
                  <a:cubicBezTo>
                    <a:pt x="4708" y="696"/>
                    <a:pt x="4203" y="1210"/>
                    <a:pt x="3855" y="1646"/>
                  </a:cubicBezTo>
                  <a:cubicBezTo>
                    <a:pt x="3806" y="1695"/>
                    <a:pt x="3757" y="1744"/>
                    <a:pt x="3757" y="1792"/>
                  </a:cubicBezTo>
                  <a:cubicBezTo>
                    <a:pt x="3757" y="1353"/>
                    <a:pt x="3757" y="914"/>
                    <a:pt x="3659" y="475"/>
                  </a:cubicBezTo>
                  <a:cubicBezTo>
                    <a:pt x="3590" y="164"/>
                    <a:pt x="3374" y="0"/>
                    <a:pt x="3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2"/>
            <p:cNvSpPr/>
            <p:nvPr/>
          </p:nvSpPr>
          <p:spPr>
            <a:xfrm>
              <a:off x="7141450" y="-141650"/>
              <a:ext cx="164425" cy="160025"/>
            </a:xfrm>
            <a:custGeom>
              <a:avLst/>
              <a:gdLst/>
              <a:ahLst/>
              <a:cxnLst/>
              <a:rect l="l" t="t" r="r" b="b"/>
              <a:pathLst>
                <a:path w="6577" h="6401" extrusionOk="0">
                  <a:moveTo>
                    <a:pt x="2283" y="439"/>
                  </a:moveTo>
                  <a:cubicBezTo>
                    <a:pt x="2625" y="683"/>
                    <a:pt x="2722" y="1122"/>
                    <a:pt x="2820" y="1513"/>
                  </a:cubicBezTo>
                  <a:cubicBezTo>
                    <a:pt x="2869" y="1708"/>
                    <a:pt x="2918" y="1952"/>
                    <a:pt x="2918" y="2147"/>
                  </a:cubicBezTo>
                  <a:cubicBezTo>
                    <a:pt x="2771" y="1903"/>
                    <a:pt x="2576" y="1610"/>
                    <a:pt x="2478" y="1318"/>
                  </a:cubicBezTo>
                  <a:cubicBezTo>
                    <a:pt x="2381" y="1122"/>
                    <a:pt x="2283" y="879"/>
                    <a:pt x="2283" y="635"/>
                  </a:cubicBezTo>
                  <a:cubicBezTo>
                    <a:pt x="2283" y="537"/>
                    <a:pt x="2283" y="488"/>
                    <a:pt x="2283" y="439"/>
                  </a:cubicBezTo>
                  <a:close/>
                  <a:moveTo>
                    <a:pt x="4427" y="387"/>
                  </a:moveTo>
                  <a:cubicBezTo>
                    <a:pt x="4713" y="387"/>
                    <a:pt x="4620" y="837"/>
                    <a:pt x="4528" y="976"/>
                  </a:cubicBezTo>
                  <a:cubicBezTo>
                    <a:pt x="4381" y="1415"/>
                    <a:pt x="4137" y="1757"/>
                    <a:pt x="3845" y="2098"/>
                  </a:cubicBezTo>
                  <a:cubicBezTo>
                    <a:pt x="3796" y="2196"/>
                    <a:pt x="3698" y="2293"/>
                    <a:pt x="3601" y="2391"/>
                  </a:cubicBezTo>
                  <a:cubicBezTo>
                    <a:pt x="3649" y="2098"/>
                    <a:pt x="3698" y="1805"/>
                    <a:pt x="3796" y="1513"/>
                  </a:cubicBezTo>
                  <a:cubicBezTo>
                    <a:pt x="3845" y="1269"/>
                    <a:pt x="3942" y="1025"/>
                    <a:pt x="4040" y="781"/>
                  </a:cubicBezTo>
                  <a:cubicBezTo>
                    <a:pt x="4137" y="635"/>
                    <a:pt x="4235" y="439"/>
                    <a:pt x="4381" y="391"/>
                  </a:cubicBezTo>
                  <a:cubicBezTo>
                    <a:pt x="4397" y="388"/>
                    <a:pt x="4412" y="387"/>
                    <a:pt x="4427" y="387"/>
                  </a:cubicBezTo>
                  <a:close/>
                  <a:moveTo>
                    <a:pt x="771" y="2391"/>
                  </a:moveTo>
                  <a:cubicBezTo>
                    <a:pt x="1015" y="2391"/>
                    <a:pt x="1259" y="2440"/>
                    <a:pt x="1503" y="2488"/>
                  </a:cubicBezTo>
                  <a:cubicBezTo>
                    <a:pt x="1942" y="2635"/>
                    <a:pt x="2332" y="2781"/>
                    <a:pt x="2771" y="2928"/>
                  </a:cubicBezTo>
                  <a:cubicBezTo>
                    <a:pt x="2478" y="2976"/>
                    <a:pt x="2235" y="3025"/>
                    <a:pt x="1942" y="3025"/>
                  </a:cubicBezTo>
                  <a:cubicBezTo>
                    <a:pt x="1820" y="3039"/>
                    <a:pt x="1676" y="3052"/>
                    <a:pt x="1528" y="3052"/>
                  </a:cubicBezTo>
                  <a:cubicBezTo>
                    <a:pt x="1142" y="3052"/>
                    <a:pt x="730" y="2960"/>
                    <a:pt x="625" y="2537"/>
                  </a:cubicBezTo>
                  <a:cubicBezTo>
                    <a:pt x="625" y="2391"/>
                    <a:pt x="673" y="2391"/>
                    <a:pt x="771" y="2391"/>
                  </a:cubicBezTo>
                  <a:close/>
                  <a:moveTo>
                    <a:pt x="3503" y="3074"/>
                  </a:moveTo>
                  <a:cubicBezTo>
                    <a:pt x="3454" y="3074"/>
                    <a:pt x="3405" y="3074"/>
                    <a:pt x="3357" y="3123"/>
                  </a:cubicBezTo>
                  <a:cubicBezTo>
                    <a:pt x="3405" y="3074"/>
                    <a:pt x="3405" y="3074"/>
                    <a:pt x="3405" y="3074"/>
                  </a:cubicBezTo>
                  <a:close/>
                  <a:moveTo>
                    <a:pt x="4831" y="2834"/>
                  </a:moveTo>
                  <a:cubicBezTo>
                    <a:pt x="5055" y="2834"/>
                    <a:pt x="5269" y="2860"/>
                    <a:pt x="5455" y="2928"/>
                  </a:cubicBezTo>
                  <a:cubicBezTo>
                    <a:pt x="5601" y="2976"/>
                    <a:pt x="5747" y="3074"/>
                    <a:pt x="5796" y="3220"/>
                  </a:cubicBezTo>
                  <a:cubicBezTo>
                    <a:pt x="5845" y="3318"/>
                    <a:pt x="5845" y="3562"/>
                    <a:pt x="5698" y="3659"/>
                  </a:cubicBezTo>
                  <a:cubicBezTo>
                    <a:pt x="5655" y="3692"/>
                    <a:pt x="5593" y="3705"/>
                    <a:pt x="5520" y="3705"/>
                  </a:cubicBezTo>
                  <a:cubicBezTo>
                    <a:pt x="5261" y="3705"/>
                    <a:pt x="4864" y="3540"/>
                    <a:pt x="4674" y="3464"/>
                  </a:cubicBezTo>
                  <a:cubicBezTo>
                    <a:pt x="4381" y="3367"/>
                    <a:pt x="4088" y="3220"/>
                    <a:pt x="3796" y="3074"/>
                  </a:cubicBezTo>
                  <a:cubicBezTo>
                    <a:pt x="3747" y="3025"/>
                    <a:pt x="3649" y="3025"/>
                    <a:pt x="3601" y="3025"/>
                  </a:cubicBezTo>
                  <a:cubicBezTo>
                    <a:pt x="3952" y="2929"/>
                    <a:pt x="4408" y="2834"/>
                    <a:pt x="4831" y="2834"/>
                  </a:cubicBezTo>
                  <a:close/>
                  <a:moveTo>
                    <a:pt x="2966" y="3318"/>
                  </a:moveTo>
                  <a:lnTo>
                    <a:pt x="2966" y="3318"/>
                  </a:lnTo>
                  <a:cubicBezTo>
                    <a:pt x="2869" y="3611"/>
                    <a:pt x="2674" y="3903"/>
                    <a:pt x="2527" y="4196"/>
                  </a:cubicBezTo>
                  <a:cubicBezTo>
                    <a:pt x="2332" y="4440"/>
                    <a:pt x="2186" y="4684"/>
                    <a:pt x="1991" y="4928"/>
                  </a:cubicBezTo>
                  <a:cubicBezTo>
                    <a:pt x="1844" y="5074"/>
                    <a:pt x="1649" y="5269"/>
                    <a:pt x="1405" y="5318"/>
                  </a:cubicBezTo>
                  <a:cubicBezTo>
                    <a:pt x="1259" y="5318"/>
                    <a:pt x="1015" y="5172"/>
                    <a:pt x="917" y="5025"/>
                  </a:cubicBezTo>
                  <a:cubicBezTo>
                    <a:pt x="868" y="4879"/>
                    <a:pt x="917" y="4733"/>
                    <a:pt x="1015" y="4586"/>
                  </a:cubicBezTo>
                  <a:cubicBezTo>
                    <a:pt x="1308" y="4196"/>
                    <a:pt x="1795" y="3952"/>
                    <a:pt x="2235" y="3708"/>
                  </a:cubicBezTo>
                  <a:cubicBezTo>
                    <a:pt x="2478" y="3562"/>
                    <a:pt x="2722" y="3464"/>
                    <a:pt x="2966" y="3318"/>
                  </a:cubicBezTo>
                  <a:close/>
                  <a:moveTo>
                    <a:pt x="3503" y="3708"/>
                  </a:moveTo>
                  <a:cubicBezTo>
                    <a:pt x="3893" y="4440"/>
                    <a:pt x="4235" y="5416"/>
                    <a:pt x="3649" y="5952"/>
                  </a:cubicBezTo>
                  <a:cubicBezTo>
                    <a:pt x="3649" y="5952"/>
                    <a:pt x="3649" y="6001"/>
                    <a:pt x="3601" y="6001"/>
                  </a:cubicBezTo>
                  <a:cubicBezTo>
                    <a:pt x="3552" y="5855"/>
                    <a:pt x="3503" y="5708"/>
                    <a:pt x="3454" y="5562"/>
                  </a:cubicBezTo>
                  <a:cubicBezTo>
                    <a:pt x="3405" y="5123"/>
                    <a:pt x="3454" y="4635"/>
                    <a:pt x="3454" y="4196"/>
                  </a:cubicBezTo>
                  <a:cubicBezTo>
                    <a:pt x="3503" y="4050"/>
                    <a:pt x="3503" y="3903"/>
                    <a:pt x="3503" y="3708"/>
                  </a:cubicBezTo>
                  <a:close/>
                  <a:moveTo>
                    <a:pt x="4576" y="0"/>
                  </a:moveTo>
                  <a:cubicBezTo>
                    <a:pt x="3991" y="0"/>
                    <a:pt x="3601" y="488"/>
                    <a:pt x="3357" y="976"/>
                  </a:cubicBezTo>
                  <a:cubicBezTo>
                    <a:pt x="3357" y="1025"/>
                    <a:pt x="3357" y="1074"/>
                    <a:pt x="3357" y="1074"/>
                  </a:cubicBezTo>
                  <a:cubicBezTo>
                    <a:pt x="3308" y="1025"/>
                    <a:pt x="3308" y="976"/>
                    <a:pt x="3308" y="927"/>
                  </a:cubicBezTo>
                  <a:cubicBezTo>
                    <a:pt x="3174" y="482"/>
                    <a:pt x="2919" y="37"/>
                    <a:pt x="2430" y="37"/>
                  </a:cubicBezTo>
                  <a:cubicBezTo>
                    <a:pt x="2383" y="37"/>
                    <a:pt x="2334" y="41"/>
                    <a:pt x="2283" y="49"/>
                  </a:cubicBezTo>
                  <a:cubicBezTo>
                    <a:pt x="1210" y="195"/>
                    <a:pt x="1747" y="1415"/>
                    <a:pt x="2283" y="2245"/>
                  </a:cubicBezTo>
                  <a:cubicBezTo>
                    <a:pt x="1991" y="2147"/>
                    <a:pt x="1649" y="2098"/>
                    <a:pt x="1308" y="2049"/>
                  </a:cubicBezTo>
                  <a:cubicBezTo>
                    <a:pt x="1205" y="2029"/>
                    <a:pt x="1086" y="2017"/>
                    <a:pt x="965" y="2017"/>
                  </a:cubicBezTo>
                  <a:cubicBezTo>
                    <a:pt x="509" y="2017"/>
                    <a:pt x="1" y="2183"/>
                    <a:pt x="39" y="2684"/>
                  </a:cubicBezTo>
                  <a:cubicBezTo>
                    <a:pt x="185" y="3415"/>
                    <a:pt x="1112" y="3464"/>
                    <a:pt x="1649" y="3464"/>
                  </a:cubicBezTo>
                  <a:cubicBezTo>
                    <a:pt x="1747" y="3415"/>
                    <a:pt x="1844" y="3415"/>
                    <a:pt x="1942" y="3415"/>
                  </a:cubicBezTo>
                  <a:cubicBezTo>
                    <a:pt x="1942" y="3415"/>
                    <a:pt x="1893" y="3415"/>
                    <a:pt x="1893" y="3464"/>
                  </a:cubicBezTo>
                  <a:cubicBezTo>
                    <a:pt x="1356" y="3757"/>
                    <a:pt x="771" y="4098"/>
                    <a:pt x="429" y="4586"/>
                  </a:cubicBezTo>
                  <a:cubicBezTo>
                    <a:pt x="137" y="5123"/>
                    <a:pt x="478" y="5562"/>
                    <a:pt x="1015" y="5660"/>
                  </a:cubicBezTo>
                  <a:cubicBezTo>
                    <a:pt x="1098" y="5676"/>
                    <a:pt x="1179" y="5684"/>
                    <a:pt x="1258" y="5684"/>
                  </a:cubicBezTo>
                  <a:cubicBezTo>
                    <a:pt x="1877" y="5684"/>
                    <a:pt x="2376" y="5208"/>
                    <a:pt x="2722" y="4733"/>
                  </a:cubicBezTo>
                  <a:cubicBezTo>
                    <a:pt x="2771" y="4684"/>
                    <a:pt x="2820" y="4635"/>
                    <a:pt x="2820" y="4586"/>
                  </a:cubicBezTo>
                  <a:cubicBezTo>
                    <a:pt x="2820" y="5025"/>
                    <a:pt x="2820" y="5464"/>
                    <a:pt x="2918" y="5904"/>
                  </a:cubicBezTo>
                  <a:cubicBezTo>
                    <a:pt x="2986" y="6212"/>
                    <a:pt x="3199" y="6400"/>
                    <a:pt x="3472" y="6400"/>
                  </a:cubicBezTo>
                  <a:cubicBezTo>
                    <a:pt x="3588" y="6400"/>
                    <a:pt x="3714" y="6366"/>
                    <a:pt x="3845" y="6294"/>
                  </a:cubicBezTo>
                  <a:cubicBezTo>
                    <a:pt x="4479" y="6001"/>
                    <a:pt x="4625" y="5269"/>
                    <a:pt x="4479" y="4635"/>
                  </a:cubicBezTo>
                  <a:cubicBezTo>
                    <a:pt x="4430" y="4342"/>
                    <a:pt x="4332" y="4098"/>
                    <a:pt x="4235" y="3806"/>
                  </a:cubicBezTo>
                  <a:lnTo>
                    <a:pt x="4235" y="3806"/>
                  </a:lnTo>
                  <a:cubicBezTo>
                    <a:pt x="4609" y="3961"/>
                    <a:pt x="5002" y="4077"/>
                    <a:pt x="5365" y="4077"/>
                  </a:cubicBezTo>
                  <a:cubicBezTo>
                    <a:pt x="5571" y="4077"/>
                    <a:pt x="5766" y="4040"/>
                    <a:pt x="5942" y="3952"/>
                  </a:cubicBezTo>
                  <a:cubicBezTo>
                    <a:pt x="6381" y="3757"/>
                    <a:pt x="6577" y="3171"/>
                    <a:pt x="6235" y="2830"/>
                  </a:cubicBezTo>
                  <a:cubicBezTo>
                    <a:pt x="5947" y="2542"/>
                    <a:pt x="5525" y="2466"/>
                    <a:pt x="5128" y="2466"/>
                  </a:cubicBezTo>
                  <a:cubicBezTo>
                    <a:pt x="4988" y="2466"/>
                    <a:pt x="4850" y="2476"/>
                    <a:pt x="4723" y="2488"/>
                  </a:cubicBezTo>
                  <a:cubicBezTo>
                    <a:pt x="4528" y="2488"/>
                    <a:pt x="4332" y="2537"/>
                    <a:pt x="4088" y="2586"/>
                  </a:cubicBezTo>
                  <a:cubicBezTo>
                    <a:pt x="4576" y="2049"/>
                    <a:pt x="5015" y="1464"/>
                    <a:pt x="5162" y="830"/>
                  </a:cubicBezTo>
                  <a:cubicBezTo>
                    <a:pt x="5308" y="342"/>
                    <a:pt x="5064" y="49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2"/>
            <p:cNvSpPr/>
            <p:nvPr/>
          </p:nvSpPr>
          <p:spPr>
            <a:xfrm>
              <a:off x="7544925" y="-152300"/>
              <a:ext cx="163250" cy="159550"/>
            </a:xfrm>
            <a:custGeom>
              <a:avLst/>
              <a:gdLst/>
              <a:ahLst/>
              <a:cxnLst/>
              <a:rect l="l" t="t" r="r" b="b"/>
              <a:pathLst>
                <a:path w="6530" h="6382" extrusionOk="0">
                  <a:moveTo>
                    <a:pt x="2927" y="426"/>
                  </a:moveTo>
                  <a:cubicBezTo>
                    <a:pt x="2976" y="573"/>
                    <a:pt x="3074" y="670"/>
                    <a:pt x="3074" y="865"/>
                  </a:cubicBezTo>
                  <a:cubicBezTo>
                    <a:pt x="3122" y="1305"/>
                    <a:pt x="3122" y="1744"/>
                    <a:pt x="3074" y="2231"/>
                  </a:cubicBezTo>
                  <a:cubicBezTo>
                    <a:pt x="3074" y="2378"/>
                    <a:pt x="3025" y="2524"/>
                    <a:pt x="3025" y="2671"/>
                  </a:cubicBezTo>
                  <a:cubicBezTo>
                    <a:pt x="2635" y="1988"/>
                    <a:pt x="2293" y="963"/>
                    <a:pt x="2879" y="426"/>
                  </a:cubicBezTo>
                  <a:close/>
                  <a:moveTo>
                    <a:pt x="5201" y="1100"/>
                  </a:moveTo>
                  <a:cubicBezTo>
                    <a:pt x="5368" y="1100"/>
                    <a:pt x="5526" y="1227"/>
                    <a:pt x="5611" y="1353"/>
                  </a:cubicBezTo>
                  <a:cubicBezTo>
                    <a:pt x="5659" y="1500"/>
                    <a:pt x="5611" y="1695"/>
                    <a:pt x="5513" y="1792"/>
                  </a:cubicBezTo>
                  <a:cubicBezTo>
                    <a:pt x="5220" y="2183"/>
                    <a:pt x="4732" y="2475"/>
                    <a:pt x="4342" y="2719"/>
                  </a:cubicBezTo>
                  <a:cubicBezTo>
                    <a:pt x="4098" y="2817"/>
                    <a:pt x="3805" y="2963"/>
                    <a:pt x="3562" y="3061"/>
                  </a:cubicBezTo>
                  <a:cubicBezTo>
                    <a:pt x="3708" y="2768"/>
                    <a:pt x="3854" y="2475"/>
                    <a:pt x="4049" y="2183"/>
                  </a:cubicBezTo>
                  <a:cubicBezTo>
                    <a:pt x="4196" y="1939"/>
                    <a:pt x="4342" y="1695"/>
                    <a:pt x="4586" y="1500"/>
                  </a:cubicBezTo>
                  <a:cubicBezTo>
                    <a:pt x="4684" y="1353"/>
                    <a:pt x="4928" y="1109"/>
                    <a:pt x="5123" y="1109"/>
                  </a:cubicBezTo>
                  <a:cubicBezTo>
                    <a:pt x="5149" y="1103"/>
                    <a:pt x="5175" y="1100"/>
                    <a:pt x="5201" y="1100"/>
                  </a:cubicBezTo>
                  <a:close/>
                  <a:moveTo>
                    <a:pt x="3171" y="3305"/>
                  </a:moveTo>
                  <a:cubicBezTo>
                    <a:pt x="3171" y="3305"/>
                    <a:pt x="3171" y="3305"/>
                    <a:pt x="3122" y="3354"/>
                  </a:cubicBezTo>
                  <a:lnTo>
                    <a:pt x="3025" y="3354"/>
                  </a:lnTo>
                  <a:cubicBezTo>
                    <a:pt x="3074" y="3305"/>
                    <a:pt x="3122" y="3305"/>
                    <a:pt x="3171" y="3305"/>
                  </a:cubicBezTo>
                  <a:close/>
                  <a:moveTo>
                    <a:pt x="989" y="2679"/>
                  </a:moveTo>
                  <a:cubicBezTo>
                    <a:pt x="1257" y="2679"/>
                    <a:pt x="1697" y="2875"/>
                    <a:pt x="1854" y="2914"/>
                  </a:cubicBezTo>
                  <a:cubicBezTo>
                    <a:pt x="2147" y="3061"/>
                    <a:pt x="2439" y="3158"/>
                    <a:pt x="2732" y="3354"/>
                  </a:cubicBezTo>
                  <a:lnTo>
                    <a:pt x="2976" y="3354"/>
                  </a:lnTo>
                  <a:cubicBezTo>
                    <a:pt x="2593" y="3449"/>
                    <a:pt x="2147" y="3545"/>
                    <a:pt x="1720" y="3545"/>
                  </a:cubicBezTo>
                  <a:cubicBezTo>
                    <a:pt x="1495" y="3545"/>
                    <a:pt x="1276" y="3519"/>
                    <a:pt x="1073" y="3451"/>
                  </a:cubicBezTo>
                  <a:cubicBezTo>
                    <a:pt x="927" y="3402"/>
                    <a:pt x="829" y="3305"/>
                    <a:pt x="781" y="3158"/>
                  </a:cubicBezTo>
                  <a:cubicBezTo>
                    <a:pt x="732" y="3061"/>
                    <a:pt x="732" y="2817"/>
                    <a:pt x="829" y="2719"/>
                  </a:cubicBezTo>
                  <a:cubicBezTo>
                    <a:pt x="868" y="2691"/>
                    <a:pt x="923" y="2679"/>
                    <a:pt x="989" y="2679"/>
                  </a:cubicBezTo>
                  <a:close/>
                  <a:moveTo>
                    <a:pt x="4933" y="3334"/>
                  </a:moveTo>
                  <a:cubicBezTo>
                    <a:pt x="5350" y="3334"/>
                    <a:pt x="5828" y="3429"/>
                    <a:pt x="5903" y="3841"/>
                  </a:cubicBezTo>
                  <a:cubicBezTo>
                    <a:pt x="5903" y="3988"/>
                    <a:pt x="5903" y="3988"/>
                    <a:pt x="5757" y="3988"/>
                  </a:cubicBezTo>
                  <a:cubicBezTo>
                    <a:pt x="5513" y="3988"/>
                    <a:pt x="5269" y="3939"/>
                    <a:pt x="5025" y="3890"/>
                  </a:cubicBezTo>
                  <a:cubicBezTo>
                    <a:pt x="4635" y="3793"/>
                    <a:pt x="4196" y="3646"/>
                    <a:pt x="3757" y="3451"/>
                  </a:cubicBezTo>
                  <a:cubicBezTo>
                    <a:pt x="4049" y="3402"/>
                    <a:pt x="4342" y="3354"/>
                    <a:pt x="4586" y="3354"/>
                  </a:cubicBezTo>
                  <a:cubicBezTo>
                    <a:pt x="4688" y="3342"/>
                    <a:pt x="4808" y="3334"/>
                    <a:pt x="4933" y="3334"/>
                  </a:cubicBezTo>
                  <a:close/>
                  <a:moveTo>
                    <a:pt x="3610" y="4232"/>
                  </a:moveTo>
                  <a:lnTo>
                    <a:pt x="3610" y="4232"/>
                  </a:lnTo>
                  <a:cubicBezTo>
                    <a:pt x="3805" y="4524"/>
                    <a:pt x="3952" y="4768"/>
                    <a:pt x="4098" y="5061"/>
                  </a:cubicBezTo>
                  <a:cubicBezTo>
                    <a:pt x="4147" y="5256"/>
                    <a:pt x="4293" y="5500"/>
                    <a:pt x="4293" y="5744"/>
                  </a:cubicBezTo>
                  <a:cubicBezTo>
                    <a:pt x="4293" y="5842"/>
                    <a:pt x="4245" y="5890"/>
                    <a:pt x="4245" y="5988"/>
                  </a:cubicBezTo>
                  <a:cubicBezTo>
                    <a:pt x="3903" y="5744"/>
                    <a:pt x="3805" y="5305"/>
                    <a:pt x="3708" y="4915"/>
                  </a:cubicBezTo>
                  <a:cubicBezTo>
                    <a:pt x="3659" y="4671"/>
                    <a:pt x="3659" y="4476"/>
                    <a:pt x="3610" y="4232"/>
                  </a:cubicBezTo>
                  <a:close/>
                  <a:moveTo>
                    <a:pt x="2927" y="3988"/>
                  </a:moveTo>
                  <a:lnTo>
                    <a:pt x="2927" y="3988"/>
                  </a:lnTo>
                  <a:cubicBezTo>
                    <a:pt x="2879" y="4329"/>
                    <a:pt x="2830" y="4622"/>
                    <a:pt x="2781" y="4915"/>
                  </a:cubicBezTo>
                  <a:cubicBezTo>
                    <a:pt x="2683" y="5159"/>
                    <a:pt x="2635" y="5403"/>
                    <a:pt x="2488" y="5647"/>
                  </a:cubicBezTo>
                  <a:cubicBezTo>
                    <a:pt x="2439" y="5744"/>
                    <a:pt x="2293" y="5988"/>
                    <a:pt x="2147" y="5988"/>
                  </a:cubicBezTo>
                  <a:cubicBezTo>
                    <a:pt x="2131" y="5990"/>
                    <a:pt x="2115" y="5991"/>
                    <a:pt x="2101" y="5991"/>
                  </a:cubicBezTo>
                  <a:cubicBezTo>
                    <a:pt x="1819" y="5991"/>
                    <a:pt x="1954" y="5542"/>
                    <a:pt x="2000" y="5403"/>
                  </a:cubicBezTo>
                  <a:cubicBezTo>
                    <a:pt x="2147" y="5012"/>
                    <a:pt x="2439" y="4622"/>
                    <a:pt x="2683" y="4281"/>
                  </a:cubicBezTo>
                  <a:cubicBezTo>
                    <a:pt x="2781" y="4183"/>
                    <a:pt x="2830" y="4085"/>
                    <a:pt x="2927" y="3988"/>
                  </a:cubicBezTo>
                  <a:close/>
                  <a:moveTo>
                    <a:pt x="3049" y="0"/>
                  </a:moveTo>
                  <a:cubicBezTo>
                    <a:pt x="2935" y="0"/>
                    <a:pt x="2811" y="28"/>
                    <a:pt x="2683" y="85"/>
                  </a:cubicBezTo>
                  <a:cubicBezTo>
                    <a:pt x="2049" y="378"/>
                    <a:pt x="1903" y="1109"/>
                    <a:pt x="2049" y="1744"/>
                  </a:cubicBezTo>
                  <a:cubicBezTo>
                    <a:pt x="2098" y="2036"/>
                    <a:pt x="2195" y="2329"/>
                    <a:pt x="2293" y="2573"/>
                  </a:cubicBezTo>
                  <a:cubicBezTo>
                    <a:pt x="1950" y="2417"/>
                    <a:pt x="1548" y="2301"/>
                    <a:pt x="1175" y="2301"/>
                  </a:cubicBezTo>
                  <a:cubicBezTo>
                    <a:pt x="964" y="2301"/>
                    <a:pt x="762" y="2338"/>
                    <a:pt x="585" y="2427"/>
                  </a:cubicBezTo>
                  <a:cubicBezTo>
                    <a:pt x="146" y="2622"/>
                    <a:pt x="0" y="3207"/>
                    <a:pt x="342" y="3597"/>
                  </a:cubicBezTo>
                  <a:cubicBezTo>
                    <a:pt x="589" y="3845"/>
                    <a:pt x="991" y="3913"/>
                    <a:pt x="1380" y="3913"/>
                  </a:cubicBezTo>
                  <a:cubicBezTo>
                    <a:pt x="1527" y="3913"/>
                    <a:pt x="1671" y="3904"/>
                    <a:pt x="1805" y="3890"/>
                  </a:cubicBezTo>
                  <a:cubicBezTo>
                    <a:pt x="2000" y="3890"/>
                    <a:pt x="2244" y="3890"/>
                    <a:pt x="2439" y="3841"/>
                  </a:cubicBezTo>
                  <a:lnTo>
                    <a:pt x="2439" y="3841"/>
                  </a:lnTo>
                  <a:cubicBezTo>
                    <a:pt x="2000" y="4329"/>
                    <a:pt x="1512" y="4964"/>
                    <a:pt x="1366" y="5598"/>
                  </a:cubicBezTo>
                  <a:cubicBezTo>
                    <a:pt x="1220" y="6037"/>
                    <a:pt x="1464" y="6330"/>
                    <a:pt x="1952" y="6378"/>
                  </a:cubicBezTo>
                  <a:cubicBezTo>
                    <a:pt x="1981" y="6381"/>
                    <a:pt x="2010" y="6382"/>
                    <a:pt x="2038" y="6382"/>
                  </a:cubicBezTo>
                  <a:cubicBezTo>
                    <a:pt x="2622" y="6382"/>
                    <a:pt x="2985" y="5914"/>
                    <a:pt x="3171" y="5403"/>
                  </a:cubicBezTo>
                  <a:cubicBezTo>
                    <a:pt x="3171" y="5354"/>
                    <a:pt x="3171" y="5354"/>
                    <a:pt x="3220" y="5305"/>
                  </a:cubicBezTo>
                  <a:cubicBezTo>
                    <a:pt x="3220" y="5354"/>
                    <a:pt x="3220" y="5403"/>
                    <a:pt x="3220" y="5451"/>
                  </a:cubicBezTo>
                  <a:cubicBezTo>
                    <a:pt x="3360" y="5917"/>
                    <a:pt x="3632" y="6382"/>
                    <a:pt x="4165" y="6382"/>
                  </a:cubicBezTo>
                  <a:cubicBezTo>
                    <a:pt x="4191" y="6382"/>
                    <a:pt x="4217" y="6381"/>
                    <a:pt x="4245" y="6378"/>
                  </a:cubicBezTo>
                  <a:cubicBezTo>
                    <a:pt x="5318" y="6232"/>
                    <a:pt x="4781" y="4964"/>
                    <a:pt x="4245" y="4134"/>
                  </a:cubicBezTo>
                  <a:lnTo>
                    <a:pt x="4245" y="4134"/>
                  </a:lnTo>
                  <a:cubicBezTo>
                    <a:pt x="4586" y="4232"/>
                    <a:pt x="4928" y="4329"/>
                    <a:pt x="5269" y="4378"/>
                  </a:cubicBezTo>
                  <a:cubicBezTo>
                    <a:pt x="5352" y="4386"/>
                    <a:pt x="5444" y="4392"/>
                    <a:pt x="5538" y="4392"/>
                  </a:cubicBezTo>
                  <a:cubicBezTo>
                    <a:pt x="5999" y="4392"/>
                    <a:pt x="6529" y="4262"/>
                    <a:pt x="6489" y="3695"/>
                  </a:cubicBezTo>
                  <a:cubicBezTo>
                    <a:pt x="6342" y="3012"/>
                    <a:pt x="5464" y="2963"/>
                    <a:pt x="4879" y="2963"/>
                  </a:cubicBezTo>
                  <a:lnTo>
                    <a:pt x="4635" y="2963"/>
                  </a:lnTo>
                  <a:cubicBezTo>
                    <a:pt x="5172" y="2671"/>
                    <a:pt x="5806" y="2329"/>
                    <a:pt x="6099" y="1792"/>
                  </a:cubicBezTo>
                  <a:cubicBezTo>
                    <a:pt x="6391" y="1305"/>
                    <a:pt x="6050" y="817"/>
                    <a:pt x="5513" y="719"/>
                  </a:cubicBezTo>
                  <a:cubicBezTo>
                    <a:pt x="5440" y="703"/>
                    <a:pt x="5368" y="696"/>
                    <a:pt x="5297" y="696"/>
                  </a:cubicBezTo>
                  <a:cubicBezTo>
                    <a:pt x="4698" y="696"/>
                    <a:pt x="4154" y="1210"/>
                    <a:pt x="3805" y="1646"/>
                  </a:cubicBezTo>
                  <a:cubicBezTo>
                    <a:pt x="3757" y="1695"/>
                    <a:pt x="3757" y="1744"/>
                    <a:pt x="3708" y="1792"/>
                  </a:cubicBezTo>
                  <a:cubicBezTo>
                    <a:pt x="3757" y="1353"/>
                    <a:pt x="3708" y="914"/>
                    <a:pt x="3610" y="475"/>
                  </a:cubicBezTo>
                  <a:cubicBezTo>
                    <a:pt x="3541" y="164"/>
                    <a:pt x="3325" y="0"/>
                    <a:pt x="3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42"/>
            <p:cNvSpPr/>
            <p:nvPr/>
          </p:nvSpPr>
          <p:spPr>
            <a:xfrm>
              <a:off x="4867675" y="68475"/>
              <a:ext cx="164275" cy="159550"/>
            </a:xfrm>
            <a:custGeom>
              <a:avLst/>
              <a:gdLst/>
              <a:ahLst/>
              <a:cxnLst/>
              <a:rect l="l" t="t" r="r" b="b"/>
              <a:pathLst>
                <a:path w="6571" h="6382" extrusionOk="0">
                  <a:moveTo>
                    <a:pt x="2977" y="426"/>
                  </a:moveTo>
                  <a:cubicBezTo>
                    <a:pt x="3026" y="572"/>
                    <a:pt x="3074" y="719"/>
                    <a:pt x="3123" y="865"/>
                  </a:cubicBezTo>
                  <a:cubicBezTo>
                    <a:pt x="3172" y="1304"/>
                    <a:pt x="3123" y="1792"/>
                    <a:pt x="3074" y="2231"/>
                  </a:cubicBezTo>
                  <a:cubicBezTo>
                    <a:pt x="3074" y="2377"/>
                    <a:pt x="3074" y="2524"/>
                    <a:pt x="3026" y="2670"/>
                  </a:cubicBezTo>
                  <a:cubicBezTo>
                    <a:pt x="2684" y="1987"/>
                    <a:pt x="2294" y="962"/>
                    <a:pt x="2879" y="475"/>
                  </a:cubicBezTo>
                  <a:cubicBezTo>
                    <a:pt x="2928" y="426"/>
                    <a:pt x="2928" y="426"/>
                    <a:pt x="2977" y="426"/>
                  </a:cubicBezTo>
                  <a:close/>
                  <a:moveTo>
                    <a:pt x="5234" y="1099"/>
                  </a:moveTo>
                  <a:cubicBezTo>
                    <a:pt x="5379" y="1099"/>
                    <a:pt x="5569" y="1232"/>
                    <a:pt x="5611" y="1402"/>
                  </a:cubicBezTo>
                  <a:cubicBezTo>
                    <a:pt x="5709" y="1548"/>
                    <a:pt x="5611" y="1694"/>
                    <a:pt x="5563" y="1792"/>
                  </a:cubicBezTo>
                  <a:cubicBezTo>
                    <a:pt x="5270" y="2182"/>
                    <a:pt x="4782" y="2475"/>
                    <a:pt x="4343" y="2719"/>
                  </a:cubicBezTo>
                  <a:cubicBezTo>
                    <a:pt x="4099" y="2865"/>
                    <a:pt x="3855" y="2963"/>
                    <a:pt x="3562" y="3060"/>
                  </a:cubicBezTo>
                  <a:cubicBezTo>
                    <a:pt x="3709" y="2768"/>
                    <a:pt x="3904" y="2475"/>
                    <a:pt x="4050" y="2182"/>
                  </a:cubicBezTo>
                  <a:cubicBezTo>
                    <a:pt x="4197" y="1938"/>
                    <a:pt x="4392" y="1694"/>
                    <a:pt x="4587" y="1499"/>
                  </a:cubicBezTo>
                  <a:cubicBezTo>
                    <a:pt x="4733" y="1353"/>
                    <a:pt x="4928" y="1109"/>
                    <a:pt x="5172" y="1109"/>
                  </a:cubicBezTo>
                  <a:cubicBezTo>
                    <a:pt x="5192" y="1102"/>
                    <a:pt x="5213" y="1099"/>
                    <a:pt x="5234" y="1099"/>
                  </a:cubicBezTo>
                  <a:close/>
                  <a:moveTo>
                    <a:pt x="3221" y="3304"/>
                  </a:moveTo>
                  <a:cubicBezTo>
                    <a:pt x="3172" y="3304"/>
                    <a:pt x="3172" y="3353"/>
                    <a:pt x="3172" y="3353"/>
                  </a:cubicBezTo>
                  <a:lnTo>
                    <a:pt x="3026" y="3353"/>
                  </a:lnTo>
                  <a:cubicBezTo>
                    <a:pt x="3123" y="3353"/>
                    <a:pt x="3172" y="3304"/>
                    <a:pt x="3172" y="3304"/>
                  </a:cubicBezTo>
                  <a:close/>
                  <a:moveTo>
                    <a:pt x="1077" y="2702"/>
                  </a:moveTo>
                  <a:cubicBezTo>
                    <a:pt x="1336" y="2702"/>
                    <a:pt x="1718" y="2889"/>
                    <a:pt x="1904" y="2963"/>
                  </a:cubicBezTo>
                  <a:cubicBezTo>
                    <a:pt x="2196" y="3060"/>
                    <a:pt x="2489" y="3207"/>
                    <a:pt x="2782" y="3353"/>
                  </a:cubicBezTo>
                  <a:lnTo>
                    <a:pt x="2977" y="3353"/>
                  </a:lnTo>
                  <a:cubicBezTo>
                    <a:pt x="2594" y="3449"/>
                    <a:pt x="2148" y="3545"/>
                    <a:pt x="1735" y="3545"/>
                  </a:cubicBezTo>
                  <a:cubicBezTo>
                    <a:pt x="1517" y="3545"/>
                    <a:pt x="1308" y="3518"/>
                    <a:pt x="1123" y="3451"/>
                  </a:cubicBezTo>
                  <a:cubicBezTo>
                    <a:pt x="977" y="3402"/>
                    <a:pt x="830" y="3353"/>
                    <a:pt x="781" y="3158"/>
                  </a:cubicBezTo>
                  <a:cubicBezTo>
                    <a:pt x="733" y="3060"/>
                    <a:pt x="733" y="2816"/>
                    <a:pt x="879" y="2768"/>
                  </a:cubicBezTo>
                  <a:cubicBezTo>
                    <a:pt x="926" y="2721"/>
                    <a:pt x="995" y="2702"/>
                    <a:pt x="1077" y="2702"/>
                  </a:cubicBezTo>
                  <a:close/>
                  <a:moveTo>
                    <a:pt x="4976" y="3333"/>
                  </a:moveTo>
                  <a:cubicBezTo>
                    <a:pt x="5380" y="3333"/>
                    <a:pt x="5829" y="3429"/>
                    <a:pt x="5904" y="3841"/>
                  </a:cubicBezTo>
                  <a:cubicBezTo>
                    <a:pt x="5953" y="4036"/>
                    <a:pt x="5904" y="4036"/>
                    <a:pt x="5807" y="4036"/>
                  </a:cubicBezTo>
                  <a:cubicBezTo>
                    <a:pt x="5563" y="4036"/>
                    <a:pt x="5319" y="3938"/>
                    <a:pt x="5075" y="3890"/>
                  </a:cubicBezTo>
                  <a:cubicBezTo>
                    <a:pt x="4636" y="3792"/>
                    <a:pt x="4197" y="3646"/>
                    <a:pt x="3806" y="3451"/>
                  </a:cubicBezTo>
                  <a:cubicBezTo>
                    <a:pt x="4099" y="3402"/>
                    <a:pt x="4343" y="3353"/>
                    <a:pt x="4636" y="3353"/>
                  </a:cubicBezTo>
                  <a:cubicBezTo>
                    <a:pt x="4737" y="3342"/>
                    <a:pt x="4855" y="3333"/>
                    <a:pt x="4976" y="3333"/>
                  </a:cubicBezTo>
                  <a:close/>
                  <a:moveTo>
                    <a:pt x="3660" y="4231"/>
                  </a:moveTo>
                  <a:lnTo>
                    <a:pt x="3660" y="4231"/>
                  </a:lnTo>
                  <a:cubicBezTo>
                    <a:pt x="3806" y="4524"/>
                    <a:pt x="4001" y="4768"/>
                    <a:pt x="4099" y="5061"/>
                  </a:cubicBezTo>
                  <a:cubicBezTo>
                    <a:pt x="4197" y="5305"/>
                    <a:pt x="4294" y="5548"/>
                    <a:pt x="4294" y="5792"/>
                  </a:cubicBezTo>
                  <a:cubicBezTo>
                    <a:pt x="4294" y="5841"/>
                    <a:pt x="4294" y="5890"/>
                    <a:pt x="4294" y="5988"/>
                  </a:cubicBezTo>
                  <a:cubicBezTo>
                    <a:pt x="3953" y="5744"/>
                    <a:pt x="3806" y="5305"/>
                    <a:pt x="3758" y="4914"/>
                  </a:cubicBezTo>
                  <a:cubicBezTo>
                    <a:pt x="3709" y="4670"/>
                    <a:pt x="3660" y="4475"/>
                    <a:pt x="3660" y="4231"/>
                  </a:cubicBezTo>
                  <a:close/>
                  <a:moveTo>
                    <a:pt x="2928" y="4036"/>
                  </a:moveTo>
                  <a:cubicBezTo>
                    <a:pt x="2928" y="4329"/>
                    <a:pt x="2879" y="4621"/>
                    <a:pt x="2782" y="4914"/>
                  </a:cubicBezTo>
                  <a:cubicBezTo>
                    <a:pt x="2733" y="5158"/>
                    <a:pt x="2635" y="5402"/>
                    <a:pt x="2538" y="5646"/>
                  </a:cubicBezTo>
                  <a:cubicBezTo>
                    <a:pt x="2440" y="5744"/>
                    <a:pt x="2343" y="5988"/>
                    <a:pt x="2196" y="5988"/>
                  </a:cubicBezTo>
                  <a:cubicBezTo>
                    <a:pt x="2180" y="5990"/>
                    <a:pt x="2165" y="5991"/>
                    <a:pt x="2151" y="5991"/>
                  </a:cubicBezTo>
                  <a:cubicBezTo>
                    <a:pt x="1864" y="5991"/>
                    <a:pt x="1955" y="5542"/>
                    <a:pt x="2001" y="5402"/>
                  </a:cubicBezTo>
                  <a:cubicBezTo>
                    <a:pt x="2196" y="5012"/>
                    <a:pt x="2440" y="4621"/>
                    <a:pt x="2733" y="4280"/>
                  </a:cubicBezTo>
                  <a:cubicBezTo>
                    <a:pt x="2782" y="4182"/>
                    <a:pt x="2879" y="4085"/>
                    <a:pt x="2928" y="4036"/>
                  </a:cubicBezTo>
                  <a:close/>
                  <a:moveTo>
                    <a:pt x="3083" y="1"/>
                  </a:moveTo>
                  <a:cubicBezTo>
                    <a:pt x="2976" y="1"/>
                    <a:pt x="2858" y="29"/>
                    <a:pt x="2733" y="84"/>
                  </a:cubicBezTo>
                  <a:cubicBezTo>
                    <a:pt x="2099" y="426"/>
                    <a:pt x="1952" y="1109"/>
                    <a:pt x="2050" y="1743"/>
                  </a:cubicBezTo>
                  <a:cubicBezTo>
                    <a:pt x="2148" y="2036"/>
                    <a:pt x="2196" y="2328"/>
                    <a:pt x="2343" y="2572"/>
                  </a:cubicBezTo>
                  <a:cubicBezTo>
                    <a:pt x="1972" y="2418"/>
                    <a:pt x="1582" y="2322"/>
                    <a:pt x="1209" y="2322"/>
                  </a:cubicBezTo>
                  <a:cubicBezTo>
                    <a:pt x="993" y="2322"/>
                    <a:pt x="783" y="2354"/>
                    <a:pt x="586" y="2426"/>
                  </a:cubicBezTo>
                  <a:cubicBezTo>
                    <a:pt x="196" y="2621"/>
                    <a:pt x="1" y="3207"/>
                    <a:pt x="342" y="3597"/>
                  </a:cubicBezTo>
                  <a:cubicBezTo>
                    <a:pt x="590" y="3845"/>
                    <a:pt x="1018" y="3913"/>
                    <a:pt x="1402" y="3913"/>
                  </a:cubicBezTo>
                  <a:cubicBezTo>
                    <a:pt x="1547" y="3913"/>
                    <a:pt x="1686" y="3903"/>
                    <a:pt x="1806" y="3890"/>
                  </a:cubicBezTo>
                  <a:cubicBezTo>
                    <a:pt x="2050" y="3890"/>
                    <a:pt x="2245" y="3890"/>
                    <a:pt x="2489" y="3841"/>
                  </a:cubicBezTo>
                  <a:lnTo>
                    <a:pt x="2489" y="3841"/>
                  </a:lnTo>
                  <a:cubicBezTo>
                    <a:pt x="2001" y="4378"/>
                    <a:pt x="1562" y="4963"/>
                    <a:pt x="1367" y="5597"/>
                  </a:cubicBezTo>
                  <a:cubicBezTo>
                    <a:pt x="1269" y="6036"/>
                    <a:pt x="1513" y="6378"/>
                    <a:pt x="2001" y="6378"/>
                  </a:cubicBezTo>
                  <a:cubicBezTo>
                    <a:pt x="2028" y="6380"/>
                    <a:pt x="2055" y="6381"/>
                    <a:pt x="2081" y="6381"/>
                  </a:cubicBezTo>
                  <a:cubicBezTo>
                    <a:pt x="2622" y="6381"/>
                    <a:pt x="2986" y="5914"/>
                    <a:pt x="3172" y="5402"/>
                  </a:cubicBezTo>
                  <a:cubicBezTo>
                    <a:pt x="3221" y="5402"/>
                    <a:pt x="3221" y="5353"/>
                    <a:pt x="3221" y="5305"/>
                  </a:cubicBezTo>
                  <a:cubicBezTo>
                    <a:pt x="3221" y="5353"/>
                    <a:pt x="3270" y="5402"/>
                    <a:pt x="3270" y="5451"/>
                  </a:cubicBezTo>
                  <a:cubicBezTo>
                    <a:pt x="3409" y="5916"/>
                    <a:pt x="3682" y="6381"/>
                    <a:pt x="4172" y="6381"/>
                  </a:cubicBezTo>
                  <a:cubicBezTo>
                    <a:pt x="4196" y="6381"/>
                    <a:pt x="4220" y="6380"/>
                    <a:pt x="4245" y="6378"/>
                  </a:cubicBezTo>
                  <a:cubicBezTo>
                    <a:pt x="5368" y="6231"/>
                    <a:pt x="4831" y="4963"/>
                    <a:pt x="4294" y="4134"/>
                  </a:cubicBezTo>
                  <a:lnTo>
                    <a:pt x="4294" y="4134"/>
                  </a:lnTo>
                  <a:cubicBezTo>
                    <a:pt x="4587" y="4231"/>
                    <a:pt x="4928" y="4329"/>
                    <a:pt x="5270" y="4378"/>
                  </a:cubicBezTo>
                  <a:cubicBezTo>
                    <a:pt x="5353" y="4386"/>
                    <a:pt x="5446" y="4391"/>
                    <a:pt x="5543" y="4391"/>
                  </a:cubicBezTo>
                  <a:cubicBezTo>
                    <a:pt x="6013" y="4391"/>
                    <a:pt x="6571" y="4261"/>
                    <a:pt x="6490" y="3695"/>
                  </a:cubicBezTo>
                  <a:cubicBezTo>
                    <a:pt x="6392" y="3012"/>
                    <a:pt x="5465" y="2963"/>
                    <a:pt x="4928" y="2963"/>
                  </a:cubicBezTo>
                  <a:cubicBezTo>
                    <a:pt x="4831" y="2963"/>
                    <a:pt x="4733" y="2963"/>
                    <a:pt x="4636" y="3012"/>
                  </a:cubicBezTo>
                  <a:cubicBezTo>
                    <a:pt x="4636" y="2963"/>
                    <a:pt x="4636" y="2963"/>
                    <a:pt x="4684" y="2963"/>
                  </a:cubicBezTo>
                  <a:cubicBezTo>
                    <a:pt x="5172" y="2670"/>
                    <a:pt x="5807" y="2328"/>
                    <a:pt x="6148" y="1792"/>
                  </a:cubicBezTo>
                  <a:cubicBezTo>
                    <a:pt x="6441" y="1304"/>
                    <a:pt x="6051" y="816"/>
                    <a:pt x="5563" y="719"/>
                  </a:cubicBezTo>
                  <a:cubicBezTo>
                    <a:pt x="5504" y="711"/>
                    <a:pt x="5446" y="707"/>
                    <a:pt x="5390" y="707"/>
                  </a:cubicBezTo>
                  <a:cubicBezTo>
                    <a:pt x="4738" y="707"/>
                    <a:pt x="4214" y="1201"/>
                    <a:pt x="3855" y="1694"/>
                  </a:cubicBezTo>
                  <a:cubicBezTo>
                    <a:pt x="3806" y="1743"/>
                    <a:pt x="3758" y="1792"/>
                    <a:pt x="3758" y="1841"/>
                  </a:cubicBezTo>
                  <a:cubicBezTo>
                    <a:pt x="3758" y="1353"/>
                    <a:pt x="3758" y="914"/>
                    <a:pt x="3660" y="523"/>
                  </a:cubicBezTo>
                  <a:cubicBezTo>
                    <a:pt x="3555" y="175"/>
                    <a:pt x="3351" y="1"/>
                    <a:pt x="30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42"/>
            <p:cNvSpPr/>
            <p:nvPr/>
          </p:nvSpPr>
          <p:spPr>
            <a:xfrm>
              <a:off x="5276550" y="80025"/>
              <a:ext cx="164425" cy="159350"/>
            </a:xfrm>
            <a:custGeom>
              <a:avLst/>
              <a:gdLst/>
              <a:ahLst/>
              <a:cxnLst/>
              <a:rect l="l" t="t" r="r" b="b"/>
              <a:pathLst>
                <a:path w="6577" h="6374" extrusionOk="0">
                  <a:moveTo>
                    <a:pt x="2283" y="403"/>
                  </a:moveTo>
                  <a:cubicBezTo>
                    <a:pt x="2624" y="647"/>
                    <a:pt x="2722" y="1086"/>
                    <a:pt x="2819" y="1476"/>
                  </a:cubicBezTo>
                  <a:cubicBezTo>
                    <a:pt x="2868" y="1671"/>
                    <a:pt x="2917" y="1915"/>
                    <a:pt x="2917" y="2110"/>
                  </a:cubicBezTo>
                  <a:cubicBezTo>
                    <a:pt x="2722" y="1866"/>
                    <a:pt x="2576" y="1574"/>
                    <a:pt x="2478" y="1330"/>
                  </a:cubicBezTo>
                  <a:cubicBezTo>
                    <a:pt x="2380" y="1086"/>
                    <a:pt x="2283" y="842"/>
                    <a:pt x="2234" y="598"/>
                  </a:cubicBezTo>
                  <a:cubicBezTo>
                    <a:pt x="2234" y="549"/>
                    <a:pt x="2283" y="452"/>
                    <a:pt x="2283" y="403"/>
                  </a:cubicBezTo>
                  <a:close/>
                  <a:moveTo>
                    <a:pt x="4426" y="351"/>
                  </a:moveTo>
                  <a:cubicBezTo>
                    <a:pt x="4713" y="351"/>
                    <a:pt x="4620" y="802"/>
                    <a:pt x="4527" y="988"/>
                  </a:cubicBezTo>
                  <a:cubicBezTo>
                    <a:pt x="4381" y="1379"/>
                    <a:pt x="4088" y="1720"/>
                    <a:pt x="3844" y="2062"/>
                  </a:cubicBezTo>
                  <a:cubicBezTo>
                    <a:pt x="3795" y="2159"/>
                    <a:pt x="3698" y="2257"/>
                    <a:pt x="3600" y="2354"/>
                  </a:cubicBezTo>
                  <a:cubicBezTo>
                    <a:pt x="3649" y="2062"/>
                    <a:pt x="3698" y="1769"/>
                    <a:pt x="3795" y="1476"/>
                  </a:cubicBezTo>
                  <a:cubicBezTo>
                    <a:pt x="3844" y="1232"/>
                    <a:pt x="3942" y="988"/>
                    <a:pt x="4039" y="744"/>
                  </a:cubicBezTo>
                  <a:cubicBezTo>
                    <a:pt x="4088" y="647"/>
                    <a:pt x="4234" y="403"/>
                    <a:pt x="4381" y="354"/>
                  </a:cubicBezTo>
                  <a:cubicBezTo>
                    <a:pt x="4397" y="352"/>
                    <a:pt x="4412" y="351"/>
                    <a:pt x="4426" y="351"/>
                  </a:cubicBezTo>
                  <a:close/>
                  <a:moveTo>
                    <a:pt x="770" y="2354"/>
                  </a:moveTo>
                  <a:cubicBezTo>
                    <a:pt x="1014" y="2354"/>
                    <a:pt x="1258" y="2403"/>
                    <a:pt x="1502" y="2452"/>
                  </a:cubicBezTo>
                  <a:cubicBezTo>
                    <a:pt x="1941" y="2598"/>
                    <a:pt x="2332" y="2745"/>
                    <a:pt x="2771" y="2891"/>
                  </a:cubicBezTo>
                  <a:cubicBezTo>
                    <a:pt x="2478" y="2940"/>
                    <a:pt x="2185" y="2989"/>
                    <a:pt x="1941" y="3037"/>
                  </a:cubicBezTo>
                  <a:cubicBezTo>
                    <a:pt x="1879" y="3037"/>
                    <a:pt x="1809" y="3038"/>
                    <a:pt x="1735" y="3038"/>
                  </a:cubicBezTo>
                  <a:cubicBezTo>
                    <a:pt x="1293" y="3038"/>
                    <a:pt x="708" y="3003"/>
                    <a:pt x="624" y="2501"/>
                  </a:cubicBezTo>
                  <a:cubicBezTo>
                    <a:pt x="624" y="2354"/>
                    <a:pt x="673" y="2354"/>
                    <a:pt x="770" y="2354"/>
                  </a:cubicBezTo>
                  <a:close/>
                  <a:moveTo>
                    <a:pt x="3502" y="3037"/>
                  </a:moveTo>
                  <a:cubicBezTo>
                    <a:pt x="3454" y="3037"/>
                    <a:pt x="3405" y="3037"/>
                    <a:pt x="3356" y="3086"/>
                  </a:cubicBezTo>
                  <a:cubicBezTo>
                    <a:pt x="3356" y="3086"/>
                    <a:pt x="3405" y="3037"/>
                    <a:pt x="3405" y="3037"/>
                  </a:cubicBezTo>
                  <a:close/>
                  <a:moveTo>
                    <a:pt x="4916" y="2809"/>
                  </a:moveTo>
                  <a:cubicBezTo>
                    <a:pt x="5109" y="2809"/>
                    <a:pt x="5292" y="2832"/>
                    <a:pt x="5454" y="2891"/>
                  </a:cubicBezTo>
                  <a:cubicBezTo>
                    <a:pt x="5600" y="2940"/>
                    <a:pt x="5747" y="3037"/>
                    <a:pt x="5796" y="3184"/>
                  </a:cubicBezTo>
                  <a:cubicBezTo>
                    <a:pt x="5796" y="3330"/>
                    <a:pt x="5844" y="3525"/>
                    <a:pt x="5698" y="3623"/>
                  </a:cubicBezTo>
                  <a:cubicBezTo>
                    <a:pt x="5655" y="3655"/>
                    <a:pt x="5590" y="3668"/>
                    <a:pt x="5514" y="3668"/>
                  </a:cubicBezTo>
                  <a:cubicBezTo>
                    <a:pt x="5244" y="3668"/>
                    <a:pt x="4825" y="3504"/>
                    <a:pt x="4673" y="3428"/>
                  </a:cubicBezTo>
                  <a:cubicBezTo>
                    <a:pt x="4381" y="3330"/>
                    <a:pt x="4088" y="3184"/>
                    <a:pt x="3795" y="3037"/>
                  </a:cubicBezTo>
                  <a:cubicBezTo>
                    <a:pt x="3777" y="3019"/>
                    <a:pt x="3753" y="3008"/>
                    <a:pt x="3726" y="3003"/>
                  </a:cubicBezTo>
                  <a:lnTo>
                    <a:pt x="3726" y="3003"/>
                  </a:lnTo>
                  <a:cubicBezTo>
                    <a:pt x="4082" y="2909"/>
                    <a:pt x="4518" y="2809"/>
                    <a:pt x="4916" y="2809"/>
                  </a:cubicBezTo>
                  <a:close/>
                  <a:moveTo>
                    <a:pt x="2966" y="3281"/>
                  </a:moveTo>
                  <a:cubicBezTo>
                    <a:pt x="2819" y="3574"/>
                    <a:pt x="2673" y="3867"/>
                    <a:pt x="2527" y="4159"/>
                  </a:cubicBezTo>
                  <a:cubicBezTo>
                    <a:pt x="2332" y="4403"/>
                    <a:pt x="2185" y="4647"/>
                    <a:pt x="1990" y="4891"/>
                  </a:cubicBezTo>
                  <a:cubicBezTo>
                    <a:pt x="1844" y="5038"/>
                    <a:pt x="1600" y="5233"/>
                    <a:pt x="1405" y="5282"/>
                  </a:cubicBezTo>
                  <a:cubicBezTo>
                    <a:pt x="1209" y="5282"/>
                    <a:pt x="1014" y="5135"/>
                    <a:pt x="917" y="4989"/>
                  </a:cubicBezTo>
                  <a:cubicBezTo>
                    <a:pt x="868" y="4843"/>
                    <a:pt x="917" y="4696"/>
                    <a:pt x="1014" y="4550"/>
                  </a:cubicBezTo>
                  <a:cubicBezTo>
                    <a:pt x="1307" y="4159"/>
                    <a:pt x="1795" y="3916"/>
                    <a:pt x="2234" y="3672"/>
                  </a:cubicBezTo>
                  <a:cubicBezTo>
                    <a:pt x="2478" y="3525"/>
                    <a:pt x="2722" y="3428"/>
                    <a:pt x="2966" y="3281"/>
                  </a:cubicBezTo>
                  <a:close/>
                  <a:moveTo>
                    <a:pt x="3502" y="3720"/>
                  </a:moveTo>
                  <a:cubicBezTo>
                    <a:pt x="3893" y="4403"/>
                    <a:pt x="4234" y="5428"/>
                    <a:pt x="3649" y="5916"/>
                  </a:cubicBezTo>
                  <a:cubicBezTo>
                    <a:pt x="3649" y="5916"/>
                    <a:pt x="3649" y="5965"/>
                    <a:pt x="3600" y="5965"/>
                  </a:cubicBezTo>
                  <a:cubicBezTo>
                    <a:pt x="3551" y="5818"/>
                    <a:pt x="3502" y="5672"/>
                    <a:pt x="3454" y="5526"/>
                  </a:cubicBezTo>
                  <a:cubicBezTo>
                    <a:pt x="3405" y="5086"/>
                    <a:pt x="3405" y="4599"/>
                    <a:pt x="3454" y="4159"/>
                  </a:cubicBezTo>
                  <a:cubicBezTo>
                    <a:pt x="3502" y="4013"/>
                    <a:pt x="3502" y="3867"/>
                    <a:pt x="3502" y="3720"/>
                  </a:cubicBezTo>
                  <a:close/>
                  <a:moveTo>
                    <a:pt x="2419" y="1"/>
                  </a:moveTo>
                  <a:cubicBezTo>
                    <a:pt x="2375" y="1"/>
                    <a:pt x="2330" y="5"/>
                    <a:pt x="2283" y="13"/>
                  </a:cubicBezTo>
                  <a:cubicBezTo>
                    <a:pt x="1209" y="159"/>
                    <a:pt x="1746" y="1379"/>
                    <a:pt x="2283" y="2257"/>
                  </a:cubicBezTo>
                  <a:cubicBezTo>
                    <a:pt x="1941" y="2110"/>
                    <a:pt x="1649" y="2062"/>
                    <a:pt x="1307" y="2013"/>
                  </a:cubicBezTo>
                  <a:cubicBezTo>
                    <a:pt x="1204" y="1992"/>
                    <a:pt x="1086" y="1980"/>
                    <a:pt x="964" y="1980"/>
                  </a:cubicBezTo>
                  <a:cubicBezTo>
                    <a:pt x="508" y="1980"/>
                    <a:pt x="0" y="2147"/>
                    <a:pt x="39" y="2647"/>
                  </a:cubicBezTo>
                  <a:cubicBezTo>
                    <a:pt x="185" y="3379"/>
                    <a:pt x="1063" y="3428"/>
                    <a:pt x="1649" y="3428"/>
                  </a:cubicBezTo>
                  <a:cubicBezTo>
                    <a:pt x="1746" y="3428"/>
                    <a:pt x="1844" y="3379"/>
                    <a:pt x="1941" y="3379"/>
                  </a:cubicBezTo>
                  <a:cubicBezTo>
                    <a:pt x="1941" y="3379"/>
                    <a:pt x="1892" y="3379"/>
                    <a:pt x="1892" y="3428"/>
                  </a:cubicBezTo>
                  <a:cubicBezTo>
                    <a:pt x="1356" y="3720"/>
                    <a:pt x="722" y="4062"/>
                    <a:pt x="429" y="4599"/>
                  </a:cubicBezTo>
                  <a:cubicBezTo>
                    <a:pt x="136" y="5086"/>
                    <a:pt x="478" y="5526"/>
                    <a:pt x="1014" y="5623"/>
                  </a:cubicBezTo>
                  <a:cubicBezTo>
                    <a:pt x="1097" y="5640"/>
                    <a:pt x="1179" y="5648"/>
                    <a:pt x="1258" y="5648"/>
                  </a:cubicBezTo>
                  <a:cubicBezTo>
                    <a:pt x="1877" y="5648"/>
                    <a:pt x="2376" y="5172"/>
                    <a:pt x="2722" y="4696"/>
                  </a:cubicBezTo>
                  <a:cubicBezTo>
                    <a:pt x="2771" y="4647"/>
                    <a:pt x="2771" y="4599"/>
                    <a:pt x="2819" y="4550"/>
                  </a:cubicBezTo>
                  <a:lnTo>
                    <a:pt x="2819" y="4550"/>
                  </a:lnTo>
                  <a:cubicBezTo>
                    <a:pt x="2771" y="4989"/>
                    <a:pt x="2819" y="5477"/>
                    <a:pt x="2917" y="5867"/>
                  </a:cubicBezTo>
                  <a:cubicBezTo>
                    <a:pt x="2983" y="6199"/>
                    <a:pt x="3186" y="6373"/>
                    <a:pt x="3447" y="6373"/>
                  </a:cubicBezTo>
                  <a:cubicBezTo>
                    <a:pt x="3569" y="6373"/>
                    <a:pt x="3704" y="6335"/>
                    <a:pt x="3844" y="6257"/>
                  </a:cubicBezTo>
                  <a:cubicBezTo>
                    <a:pt x="4478" y="5965"/>
                    <a:pt x="4625" y="5233"/>
                    <a:pt x="4478" y="4599"/>
                  </a:cubicBezTo>
                  <a:cubicBezTo>
                    <a:pt x="4429" y="4306"/>
                    <a:pt x="4332" y="4062"/>
                    <a:pt x="4234" y="3769"/>
                  </a:cubicBezTo>
                  <a:lnTo>
                    <a:pt x="4234" y="3769"/>
                  </a:lnTo>
                  <a:cubicBezTo>
                    <a:pt x="4608" y="3925"/>
                    <a:pt x="5002" y="4041"/>
                    <a:pt x="5365" y="4041"/>
                  </a:cubicBezTo>
                  <a:cubicBezTo>
                    <a:pt x="5570" y="4041"/>
                    <a:pt x="5765" y="4004"/>
                    <a:pt x="5942" y="3916"/>
                  </a:cubicBezTo>
                  <a:cubicBezTo>
                    <a:pt x="6381" y="3720"/>
                    <a:pt x="6576" y="3135"/>
                    <a:pt x="6235" y="2793"/>
                  </a:cubicBezTo>
                  <a:cubicBezTo>
                    <a:pt x="5922" y="2481"/>
                    <a:pt x="5454" y="2450"/>
                    <a:pt x="5029" y="2450"/>
                  </a:cubicBezTo>
                  <a:cubicBezTo>
                    <a:pt x="4923" y="2450"/>
                    <a:pt x="4820" y="2452"/>
                    <a:pt x="4722" y="2452"/>
                  </a:cubicBezTo>
                  <a:cubicBezTo>
                    <a:pt x="4527" y="2452"/>
                    <a:pt x="4283" y="2501"/>
                    <a:pt x="4088" y="2550"/>
                  </a:cubicBezTo>
                  <a:cubicBezTo>
                    <a:pt x="4527" y="2013"/>
                    <a:pt x="5015" y="1427"/>
                    <a:pt x="5161" y="793"/>
                  </a:cubicBezTo>
                  <a:cubicBezTo>
                    <a:pt x="5308" y="305"/>
                    <a:pt x="5064" y="13"/>
                    <a:pt x="4576" y="13"/>
                  </a:cubicBezTo>
                  <a:cubicBezTo>
                    <a:pt x="4549" y="10"/>
                    <a:pt x="4522" y="9"/>
                    <a:pt x="4495" y="9"/>
                  </a:cubicBezTo>
                  <a:cubicBezTo>
                    <a:pt x="3954" y="9"/>
                    <a:pt x="3589" y="474"/>
                    <a:pt x="3356" y="940"/>
                  </a:cubicBezTo>
                  <a:cubicBezTo>
                    <a:pt x="3356" y="988"/>
                    <a:pt x="3356" y="1037"/>
                    <a:pt x="3356" y="1037"/>
                  </a:cubicBezTo>
                  <a:cubicBezTo>
                    <a:pt x="3307" y="988"/>
                    <a:pt x="3307" y="940"/>
                    <a:pt x="3307" y="891"/>
                  </a:cubicBezTo>
                  <a:cubicBezTo>
                    <a:pt x="3173" y="487"/>
                    <a:pt x="2915" y="1"/>
                    <a:pt x="2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2"/>
            <p:cNvSpPr/>
            <p:nvPr/>
          </p:nvSpPr>
          <p:spPr>
            <a:xfrm>
              <a:off x="5678775" y="68475"/>
              <a:ext cx="164475" cy="159550"/>
            </a:xfrm>
            <a:custGeom>
              <a:avLst/>
              <a:gdLst/>
              <a:ahLst/>
              <a:cxnLst/>
              <a:rect l="l" t="t" r="r" b="b"/>
              <a:pathLst>
                <a:path w="6579" h="6382" extrusionOk="0">
                  <a:moveTo>
                    <a:pt x="2977" y="426"/>
                  </a:moveTo>
                  <a:cubicBezTo>
                    <a:pt x="3026" y="572"/>
                    <a:pt x="3074" y="719"/>
                    <a:pt x="3123" y="865"/>
                  </a:cubicBezTo>
                  <a:cubicBezTo>
                    <a:pt x="3172" y="1304"/>
                    <a:pt x="3172" y="1792"/>
                    <a:pt x="3123" y="2231"/>
                  </a:cubicBezTo>
                  <a:cubicBezTo>
                    <a:pt x="3123" y="2377"/>
                    <a:pt x="3074" y="2524"/>
                    <a:pt x="3074" y="2670"/>
                  </a:cubicBezTo>
                  <a:cubicBezTo>
                    <a:pt x="2684" y="1987"/>
                    <a:pt x="2343" y="962"/>
                    <a:pt x="2928" y="475"/>
                  </a:cubicBezTo>
                  <a:cubicBezTo>
                    <a:pt x="2928" y="426"/>
                    <a:pt x="2928" y="426"/>
                    <a:pt x="2977" y="426"/>
                  </a:cubicBezTo>
                  <a:close/>
                  <a:moveTo>
                    <a:pt x="5249" y="1099"/>
                  </a:moveTo>
                  <a:cubicBezTo>
                    <a:pt x="5417" y="1099"/>
                    <a:pt x="5575" y="1232"/>
                    <a:pt x="5660" y="1402"/>
                  </a:cubicBezTo>
                  <a:cubicBezTo>
                    <a:pt x="5709" y="1548"/>
                    <a:pt x="5660" y="1694"/>
                    <a:pt x="5563" y="1792"/>
                  </a:cubicBezTo>
                  <a:cubicBezTo>
                    <a:pt x="5270" y="2182"/>
                    <a:pt x="4782" y="2475"/>
                    <a:pt x="4343" y="2719"/>
                  </a:cubicBezTo>
                  <a:cubicBezTo>
                    <a:pt x="4099" y="2865"/>
                    <a:pt x="3855" y="2963"/>
                    <a:pt x="3611" y="3060"/>
                  </a:cubicBezTo>
                  <a:cubicBezTo>
                    <a:pt x="3757" y="2768"/>
                    <a:pt x="3904" y="2475"/>
                    <a:pt x="4050" y="2182"/>
                  </a:cubicBezTo>
                  <a:cubicBezTo>
                    <a:pt x="4245" y="1938"/>
                    <a:pt x="4392" y="1694"/>
                    <a:pt x="4587" y="1499"/>
                  </a:cubicBezTo>
                  <a:cubicBezTo>
                    <a:pt x="4733" y="1353"/>
                    <a:pt x="4977" y="1109"/>
                    <a:pt x="5172" y="1109"/>
                  </a:cubicBezTo>
                  <a:cubicBezTo>
                    <a:pt x="5198" y="1102"/>
                    <a:pt x="5224" y="1099"/>
                    <a:pt x="5249" y="1099"/>
                  </a:cubicBezTo>
                  <a:close/>
                  <a:moveTo>
                    <a:pt x="3221" y="3304"/>
                  </a:moveTo>
                  <a:cubicBezTo>
                    <a:pt x="3221" y="3304"/>
                    <a:pt x="3172" y="3353"/>
                    <a:pt x="3172" y="3353"/>
                  </a:cubicBezTo>
                  <a:lnTo>
                    <a:pt x="3074" y="3353"/>
                  </a:lnTo>
                  <a:cubicBezTo>
                    <a:pt x="3123" y="3353"/>
                    <a:pt x="3172" y="3304"/>
                    <a:pt x="3221" y="3304"/>
                  </a:cubicBezTo>
                  <a:close/>
                  <a:moveTo>
                    <a:pt x="1084" y="2702"/>
                  </a:moveTo>
                  <a:cubicBezTo>
                    <a:pt x="1354" y="2702"/>
                    <a:pt x="1755" y="2889"/>
                    <a:pt x="1903" y="2963"/>
                  </a:cubicBezTo>
                  <a:cubicBezTo>
                    <a:pt x="2196" y="3060"/>
                    <a:pt x="2489" y="3207"/>
                    <a:pt x="2782" y="3353"/>
                  </a:cubicBezTo>
                  <a:lnTo>
                    <a:pt x="2977" y="3353"/>
                  </a:lnTo>
                  <a:cubicBezTo>
                    <a:pt x="2625" y="3449"/>
                    <a:pt x="2170" y="3545"/>
                    <a:pt x="1746" y="3545"/>
                  </a:cubicBezTo>
                  <a:cubicBezTo>
                    <a:pt x="1523" y="3545"/>
                    <a:pt x="1308" y="3518"/>
                    <a:pt x="1123" y="3451"/>
                  </a:cubicBezTo>
                  <a:cubicBezTo>
                    <a:pt x="976" y="3402"/>
                    <a:pt x="830" y="3353"/>
                    <a:pt x="781" y="3158"/>
                  </a:cubicBezTo>
                  <a:cubicBezTo>
                    <a:pt x="781" y="3060"/>
                    <a:pt x="733" y="2816"/>
                    <a:pt x="879" y="2768"/>
                  </a:cubicBezTo>
                  <a:cubicBezTo>
                    <a:pt x="926" y="2721"/>
                    <a:pt x="998" y="2702"/>
                    <a:pt x="1084" y="2702"/>
                  </a:cubicBezTo>
                  <a:close/>
                  <a:moveTo>
                    <a:pt x="4983" y="3333"/>
                  </a:moveTo>
                  <a:cubicBezTo>
                    <a:pt x="5400" y="3333"/>
                    <a:pt x="5878" y="3429"/>
                    <a:pt x="5953" y="3841"/>
                  </a:cubicBezTo>
                  <a:cubicBezTo>
                    <a:pt x="5953" y="4036"/>
                    <a:pt x="5904" y="4036"/>
                    <a:pt x="5806" y="4036"/>
                  </a:cubicBezTo>
                  <a:cubicBezTo>
                    <a:pt x="5563" y="4036"/>
                    <a:pt x="5319" y="3938"/>
                    <a:pt x="5075" y="3890"/>
                  </a:cubicBezTo>
                  <a:cubicBezTo>
                    <a:pt x="4636" y="3792"/>
                    <a:pt x="4245" y="3646"/>
                    <a:pt x="3806" y="3451"/>
                  </a:cubicBezTo>
                  <a:cubicBezTo>
                    <a:pt x="4099" y="3402"/>
                    <a:pt x="4392" y="3353"/>
                    <a:pt x="4636" y="3353"/>
                  </a:cubicBezTo>
                  <a:cubicBezTo>
                    <a:pt x="4737" y="3342"/>
                    <a:pt x="4857" y="3333"/>
                    <a:pt x="4983" y="3333"/>
                  </a:cubicBezTo>
                  <a:close/>
                  <a:moveTo>
                    <a:pt x="3660" y="4231"/>
                  </a:moveTo>
                  <a:lnTo>
                    <a:pt x="3660" y="4231"/>
                  </a:lnTo>
                  <a:cubicBezTo>
                    <a:pt x="3855" y="4524"/>
                    <a:pt x="4001" y="4768"/>
                    <a:pt x="4099" y="5061"/>
                  </a:cubicBezTo>
                  <a:cubicBezTo>
                    <a:pt x="4196" y="5305"/>
                    <a:pt x="4294" y="5548"/>
                    <a:pt x="4343" y="5792"/>
                  </a:cubicBezTo>
                  <a:cubicBezTo>
                    <a:pt x="4343" y="5841"/>
                    <a:pt x="4294" y="5890"/>
                    <a:pt x="4294" y="5988"/>
                  </a:cubicBezTo>
                  <a:cubicBezTo>
                    <a:pt x="3953" y="5744"/>
                    <a:pt x="3855" y="5305"/>
                    <a:pt x="3757" y="4914"/>
                  </a:cubicBezTo>
                  <a:cubicBezTo>
                    <a:pt x="3709" y="4670"/>
                    <a:pt x="3709" y="4475"/>
                    <a:pt x="3660" y="4231"/>
                  </a:cubicBezTo>
                  <a:close/>
                  <a:moveTo>
                    <a:pt x="2977" y="4036"/>
                  </a:moveTo>
                  <a:lnTo>
                    <a:pt x="2977" y="4036"/>
                  </a:lnTo>
                  <a:cubicBezTo>
                    <a:pt x="2928" y="4329"/>
                    <a:pt x="2879" y="4621"/>
                    <a:pt x="2782" y="4914"/>
                  </a:cubicBezTo>
                  <a:cubicBezTo>
                    <a:pt x="2733" y="5158"/>
                    <a:pt x="2635" y="5402"/>
                    <a:pt x="2538" y="5646"/>
                  </a:cubicBezTo>
                  <a:cubicBezTo>
                    <a:pt x="2489" y="5744"/>
                    <a:pt x="2343" y="5988"/>
                    <a:pt x="2196" y="5988"/>
                  </a:cubicBezTo>
                  <a:cubicBezTo>
                    <a:pt x="2180" y="5990"/>
                    <a:pt x="2165" y="5991"/>
                    <a:pt x="2151" y="5991"/>
                  </a:cubicBezTo>
                  <a:cubicBezTo>
                    <a:pt x="1864" y="5991"/>
                    <a:pt x="1957" y="5542"/>
                    <a:pt x="2050" y="5402"/>
                  </a:cubicBezTo>
                  <a:cubicBezTo>
                    <a:pt x="2196" y="5012"/>
                    <a:pt x="2489" y="4621"/>
                    <a:pt x="2733" y="4280"/>
                  </a:cubicBezTo>
                  <a:cubicBezTo>
                    <a:pt x="2782" y="4182"/>
                    <a:pt x="2879" y="4085"/>
                    <a:pt x="2977" y="4036"/>
                  </a:cubicBezTo>
                  <a:close/>
                  <a:moveTo>
                    <a:pt x="3092" y="1"/>
                  </a:moveTo>
                  <a:cubicBezTo>
                    <a:pt x="2980" y="1"/>
                    <a:pt x="2858" y="29"/>
                    <a:pt x="2733" y="84"/>
                  </a:cubicBezTo>
                  <a:cubicBezTo>
                    <a:pt x="2099" y="426"/>
                    <a:pt x="1952" y="1109"/>
                    <a:pt x="2099" y="1743"/>
                  </a:cubicBezTo>
                  <a:cubicBezTo>
                    <a:pt x="2147" y="2036"/>
                    <a:pt x="2245" y="2328"/>
                    <a:pt x="2343" y="2572"/>
                  </a:cubicBezTo>
                  <a:cubicBezTo>
                    <a:pt x="1952" y="2442"/>
                    <a:pt x="1540" y="2334"/>
                    <a:pt x="1164" y="2334"/>
                  </a:cubicBezTo>
                  <a:cubicBezTo>
                    <a:pt x="976" y="2334"/>
                    <a:pt x="798" y="2361"/>
                    <a:pt x="635" y="2426"/>
                  </a:cubicBezTo>
                  <a:cubicBezTo>
                    <a:pt x="196" y="2621"/>
                    <a:pt x="1" y="3207"/>
                    <a:pt x="342" y="3597"/>
                  </a:cubicBezTo>
                  <a:cubicBezTo>
                    <a:pt x="625" y="3845"/>
                    <a:pt x="1037" y="3913"/>
                    <a:pt x="1428" y="3913"/>
                  </a:cubicBezTo>
                  <a:cubicBezTo>
                    <a:pt x="1576" y="3913"/>
                    <a:pt x="1721" y="3903"/>
                    <a:pt x="1855" y="3890"/>
                  </a:cubicBezTo>
                  <a:cubicBezTo>
                    <a:pt x="2050" y="3890"/>
                    <a:pt x="2294" y="3890"/>
                    <a:pt x="2489" y="3841"/>
                  </a:cubicBezTo>
                  <a:lnTo>
                    <a:pt x="2489" y="3841"/>
                  </a:lnTo>
                  <a:cubicBezTo>
                    <a:pt x="2050" y="4378"/>
                    <a:pt x="1562" y="4963"/>
                    <a:pt x="1416" y="5597"/>
                  </a:cubicBezTo>
                  <a:cubicBezTo>
                    <a:pt x="1269" y="6036"/>
                    <a:pt x="1513" y="6378"/>
                    <a:pt x="2001" y="6378"/>
                  </a:cubicBezTo>
                  <a:cubicBezTo>
                    <a:pt x="2028" y="6380"/>
                    <a:pt x="2055" y="6381"/>
                    <a:pt x="2082" y="6381"/>
                  </a:cubicBezTo>
                  <a:cubicBezTo>
                    <a:pt x="2627" y="6381"/>
                    <a:pt x="3035" y="5914"/>
                    <a:pt x="3221" y="5402"/>
                  </a:cubicBezTo>
                  <a:cubicBezTo>
                    <a:pt x="3221" y="5402"/>
                    <a:pt x="3221" y="5353"/>
                    <a:pt x="3221" y="5305"/>
                  </a:cubicBezTo>
                  <a:cubicBezTo>
                    <a:pt x="3270" y="5353"/>
                    <a:pt x="3270" y="5402"/>
                    <a:pt x="3270" y="5451"/>
                  </a:cubicBezTo>
                  <a:cubicBezTo>
                    <a:pt x="3409" y="5916"/>
                    <a:pt x="3682" y="6381"/>
                    <a:pt x="4214" y="6381"/>
                  </a:cubicBezTo>
                  <a:cubicBezTo>
                    <a:pt x="4240" y="6381"/>
                    <a:pt x="4267" y="6380"/>
                    <a:pt x="4294" y="6378"/>
                  </a:cubicBezTo>
                  <a:cubicBezTo>
                    <a:pt x="5367" y="6231"/>
                    <a:pt x="4831" y="4963"/>
                    <a:pt x="4294" y="4134"/>
                  </a:cubicBezTo>
                  <a:lnTo>
                    <a:pt x="4294" y="4134"/>
                  </a:lnTo>
                  <a:cubicBezTo>
                    <a:pt x="4636" y="4231"/>
                    <a:pt x="4928" y="4329"/>
                    <a:pt x="5270" y="4378"/>
                  </a:cubicBezTo>
                  <a:cubicBezTo>
                    <a:pt x="5353" y="4386"/>
                    <a:pt x="5446" y="4391"/>
                    <a:pt x="5543" y="4391"/>
                  </a:cubicBezTo>
                  <a:cubicBezTo>
                    <a:pt x="6015" y="4391"/>
                    <a:pt x="6579" y="4261"/>
                    <a:pt x="6538" y="3695"/>
                  </a:cubicBezTo>
                  <a:cubicBezTo>
                    <a:pt x="6392" y="3012"/>
                    <a:pt x="5514" y="2963"/>
                    <a:pt x="4928" y="2963"/>
                  </a:cubicBezTo>
                  <a:cubicBezTo>
                    <a:pt x="4831" y="2963"/>
                    <a:pt x="4733" y="2963"/>
                    <a:pt x="4636" y="3012"/>
                  </a:cubicBezTo>
                  <a:cubicBezTo>
                    <a:pt x="4636" y="2963"/>
                    <a:pt x="4684" y="2963"/>
                    <a:pt x="4684" y="2963"/>
                  </a:cubicBezTo>
                  <a:cubicBezTo>
                    <a:pt x="5221" y="2670"/>
                    <a:pt x="5855" y="2328"/>
                    <a:pt x="6148" y="1792"/>
                  </a:cubicBezTo>
                  <a:cubicBezTo>
                    <a:pt x="6441" y="1304"/>
                    <a:pt x="6099" y="816"/>
                    <a:pt x="5563" y="719"/>
                  </a:cubicBezTo>
                  <a:cubicBezTo>
                    <a:pt x="5504" y="711"/>
                    <a:pt x="5446" y="707"/>
                    <a:pt x="5389" y="707"/>
                  </a:cubicBezTo>
                  <a:cubicBezTo>
                    <a:pt x="4738" y="707"/>
                    <a:pt x="4214" y="1201"/>
                    <a:pt x="3855" y="1694"/>
                  </a:cubicBezTo>
                  <a:cubicBezTo>
                    <a:pt x="3806" y="1743"/>
                    <a:pt x="3806" y="1792"/>
                    <a:pt x="3757" y="1841"/>
                  </a:cubicBezTo>
                  <a:cubicBezTo>
                    <a:pt x="3806" y="1353"/>
                    <a:pt x="3757" y="914"/>
                    <a:pt x="3660" y="523"/>
                  </a:cubicBezTo>
                  <a:cubicBezTo>
                    <a:pt x="3590" y="175"/>
                    <a:pt x="3371" y="1"/>
                    <a:pt x="3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2"/>
            <p:cNvSpPr/>
            <p:nvPr/>
          </p:nvSpPr>
          <p:spPr>
            <a:xfrm>
              <a:off x="6087900" y="80025"/>
              <a:ext cx="164150" cy="159350"/>
            </a:xfrm>
            <a:custGeom>
              <a:avLst/>
              <a:gdLst/>
              <a:ahLst/>
              <a:cxnLst/>
              <a:rect l="l" t="t" r="r" b="b"/>
              <a:pathLst>
                <a:path w="6566" h="6374" extrusionOk="0">
                  <a:moveTo>
                    <a:pt x="2273" y="403"/>
                  </a:moveTo>
                  <a:cubicBezTo>
                    <a:pt x="2614" y="647"/>
                    <a:pt x="2761" y="1086"/>
                    <a:pt x="2809" y="1476"/>
                  </a:cubicBezTo>
                  <a:cubicBezTo>
                    <a:pt x="2858" y="1671"/>
                    <a:pt x="2907" y="1915"/>
                    <a:pt x="2907" y="2110"/>
                  </a:cubicBezTo>
                  <a:cubicBezTo>
                    <a:pt x="2761" y="1866"/>
                    <a:pt x="2565" y="1574"/>
                    <a:pt x="2468" y="1330"/>
                  </a:cubicBezTo>
                  <a:cubicBezTo>
                    <a:pt x="2370" y="1086"/>
                    <a:pt x="2273" y="842"/>
                    <a:pt x="2273" y="598"/>
                  </a:cubicBezTo>
                  <a:cubicBezTo>
                    <a:pt x="2273" y="549"/>
                    <a:pt x="2273" y="452"/>
                    <a:pt x="2273" y="403"/>
                  </a:cubicBezTo>
                  <a:close/>
                  <a:moveTo>
                    <a:pt x="4416" y="351"/>
                  </a:moveTo>
                  <a:cubicBezTo>
                    <a:pt x="4703" y="351"/>
                    <a:pt x="4612" y="802"/>
                    <a:pt x="4566" y="988"/>
                  </a:cubicBezTo>
                  <a:cubicBezTo>
                    <a:pt x="4371" y="1379"/>
                    <a:pt x="4127" y="1720"/>
                    <a:pt x="3834" y="2062"/>
                  </a:cubicBezTo>
                  <a:cubicBezTo>
                    <a:pt x="3785" y="2159"/>
                    <a:pt x="3688" y="2257"/>
                    <a:pt x="3639" y="2354"/>
                  </a:cubicBezTo>
                  <a:cubicBezTo>
                    <a:pt x="3639" y="2062"/>
                    <a:pt x="3688" y="1769"/>
                    <a:pt x="3785" y="1476"/>
                  </a:cubicBezTo>
                  <a:cubicBezTo>
                    <a:pt x="3834" y="1232"/>
                    <a:pt x="3931" y="988"/>
                    <a:pt x="4029" y="744"/>
                  </a:cubicBezTo>
                  <a:cubicBezTo>
                    <a:pt x="4127" y="647"/>
                    <a:pt x="4224" y="403"/>
                    <a:pt x="4371" y="354"/>
                  </a:cubicBezTo>
                  <a:cubicBezTo>
                    <a:pt x="4387" y="352"/>
                    <a:pt x="4402" y="351"/>
                    <a:pt x="4416" y="351"/>
                  </a:cubicBezTo>
                  <a:close/>
                  <a:moveTo>
                    <a:pt x="760" y="2354"/>
                  </a:moveTo>
                  <a:cubicBezTo>
                    <a:pt x="1004" y="2354"/>
                    <a:pt x="1248" y="2403"/>
                    <a:pt x="1492" y="2452"/>
                  </a:cubicBezTo>
                  <a:cubicBezTo>
                    <a:pt x="1931" y="2598"/>
                    <a:pt x="2370" y="2745"/>
                    <a:pt x="2761" y="2891"/>
                  </a:cubicBezTo>
                  <a:cubicBezTo>
                    <a:pt x="2517" y="2940"/>
                    <a:pt x="2224" y="2989"/>
                    <a:pt x="1931" y="3037"/>
                  </a:cubicBezTo>
                  <a:cubicBezTo>
                    <a:pt x="1868" y="3037"/>
                    <a:pt x="1800" y="3038"/>
                    <a:pt x="1728" y="3038"/>
                  </a:cubicBezTo>
                  <a:cubicBezTo>
                    <a:pt x="1296" y="3038"/>
                    <a:pt x="746" y="3003"/>
                    <a:pt x="663" y="2501"/>
                  </a:cubicBezTo>
                  <a:cubicBezTo>
                    <a:pt x="614" y="2354"/>
                    <a:pt x="663" y="2354"/>
                    <a:pt x="760" y="2354"/>
                  </a:cubicBezTo>
                  <a:close/>
                  <a:moveTo>
                    <a:pt x="3541" y="3037"/>
                  </a:moveTo>
                  <a:cubicBezTo>
                    <a:pt x="3492" y="3037"/>
                    <a:pt x="3444" y="3037"/>
                    <a:pt x="3395" y="3086"/>
                  </a:cubicBezTo>
                  <a:lnTo>
                    <a:pt x="3346" y="3086"/>
                  </a:lnTo>
                  <a:cubicBezTo>
                    <a:pt x="3395" y="3086"/>
                    <a:pt x="3395" y="3037"/>
                    <a:pt x="3395" y="3037"/>
                  </a:cubicBezTo>
                  <a:close/>
                  <a:moveTo>
                    <a:pt x="4916" y="2809"/>
                  </a:moveTo>
                  <a:cubicBezTo>
                    <a:pt x="5103" y="2809"/>
                    <a:pt x="5282" y="2832"/>
                    <a:pt x="5444" y="2891"/>
                  </a:cubicBezTo>
                  <a:cubicBezTo>
                    <a:pt x="5590" y="2940"/>
                    <a:pt x="5737" y="3037"/>
                    <a:pt x="5785" y="3184"/>
                  </a:cubicBezTo>
                  <a:cubicBezTo>
                    <a:pt x="5834" y="3330"/>
                    <a:pt x="5834" y="3525"/>
                    <a:pt x="5737" y="3623"/>
                  </a:cubicBezTo>
                  <a:cubicBezTo>
                    <a:pt x="5683" y="3655"/>
                    <a:pt x="5612" y="3668"/>
                    <a:pt x="5532" y="3668"/>
                  </a:cubicBezTo>
                  <a:cubicBezTo>
                    <a:pt x="5250" y="3668"/>
                    <a:pt x="4853" y="3504"/>
                    <a:pt x="4663" y="3428"/>
                  </a:cubicBezTo>
                  <a:cubicBezTo>
                    <a:pt x="4371" y="3330"/>
                    <a:pt x="4078" y="3184"/>
                    <a:pt x="3785" y="3037"/>
                  </a:cubicBezTo>
                  <a:cubicBezTo>
                    <a:pt x="3767" y="3019"/>
                    <a:pt x="3748" y="3008"/>
                    <a:pt x="3727" y="3003"/>
                  </a:cubicBezTo>
                  <a:lnTo>
                    <a:pt x="3727" y="3003"/>
                  </a:lnTo>
                  <a:cubicBezTo>
                    <a:pt x="4104" y="2909"/>
                    <a:pt x="4528" y="2809"/>
                    <a:pt x="4916" y="2809"/>
                  </a:cubicBezTo>
                  <a:close/>
                  <a:moveTo>
                    <a:pt x="3004" y="3281"/>
                  </a:moveTo>
                  <a:cubicBezTo>
                    <a:pt x="2858" y="3574"/>
                    <a:pt x="2712" y="3867"/>
                    <a:pt x="2517" y="4159"/>
                  </a:cubicBezTo>
                  <a:cubicBezTo>
                    <a:pt x="2370" y="4403"/>
                    <a:pt x="2175" y="4647"/>
                    <a:pt x="1980" y="4891"/>
                  </a:cubicBezTo>
                  <a:cubicBezTo>
                    <a:pt x="1834" y="5038"/>
                    <a:pt x="1638" y="5233"/>
                    <a:pt x="1394" y="5282"/>
                  </a:cubicBezTo>
                  <a:cubicBezTo>
                    <a:pt x="1248" y="5282"/>
                    <a:pt x="1004" y="5135"/>
                    <a:pt x="955" y="4989"/>
                  </a:cubicBezTo>
                  <a:cubicBezTo>
                    <a:pt x="858" y="4843"/>
                    <a:pt x="955" y="4696"/>
                    <a:pt x="1004" y="4550"/>
                  </a:cubicBezTo>
                  <a:cubicBezTo>
                    <a:pt x="1297" y="4159"/>
                    <a:pt x="1785" y="3916"/>
                    <a:pt x="2224" y="3672"/>
                  </a:cubicBezTo>
                  <a:cubicBezTo>
                    <a:pt x="2468" y="3525"/>
                    <a:pt x="2712" y="3428"/>
                    <a:pt x="3004" y="3281"/>
                  </a:cubicBezTo>
                  <a:close/>
                  <a:moveTo>
                    <a:pt x="3541" y="3720"/>
                  </a:moveTo>
                  <a:cubicBezTo>
                    <a:pt x="3883" y="4403"/>
                    <a:pt x="4273" y="5428"/>
                    <a:pt x="3688" y="5916"/>
                  </a:cubicBezTo>
                  <a:cubicBezTo>
                    <a:pt x="3639" y="5916"/>
                    <a:pt x="3639" y="5965"/>
                    <a:pt x="3590" y="5965"/>
                  </a:cubicBezTo>
                  <a:cubicBezTo>
                    <a:pt x="3541" y="5818"/>
                    <a:pt x="3492" y="5672"/>
                    <a:pt x="3444" y="5526"/>
                  </a:cubicBezTo>
                  <a:cubicBezTo>
                    <a:pt x="3395" y="5086"/>
                    <a:pt x="3444" y="4599"/>
                    <a:pt x="3492" y="4159"/>
                  </a:cubicBezTo>
                  <a:cubicBezTo>
                    <a:pt x="3492" y="4013"/>
                    <a:pt x="3492" y="3867"/>
                    <a:pt x="3541" y="3720"/>
                  </a:cubicBezTo>
                  <a:close/>
                  <a:moveTo>
                    <a:pt x="2447" y="1"/>
                  </a:moveTo>
                  <a:cubicBezTo>
                    <a:pt x="2406" y="1"/>
                    <a:pt x="2365" y="5"/>
                    <a:pt x="2321" y="13"/>
                  </a:cubicBezTo>
                  <a:cubicBezTo>
                    <a:pt x="1199" y="159"/>
                    <a:pt x="1736" y="1379"/>
                    <a:pt x="2273" y="2257"/>
                  </a:cubicBezTo>
                  <a:cubicBezTo>
                    <a:pt x="1980" y="2110"/>
                    <a:pt x="1638" y="2062"/>
                    <a:pt x="1297" y="2013"/>
                  </a:cubicBezTo>
                  <a:cubicBezTo>
                    <a:pt x="1194" y="1992"/>
                    <a:pt x="1076" y="1980"/>
                    <a:pt x="954" y="1980"/>
                  </a:cubicBezTo>
                  <a:cubicBezTo>
                    <a:pt x="500" y="1980"/>
                    <a:pt x="0" y="2147"/>
                    <a:pt x="77" y="2647"/>
                  </a:cubicBezTo>
                  <a:cubicBezTo>
                    <a:pt x="175" y="3379"/>
                    <a:pt x="1102" y="3428"/>
                    <a:pt x="1638" y="3428"/>
                  </a:cubicBezTo>
                  <a:cubicBezTo>
                    <a:pt x="1736" y="3428"/>
                    <a:pt x="1834" y="3379"/>
                    <a:pt x="1931" y="3379"/>
                  </a:cubicBezTo>
                  <a:cubicBezTo>
                    <a:pt x="1931" y="3379"/>
                    <a:pt x="1931" y="3379"/>
                    <a:pt x="1882" y="3428"/>
                  </a:cubicBezTo>
                  <a:cubicBezTo>
                    <a:pt x="1394" y="3720"/>
                    <a:pt x="760" y="4062"/>
                    <a:pt x="419" y="4599"/>
                  </a:cubicBezTo>
                  <a:cubicBezTo>
                    <a:pt x="126" y="5086"/>
                    <a:pt x="516" y="5526"/>
                    <a:pt x="1004" y="5623"/>
                  </a:cubicBezTo>
                  <a:cubicBezTo>
                    <a:pt x="1087" y="5640"/>
                    <a:pt x="1169" y="5648"/>
                    <a:pt x="1248" y="5648"/>
                  </a:cubicBezTo>
                  <a:cubicBezTo>
                    <a:pt x="1866" y="5648"/>
                    <a:pt x="2366" y="5172"/>
                    <a:pt x="2712" y="4696"/>
                  </a:cubicBezTo>
                  <a:cubicBezTo>
                    <a:pt x="2761" y="4647"/>
                    <a:pt x="2809" y="4599"/>
                    <a:pt x="2809" y="4550"/>
                  </a:cubicBezTo>
                  <a:cubicBezTo>
                    <a:pt x="2809" y="4989"/>
                    <a:pt x="2809" y="5477"/>
                    <a:pt x="2907" y="5867"/>
                  </a:cubicBezTo>
                  <a:cubicBezTo>
                    <a:pt x="3007" y="6199"/>
                    <a:pt x="3197" y="6373"/>
                    <a:pt x="3447" y="6373"/>
                  </a:cubicBezTo>
                  <a:cubicBezTo>
                    <a:pt x="3564" y="6373"/>
                    <a:pt x="3694" y="6335"/>
                    <a:pt x="3834" y="6257"/>
                  </a:cubicBezTo>
                  <a:cubicBezTo>
                    <a:pt x="4468" y="5965"/>
                    <a:pt x="4614" y="5233"/>
                    <a:pt x="4517" y="4599"/>
                  </a:cubicBezTo>
                  <a:cubicBezTo>
                    <a:pt x="4419" y="4306"/>
                    <a:pt x="4371" y="4062"/>
                    <a:pt x="4224" y="3769"/>
                  </a:cubicBezTo>
                  <a:lnTo>
                    <a:pt x="4224" y="3769"/>
                  </a:lnTo>
                  <a:cubicBezTo>
                    <a:pt x="4598" y="3925"/>
                    <a:pt x="4992" y="4041"/>
                    <a:pt x="5367" y="4041"/>
                  </a:cubicBezTo>
                  <a:cubicBezTo>
                    <a:pt x="5580" y="4041"/>
                    <a:pt x="5787" y="4004"/>
                    <a:pt x="5981" y="3916"/>
                  </a:cubicBezTo>
                  <a:cubicBezTo>
                    <a:pt x="6371" y="3720"/>
                    <a:pt x="6566" y="3135"/>
                    <a:pt x="6224" y="2793"/>
                  </a:cubicBezTo>
                  <a:cubicBezTo>
                    <a:pt x="5951" y="2481"/>
                    <a:pt x="5459" y="2450"/>
                    <a:pt x="5049" y="2450"/>
                  </a:cubicBezTo>
                  <a:cubicBezTo>
                    <a:pt x="4946" y="2450"/>
                    <a:pt x="4849" y="2452"/>
                    <a:pt x="4761" y="2452"/>
                  </a:cubicBezTo>
                  <a:cubicBezTo>
                    <a:pt x="4517" y="2452"/>
                    <a:pt x="4322" y="2501"/>
                    <a:pt x="4078" y="2550"/>
                  </a:cubicBezTo>
                  <a:cubicBezTo>
                    <a:pt x="4566" y="2013"/>
                    <a:pt x="5005" y="1427"/>
                    <a:pt x="5200" y="793"/>
                  </a:cubicBezTo>
                  <a:cubicBezTo>
                    <a:pt x="5297" y="305"/>
                    <a:pt x="5054" y="13"/>
                    <a:pt x="4566" y="13"/>
                  </a:cubicBezTo>
                  <a:cubicBezTo>
                    <a:pt x="4538" y="10"/>
                    <a:pt x="4512" y="9"/>
                    <a:pt x="4485" y="9"/>
                  </a:cubicBezTo>
                  <a:cubicBezTo>
                    <a:pt x="3944" y="9"/>
                    <a:pt x="3581" y="474"/>
                    <a:pt x="3395" y="940"/>
                  </a:cubicBezTo>
                  <a:cubicBezTo>
                    <a:pt x="3346" y="988"/>
                    <a:pt x="3346" y="1037"/>
                    <a:pt x="3346" y="1037"/>
                  </a:cubicBezTo>
                  <a:cubicBezTo>
                    <a:pt x="3346" y="988"/>
                    <a:pt x="3346" y="940"/>
                    <a:pt x="3297" y="891"/>
                  </a:cubicBezTo>
                  <a:cubicBezTo>
                    <a:pt x="3163" y="487"/>
                    <a:pt x="2904" y="1"/>
                    <a:pt x="2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2"/>
            <p:cNvSpPr/>
            <p:nvPr/>
          </p:nvSpPr>
          <p:spPr>
            <a:xfrm>
              <a:off x="6491100" y="68475"/>
              <a:ext cx="164275" cy="159550"/>
            </a:xfrm>
            <a:custGeom>
              <a:avLst/>
              <a:gdLst/>
              <a:ahLst/>
              <a:cxnLst/>
              <a:rect l="l" t="t" r="r" b="b"/>
              <a:pathLst>
                <a:path w="6571" h="6382" extrusionOk="0">
                  <a:moveTo>
                    <a:pt x="2976" y="426"/>
                  </a:moveTo>
                  <a:cubicBezTo>
                    <a:pt x="3025" y="572"/>
                    <a:pt x="3074" y="719"/>
                    <a:pt x="3074" y="865"/>
                  </a:cubicBezTo>
                  <a:cubicBezTo>
                    <a:pt x="3172" y="1304"/>
                    <a:pt x="3123" y="1792"/>
                    <a:pt x="3074" y="2231"/>
                  </a:cubicBezTo>
                  <a:cubicBezTo>
                    <a:pt x="3074" y="2377"/>
                    <a:pt x="3025" y="2524"/>
                    <a:pt x="3025" y="2670"/>
                  </a:cubicBezTo>
                  <a:cubicBezTo>
                    <a:pt x="2684" y="1987"/>
                    <a:pt x="2293" y="962"/>
                    <a:pt x="2879" y="475"/>
                  </a:cubicBezTo>
                  <a:cubicBezTo>
                    <a:pt x="2879" y="426"/>
                    <a:pt x="2928" y="426"/>
                    <a:pt x="2928" y="426"/>
                  </a:cubicBezTo>
                  <a:close/>
                  <a:moveTo>
                    <a:pt x="5202" y="1099"/>
                  </a:moveTo>
                  <a:cubicBezTo>
                    <a:pt x="5379" y="1099"/>
                    <a:pt x="5569" y="1232"/>
                    <a:pt x="5611" y="1402"/>
                  </a:cubicBezTo>
                  <a:cubicBezTo>
                    <a:pt x="5709" y="1548"/>
                    <a:pt x="5611" y="1694"/>
                    <a:pt x="5513" y="1792"/>
                  </a:cubicBezTo>
                  <a:cubicBezTo>
                    <a:pt x="5269" y="2182"/>
                    <a:pt x="4733" y="2475"/>
                    <a:pt x="4342" y="2719"/>
                  </a:cubicBezTo>
                  <a:cubicBezTo>
                    <a:pt x="4099" y="2865"/>
                    <a:pt x="3806" y="2963"/>
                    <a:pt x="3562" y="3060"/>
                  </a:cubicBezTo>
                  <a:cubicBezTo>
                    <a:pt x="3708" y="2768"/>
                    <a:pt x="3855" y="2475"/>
                    <a:pt x="4050" y="2182"/>
                  </a:cubicBezTo>
                  <a:cubicBezTo>
                    <a:pt x="4196" y="1938"/>
                    <a:pt x="4391" y="1694"/>
                    <a:pt x="4586" y="1499"/>
                  </a:cubicBezTo>
                  <a:cubicBezTo>
                    <a:pt x="4733" y="1353"/>
                    <a:pt x="4928" y="1109"/>
                    <a:pt x="5123" y="1109"/>
                  </a:cubicBezTo>
                  <a:cubicBezTo>
                    <a:pt x="5149" y="1102"/>
                    <a:pt x="5175" y="1099"/>
                    <a:pt x="5202" y="1099"/>
                  </a:cubicBezTo>
                  <a:close/>
                  <a:moveTo>
                    <a:pt x="3172" y="3304"/>
                  </a:moveTo>
                  <a:cubicBezTo>
                    <a:pt x="3172" y="3304"/>
                    <a:pt x="3172" y="3353"/>
                    <a:pt x="3172" y="3353"/>
                  </a:cubicBezTo>
                  <a:lnTo>
                    <a:pt x="3025" y="3353"/>
                  </a:lnTo>
                  <a:cubicBezTo>
                    <a:pt x="3074" y="3353"/>
                    <a:pt x="3123" y="3304"/>
                    <a:pt x="3172" y="3304"/>
                  </a:cubicBezTo>
                  <a:close/>
                  <a:moveTo>
                    <a:pt x="1035" y="2702"/>
                  </a:moveTo>
                  <a:cubicBezTo>
                    <a:pt x="1305" y="2702"/>
                    <a:pt x="1706" y="2889"/>
                    <a:pt x="1854" y="2963"/>
                  </a:cubicBezTo>
                  <a:cubicBezTo>
                    <a:pt x="2196" y="3060"/>
                    <a:pt x="2489" y="3207"/>
                    <a:pt x="2733" y="3353"/>
                  </a:cubicBezTo>
                  <a:lnTo>
                    <a:pt x="2976" y="3353"/>
                  </a:lnTo>
                  <a:cubicBezTo>
                    <a:pt x="2593" y="3449"/>
                    <a:pt x="2147" y="3545"/>
                    <a:pt x="1721" y="3545"/>
                  </a:cubicBezTo>
                  <a:cubicBezTo>
                    <a:pt x="1496" y="3545"/>
                    <a:pt x="1276" y="3518"/>
                    <a:pt x="1074" y="3451"/>
                  </a:cubicBezTo>
                  <a:cubicBezTo>
                    <a:pt x="927" y="3402"/>
                    <a:pt x="830" y="3353"/>
                    <a:pt x="781" y="3158"/>
                  </a:cubicBezTo>
                  <a:cubicBezTo>
                    <a:pt x="732" y="3060"/>
                    <a:pt x="732" y="2816"/>
                    <a:pt x="830" y="2768"/>
                  </a:cubicBezTo>
                  <a:cubicBezTo>
                    <a:pt x="877" y="2721"/>
                    <a:pt x="949" y="2702"/>
                    <a:pt x="1035" y="2702"/>
                  </a:cubicBezTo>
                  <a:close/>
                  <a:moveTo>
                    <a:pt x="4956" y="3333"/>
                  </a:moveTo>
                  <a:cubicBezTo>
                    <a:pt x="5351" y="3333"/>
                    <a:pt x="5829" y="3429"/>
                    <a:pt x="5904" y="3841"/>
                  </a:cubicBezTo>
                  <a:cubicBezTo>
                    <a:pt x="5904" y="4036"/>
                    <a:pt x="5904" y="4036"/>
                    <a:pt x="5757" y="4036"/>
                  </a:cubicBezTo>
                  <a:cubicBezTo>
                    <a:pt x="5513" y="4036"/>
                    <a:pt x="5269" y="3938"/>
                    <a:pt x="5074" y="3890"/>
                  </a:cubicBezTo>
                  <a:cubicBezTo>
                    <a:pt x="4635" y="3792"/>
                    <a:pt x="4196" y="3646"/>
                    <a:pt x="3806" y="3451"/>
                  </a:cubicBezTo>
                  <a:cubicBezTo>
                    <a:pt x="4050" y="3402"/>
                    <a:pt x="4342" y="3353"/>
                    <a:pt x="4635" y="3353"/>
                  </a:cubicBezTo>
                  <a:cubicBezTo>
                    <a:pt x="4726" y="3342"/>
                    <a:pt x="4837" y="3333"/>
                    <a:pt x="4956" y="3333"/>
                  </a:cubicBezTo>
                  <a:close/>
                  <a:moveTo>
                    <a:pt x="3611" y="4231"/>
                  </a:moveTo>
                  <a:lnTo>
                    <a:pt x="3611" y="4231"/>
                  </a:lnTo>
                  <a:cubicBezTo>
                    <a:pt x="3806" y="4524"/>
                    <a:pt x="3952" y="4768"/>
                    <a:pt x="4099" y="5061"/>
                  </a:cubicBezTo>
                  <a:cubicBezTo>
                    <a:pt x="4196" y="5305"/>
                    <a:pt x="4294" y="5548"/>
                    <a:pt x="4294" y="5792"/>
                  </a:cubicBezTo>
                  <a:cubicBezTo>
                    <a:pt x="4294" y="5841"/>
                    <a:pt x="4294" y="5890"/>
                    <a:pt x="4245" y="5988"/>
                  </a:cubicBezTo>
                  <a:cubicBezTo>
                    <a:pt x="3903" y="5744"/>
                    <a:pt x="3806" y="5305"/>
                    <a:pt x="3757" y="4914"/>
                  </a:cubicBezTo>
                  <a:cubicBezTo>
                    <a:pt x="3708" y="4670"/>
                    <a:pt x="3659" y="4475"/>
                    <a:pt x="3611" y="4231"/>
                  </a:cubicBezTo>
                  <a:close/>
                  <a:moveTo>
                    <a:pt x="2928" y="4036"/>
                  </a:moveTo>
                  <a:lnTo>
                    <a:pt x="2928" y="4036"/>
                  </a:lnTo>
                  <a:cubicBezTo>
                    <a:pt x="2879" y="4329"/>
                    <a:pt x="2830" y="4621"/>
                    <a:pt x="2781" y="4914"/>
                  </a:cubicBezTo>
                  <a:cubicBezTo>
                    <a:pt x="2684" y="5158"/>
                    <a:pt x="2635" y="5402"/>
                    <a:pt x="2489" y="5646"/>
                  </a:cubicBezTo>
                  <a:cubicBezTo>
                    <a:pt x="2440" y="5744"/>
                    <a:pt x="2342" y="5988"/>
                    <a:pt x="2196" y="5988"/>
                  </a:cubicBezTo>
                  <a:cubicBezTo>
                    <a:pt x="2180" y="5990"/>
                    <a:pt x="2165" y="5991"/>
                    <a:pt x="2150" y="5991"/>
                  </a:cubicBezTo>
                  <a:cubicBezTo>
                    <a:pt x="1863" y="5991"/>
                    <a:pt x="1954" y="5542"/>
                    <a:pt x="2001" y="5402"/>
                  </a:cubicBezTo>
                  <a:cubicBezTo>
                    <a:pt x="2147" y="5012"/>
                    <a:pt x="2440" y="4621"/>
                    <a:pt x="2684" y="4280"/>
                  </a:cubicBezTo>
                  <a:cubicBezTo>
                    <a:pt x="2781" y="4182"/>
                    <a:pt x="2879" y="4085"/>
                    <a:pt x="2928" y="4036"/>
                  </a:cubicBezTo>
                  <a:close/>
                  <a:moveTo>
                    <a:pt x="3083" y="1"/>
                  </a:moveTo>
                  <a:cubicBezTo>
                    <a:pt x="2975" y="1"/>
                    <a:pt x="2858" y="29"/>
                    <a:pt x="2733" y="84"/>
                  </a:cubicBezTo>
                  <a:cubicBezTo>
                    <a:pt x="2049" y="426"/>
                    <a:pt x="1952" y="1109"/>
                    <a:pt x="2049" y="1743"/>
                  </a:cubicBezTo>
                  <a:cubicBezTo>
                    <a:pt x="2098" y="2036"/>
                    <a:pt x="2196" y="2328"/>
                    <a:pt x="2342" y="2572"/>
                  </a:cubicBezTo>
                  <a:cubicBezTo>
                    <a:pt x="1952" y="2442"/>
                    <a:pt x="1540" y="2334"/>
                    <a:pt x="1150" y="2334"/>
                  </a:cubicBezTo>
                  <a:cubicBezTo>
                    <a:pt x="954" y="2334"/>
                    <a:pt x="765" y="2361"/>
                    <a:pt x="586" y="2426"/>
                  </a:cubicBezTo>
                  <a:cubicBezTo>
                    <a:pt x="147" y="2621"/>
                    <a:pt x="0" y="3207"/>
                    <a:pt x="342" y="3597"/>
                  </a:cubicBezTo>
                  <a:cubicBezTo>
                    <a:pt x="590" y="3845"/>
                    <a:pt x="1017" y="3913"/>
                    <a:pt x="1401" y="3913"/>
                  </a:cubicBezTo>
                  <a:cubicBezTo>
                    <a:pt x="1546" y="3913"/>
                    <a:pt x="1685" y="3903"/>
                    <a:pt x="1806" y="3890"/>
                  </a:cubicBezTo>
                  <a:cubicBezTo>
                    <a:pt x="2049" y="3890"/>
                    <a:pt x="2245" y="3890"/>
                    <a:pt x="2440" y="3841"/>
                  </a:cubicBezTo>
                  <a:lnTo>
                    <a:pt x="2440" y="3841"/>
                  </a:lnTo>
                  <a:cubicBezTo>
                    <a:pt x="2001" y="4378"/>
                    <a:pt x="1562" y="4963"/>
                    <a:pt x="1366" y="5597"/>
                  </a:cubicBezTo>
                  <a:cubicBezTo>
                    <a:pt x="1269" y="6036"/>
                    <a:pt x="1513" y="6378"/>
                    <a:pt x="1952" y="6378"/>
                  </a:cubicBezTo>
                  <a:cubicBezTo>
                    <a:pt x="1981" y="6380"/>
                    <a:pt x="2010" y="6381"/>
                    <a:pt x="2039" y="6381"/>
                  </a:cubicBezTo>
                  <a:cubicBezTo>
                    <a:pt x="2622" y="6381"/>
                    <a:pt x="2986" y="5914"/>
                    <a:pt x="3172" y="5402"/>
                  </a:cubicBezTo>
                  <a:cubicBezTo>
                    <a:pt x="3172" y="5402"/>
                    <a:pt x="3220" y="5353"/>
                    <a:pt x="3220" y="5305"/>
                  </a:cubicBezTo>
                  <a:cubicBezTo>
                    <a:pt x="3220" y="5353"/>
                    <a:pt x="3220" y="5402"/>
                    <a:pt x="3269" y="5451"/>
                  </a:cubicBezTo>
                  <a:cubicBezTo>
                    <a:pt x="3409" y="5916"/>
                    <a:pt x="3637" y="6381"/>
                    <a:pt x="4165" y="6381"/>
                  </a:cubicBezTo>
                  <a:cubicBezTo>
                    <a:pt x="4191" y="6381"/>
                    <a:pt x="4218" y="6380"/>
                    <a:pt x="4245" y="6378"/>
                  </a:cubicBezTo>
                  <a:cubicBezTo>
                    <a:pt x="5367" y="6231"/>
                    <a:pt x="4782" y="4963"/>
                    <a:pt x="4245" y="4134"/>
                  </a:cubicBezTo>
                  <a:lnTo>
                    <a:pt x="4245" y="4134"/>
                  </a:lnTo>
                  <a:cubicBezTo>
                    <a:pt x="4586" y="4231"/>
                    <a:pt x="4928" y="4329"/>
                    <a:pt x="5269" y="4378"/>
                  </a:cubicBezTo>
                  <a:cubicBezTo>
                    <a:pt x="5353" y="4386"/>
                    <a:pt x="5446" y="4391"/>
                    <a:pt x="5542" y="4391"/>
                  </a:cubicBezTo>
                  <a:cubicBezTo>
                    <a:pt x="6013" y="4391"/>
                    <a:pt x="6570" y="4261"/>
                    <a:pt x="6489" y="3695"/>
                  </a:cubicBezTo>
                  <a:cubicBezTo>
                    <a:pt x="6392" y="3012"/>
                    <a:pt x="5465" y="2963"/>
                    <a:pt x="4879" y="2963"/>
                  </a:cubicBezTo>
                  <a:cubicBezTo>
                    <a:pt x="4782" y="2963"/>
                    <a:pt x="4684" y="2963"/>
                    <a:pt x="4586" y="3012"/>
                  </a:cubicBezTo>
                  <a:cubicBezTo>
                    <a:pt x="4635" y="2963"/>
                    <a:pt x="4635" y="2963"/>
                    <a:pt x="4684" y="2963"/>
                  </a:cubicBezTo>
                  <a:cubicBezTo>
                    <a:pt x="5172" y="2670"/>
                    <a:pt x="5806" y="2328"/>
                    <a:pt x="6099" y="1792"/>
                  </a:cubicBezTo>
                  <a:cubicBezTo>
                    <a:pt x="6440" y="1304"/>
                    <a:pt x="6050" y="816"/>
                    <a:pt x="5513" y="719"/>
                  </a:cubicBezTo>
                  <a:cubicBezTo>
                    <a:pt x="5459" y="711"/>
                    <a:pt x="5404" y="707"/>
                    <a:pt x="5350" y="707"/>
                  </a:cubicBezTo>
                  <a:cubicBezTo>
                    <a:pt x="4730" y="707"/>
                    <a:pt x="4165" y="1201"/>
                    <a:pt x="3806" y="1694"/>
                  </a:cubicBezTo>
                  <a:cubicBezTo>
                    <a:pt x="3806" y="1743"/>
                    <a:pt x="3757" y="1792"/>
                    <a:pt x="3708" y="1841"/>
                  </a:cubicBezTo>
                  <a:cubicBezTo>
                    <a:pt x="3757" y="1353"/>
                    <a:pt x="3757" y="914"/>
                    <a:pt x="3659" y="523"/>
                  </a:cubicBezTo>
                  <a:cubicBezTo>
                    <a:pt x="3555" y="175"/>
                    <a:pt x="3351" y="1"/>
                    <a:pt x="30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42"/>
            <p:cNvSpPr/>
            <p:nvPr/>
          </p:nvSpPr>
          <p:spPr>
            <a:xfrm>
              <a:off x="6899950" y="80025"/>
              <a:ext cx="163200" cy="159350"/>
            </a:xfrm>
            <a:custGeom>
              <a:avLst/>
              <a:gdLst/>
              <a:ahLst/>
              <a:cxnLst/>
              <a:rect l="l" t="t" r="r" b="b"/>
              <a:pathLst>
                <a:path w="6528" h="6374" extrusionOk="0">
                  <a:moveTo>
                    <a:pt x="2283" y="403"/>
                  </a:moveTo>
                  <a:cubicBezTo>
                    <a:pt x="2625" y="647"/>
                    <a:pt x="2722" y="1086"/>
                    <a:pt x="2820" y="1476"/>
                  </a:cubicBezTo>
                  <a:cubicBezTo>
                    <a:pt x="2869" y="1671"/>
                    <a:pt x="2869" y="1915"/>
                    <a:pt x="2918" y="2110"/>
                  </a:cubicBezTo>
                  <a:cubicBezTo>
                    <a:pt x="2722" y="1866"/>
                    <a:pt x="2576" y="1574"/>
                    <a:pt x="2430" y="1330"/>
                  </a:cubicBezTo>
                  <a:cubicBezTo>
                    <a:pt x="2332" y="1086"/>
                    <a:pt x="2235" y="842"/>
                    <a:pt x="2235" y="598"/>
                  </a:cubicBezTo>
                  <a:cubicBezTo>
                    <a:pt x="2235" y="549"/>
                    <a:pt x="2283" y="452"/>
                    <a:pt x="2283" y="403"/>
                  </a:cubicBezTo>
                  <a:close/>
                  <a:moveTo>
                    <a:pt x="4426" y="351"/>
                  </a:moveTo>
                  <a:cubicBezTo>
                    <a:pt x="4709" y="351"/>
                    <a:pt x="4574" y="802"/>
                    <a:pt x="4528" y="988"/>
                  </a:cubicBezTo>
                  <a:cubicBezTo>
                    <a:pt x="4381" y="1379"/>
                    <a:pt x="4088" y="1720"/>
                    <a:pt x="3845" y="2062"/>
                  </a:cubicBezTo>
                  <a:cubicBezTo>
                    <a:pt x="3747" y="2159"/>
                    <a:pt x="3698" y="2257"/>
                    <a:pt x="3601" y="2354"/>
                  </a:cubicBezTo>
                  <a:cubicBezTo>
                    <a:pt x="3649" y="2062"/>
                    <a:pt x="3698" y="1769"/>
                    <a:pt x="3747" y="1476"/>
                  </a:cubicBezTo>
                  <a:cubicBezTo>
                    <a:pt x="3845" y="1232"/>
                    <a:pt x="3893" y="988"/>
                    <a:pt x="4040" y="744"/>
                  </a:cubicBezTo>
                  <a:cubicBezTo>
                    <a:pt x="4088" y="647"/>
                    <a:pt x="4186" y="403"/>
                    <a:pt x="4381" y="354"/>
                  </a:cubicBezTo>
                  <a:cubicBezTo>
                    <a:pt x="4397" y="352"/>
                    <a:pt x="4412" y="351"/>
                    <a:pt x="4426" y="351"/>
                  </a:cubicBezTo>
                  <a:close/>
                  <a:moveTo>
                    <a:pt x="771" y="2354"/>
                  </a:moveTo>
                  <a:cubicBezTo>
                    <a:pt x="1015" y="2354"/>
                    <a:pt x="1259" y="2403"/>
                    <a:pt x="1503" y="2452"/>
                  </a:cubicBezTo>
                  <a:cubicBezTo>
                    <a:pt x="1893" y="2598"/>
                    <a:pt x="2332" y="2745"/>
                    <a:pt x="2722" y="2891"/>
                  </a:cubicBezTo>
                  <a:cubicBezTo>
                    <a:pt x="2478" y="2940"/>
                    <a:pt x="2186" y="2989"/>
                    <a:pt x="1942" y="3037"/>
                  </a:cubicBezTo>
                  <a:cubicBezTo>
                    <a:pt x="1879" y="3037"/>
                    <a:pt x="1809" y="3038"/>
                    <a:pt x="1736" y="3038"/>
                  </a:cubicBezTo>
                  <a:cubicBezTo>
                    <a:pt x="1294" y="3038"/>
                    <a:pt x="708" y="3003"/>
                    <a:pt x="625" y="2501"/>
                  </a:cubicBezTo>
                  <a:cubicBezTo>
                    <a:pt x="625" y="2354"/>
                    <a:pt x="625" y="2354"/>
                    <a:pt x="771" y="2354"/>
                  </a:cubicBezTo>
                  <a:close/>
                  <a:moveTo>
                    <a:pt x="3503" y="3037"/>
                  </a:moveTo>
                  <a:cubicBezTo>
                    <a:pt x="3454" y="3037"/>
                    <a:pt x="3405" y="3037"/>
                    <a:pt x="3357" y="3086"/>
                  </a:cubicBezTo>
                  <a:cubicBezTo>
                    <a:pt x="3357" y="3086"/>
                    <a:pt x="3357" y="3037"/>
                    <a:pt x="3357" y="3037"/>
                  </a:cubicBezTo>
                  <a:close/>
                  <a:moveTo>
                    <a:pt x="4894" y="2809"/>
                  </a:moveTo>
                  <a:cubicBezTo>
                    <a:pt x="5089" y="2809"/>
                    <a:pt x="5278" y="2832"/>
                    <a:pt x="5455" y="2891"/>
                  </a:cubicBezTo>
                  <a:cubicBezTo>
                    <a:pt x="5601" y="2940"/>
                    <a:pt x="5698" y="3037"/>
                    <a:pt x="5747" y="3184"/>
                  </a:cubicBezTo>
                  <a:cubicBezTo>
                    <a:pt x="5796" y="3330"/>
                    <a:pt x="5796" y="3525"/>
                    <a:pt x="5698" y="3623"/>
                  </a:cubicBezTo>
                  <a:cubicBezTo>
                    <a:pt x="5655" y="3655"/>
                    <a:pt x="5591" y="3668"/>
                    <a:pt x="5514" y="3668"/>
                  </a:cubicBezTo>
                  <a:cubicBezTo>
                    <a:pt x="5244" y="3668"/>
                    <a:pt x="4826" y="3504"/>
                    <a:pt x="4674" y="3428"/>
                  </a:cubicBezTo>
                  <a:cubicBezTo>
                    <a:pt x="4381" y="3330"/>
                    <a:pt x="4088" y="3184"/>
                    <a:pt x="3796" y="3037"/>
                  </a:cubicBezTo>
                  <a:cubicBezTo>
                    <a:pt x="3772" y="3014"/>
                    <a:pt x="3738" y="3002"/>
                    <a:pt x="3698" y="3001"/>
                  </a:cubicBezTo>
                  <a:lnTo>
                    <a:pt x="3698" y="3001"/>
                  </a:lnTo>
                  <a:cubicBezTo>
                    <a:pt x="4073" y="2907"/>
                    <a:pt x="4495" y="2809"/>
                    <a:pt x="4894" y="2809"/>
                  </a:cubicBezTo>
                  <a:close/>
                  <a:moveTo>
                    <a:pt x="2966" y="3281"/>
                  </a:moveTo>
                  <a:lnTo>
                    <a:pt x="2966" y="3281"/>
                  </a:lnTo>
                  <a:cubicBezTo>
                    <a:pt x="2820" y="3574"/>
                    <a:pt x="2674" y="3867"/>
                    <a:pt x="2478" y="4159"/>
                  </a:cubicBezTo>
                  <a:cubicBezTo>
                    <a:pt x="2332" y="4403"/>
                    <a:pt x="2186" y="4647"/>
                    <a:pt x="1942" y="4891"/>
                  </a:cubicBezTo>
                  <a:cubicBezTo>
                    <a:pt x="1795" y="5038"/>
                    <a:pt x="1600" y="5233"/>
                    <a:pt x="1405" y="5282"/>
                  </a:cubicBezTo>
                  <a:cubicBezTo>
                    <a:pt x="1210" y="5282"/>
                    <a:pt x="1015" y="5135"/>
                    <a:pt x="917" y="4989"/>
                  </a:cubicBezTo>
                  <a:cubicBezTo>
                    <a:pt x="868" y="4843"/>
                    <a:pt x="917" y="4696"/>
                    <a:pt x="1015" y="4550"/>
                  </a:cubicBezTo>
                  <a:cubicBezTo>
                    <a:pt x="1308" y="4159"/>
                    <a:pt x="1795" y="3916"/>
                    <a:pt x="2186" y="3672"/>
                  </a:cubicBezTo>
                  <a:cubicBezTo>
                    <a:pt x="2430" y="3525"/>
                    <a:pt x="2722" y="3428"/>
                    <a:pt x="2966" y="3281"/>
                  </a:cubicBezTo>
                  <a:close/>
                  <a:moveTo>
                    <a:pt x="3503" y="3720"/>
                  </a:moveTo>
                  <a:cubicBezTo>
                    <a:pt x="3893" y="4403"/>
                    <a:pt x="4235" y="5428"/>
                    <a:pt x="3649" y="5916"/>
                  </a:cubicBezTo>
                  <a:cubicBezTo>
                    <a:pt x="3649" y="5916"/>
                    <a:pt x="3601" y="5965"/>
                    <a:pt x="3601" y="5965"/>
                  </a:cubicBezTo>
                  <a:cubicBezTo>
                    <a:pt x="3552" y="5818"/>
                    <a:pt x="3454" y="5672"/>
                    <a:pt x="3454" y="5526"/>
                  </a:cubicBezTo>
                  <a:cubicBezTo>
                    <a:pt x="3405" y="5086"/>
                    <a:pt x="3405" y="4599"/>
                    <a:pt x="3454" y="4159"/>
                  </a:cubicBezTo>
                  <a:cubicBezTo>
                    <a:pt x="3454" y="4013"/>
                    <a:pt x="3503" y="3867"/>
                    <a:pt x="3503" y="3720"/>
                  </a:cubicBezTo>
                  <a:close/>
                  <a:moveTo>
                    <a:pt x="2419" y="1"/>
                  </a:moveTo>
                  <a:cubicBezTo>
                    <a:pt x="2376" y="1"/>
                    <a:pt x="2331" y="5"/>
                    <a:pt x="2283" y="13"/>
                  </a:cubicBezTo>
                  <a:cubicBezTo>
                    <a:pt x="1161" y="159"/>
                    <a:pt x="1747" y="1379"/>
                    <a:pt x="2283" y="2257"/>
                  </a:cubicBezTo>
                  <a:cubicBezTo>
                    <a:pt x="1942" y="2110"/>
                    <a:pt x="1600" y="2062"/>
                    <a:pt x="1259" y="2013"/>
                  </a:cubicBezTo>
                  <a:cubicBezTo>
                    <a:pt x="1156" y="1992"/>
                    <a:pt x="1040" y="1980"/>
                    <a:pt x="921" y="1980"/>
                  </a:cubicBezTo>
                  <a:cubicBezTo>
                    <a:pt x="478" y="1980"/>
                    <a:pt x="1" y="2147"/>
                    <a:pt x="39" y="2647"/>
                  </a:cubicBezTo>
                  <a:cubicBezTo>
                    <a:pt x="185" y="3379"/>
                    <a:pt x="1064" y="3428"/>
                    <a:pt x="1649" y="3428"/>
                  </a:cubicBezTo>
                  <a:cubicBezTo>
                    <a:pt x="1735" y="3428"/>
                    <a:pt x="1821" y="3390"/>
                    <a:pt x="1907" y="3381"/>
                  </a:cubicBezTo>
                  <a:lnTo>
                    <a:pt x="1907" y="3381"/>
                  </a:lnTo>
                  <a:cubicBezTo>
                    <a:pt x="1893" y="3384"/>
                    <a:pt x="1893" y="3395"/>
                    <a:pt x="1893" y="3428"/>
                  </a:cubicBezTo>
                  <a:cubicBezTo>
                    <a:pt x="1356" y="3720"/>
                    <a:pt x="722" y="4062"/>
                    <a:pt x="429" y="4599"/>
                  </a:cubicBezTo>
                  <a:cubicBezTo>
                    <a:pt x="137" y="5086"/>
                    <a:pt x="478" y="5526"/>
                    <a:pt x="1015" y="5623"/>
                  </a:cubicBezTo>
                  <a:cubicBezTo>
                    <a:pt x="1092" y="5640"/>
                    <a:pt x="1169" y="5648"/>
                    <a:pt x="1245" y="5648"/>
                  </a:cubicBezTo>
                  <a:cubicBezTo>
                    <a:pt x="1839" y="5648"/>
                    <a:pt x="2376" y="5172"/>
                    <a:pt x="2722" y="4696"/>
                  </a:cubicBezTo>
                  <a:cubicBezTo>
                    <a:pt x="2771" y="4647"/>
                    <a:pt x="2771" y="4599"/>
                    <a:pt x="2820" y="4550"/>
                  </a:cubicBezTo>
                  <a:lnTo>
                    <a:pt x="2820" y="4550"/>
                  </a:lnTo>
                  <a:cubicBezTo>
                    <a:pt x="2771" y="4989"/>
                    <a:pt x="2771" y="5477"/>
                    <a:pt x="2918" y="5867"/>
                  </a:cubicBezTo>
                  <a:cubicBezTo>
                    <a:pt x="2984" y="6199"/>
                    <a:pt x="3186" y="6373"/>
                    <a:pt x="3447" y="6373"/>
                  </a:cubicBezTo>
                  <a:cubicBezTo>
                    <a:pt x="3569" y="6373"/>
                    <a:pt x="3705" y="6335"/>
                    <a:pt x="3845" y="6257"/>
                  </a:cubicBezTo>
                  <a:cubicBezTo>
                    <a:pt x="4479" y="5965"/>
                    <a:pt x="4625" y="5233"/>
                    <a:pt x="4479" y="4599"/>
                  </a:cubicBezTo>
                  <a:cubicBezTo>
                    <a:pt x="4430" y="4306"/>
                    <a:pt x="4332" y="4062"/>
                    <a:pt x="4235" y="3769"/>
                  </a:cubicBezTo>
                  <a:lnTo>
                    <a:pt x="4235" y="3769"/>
                  </a:lnTo>
                  <a:cubicBezTo>
                    <a:pt x="4577" y="3925"/>
                    <a:pt x="4960" y="4041"/>
                    <a:pt x="5331" y="4041"/>
                  </a:cubicBezTo>
                  <a:cubicBezTo>
                    <a:pt x="5542" y="4041"/>
                    <a:pt x="5748" y="4004"/>
                    <a:pt x="5942" y="3916"/>
                  </a:cubicBezTo>
                  <a:cubicBezTo>
                    <a:pt x="6381" y="3720"/>
                    <a:pt x="6528" y="3135"/>
                    <a:pt x="6186" y="2793"/>
                  </a:cubicBezTo>
                  <a:cubicBezTo>
                    <a:pt x="5913" y="2481"/>
                    <a:pt x="5453" y="2450"/>
                    <a:pt x="5029" y="2450"/>
                  </a:cubicBezTo>
                  <a:cubicBezTo>
                    <a:pt x="4924" y="2450"/>
                    <a:pt x="4820" y="2452"/>
                    <a:pt x="4723" y="2452"/>
                  </a:cubicBezTo>
                  <a:cubicBezTo>
                    <a:pt x="4528" y="2452"/>
                    <a:pt x="4284" y="2501"/>
                    <a:pt x="4088" y="2550"/>
                  </a:cubicBezTo>
                  <a:cubicBezTo>
                    <a:pt x="4528" y="2013"/>
                    <a:pt x="5015" y="1427"/>
                    <a:pt x="5162" y="793"/>
                  </a:cubicBezTo>
                  <a:cubicBezTo>
                    <a:pt x="5308" y="305"/>
                    <a:pt x="5015" y="13"/>
                    <a:pt x="4576" y="13"/>
                  </a:cubicBezTo>
                  <a:cubicBezTo>
                    <a:pt x="4547" y="10"/>
                    <a:pt x="4518" y="9"/>
                    <a:pt x="4489" y="9"/>
                  </a:cubicBezTo>
                  <a:cubicBezTo>
                    <a:pt x="3906" y="9"/>
                    <a:pt x="3543" y="474"/>
                    <a:pt x="3357" y="940"/>
                  </a:cubicBezTo>
                  <a:cubicBezTo>
                    <a:pt x="3357" y="988"/>
                    <a:pt x="3357" y="1037"/>
                    <a:pt x="3308" y="1037"/>
                  </a:cubicBezTo>
                  <a:cubicBezTo>
                    <a:pt x="3308" y="988"/>
                    <a:pt x="3308" y="940"/>
                    <a:pt x="3308" y="891"/>
                  </a:cubicBezTo>
                  <a:cubicBezTo>
                    <a:pt x="3173" y="487"/>
                    <a:pt x="2915" y="1"/>
                    <a:pt x="2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2"/>
            <p:cNvSpPr/>
            <p:nvPr/>
          </p:nvSpPr>
          <p:spPr>
            <a:xfrm>
              <a:off x="7302200" y="68475"/>
              <a:ext cx="164250" cy="159550"/>
            </a:xfrm>
            <a:custGeom>
              <a:avLst/>
              <a:gdLst/>
              <a:ahLst/>
              <a:cxnLst/>
              <a:rect l="l" t="t" r="r" b="b"/>
              <a:pathLst>
                <a:path w="6570" h="6382" extrusionOk="0">
                  <a:moveTo>
                    <a:pt x="2976" y="426"/>
                  </a:moveTo>
                  <a:cubicBezTo>
                    <a:pt x="3025" y="572"/>
                    <a:pt x="3074" y="719"/>
                    <a:pt x="3123" y="865"/>
                  </a:cubicBezTo>
                  <a:cubicBezTo>
                    <a:pt x="3171" y="1304"/>
                    <a:pt x="3123" y="1792"/>
                    <a:pt x="3123" y="2231"/>
                  </a:cubicBezTo>
                  <a:cubicBezTo>
                    <a:pt x="3074" y="2377"/>
                    <a:pt x="3074" y="2524"/>
                    <a:pt x="3025" y="2670"/>
                  </a:cubicBezTo>
                  <a:cubicBezTo>
                    <a:pt x="2684" y="1987"/>
                    <a:pt x="2342" y="962"/>
                    <a:pt x="2879" y="475"/>
                  </a:cubicBezTo>
                  <a:cubicBezTo>
                    <a:pt x="2928" y="426"/>
                    <a:pt x="2928" y="426"/>
                    <a:pt x="2976" y="426"/>
                  </a:cubicBezTo>
                  <a:close/>
                  <a:moveTo>
                    <a:pt x="5234" y="1099"/>
                  </a:moveTo>
                  <a:cubicBezTo>
                    <a:pt x="5379" y="1099"/>
                    <a:pt x="5568" y="1232"/>
                    <a:pt x="5611" y="1402"/>
                  </a:cubicBezTo>
                  <a:cubicBezTo>
                    <a:pt x="5708" y="1548"/>
                    <a:pt x="5660" y="1694"/>
                    <a:pt x="5562" y="1792"/>
                  </a:cubicBezTo>
                  <a:cubicBezTo>
                    <a:pt x="5269" y="2182"/>
                    <a:pt x="4781" y="2475"/>
                    <a:pt x="4342" y="2719"/>
                  </a:cubicBezTo>
                  <a:cubicBezTo>
                    <a:pt x="4098" y="2865"/>
                    <a:pt x="3854" y="2963"/>
                    <a:pt x="3611" y="3060"/>
                  </a:cubicBezTo>
                  <a:cubicBezTo>
                    <a:pt x="3708" y="2768"/>
                    <a:pt x="3903" y="2475"/>
                    <a:pt x="4050" y="2182"/>
                  </a:cubicBezTo>
                  <a:cubicBezTo>
                    <a:pt x="4196" y="1938"/>
                    <a:pt x="4391" y="1694"/>
                    <a:pt x="4586" y="1499"/>
                  </a:cubicBezTo>
                  <a:cubicBezTo>
                    <a:pt x="4733" y="1353"/>
                    <a:pt x="4928" y="1109"/>
                    <a:pt x="5172" y="1109"/>
                  </a:cubicBezTo>
                  <a:cubicBezTo>
                    <a:pt x="5191" y="1102"/>
                    <a:pt x="5212" y="1099"/>
                    <a:pt x="5234" y="1099"/>
                  </a:cubicBezTo>
                  <a:close/>
                  <a:moveTo>
                    <a:pt x="3220" y="3304"/>
                  </a:moveTo>
                  <a:cubicBezTo>
                    <a:pt x="3171" y="3304"/>
                    <a:pt x="3171" y="3353"/>
                    <a:pt x="3171" y="3353"/>
                  </a:cubicBezTo>
                  <a:lnTo>
                    <a:pt x="3074" y="3353"/>
                  </a:lnTo>
                  <a:cubicBezTo>
                    <a:pt x="3123" y="3353"/>
                    <a:pt x="3171" y="3304"/>
                    <a:pt x="3171" y="3304"/>
                  </a:cubicBezTo>
                  <a:close/>
                  <a:moveTo>
                    <a:pt x="1077" y="2702"/>
                  </a:moveTo>
                  <a:cubicBezTo>
                    <a:pt x="1335" y="2702"/>
                    <a:pt x="1718" y="2889"/>
                    <a:pt x="1903" y="2963"/>
                  </a:cubicBezTo>
                  <a:cubicBezTo>
                    <a:pt x="2196" y="3060"/>
                    <a:pt x="2488" y="3207"/>
                    <a:pt x="2781" y="3353"/>
                  </a:cubicBezTo>
                  <a:lnTo>
                    <a:pt x="2976" y="3353"/>
                  </a:lnTo>
                  <a:cubicBezTo>
                    <a:pt x="2625" y="3449"/>
                    <a:pt x="2169" y="3545"/>
                    <a:pt x="1746" y="3545"/>
                  </a:cubicBezTo>
                  <a:cubicBezTo>
                    <a:pt x="1522" y="3545"/>
                    <a:pt x="1308" y="3518"/>
                    <a:pt x="1122" y="3451"/>
                  </a:cubicBezTo>
                  <a:cubicBezTo>
                    <a:pt x="976" y="3402"/>
                    <a:pt x="830" y="3353"/>
                    <a:pt x="781" y="3158"/>
                  </a:cubicBezTo>
                  <a:cubicBezTo>
                    <a:pt x="732" y="3060"/>
                    <a:pt x="732" y="2816"/>
                    <a:pt x="878" y="2768"/>
                  </a:cubicBezTo>
                  <a:cubicBezTo>
                    <a:pt x="925" y="2721"/>
                    <a:pt x="995" y="2702"/>
                    <a:pt x="1077" y="2702"/>
                  </a:cubicBezTo>
                  <a:close/>
                  <a:moveTo>
                    <a:pt x="4976" y="3333"/>
                  </a:moveTo>
                  <a:cubicBezTo>
                    <a:pt x="5379" y="3333"/>
                    <a:pt x="5829" y="3429"/>
                    <a:pt x="5904" y="3841"/>
                  </a:cubicBezTo>
                  <a:cubicBezTo>
                    <a:pt x="5952" y="4036"/>
                    <a:pt x="5904" y="4036"/>
                    <a:pt x="5806" y="4036"/>
                  </a:cubicBezTo>
                  <a:cubicBezTo>
                    <a:pt x="5562" y="4036"/>
                    <a:pt x="5318" y="3938"/>
                    <a:pt x="5074" y="3890"/>
                  </a:cubicBezTo>
                  <a:cubicBezTo>
                    <a:pt x="4635" y="3792"/>
                    <a:pt x="4245" y="3646"/>
                    <a:pt x="3806" y="3451"/>
                  </a:cubicBezTo>
                  <a:cubicBezTo>
                    <a:pt x="4098" y="3402"/>
                    <a:pt x="4342" y="3353"/>
                    <a:pt x="4635" y="3353"/>
                  </a:cubicBezTo>
                  <a:cubicBezTo>
                    <a:pt x="4737" y="3342"/>
                    <a:pt x="4854" y="3333"/>
                    <a:pt x="4976" y="3333"/>
                  </a:cubicBezTo>
                  <a:close/>
                  <a:moveTo>
                    <a:pt x="3659" y="4231"/>
                  </a:moveTo>
                  <a:lnTo>
                    <a:pt x="3659" y="4231"/>
                  </a:lnTo>
                  <a:cubicBezTo>
                    <a:pt x="3806" y="4524"/>
                    <a:pt x="4001" y="4768"/>
                    <a:pt x="4098" y="5061"/>
                  </a:cubicBezTo>
                  <a:cubicBezTo>
                    <a:pt x="4196" y="5305"/>
                    <a:pt x="4294" y="5548"/>
                    <a:pt x="4294" y="5792"/>
                  </a:cubicBezTo>
                  <a:cubicBezTo>
                    <a:pt x="4294" y="5841"/>
                    <a:pt x="4294" y="5890"/>
                    <a:pt x="4294" y="5988"/>
                  </a:cubicBezTo>
                  <a:cubicBezTo>
                    <a:pt x="3952" y="5744"/>
                    <a:pt x="3854" y="5305"/>
                    <a:pt x="3757" y="4914"/>
                  </a:cubicBezTo>
                  <a:cubicBezTo>
                    <a:pt x="3708" y="4670"/>
                    <a:pt x="3659" y="4475"/>
                    <a:pt x="3659" y="4231"/>
                  </a:cubicBezTo>
                  <a:close/>
                  <a:moveTo>
                    <a:pt x="2928" y="4036"/>
                  </a:moveTo>
                  <a:cubicBezTo>
                    <a:pt x="2928" y="4329"/>
                    <a:pt x="2879" y="4621"/>
                    <a:pt x="2781" y="4914"/>
                  </a:cubicBezTo>
                  <a:cubicBezTo>
                    <a:pt x="2732" y="5158"/>
                    <a:pt x="2635" y="5402"/>
                    <a:pt x="2537" y="5646"/>
                  </a:cubicBezTo>
                  <a:cubicBezTo>
                    <a:pt x="2440" y="5744"/>
                    <a:pt x="2342" y="5988"/>
                    <a:pt x="2196" y="5988"/>
                  </a:cubicBezTo>
                  <a:cubicBezTo>
                    <a:pt x="2180" y="5990"/>
                    <a:pt x="2164" y="5991"/>
                    <a:pt x="2150" y="5991"/>
                  </a:cubicBezTo>
                  <a:cubicBezTo>
                    <a:pt x="1863" y="5991"/>
                    <a:pt x="1956" y="5542"/>
                    <a:pt x="2049" y="5402"/>
                  </a:cubicBezTo>
                  <a:cubicBezTo>
                    <a:pt x="2196" y="5012"/>
                    <a:pt x="2440" y="4621"/>
                    <a:pt x="2732" y="4280"/>
                  </a:cubicBezTo>
                  <a:cubicBezTo>
                    <a:pt x="2781" y="4182"/>
                    <a:pt x="2879" y="4085"/>
                    <a:pt x="2928" y="4036"/>
                  </a:cubicBezTo>
                  <a:close/>
                  <a:moveTo>
                    <a:pt x="3091" y="1"/>
                  </a:moveTo>
                  <a:cubicBezTo>
                    <a:pt x="2979" y="1"/>
                    <a:pt x="2858" y="29"/>
                    <a:pt x="2732" y="84"/>
                  </a:cubicBezTo>
                  <a:cubicBezTo>
                    <a:pt x="2098" y="426"/>
                    <a:pt x="1952" y="1109"/>
                    <a:pt x="2098" y="1743"/>
                  </a:cubicBezTo>
                  <a:cubicBezTo>
                    <a:pt x="2147" y="2036"/>
                    <a:pt x="2245" y="2328"/>
                    <a:pt x="2342" y="2572"/>
                  </a:cubicBezTo>
                  <a:cubicBezTo>
                    <a:pt x="1952" y="2442"/>
                    <a:pt x="1540" y="2334"/>
                    <a:pt x="1149" y="2334"/>
                  </a:cubicBezTo>
                  <a:cubicBezTo>
                    <a:pt x="954" y="2334"/>
                    <a:pt x="765" y="2361"/>
                    <a:pt x="586" y="2426"/>
                  </a:cubicBezTo>
                  <a:cubicBezTo>
                    <a:pt x="195" y="2621"/>
                    <a:pt x="0" y="3207"/>
                    <a:pt x="342" y="3597"/>
                  </a:cubicBezTo>
                  <a:cubicBezTo>
                    <a:pt x="590" y="3845"/>
                    <a:pt x="1017" y="3913"/>
                    <a:pt x="1420" y="3913"/>
                  </a:cubicBezTo>
                  <a:cubicBezTo>
                    <a:pt x="1572" y="3913"/>
                    <a:pt x="1720" y="3903"/>
                    <a:pt x="1854" y="3890"/>
                  </a:cubicBezTo>
                  <a:cubicBezTo>
                    <a:pt x="2049" y="3890"/>
                    <a:pt x="2245" y="3890"/>
                    <a:pt x="2488" y="3841"/>
                  </a:cubicBezTo>
                  <a:lnTo>
                    <a:pt x="2488" y="3841"/>
                  </a:lnTo>
                  <a:cubicBezTo>
                    <a:pt x="2001" y="4378"/>
                    <a:pt x="1561" y="4963"/>
                    <a:pt x="1366" y="5597"/>
                  </a:cubicBezTo>
                  <a:cubicBezTo>
                    <a:pt x="1269" y="6036"/>
                    <a:pt x="1513" y="6378"/>
                    <a:pt x="2001" y="6378"/>
                  </a:cubicBezTo>
                  <a:cubicBezTo>
                    <a:pt x="2028" y="6380"/>
                    <a:pt x="2055" y="6381"/>
                    <a:pt x="2081" y="6381"/>
                  </a:cubicBezTo>
                  <a:cubicBezTo>
                    <a:pt x="2622" y="6381"/>
                    <a:pt x="2985" y="5914"/>
                    <a:pt x="3171" y="5402"/>
                  </a:cubicBezTo>
                  <a:cubicBezTo>
                    <a:pt x="3220" y="5402"/>
                    <a:pt x="3220" y="5353"/>
                    <a:pt x="3220" y="5305"/>
                  </a:cubicBezTo>
                  <a:cubicBezTo>
                    <a:pt x="3220" y="5353"/>
                    <a:pt x="3269" y="5402"/>
                    <a:pt x="3269" y="5451"/>
                  </a:cubicBezTo>
                  <a:cubicBezTo>
                    <a:pt x="3409" y="5916"/>
                    <a:pt x="3681" y="6381"/>
                    <a:pt x="4214" y="6381"/>
                  </a:cubicBezTo>
                  <a:cubicBezTo>
                    <a:pt x="4240" y="6381"/>
                    <a:pt x="4266" y="6380"/>
                    <a:pt x="4294" y="6378"/>
                  </a:cubicBezTo>
                  <a:cubicBezTo>
                    <a:pt x="5367" y="6231"/>
                    <a:pt x="4830" y="4963"/>
                    <a:pt x="4294" y="4134"/>
                  </a:cubicBezTo>
                  <a:lnTo>
                    <a:pt x="4294" y="4134"/>
                  </a:lnTo>
                  <a:cubicBezTo>
                    <a:pt x="4586" y="4231"/>
                    <a:pt x="4928" y="4329"/>
                    <a:pt x="5269" y="4378"/>
                  </a:cubicBezTo>
                  <a:cubicBezTo>
                    <a:pt x="5352" y="4386"/>
                    <a:pt x="5445" y="4391"/>
                    <a:pt x="5542" y="4391"/>
                  </a:cubicBezTo>
                  <a:cubicBezTo>
                    <a:pt x="6013" y="4391"/>
                    <a:pt x="6570" y="4261"/>
                    <a:pt x="6489" y="3695"/>
                  </a:cubicBezTo>
                  <a:cubicBezTo>
                    <a:pt x="6391" y="3012"/>
                    <a:pt x="5464" y="2963"/>
                    <a:pt x="4928" y="2963"/>
                  </a:cubicBezTo>
                  <a:cubicBezTo>
                    <a:pt x="4830" y="2963"/>
                    <a:pt x="4733" y="2963"/>
                    <a:pt x="4635" y="3012"/>
                  </a:cubicBezTo>
                  <a:cubicBezTo>
                    <a:pt x="4635" y="2963"/>
                    <a:pt x="4684" y="2963"/>
                    <a:pt x="4684" y="2963"/>
                  </a:cubicBezTo>
                  <a:cubicBezTo>
                    <a:pt x="5172" y="2670"/>
                    <a:pt x="5806" y="2328"/>
                    <a:pt x="6148" y="1792"/>
                  </a:cubicBezTo>
                  <a:cubicBezTo>
                    <a:pt x="6440" y="1304"/>
                    <a:pt x="6050" y="816"/>
                    <a:pt x="5562" y="719"/>
                  </a:cubicBezTo>
                  <a:cubicBezTo>
                    <a:pt x="5503" y="711"/>
                    <a:pt x="5446" y="707"/>
                    <a:pt x="5389" y="707"/>
                  </a:cubicBezTo>
                  <a:cubicBezTo>
                    <a:pt x="4738" y="707"/>
                    <a:pt x="4214" y="1201"/>
                    <a:pt x="3854" y="1694"/>
                  </a:cubicBezTo>
                  <a:cubicBezTo>
                    <a:pt x="3806" y="1743"/>
                    <a:pt x="3757" y="1792"/>
                    <a:pt x="3757" y="1841"/>
                  </a:cubicBezTo>
                  <a:cubicBezTo>
                    <a:pt x="3757" y="1353"/>
                    <a:pt x="3757" y="914"/>
                    <a:pt x="3659" y="523"/>
                  </a:cubicBezTo>
                  <a:cubicBezTo>
                    <a:pt x="3590" y="175"/>
                    <a:pt x="3371" y="1"/>
                    <a:pt x="3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2"/>
            <p:cNvSpPr/>
            <p:nvPr/>
          </p:nvSpPr>
          <p:spPr>
            <a:xfrm>
              <a:off x="7711050" y="80025"/>
              <a:ext cx="164425" cy="159350"/>
            </a:xfrm>
            <a:custGeom>
              <a:avLst/>
              <a:gdLst/>
              <a:ahLst/>
              <a:cxnLst/>
              <a:rect l="l" t="t" r="r" b="b"/>
              <a:pathLst>
                <a:path w="6577" h="6374" extrusionOk="0">
                  <a:moveTo>
                    <a:pt x="2283" y="403"/>
                  </a:moveTo>
                  <a:cubicBezTo>
                    <a:pt x="2625" y="647"/>
                    <a:pt x="2722" y="1086"/>
                    <a:pt x="2820" y="1476"/>
                  </a:cubicBezTo>
                  <a:cubicBezTo>
                    <a:pt x="2869" y="1671"/>
                    <a:pt x="2917" y="1915"/>
                    <a:pt x="2917" y="2110"/>
                  </a:cubicBezTo>
                  <a:cubicBezTo>
                    <a:pt x="2771" y="1866"/>
                    <a:pt x="2576" y="1574"/>
                    <a:pt x="2478" y="1330"/>
                  </a:cubicBezTo>
                  <a:cubicBezTo>
                    <a:pt x="2381" y="1086"/>
                    <a:pt x="2283" y="842"/>
                    <a:pt x="2283" y="598"/>
                  </a:cubicBezTo>
                  <a:cubicBezTo>
                    <a:pt x="2283" y="549"/>
                    <a:pt x="2283" y="452"/>
                    <a:pt x="2283" y="403"/>
                  </a:cubicBezTo>
                  <a:close/>
                  <a:moveTo>
                    <a:pt x="4427" y="351"/>
                  </a:moveTo>
                  <a:cubicBezTo>
                    <a:pt x="4713" y="351"/>
                    <a:pt x="4620" y="802"/>
                    <a:pt x="4527" y="988"/>
                  </a:cubicBezTo>
                  <a:cubicBezTo>
                    <a:pt x="4381" y="1379"/>
                    <a:pt x="4137" y="1720"/>
                    <a:pt x="3844" y="2062"/>
                  </a:cubicBezTo>
                  <a:cubicBezTo>
                    <a:pt x="3796" y="2159"/>
                    <a:pt x="3698" y="2257"/>
                    <a:pt x="3600" y="2354"/>
                  </a:cubicBezTo>
                  <a:cubicBezTo>
                    <a:pt x="3649" y="2062"/>
                    <a:pt x="3698" y="1769"/>
                    <a:pt x="3796" y="1476"/>
                  </a:cubicBezTo>
                  <a:cubicBezTo>
                    <a:pt x="3844" y="1232"/>
                    <a:pt x="3942" y="988"/>
                    <a:pt x="4040" y="744"/>
                  </a:cubicBezTo>
                  <a:cubicBezTo>
                    <a:pt x="4137" y="647"/>
                    <a:pt x="4235" y="403"/>
                    <a:pt x="4381" y="354"/>
                  </a:cubicBezTo>
                  <a:cubicBezTo>
                    <a:pt x="4397" y="352"/>
                    <a:pt x="4412" y="351"/>
                    <a:pt x="4427" y="351"/>
                  </a:cubicBezTo>
                  <a:close/>
                  <a:moveTo>
                    <a:pt x="771" y="2354"/>
                  </a:moveTo>
                  <a:cubicBezTo>
                    <a:pt x="1015" y="2354"/>
                    <a:pt x="1259" y="2403"/>
                    <a:pt x="1503" y="2452"/>
                  </a:cubicBezTo>
                  <a:cubicBezTo>
                    <a:pt x="1942" y="2598"/>
                    <a:pt x="2332" y="2745"/>
                    <a:pt x="2771" y="2891"/>
                  </a:cubicBezTo>
                  <a:cubicBezTo>
                    <a:pt x="2478" y="2940"/>
                    <a:pt x="2234" y="2989"/>
                    <a:pt x="1942" y="3037"/>
                  </a:cubicBezTo>
                  <a:cubicBezTo>
                    <a:pt x="1879" y="3037"/>
                    <a:pt x="1809" y="3038"/>
                    <a:pt x="1736" y="3038"/>
                  </a:cubicBezTo>
                  <a:cubicBezTo>
                    <a:pt x="1293" y="3038"/>
                    <a:pt x="708" y="3003"/>
                    <a:pt x="624" y="2501"/>
                  </a:cubicBezTo>
                  <a:cubicBezTo>
                    <a:pt x="624" y="2354"/>
                    <a:pt x="673" y="2354"/>
                    <a:pt x="771" y="2354"/>
                  </a:cubicBezTo>
                  <a:close/>
                  <a:moveTo>
                    <a:pt x="3503" y="3037"/>
                  </a:moveTo>
                  <a:cubicBezTo>
                    <a:pt x="3454" y="3037"/>
                    <a:pt x="3405" y="3037"/>
                    <a:pt x="3357" y="3086"/>
                  </a:cubicBezTo>
                  <a:cubicBezTo>
                    <a:pt x="3357" y="3086"/>
                    <a:pt x="3405" y="3037"/>
                    <a:pt x="3405" y="3037"/>
                  </a:cubicBezTo>
                  <a:close/>
                  <a:moveTo>
                    <a:pt x="4917" y="2809"/>
                  </a:moveTo>
                  <a:cubicBezTo>
                    <a:pt x="5109" y="2809"/>
                    <a:pt x="5293" y="2832"/>
                    <a:pt x="5454" y="2891"/>
                  </a:cubicBezTo>
                  <a:cubicBezTo>
                    <a:pt x="5601" y="2940"/>
                    <a:pt x="5747" y="3037"/>
                    <a:pt x="5796" y="3184"/>
                  </a:cubicBezTo>
                  <a:cubicBezTo>
                    <a:pt x="5845" y="3330"/>
                    <a:pt x="5845" y="3525"/>
                    <a:pt x="5698" y="3623"/>
                  </a:cubicBezTo>
                  <a:cubicBezTo>
                    <a:pt x="5655" y="3655"/>
                    <a:pt x="5593" y="3668"/>
                    <a:pt x="5520" y="3668"/>
                  </a:cubicBezTo>
                  <a:cubicBezTo>
                    <a:pt x="5261" y="3668"/>
                    <a:pt x="4864" y="3504"/>
                    <a:pt x="4674" y="3428"/>
                  </a:cubicBezTo>
                  <a:cubicBezTo>
                    <a:pt x="4381" y="3330"/>
                    <a:pt x="4088" y="3184"/>
                    <a:pt x="3796" y="3037"/>
                  </a:cubicBezTo>
                  <a:cubicBezTo>
                    <a:pt x="3778" y="3019"/>
                    <a:pt x="3753" y="3008"/>
                    <a:pt x="3727" y="3003"/>
                  </a:cubicBezTo>
                  <a:lnTo>
                    <a:pt x="3727" y="3003"/>
                  </a:lnTo>
                  <a:cubicBezTo>
                    <a:pt x="4083" y="2909"/>
                    <a:pt x="4519" y="2809"/>
                    <a:pt x="4917" y="2809"/>
                  </a:cubicBezTo>
                  <a:close/>
                  <a:moveTo>
                    <a:pt x="2966" y="3281"/>
                  </a:moveTo>
                  <a:cubicBezTo>
                    <a:pt x="2869" y="3574"/>
                    <a:pt x="2673" y="3867"/>
                    <a:pt x="2527" y="4159"/>
                  </a:cubicBezTo>
                  <a:cubicBezTo>
                    <a:pt x="2332" y="4403"/>
                    <a:pt x="2186" y="4647"/>
                    <a:pt x="1990" y="4891"/>
                  </a:cubicBezTo>
                  <a:cubicBezTo>
                    <a:pt x="1844" y="5038"/>
                    <a:pt x="1649" y="5233"/>
                    <a:pt x="1405" y="5282"/>
                  </a:cubicBezTo>
                  <a:cubicBezTo>
                    <a:pt x="1259" y="5282"/>
                    <a:pt x="1015" y="5135"/>
                    <a:pt x="917" y="4989"/>
                  </a:cubicBezTo>
                  <a:cubicBezTo>
                    <a:pt x="868" y="4843"/>
                    <a:pt x="917" y="4696"/>
                    <a:pt x="1015" y="4550"/>
                  </a:cubicBezTo>
                  <a:cubicBezTo>
                    <a:pt x="1307" y="4159"/>
                    <a:pt x="1795" y="3916"/>
                    <a:pt x="2234" y="3672"/>
                  </a:cubicBezTo>
                  <a:cubicBezTo>
                    <a:pt x="2478" y="3525"/>
                    <a:pt x="2722" y="3428"/>
                    <a:pt x="2966" y="3281"/>
                  </a:cubicBezTo>
                  <a:close/>
                  <a:moveTo>
                    <a:pt x="3503" y="3720"/>
                  </a:moveTo>
                  <a:cubicBezTo>
                    <a:pt x="3893" y="4403"/>
                    <a:pt x="4235" y="5428"/>
                    <a:pt x="3649" y="5916"/>
                  </a:cubicBezTo>
                  <a:cubicBezTo>
                    <a:pt x="3649" y="5916"/>
                    <a:pt x="3649" y="5965"/>
                    <a:pt x="3600" y="5965"/>
                  </a:cubicBezTo>
                  <a:cubicBezTo>
                    <a:pt x="3552" y="5818"/>
                    <a:pt x="3503" y="5672"/>
                    <a:pt x="3454" y="5526"/>
                  </a:cubicBezTo>
                  <a:cubicBezTo>
                    <a:pt x="3405" y="5086"/>
                    <a:pt x="3454" y="4599"/>
                    <a:pt x="3454" y="4159"/>
                  </a:cubicBezTo>
                  <a:cubicBezTo>
                    <a:pt x="3503" y="4013"/>
                    <a:pt x="3503" y="3867"/>
                    <a:pt x="3503" y="3720"/>
                  </a:cubicBezTo>
                  <a:close/>
                  <a:moveTo>
                    <a:pt x="2419" y="1"/>
                  </a:moveTo>
                  <a:cubicBezTo>
                    <a:pt x="2376" y="1"/>
                    <a:pt x="2330" y="5"/>
                    <a:pt x="2283" y="13"/>
                  </a:cubicBezTo>
                  <a:cubicBezTo>
                    <a:pt x="1210" y="159"/>
                    <a:pt x="1747" y="1379"/>
                    <a:pt x="2283" y="2257"/>
                  </a:cubicBezTo>
                  <a:cubicBezTo>
                    <a:pt x="1990" y="2110"/>
                    <a:pt x="1649" y="2062"/>
                    <a:pt x="1307" y="2013"/>
                  </a:cubicBezTo>
                  <a:cubicBezTo>
                    <a:pt x="1204" y="1992"/>
                    <a:pt x="1086" y="1980"/>
                    <a:pt x="964" y="1980"/>
                  </a:cubicBezTo>
                  <a:cubicBezTo>
                    <a:pt x="509" y="1980"/>
                    <a:pt x="0" y="2147"/>
                    <a:pt x="39" y="2647"/>
                  </a:cubicBezTo>
                  <a:cubicBezTo>
                    <a:pt x="185" y="3379"/>
                    <a:pt x="1112" y="3428"/>
                    <a:pt x="1649" y="3428"/>
                  </a:cubicBezTo>
                  <a:cubicBezTo>
                    <a:pt x="1747" y="3428"/>
                    <a:pt x="1844" y="3379"/>
                    <a:pt x="1942" y="3379"/>
                  </a:cubicBezTo>
                  <a:cubicBezTo>
                    <a:pt x="1942" y="3379"/>
                    <a:pt x="1893" y="3379"/>
                    <a:pt x="1893" y="3428"/>
                  </a:cubicBezTo>
                  <a:cubicBezTo>
                    <a:pt x="1356" y="3720"/>
                    <a:pt x="771" y="4062"/>
                    <a:pt x="429" y="4599"/>
                  </a:cubicBezTo>
                  <a:cubicBezTo>
                    <a:pt x="137" y="5086"/>
                    <a:pt x="478" y="5526"/>
                    <a:pt x="1015" y="5623"/>
                  </a:cubicBezTo>
                  <a:cubicBezTo>
                    <a:pt x="1098" y="5640"/>
                    <a:pt x="1179" y="5648"/>
                    <a:pt x="1258" y="5648"/>
                  </a:cubicBezTo>
                  <a:cubicBezTo>
                    <a:pt x="1877" y="5648"/>
                    <a:pt x="2376" y="5172"/>
                    <a:pt x="2722" y="4696"/>
                  </a:cubicBezTo>
                  <a:cubicBezTo>
                    <a:pt x="2771" y="4647"/>
                    <a:pt x="2771" y="4599"/>
                    <a:pt x="2820" y="4550"/>
                  </a:cubicBezTo>
                  <a:cubicBezTo>
                    <a:pt x="2820" y="4989"/>
                    <a:pt x="2820" y="5477"/>
                    <a:pt x="2917" y="5867"/>
                  </a:cubicBezTo>
                  <a:cubicBezTo>
                    <a:pt x="2984" y="6199"/>
                    <a:pt x="3186" y="6373"/>
                    <a:pt x="3447" y="6373"/>
                  </a:cubicBezTo>
                  <a:cubicBezTo>
                    <a:pt x="3569" y="6373"/>
                    <a:pt x="3704" y="6335"/>
                    <a:pt x="3844" y="6257"/>
                  </a:cubicBezTo>
                  <a:cubicBezTo>
                    <a:pt x="4479" y="5965"/>
                    <a:pt x="4625" y="5233"/>
                    <a:pt x="4479" y="4599"/>
                  </a:cubicBezTo>
                  <a:cubicBezTo>
                    <a:pt x="4430" y="4306"/>
                    <a:pt x="4332" y="4062"/>
                    <a:pt x="4235" y="3769"/>
                  </a:cubicBezTo>
                  <a:lnTo>
                    <a:pt x="4235" y="3769"/>
                  </a:lnTo>
                  <a:cubicBezTo>
                    <a:pt x="4609" y="3925"/>
                    <a:pt x="5002" y="4041"/>
                    <a:pt x="5365" y="4041"/>
                  </a:cubicBezTo>
                  <a:cubicBezTo>
                    <a:pt x="5570" y="4041"/>
                    <a:pt x="5766" y="4004"/>
                    <a:pt x="5942" y="3916"/>
                  </a:cubicBezTo>
                  <a:cubicBezTo>
                    <a:pt x="6381" y="3720"/>
                    <a:pt x="6577" y="3135"/>
                    <a:pt x="6235" y="2793"/>
                  </a:cubicBezTo>
                  <a:cubicBezTo>
                    <a:pt x="5923" y="2481"/>
                    <a:pt x="5454" y="2450"/>
                    <a:pt x="5030" y="2450"/>
                  </a:cubicBezTo>
                  <a:cubicBezTo>
                    <a:pt x="4924" y="2450"/>
                    <a:pt x="4820" y="2452"/>
                    <a:pt x="4723" y="2452"/>
                  </a:cubicBezTo>
                  <a:cubicBezTo>
                    <a:pt x="4527" y="2452"/>
                    <a:pt x="4332" y="2501"/>
                    <a:pt x="4088" y="2550"/>
                  </a:cubicBezTo>
                  <a:cubicBezTo>
                    <a:pt x="4576" y="2013"/>
                    <a:pt x="5015" y="1427"/>
                    <a:pt x="5162" y="793"/>
                  </a:cubicBezTo>
                  <a:cubicBezTo>
                    <a:pt x="5308" y="305"/>
                    <a:pt x="5064" y="13"/>
                    <a:pt x="4576" y="13"/>
                  </a:cubicBezTo>
                  <a:cubicBezTo>
                    <a:pt x="4549" y="10"/>
                    <a:pt x="4522" y="9"/>
                    <a:pt x="4496" y="9"/>
                  </a:cubicBezTo>
                  <a:cubicBezTo>
                    <a:pt x="3955" y="9"/>
                    <a:pt x="3589" y="474"/>
                    <a:pt x="3357" y="940"/>
                  </a:cubicBezTo>
                  <a:cubicBezTo>
                    <a:pt x="3357" y="988"/>
                    <a:pt x="3357" y="1037"/>
                    <a:pt x="3357" y="1037"/>
                  </a:cubicBezTo>
                  <a:cubicBezTo>
                    <a:pt x="3308" y="988"/>
                    <a:pt x="3308" y="940"/>
                    <a:pt x="3308" y="891"/>
                  </a:cubicBezTo>
                  <a:cubicBezTo>
                    <a:pt x="3173" y="487"/>
                    <a:pt x="2915" y="1"/>
                    <a:pt x="2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2"/>
            <p:cNvSpPr/>
            <p:nvPr/>
          </p:nvSpPr>
          <p:spPr>
            <a:xfrm>
              <a:off x="5109175" y="289250"/>
              <a:ext cx="163475" cy="92350"/>
            </a:xfrm>
            <a:custGeom>
              <a:avLst/>
              <a:gdLst/>
              <a:ahLst/>
              <a:cxnLst/>
              <a:rect l="l" t="t" r="r" b="b"/>
              <a:pathLst>
                <a:path w="6539" h="3694" extrusionOk="0">
                  <a:moveTo>
                    <a:pt x="2977" y="425"/>
                  </a:moveTo>
                  <a:cubicBezTo>
                    <a:pt x="3026" y="572"/>
                    <a:pt x="3074" y="718"/>
                    <a:pt x="3123" y="864"/>
                  </a:cubicBezTo>
                  <a:cubicBezTo>
                    <a:pt x="3172" y="1303"/>
                    <a:pt x="3172" y="1791"/>
                    <a:pt x="3123" y="2230"/>
                  </a:cubicBezTo>
                  <a:cubicBezTo>
                    <a:pt x="3123" y="2377"/>
                    <a:pt x="3074" y="2523"/>
                    <a:pt x="3074" y="2669"/>
                  </a:cubicBezTo>
                  <a:cubicBezTo>
                    <a:pt x="2684" y="1986"/>
                    <a:pt x="2343" y="962"/>
                    <a:pt x="2928" y="474"/>
                  </a:cubicBezTo>
                  <a:cubicBezTo>
                    <a:pt x="2928" y="425"/>
                    <a:pt x="2977" y="425"/>
                    <a:pt x="2977" y="425"/>
                  </a:cubicBezTo>
                  <a:close/>
                  <a:moveTo>
                    <a:pt x="5172" y="1108"/>
                  </a:moveTo>
                  <a:cubicBezTo>
                    <a:pt x="5367" y="1108"/>
                    <a:pt x="5563" y="1206"/>
                    <a:pt x="5660" y="1401"/>
                  </a:cubicBezTo>
                  <a:cubicBezTo>
                    <a:pt x="5709" y="1547"/>
                    <a:pt x="5660" y="1694"/>
                    <a:pt x="5563" y="1791"/>
                  </a:cubicBezTo>
                  <a:cubicBezTo>
                    <a:pt x="5270" y="2182"/>
                    <a:pt x="4782" y="2474"/>
                    <a:pt x="4343" y="2718"/>
                  </a:cubicBezTo>
                  <a:cubicBezTo>
                    <a:pt x="4099" y="2865"/>
                    <a:pt x="3855" y="2962"/>
                    <a:pt x="3611" y="3109"/>
                  </a:cubicBezTo>
                  <a:cubicBezTo>
                    <a:pt x="3757" y="2767"/>
                    <a:pt x="3904" y="2474"/>
                    <a:pt x="4099" y="2230"/>
                  </a:cubicBezTo>
                  <a:cubicBezTo>
                    <a:pt x="4245" y="1938"/>
                    <a:pt x="4392" y="1694"/>
                    <a:pt x="4636" y="1499"/>
                  </a:cubicBezTo>
                  <a:cubicBezTo>
                    <a:pt x="4733" y="1352"/>
                    <a:pt x="4977" y="1108"/>
                    <a:pt x="5172" y="1108"/>
                  </a:cubicBezTo>
                  <a:close/>
                  <a:moveTo>
                    <a:pt x="1063" y="2721"/>
                  </a:moveTo>
                  <a:cubicBezTo>
                    <a:pt x="1333" y="2721"/>
                    <a:pt x="1752" y="2886"/>
                    <a:pt x="1904" y="2962"/>
                  </a:cubicBezTo>
                  <a:cubicBezTo>
                    <a:pt x="2196" y="3060"/>
                    <a:pt x="2489" y="3206"/>
                    <a:pt x="2782" y="3352"/>
                  </a:cubicBezTo>
                  <a:lnTo>
                    <a:pt x="3026" y="3352"/>
                  </a:lnTo>
                  <a:cubicBezTo>
                    <a:pt x="2641" y="3449"/>
                    <a:pt x="2194" y="3566"/>
                    <a:pt x="1766" y="3566"/>
                  </a:cubicBezTo>
                  <a:cubicBezTo>
                    <a:pt x="1542" y="3566"/>
                    <a:pt x="1324" y="3534"/>
                    <a:pt x="1123" y="3450"/>
                  </a:cubicBezTo>
                  <a:cubicBezTo>
                    <a:pt x="977" y="3401"/>
                    <a:pt x="879" y="3352"/>
                    <a:pt x="781" y="3206"/>
                  </a:cubicBezTo>
                  <a:cubicBezTo>
                    <a:pt x="781" y="3060"/>
                    <a:pt x="781" y="2816"/>
                    <a:pt x="879" y="2767"/>
                  </a:cubicBezTo>
                  <a:cubicBezTo>
                    <a:pt x="922" y="2735"/>
                    <a:pt x="987" y="2721"/>
                    <a:pt x="1063" y="2721"/>
                  </a:cubicBezTo>
                  <a:close/>
                  <a:moveTo>
                    <a:pt x="3092" y="0"/>
                  </a:moveTo>
                  <a:cubicBezTo>
                    <a:pt x="2980" y="0"/>
                    <a:pt x="2858" y="28"/>
                    <a:pt x="2733" y="84"/>
                  </a:cubicBezTo>
                  <a:cubicBezTo>
                    <a:pt x="2099" y="425"/>
                    <a:pt x="1952" y="1108"/>
                    <a:pt x="2099" y="1791"/>
                  </a:cubicBezTo>
                  <a:cubicBezTo>
                    <a:pt x="2147" y="2035"/>
                    <a:pt x="2245" y="2328"/>
                    <a:pt x="2343" y="2572"/>
                  </a:cubicBezTo>
                  <a:cubicBezTo>
                    <a:pt x="1976" y="2450"/>
                    <a:pt x="1590" y="2347"/>
                    <a:pt x="1233" y="2347"/>
                  </a:cubicBezTo>
                  <a:cubicBezTo>
                    <a:pt x="1020" y="2347"/>
                    <a:pt x="817" y="2383"/>
                    <a:pt x="635" y="2474"/>
                  </a:cubicBezTo>
                  <a:cubicBezTo>
                    <a:pt x="196" y="2669"/>
                    <a:pt x="1" y="3255"/>
                    <a:pt x="342" y="3596"/>
                  </a:cubicBezTo>
                  <a:cubicBezTo>
                    <a:pt x="391" y="3645"/>
                    <a:pt x="440" y="3645"/>
                    <a:pt x="489" y="3694"/>
                  </a:cubicBezTo>
                  <a:lnTo>
                    <a:pt x="4392" y="3694"/>
                  </a:lnTo>
                  <a:cubicBezTo>
                    <a:pt x="4197" y="3645"/>
                    <a:pt x="4001" y="3548"/>
                    <a:pt x="3806" y="3499"/>
                  </a:cubicBezTo>
                  <a:cubicBezTo>
                    <a:pt x="4099" y="3401"/>
                    <a:pt x="4392" y="3401"/>
                    <a:pt x="4636" y="3352"/>
                  </a:cubicBezTo>
                  <a:cubicBezTo>
                    <a:pt x="4714" y="3352"/>
                    <a:pt x="4802" y="3351"/>
                    <a:pt x="4894" y="3351"/>
                  </a:cubicBezTo>
                  <a:cubicBezTo>
                    <a:pt x="5262" y="3351"/>
                    <a:pt x="5699" y="3382"/>
                    <a:pt x="5855" y="3694"/>
                  </a:cubicBezTo>
                  <a:lnTo>
                    <a:pt x="6538" y="3694"/>
                  </a:lnTo>
                  <a:cubicBezTo>
                    <a:pt x="6392" y="3011"/>
                    <a:pt x="5514" y="2962"/>
                    <a:pt x="4928" y="2962"/>
                  </a:cubicBezTo>
                  <a:cubicBezTo>
                    <a:pt x="4831" y="2962"/>
                    <a:pt x="4733" y="3011"/>
                    <a:pt x="4636" y="3011"/>
                  </a:cubicBezTo>
                  <a:cubicBezTo>
                    <a:pt x="4636" y="2962"/>
                    <a:pt x="4684" y="2962"/>
                    <a:pt x="4684" y="2962"/>
                  </a:cubicBezTo>
                  <a:cubicBezTo>
                    <a:pt x="5221" y="2669"/>
                    <a:pt x="5855" y="2328"/>
                    <a:pt x="6148" y="1791"/>
                  </a:cubicBezTo>
                  <a:cubicBezTo>
                    <a:pt x="6441" y="1303"/>
                    <a:pt x="6099" y="816"/>
                    <a:pt x="5563" y="718"/>
                  </a:cubicBezTo>
                  <a:cubicBezTo>
                    <a:pt x="5504" y="710"/>
                    <a:pt x="5446" y="706"/>
                    <a:pt x="5390" y="706"/>
                  </a:cubicBezTo>
                  <a:cubicBezTo>
                    <a:pt x="4738" y="706"/>
                    <a:pt x="4214" y="1200"/>
                    <a:pt x="3855" y="1694"/>
                  </a:cubicBezTo>
                  <a:cubicBezTo>
                    <a:pt x="3806" y="1743"/>
                    <a:pt x="3806" y="1791"/>
                    <a:pt x="3757" y="1840"/>
                  </a:cubicBezTo>
                  <a:cubicBezTo>
                    <a:pt x="3806" y="1352"/>
                    <a:pt x="3757" y="913"/>
                    <a:pt x="3660" y="523"/>
                  </a:cubicBezTo>
                  <a:cubicBezTo>
                    <a:pt x="3590" y="174"/>
                    <a:pt x="3371" y="0"/>
                    <a:pt x="3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2"/>
            <p:cNvSpPr/>
            <p:nvPr/>
          </p:nvSpPr>
          <p:spPr>
            <a:xfrm>
              <a:off x="5518275" y="300800"/>
              <a:ext cx="160525" cy="80800"/>
            </a:xfrm>
            <a:custGeom>
              <a:avLst/>
              <a:gdLst/>
              <a:ahLst/>
              <a:cxnLst/>
              <a:rect l="l" t="t" r="r" b="b"/>
              <a:pathLst>
                <a:path w="6421" h="3232" extrusionOk="0">
                  <a:moveTo>
                    <a:pt x="2274" y="402"/>
                  </a:moveTo>
                  <a:cubicBezTo>
                    <a:pt x="2615" y="646"/>
                    <a:pt x="2762" y="1085"/>
                    <a:pt x="2810" y="1476"/>
                  </a:cubicBezTo>
                  <a:cubicBezTo>
                    <a:pt x="2859" y="1671"/>
                    <a:pt x="2908" y="1915"/>
                    <a:pt x="2908" y="2110"/>
                  </a:cubicBezTo>
                  <a:cubicBezTo>
                    <a:pt x="2762" y="1866"/>
                    <a:pt x="2615" y="1573"/>
                    <a:pt x="2469" y="1329"/>
                  </a:cubicBezTo>
                  <a:cubicBezTo>
                    <a:pt x="2371" y="1085"/>
                    <a:pt x="2274" y="841"/>
                    <a:pt x="2274" y="597"/>
                  </a:cubicBezTo>
                  <a:cubicBezTo>
                    <a:pt x="2274" y="549"/>
                    <a:pt x="2274" y="451"/>
                    <a:pt x="2274" y="402"/>
                  </a:cubicBezTo>
                  <a:close/>
                  <a:moveTo>
                    <a:pt x="4453" y="390"/>
                  </a:moveTo>
                  <a:cubicBezTo>
                    <a:pt x="4696" y="390"/>
                    <a:pt x="4611" y="810"/>
                    <a:pt x="4567" y="988"/>
                  </a:cubicBezTo>
                  <a:cubicBezTo>
                    <a:pt x="4372" y="1378"/>
                    <a:pt x="4128" y="1768"/>
                    <a:pt x="3835" y="2110"/>
                  </a:cubicBezTo>
                  <a:cubicBezTo>
                    <a:pt x="3786" y="2159"/>
                    <a:pt x="3689" y="2256"/>
                    <a:pt x="3640" y="2354"/>
                  </a:cubicBezTo>
                  <a:cubicBezTo>
                    <a:pt x="3640" y="2061"/>
                    <a:pt x="3689" y="1768"/>
                    <a:pt x="3786" y="1476"/>
                  </a:cubicBezTo>
                  <a:cubicBezTo>
                    <a:pt x="3835" y="1232"/>
                    <a:pt x="3933" y="988"/>
                    <a:pt x="4079" y="744"/>
                  </a:cubicBezTo>
                  <a:cubicBezTo>
                    <a:pt x="4128" y="646"/>
                    <a:pt x="4225" y="402"/>
                    <a:pt x="4372" y="402"/>
                  </a:cubicBezTo>
                  <a:cubicBezTo>
                    <a:pt x="4402" y="394"/>
                    <a:pt x="4429" y="390"/>
                    <a:pt x="4453" y="390"/>
                  </a:cubicBezTo>
                  <a:close/>
                  <a:moveTo>
                    <a:pt x="810" y="2354"/>
                  </a:moveTo>
                  <a:cubicBezTo>
                    <a:pt x="1005" y="2354"/>
                    <a:pt x="1249" y="2403"/>
                    <a:pt x="1493" y="2500"/>
                  </a:cubicBezTo>
                  <a:cubicBezTo>
                    <a:pt x="1932" y="2598"/>
                    <a:pt x="2371" y="2744"/>
                    <a:pt x="2762" y="2890"/>
                  </a:cubicBezTo>
                  <a:cubicBezTo>
                    <a:pt x="2518" y="2939"/>
                    <a:pt x="2225" y="2988"/>
                    <a:pt x="1932" y="3037"/>
                  </a:cubicBezTo>
                  <a:cubicBezTo>
                    <a:pt x="1870" y="3037"/>
                    <a:pt x="1801" y="3038"/>
                    <a:pt x="1729" y="3038"/>
                  </a:cubicBezTo>
                  <a:cubicBezTo>
                    <a:pt x="1297" y="3038"/>
                    <a:pt x="747" y="3002"/>
                    <a:pt x="664" y="2500"/>
                  </a:cubicBezTo>
                  <a:cubicBezTo>
                    <a:pt x="615" y="2354"/>
                    <a:pt x="664" y="2354"/>
                    <a:pt x="810" y="2354"/>
                  </a:cubicBezTo>
                  <a:close/>
                  <a:moveTo>
                    <a:pt x="2448" y="0"/>
                  </a:moveTo>
                  <a:cubicBezTo>
                    <a:pt x="2408" y="0"/>
                    <a:pt x="2366" y="4"/>
                    <a:pt x="2323" y="12"/>
                  </a:cubicBezTo>
                  <a:cubicBezTo>
                    <a:pt x="1200" y="158"/>
                    <a:pt x="1737" y="1427"/>
                    <a:pt x="2323" y="2256"/>
                  </a:cubicBezTo>
                  <a:cubicBezTo>
                    <a:pt x="1981" y="2159"/>
                    <a:pt x="1640" y="2061"/>
                    <a:pt x="1298" y="2012"/>
                  </a:cubicBezTo>
                  <a:cubicBezTo>
                    <a:pt x="1197" y="1992"/>
                    <a:pt x="1081" y="1980"/>
                    <a:pt x="962" y="1980"/>
                  </a:cubicBezTo>
                  <a:cubicBezTo>
                    <a:pt x="506" y="1980"/>
                    <a:pt x="1" y="2154"/>
                    <a:pt x="78" y="2695"/>
                  </a:cubicBezTo>
                  <a:cubicBezTo>
                    <a:pt x="127" y="2939"/>
                    <a:pt x="273" y="3134"/>
                    <a:pt x="517" y="3232"/>
                  </a:cubicBezTo>
                  <a:lnTo>
                    <a:pt x="4225" y="3232"/>
                  </a:lnTo>
                  <a:cubicBezTo>
                    <a:pt x="4079" y="3183"/>
                    <a:pt x="3933" y="3134"/>
                    <a:pt x="3786" y="3037"/>
                  </a:cubicBezTo>
                  <a:cubicBezTo>
                    <a:pt x="3768" y="3018"/>
                    <a:pt x="3749" y="3007"/>
                    <a:pt x="3728" y="3002"/>
                  </a:cubicBezTo>
                  <a:lnTo>
                    <a:pt x="3728" y="3002"/>
                  </a:lnTo>
                  <a:cubicBezTo>
                    <a:pt x="4105" y="2908"/>
                    <a:pt x="4529" y="2808"/>
                    <a:pt x="4917" y="2808"/>
                  </a:cubicBezTo>
                  <a:cubicBezTo>
                    <a:pt x="5104" y="2808"/>
                    <a:pt x="5283" y="2832"/>
                    <a:pt x="5445" y="2890"/>
                  </a:cubicBezTo>
                  <a:cubicBezTo>
                    <a:pt x="5591" y="2988"/>
                    <a:pt x="5738" y="3037"/>
                    <a:pt x="5786" y="3183"/>
                  </a:cubicBezTo>
                  <a:cubicBezTo>
                    <a:pt x="5786" y="3183"/>
                    <a:pt x="5786" y="3232"/>
                    <a:pt x="5786" y="3232"/>
                  </a:cubicBezTo>
                  <a:lnTo>
                    <a:pt x="6421" y="3232"/>
                  </a:lnTo>
                  <a:cubicBezTo>
                    <a:pt x="6421" y="3086"/>
                    <a:pt x="6372" y="2939"/>
                    <a:pt x="6226" y="2793"/>
                  </a:cubicBezTo>
                  <a:cubicBezTo>
                    <a:pt x="5952" y="2481"/>
                    <a:pt x="5461" y="2449"/>
                    <a:pt x="5050" y="2449"/>
                  </a:cubicBezTo>
                  <a:cubicBezTo>
                    <a:pt x="4947" y="2449"/>
                    <a:pt x="4850" y="2451"/>
                    <a:pt x="4762" y="2451"/>
                  </a:cubicBezTo>
                  <a:cubicBezTo>
                    <a:pt x="4518" y="2500"/>
                    <a:pt x="4323" y="2500"/>
                    <a:pt x="4079" y="2549"/>
                  </a:cubicBezTo>
                  <a:cubicBezTo>
                    <a:pt x="4567" y="2012"/>
                    <a:pt x="5006" y="1427"/>
                    <a:pt x="5201" y="793"/>
                  </a:cubicBezTo>
                  <a:cubicBezTo>
                    <a:pt x="5299" y="354"/>
                    <a:pt x="5055" y="12"/>
                    <a:pt x="4567" y="12"/>
                  </a:cubicBezTo>
                  <a:cubicBezTo>
                    <a:pt x="4540" y="10"/>
                    <a:pt x="4513" y="9"/>
                    <a:pt x="4486" y="9"/>
                  </a:cubicBezTo>
                  <a:cubicBezTo>
                    <a:pt x="3946" y="9"/>
                    <a:pt x="3582" y="476"/>
                    <a:pt x="3396" y="988"/>
                  </a:cubicBezTo>
                  <a:cubicBezTo>
                    <a:pt x="3347" y="988"/>
                    <a:pt x="3347" y="1037"/>
                    <a:pt x="3347" y="1037"/>
                  </a:cubicBezTo>
                  <a:cubicBezTo>
                    <a:pt x="3347" y="988"/>
                    <a:pt x="3347" y="939"/>
                    <a:pt x="3298" y="890"/>
                  </a:cubicBezTo>
                  <a:cubicBezTo>
                    <a:pt x="3164" y="487"/>
                    <a:pt x="2906" y="0"/>
                    <a:pt x="2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2"/>
            <p:cNvSpPr/>
            <p:nvPr/>
          </p:nvSpPr>
          <p:spPr>
            <a:xfrm>
              <a:off x="5921500" y="289250"/>
              <a:ext cx="162250" cy="92350"/>
            </a:xfrm>
            <a:custGeom>
              <a:avLst/>
              <a:gdLst/>
              <a:ahLst/>
              <a:cxnLst/>
              <a:rect l="l" t="t" r="r" b="b"/>
              <a:pathLst>
                <a:path w="6490" h="3694" extrusionOk="0">
                  <a:moveTo>
                    <a:pt x="2977" y="425"/>
                  </a:moveTo>
                  <a:cubicBezTo>
                    <a:pt x="3025" y="572"/>
                    <a:pt x="3074" y="718"/>
                    <a:pt x="3074" y="864"/>
                  </a:cubicBezTo>
                  <a:cubicBezTo>
                    <a:pt x="3172" y="1303"/>
                    <a:pt x="3123" y="1791"/>
                    <a:pt x="3074" y="2230"/>
                  </a:cubicBezTo>
                  <a:cubicBezTo>
                    <a:pt x="3074" y="2377"/>
                    <a:pt x="3025" y="2523"/>
                    <a:pt x="3025" y="2669"/>
                  </a:cubicBezTo>
                  <a:cubicBezTo>
                    <a:pt x="2684" y="1986"/>
                    <a:pt x="2294" y="962"/>
                    <a:pt x="2879" y="474"/>
                  </a:cubicBezTo>
                  <a:cubicBezTo>
                    <a:pt x="2879" y="425"/>
                    <a:pt x="2928" y="425"/>
                    <a:pt x="2928" y="425"/>
                  </a:cubicBezTo>
                  <a:close/>
                  <a:moveTo>
                    <a:pt x="5123" y="1108"/>
                  </a:moveTo>
                  <a:cubicBezTo>
                    <a:pt x="5318" y="1108"/>
                    <a:pt x="5562" y="1206"/>
                    <a:pt x="5611" y="1401"/>
                  </a:cubicBezTo>
                  <a:cubicBezTo>
                    <a:pt x="5709" y="1547"/>
                    <a:pt x="5611" y="1694"/>
                    <a:pt x="5514" y="1791"/>
                  </a:cubicBezTo>
                  <a:cubicBezTo>
                    <a:pt x="5270" y="2182"/>
                    <a:pt x="4733" y="2474"/>
                    <a:pt x="4343" y="2718"/>
                  </a:cubicBezTo>
                  <a:cubicBezTo>
                    <a:pt x="4099" y="2865"/>
                    <a:pt x="3806" y="2962"/>
                    <a:pt x="3562" y="3109"/>
                  </a:cubicBezTo>
                  <a:cubicBezTo>
                    <a:pt x="3708" y="2767"/>
                    <a:pt x="3855" y="2474"/>
                    <a:pt x="4050" y="2230"/>
                  </a:cubicBezTo>
                  <a:cubicBezTo>
                    <a:pt x="4196" y="1938"/>
                    <a:pt x="4391" y="1694"/>
                    <a:pt x="4587" y="1499"/>
                  </a:cubicBezTo>
                  <a:cubicBezTo>
                    <a:pt x="4733" y="1352"/>
                    <a:pt x="4928" y="1108"/>
                    <a:pt x="5123" y="1108"/>
                  </a:cubicBezTo>
                  <a:close/>
                  <a:moveTo>
                    <a:pt x="1015" y="2721"/>
                  </a:moveTo>
                  <a:cubicBezTo>
                    <a:pt x="1286" y="2721"/>
                    <a:pt x="1713" y="2886"/>
                    <a:pt x="1903" y="2962"/>
                  </a:cubicBezTo>
                  <a:cubicBezTo>
                    <a:pt x="2196" y="3060"/>
                    <a:pt x="2489" y="3206"/>
                    <a:pt x="2733" y="3352"/>
                  </a:cubicBezTo>
                  <a:lnTo>
                    <a:pt x="2977" y="3352"/>
                  </a:lnTo>
                  <a:cubicBezTo>
                    <a:pt x="2592" y="3449"/>
                    <a:pt x="2144" y="3566"/>
                    <a:pt x="1717" y="3566"/>
                  </a:cubicBezTo>
                  <a:cubicBezTo>
                    <a:pt x="1493" y="3566"/>
                    <a:pt x="1275" y="3534"/>
                    <a:pt x="1074" y="3450"/>
                  </a:cubicBezTo>
                  <a:cubicBezTo>
                    <a:pt x="927" y="3401"/>
                    <a:pt x="830" y="3352"/>
                    <a:pt x="781" y="3206"/>
                  </a:cubicBezTo>
                  <a:cubicBezTo>
                    <a:pt x="732" y="3060"/>
                    <a:pt x="732" y="2816"/>
                    <a:pt x="830" y="2767"/>
                  </a:cubicBezTo>
                  <a:cubicBezTo>
                    <a:pt x="873" y="2735"/>
                    <a:pt x="938" y="2721"/>
                    <a:pt x="1015" y="2721"/>
                  </a:cubicBezTo>
                  <a:close/>
                  <a:moveTo>
                    <a:pt x="3083" y="0"/>
                  </a:moveTo>
                  <a:cubicBezTo>
                    <a:pt x="2976" y="0"/>
                    <a:pt x="2858" y="28"/>
                    <a:pt x="2733" y="84"/>
                  </a:cubicBezTo>
                  <a:cubicBezTo>
                    <a:pt x="2050" y="425"/>
                    <a:pt x="1952" y="1108"/>
                    <a:pt x="2050" y="1791"/>
                  </a:cubicBezTo>
                  <a:cubicBezTo>
                    <a:pt x="2098" y="2035"/>
                    <a:pt x="2196" y="2328"/>
                    <a:pt x="2342" y="2572"/>
                  </a:cubicBezTo>
                  <a:cubicBezTo>
                    <a:pt x="1976" y="2450"/>
                    <a:pt x="1590" y="2347"/>
                    <a:pt x="1221" y="2347"/>
                  </a:cubicBezTo>
                  <a:cubicBezTo>
                    <a:pt x="1001" y="2347"/>
                    <a:pt x="786" y="2383"/>
                    <a:pt x="586" y="2474"/>
                  </a:cubicBezTo>
                  <a:cubicBezTo>
                    <a:pt x="147" y="2669"/>
                    <a:pt x="0" y="3255"/>
                    <a:pt x="342" y="3596"/>
                  </a:cubicBezTo>
                  <a:cubicBezTo>
                    <a:pt x="391" y="3645"/>
                    <a:pt x="391" y="3645"/>
                    <a:pt x="440" y="3694"/>
                  </a:cubicBezTo>
                  <a:lnTo>
                    <a:pt x="4391" y="3694"/>
                  </a:lnTo>
                  <a:cubicBezTo>
                    <a:pt x="4196" y="3645"/>
                    <a:pt x="4001" y="3548"/>
                    <a:pt x="3806" y="3499"/>
                  </a:cubicBezTo>
                  <a:cubicBezTo>
                    <a:pt x="4050" y="3401"/>
                    <a:pt x="4343" y="3401"/>
                    <a:pt x="4635" y="3352"/>
                  </a:cubicBezTo>
                  <a:cubicBezTo>
                    <a:pt x="4704" y="3352"/>
                    <a:pt x="4784" y="3351"/>
                    <a:pt x="4870" y="3351"/>
                  </a:cubicBezTo>
                  <a:cubicBezTo>
                    <a:pt x="5215" y="3351"/>
                    <a:pt x="5660" y="3382"/>
                    <a:pt x="5855" y="3694"/>
                  </a:cubicBezTo>
                  <a:lnTo>
                    <a:pt x="6489" y="3694"/>
                  </a:lnTo>
                  <a:cubicBezTo>
                    <a:pt x="6343" y="3011"/>
                    <a:pt x="5465" y="2962"/>
                    <a:pt x="4879" y="2962"/>
                  </a:cubicBezTo>
                  <a:cubicBezTo>
                    <a:pt x="4782" y="2962"/>
                    <a:pt x="4684" y="3011"/>
                    <a:pt x="4587" y="3011"/>
                  </a:cubicBezTo>
                  <a:cubicBezTo>
                    <a:pt x="4635" y="2962"/>
                    <a:pt x="4635" y="2962"/>
                    <a:pt x="4684" y="2962"/>
                  </a:cubicBezTo>
                  <a:cubicBezTo>
                    <a:pt x="5172" y="2669"/>
                    <a:pt x="5806" y="2328"/>
                    <a:pt x="6099" y="1791"/>
                  </a:cubicBezTo>
                  <a:cubicBezTo>
                    <a:pt x="6440" y="1303"/>
                    <a:pt x="6050" y="816"/>
                    <a:pt x="5514" y="718"/>
                  </a:cubicBezTo>
                  <a:cubicBezTo>
                    <a:pt x="5459" y="710"/>
                    <a:pt x="5405" y="706"/>
                    <a:pt x="5351" y="706"/>
                  </a:cubicBezTo>
                  <a:cubicBezTo>
                    <a:pt x="4738" y="706"/>
                    <a:pt x="4210" y="1200"/>
                    <a:pt x="3806" y="1694"/>
                  </a:cubicBezTo>
                  <a:cubicBezTo>
                    <a:pt x="3806" y="1743"/>
                    <a:pt x="3757" y="1791"/>
                    <a:pt x="3708" y="1840"/>
                  </a:cubicBezTo>
                  <a:cubicBezTo>
                    <a:pt x="3757" y="1352"/>
                    <a:pt x="3757" y="913"/>
                    <a:pt x="3660" y="523"/>
                  </a:cubicBezTo>
                  <a:cubicBezTo>
                    <a:pt x="3555" y="174"/>
                    <a:pt x="3351" y="0"/>
                    <a:pt x="30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2"/>
            <p:cNvSpPr/>
            <p:nvPr/>
          </p:nvSpPr>
          <p:spPr>
            <a:xfrm>
              <a:off x="6330350" y="300800"/>
              <a:ext cx="159550" cy="80800"/>
            </a:xfrm>
            <a:custGeom>
              <a:avLst/>
              <a:gdLst/>
              <a:ahLst/>
              <a:cxnLst/>
              <a:rect l="l" t="t" r="r" b="b"/>
              <a:pathLst>
                <a:path w="6382" h="3232" extrusionOk="0">
                  <a:moveTo>
                    <a:pt x="2283" y="402"/>
                  </a:moveTo>
                  <a:cubicBezTo>
                    <a:pt x="2625" y="646"/>
                    <a:pt x="2723" y="1085"/>
                    <a:pt x="2820" y="1476"/>
                  </a:cubicBezTo>
                  <a:cubicBezTo>
                    <a:pt x="2869" y="1671"/>
                    <a:pt x="2869" y="1915"/>
                    <a:pt x="2918" y="2110"/>
                  </a:cubicBezTo>
                  <a:cubicBezTo>
                    <a:pt x="2723" y="1866"/>
                    <a:pt x="2576" y="1573"/>
                    <a:pt x="2430" y="1329"/>
                  </a:cubicBezTo>
                  <a:cubicBezTo>
                    <a:pt x="2332" y="1085"/>
                    <a:pt x="2235" y="841"/>
                    <a:pt x="2235" y="597"/>
                  </a:cubicBezTo>
                  <a:cubicBezTo>
                    <a:pt x="2235" y="549"/>
                    <a:pt x="2283" y="451"/>
                    <a:pt x="2283" y="402"/>
                  </a:cubicBezTo>
                  <a:close/>
                  <a:moveTo>
                    <a:pt x="4462" y="390"/>
                  </a:moveTo>
                  <a:cubicBezTo>
                    <a:pt x="4697" y="390"/>
                    <a:pt x="4572" y="810"/>
                    <a:pt x="4528" y="988"/>
                  </a:cubicBezTo>
                  <a:cubicBezTo>
                    <a:pt x="4381" y="1378"/>
                    <a:pt x="4089" y="1768"/>
                    <a:pt x="3845" y="2110"/>
                  </a:cubicBezTo>
                  <a:cubicBezTo>
                    <a:pt x="3747" y="2159"/>
                    <a:pt x="3698" y="2256"/>
                    <a:pt x="3601" y="2354"/>
                  </a:cubicBezTo>
                  <a:cubicBezTo>
                    <a:pt x="3649" y="2061"/>
                    <a:pt x="3698" y="1768"/>
                    <a:pt x="3747" y="1476"/>
                  </a:cubicBezTo>
                  <a:cubicBezTo>
                    <a:pt x="3845" y="1232"/>
                    <a:pt x="3893" y="988"/>
                    <a:pt x="4040" y="744"/>
                  </a:cubicBezTo>
                  <a:cubicBezTo>
                    <a:pt x="4089" y="646"/>
                    <a:pt x="4235" y="402"/>
                    <a:pt x="4381" y="402"/>
                  </a:cubicBezTo>
                  <a:cubicBezTo>
                    <a:pt x="4412" y="394"/>
                    <a:pt x="4438" y="390"/>
                    <a:pt x="4462" y="390"/>
                  </a:cubicBezTo>
                  <a:close/>
                  <a:moveTo>
                    <a:pt x="771" y="2354"/>
                  </a:moveTo>
                  <a:cubicBezTo>
                    <a:pt x="1015" y="2354"/>
                    <a:pt x="1259" y="2403"/>
                    <a:pt x="1503" y="2500"/>
                  </a:cubicBezTo>
                  <a:cubicBezTo>
                    <a:pt x="1893" y="2598"/>
                    <a:pt x="2332" y="2744"/>
                    <a:pt x="2771" y="2890"/>
                  </a:cubicBezTo>
                  <a:cubicBezTo>
                    <a:pt x="2479" y="2939"/>
                    <a:pt x="2186" y="2988"/>
                    <a:pt x="1942" y="3037"/>
                  </a:cubicBezTo>
                  <a:cubicBezTo>
                    <a:pt x="1879" y="3037"/>
                    <a:pt x="1809" y="3038"/>
                    <a:pt x="1736" y="3038"/>
                  </a:cubicBezTo>
                  <a:cubicBezTo>
                    <a:pt x="1294" y="3038"/>
                    <a:pt x="708" y="3002"/>
                    <a:pt x="625" y="2500"/>
                  </a:cubicBezTo>
                  <a:cubicBezTo>
                    <a:pt x="625" y="2354"/>
                    <a:pt x="625" y="2354"/>
                    <a:pt x="771" y="2354"/>
                  </a:cubicBezTo>
                  <a:close/>
                  <a:moveTo>
                    <a:pt x="2419" y="0"/>
                  </a:moveTo>
                  <a:cubicBezTo>
                    <a:pt x="2376" y="0"/>
                    <a:pt x="2331" y="4"/>
                    <a:pt x="2283" y="12"/>
                  </a:cubicBezTo>
                  <a:cubicBezTo>
                    <a:pt x="1161" y="158"/>
                    <a:pt x="1747" y="1427"/>
                    <a:pt x="2283" y="2256"/>
                  </a:cubicBezTo>
                  <a:cubicBezTo>
                    <a:pt x="1942" y="2159"/>
                    <a:pt x="1600" y="2061"/>
                    <a:pt x="1259" y="2012"/>
                  </a:cubicBezTo>
                  <a:cubicBezTo>
                    <a:pt x="1158" y="1992"/>
                    <a:pt x="1044" y="1980"/>
                    <a:pt x="928" y="1980"/>
                  </a:cubicBezTo>
                  <a:cubicBezTo>
                    <a:pt x="483" y="1980"/>
                    <a:pt x="1" y="2154"/>
                    <a:pt x="39" y="2695"/>
                  </a:cubicBezTo>
                  <a:cubicBezTo>
                    <a:pt x="88" y="2939"/>
                    <a:pt x="234" y="3134"/>
                    <a:pt x="478" y="3232"/>
                  </a:cubicBezTo>
                  <a:lnTo>
                    <a:pt x="4186" y="3232"/>
                  </a:lnTo>
                  <a:cubicBezTo>
                    <a:pt x="4089" y="3183"/>
                    <a:pt x="3942" y="3134"/>
                    <a:pt x="3796" y="3037"/>
                  </a:cubicBezTo>
                  <a:cubicBezTo>
                    <a:pt x="3773" y="3014"/>
                    <a:pt x="3738" y="3001"/>
                    <a:pt x="3698" y="3000"/>
                  </a:cubicBezTo>
                  <a:lnTo>
                    <a:pt x="3698" y="3000"/>
                  </a:lnTo>
                  <a:cubicBezTo>
                    <a:pt x="4073" y="2907"/>
                    <a:pt x="4495" y="2808"/>
                    <a:pt x="4894" y="2808"/>
                  </a:cubicBezTo>
                  <a:cubicBezTo>
                    <a:pt x="5089" y="2808"/>
                    <a:pt x="5278" y="2832"/>
                    <a:pt x="5455" y="2890"/>
                  </a:cubicBezTo>
                  <a:cubicBezTo>
                    <a:pt x="5601" y="2988"/>
                    <a:pt x="5699" y="3037"/>
                    <a:pt x="5747" y="3183"/>
                  </a:cubicBezTo>
                  <a:cubicBezTo>
                    <a:pt x="5747" y="3183"/>
                    <a:pt x="5747" y="3232"/>
                    <a:pt x="5747" y="3232"/>
                  </a:cubicBezTo>
                  <a:lnTo>
                    <a:pt x="6382" y="3232"/>
                  </a:lnTo>
                  <a:cubicBezTo>
                    <a:pt x="6382" y="3086"/>
                    <a:pt x="6333" y="2939"/>
                    <a:pt x="6186" y="2793"/>
                  </a:cubicBezTo>
                  <a:cubicBezTo>
                    <a:pt x="5913" y="2481"/>
                    <a:pt x="5453" y="2449"/>
                    <a:pt x="5030" y="2449"/>
                  </a:cubicBezTo>
                  <a:cubicBezTo>
                    <a:pt x="4924" y="2449"/>
                    <a:pt x="4820" y="2451"/>
                    <a:pt x="4723" y="2451"/>
                  </a:cubicBezTo>
                  <a:cubicBezTo>
                    <a:pt x="4528" y="2500"/>
                    <a:pt x="4284" y="2500"/>
                    <a:pt x="4089" y="2549"/>
                  </a:cubicBezTo>
                  <a:cubicBezTo>
                    <a:pt x="4528" y="2012"/>
                    <a:pt x="5016" y="1427"/>
                    <a:pt x="5162" y="793"/>
                  </a:cubicBezTo>
                  <a:cubicBezTo>
                    <a:pt x="5308" y="354"/>
                    <a:pt x="5016" y="12"/>
                    <a:pt x="4576" y="12"/>
                  </a:cubicBezTo>
                  <a:cubicBezTo>
                    <a:pt x="4547" y="10"/>
                    <a:pt x="4518" y="9"/>
                    <a:pt x="4490" y="9"/>
                  </a:cubicBezTo>
                  <a:cubicBezTo>
                    <a:pt x="3906" y="9"/>
                    <a:pt x="3543" y="476"/>
                    <a:pt x="3357" y="988"/>
                  </a:cubicBezTo>
                  <a:cubicBezTo>
                    <a:pt x="3357" y="988"/>
                    <a:pt x="3357" y="1037"/>
                    <a:pt x="3308" y="1037"/>
                  </a:cubicBezTo>
                  <a:cubicBezTo>
                    <a:pt x="3308" y="988"/>
                    <a:pt x="3308" y="939"/>
                    <a:pt x="3308" y="890"/>
                  </a:cubicBezTo>
                  <a:cubicBezTo>
                    <a:pt x="3173" y="487"/>
                    <a:pt x="2915" y="0"/>
                    <a:pt x="2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2"/>
            <p:cNvSpPr/>
            <p:nvPr/>
          </p:nvSpPr>
          <p:spPr>
            <a:xfrm>
              <a:off x="6732600" y="289250"/>
              <a:ext cx="162250" cy="92350"/>
            </a:xfrm>
            <a:custGeom>
              <a:avLst/>
              <a:gdLst/>
              <a:ahLst/>
              <a:cxnLst/>
              <a:rect l="l" t="t" r="r" b="b"/>
              <a:pathLst>
                <a:path w="6490" h="3694" extrusionOk="0">
                  <a:moveTo>
                    <a:pt x="2976" y="425"/>
                  </a:moveTo>
                  <a:cubicBezTo>
                    <a:pt x="3025" y="572"/>
                    <a:pt x="3074" y="718"/>
                    <a:pt x="3123" y="864"/>
                  </a:cubicBezTo>
                  <a:cubicBezTo>
                    <a:pt x="3172" y="1303"/>
                    <a:pt x="3123" y="1791"/>
                    <a:pt x="3123" y="2230"/>
                  </a:cubicBezTo>
                  <a:cubicBezTo>
                    <a:pt x="3074" y="2377"/>
                    <a:pt x="3074" y="2523"/>
                    <a:pt x="3025" y="2669"/>
                  </a:cubicBezTo>
                  <a:cubicBezTo>
                    <a:pt x="2684" y="1986"/>
                    <a:pt x="2342" y="962"/>
                    <a:pt x="2879" y="474"/>
                  </a:cubicBezTo>
                  <a:cubicBezTo>
                    <a:pt x="2928" y="425"/>
                    <a:pt x="2928" y="425"/>
                    <a:pt x="2976" y="425"/>
                  </a:cubicBezTo>
                  <a:close/>
                  <a:moveTo>
                    <a:pt x="5172" y="1108"/>
                  </a:moveTo>
                  <a:cubicBezTo>
                    <a:pt x="5318" y="1108"/>
                    <a:pt x="5562" y="1206"/>
                    <a:pt x="5611" y="1401"/>
                  </a:cubicBezTo>
                  <a:cubicBezTo>
                    <a:pt x="5709" y="1547"/>
                    <a:pt x="5660" y="1694"/>
                    <a:pt x="5562" y="1791"/>
                  </a:cubicBezTo>
                  <a:cubicBezTo>
                    <a:pt x="5269" y="2182"/>
                    <a:pt x="4782" y="2474"/>
                    <a:pt x="4342" y="2718"/>
                  </a:cubicBezTo>
                  <a:cubicBezTo>
                    <a:pt x="4099" y="2865"/>
                    <a:pt x="3855" y="2962"/>
                    <a:pt x="3611" y="3109"/>
                  </a:cubicBezTo>
                  <a:cubicBezTo>
                    <a:pt x="3708" y="2767"/>
                    <a:pt x="3903" y="2474"/>
                    <a:pt x="4050" y="2230"/>
                  </a:cubicBezTo>
                  <a:cubicBezTo>
                    <a:pt x="4196" y="1938"/>
                    <a:pt x="4391" y="1694"/>
                    <a:pt x="4586" y="1499"/>
                  </a:cubicBezTo>
                  <a:cubicBezTo>
                    <a:pt x="4733" y="1352"/>
                    <a:pt x="4928" y="1108"/>
                    <a:pt x="5172" y="1108"/>
                  </a:cubicBezTo>
                  <a:close/>
                  <a:moveTo>
                    <a:pt x="1057" y="2721"/>
                  </a:moveTo>
                  <a:cubicBezTo>
                    <a:pt x="1316" y="2721"/>
                    <a:pt x="1713" y="2886"/>
                    <a:pt x="1903" y="2962"/>
                  </a:cubicBezTo>
                  <a:cubicBezTo>
                    <a:pt x="2196" y="3060"/>
                    <a:pt x="2489" y="3206"/>
                    <a:pt x="2781" y="3352"/>
                  </a:cubicBezTo>
                  <a:lnTo>
                    <a:pt x="2976" y="3352"/>
                  </a:lnTo>
                  <a:cubicBezTo>
                    <a:pt x="2624" y="3449"/>
                    <a:pt x="2166" y="3566"/>
                    <a:pt x="1742" y="3566"/>
                  </a:cubicBezTo>
                  <a:cubicBezTo>
                    <a:pt x="1520" y="3566"/>
                    <a:pt x="1307" y="3534"/>
                    <a:pt x="1122" y="3450"/>
                  </a:cubicBezTo>
                  <a:cubicBezTo>
                    <a:pt x="976" y="3401"/>
                    <a:pt x="830" y="3352"/>
                    <a:pt x="781" y="3206"/>
                  </a:cubicBezTo>
                  <a:cubicBezTo>
                    <a:pt x="732" y="3060"/>
                    <a:pt x="732" y="2816"/>
                    <a:pt x="879" y="2767"/>
                  </a:cubicBezTo>
                  <a:cubicBezTo>
                    <a:pt x="922" y="2735"/>
                    <a:pt x="984" y="2721"/>
                    <a:pt x="1057" y="2721"/>
                  </a:cubicBezTo>
                  <a:close/>
                  <a:moveTo>
                    <a:pt x="3091" y="0"/>
                  </a:moveTo>
                  <a:cubicBezTo>
                    <a:pt x="2979" y="0"/>
                    <a:pt x="2858" y="28"/>
                    <a:pt x="2732" y="84"/>
                  </a:cubicBezTo>
                  <a:cubicBezTo>
                    <a:pt x="2098" y="425"/>
                    <a:pt x="1952" y="1108"/>
                    <a:pt x="2098" y="1791"/>
                  </a:cubicBezTo>
                  <a:cubicBezTo>
                    <a:pt x="2147" y="2035"/>
                    <a:pt x="2245" y="2328"/>
                    <a:pt x="2342" y="2572"/>
                  </a:cubicBezTo>
                  <a:cubicBezTo>
                    <a:pt x="1975" y="2450"/>
                    <a:pt x="1590" y="2347"/>
                    <a:pt x="1232" y="2347"/>
                  </a:cubicBezTo>
                  <a:cubicBezTo>
                    <a:pt x="1020" y="2347"/>
                    <a:pt x="817" y="2383"/>
                    <a:pt x="635" y="2474"/>
                  </a:cubicBezTo>
                  <a:cubicBezTo>
                    <a:pt x="196" y="2669"/>
                    <a:pt x="0" y="3255"/>
                    <a:pt x="342" y="3596"/>
                  </a:cubicBezTo>
                  <a:cubicBezTo>
                    <a:pt x="391" y="3645"/>
                    <a:pt x="439" y="3645"/>
                    <a:pt x="488" y="3694"/>
                  </a:cubicBezTo>
                  <a:lnTo>
                    <a:pt x="4391" y="3694"/>
                  </a:lnTo>
                  <a:cubicBezTo>
                    <a:pt x="4196" y="3645"/>
                    <a:pt x="4001" y="3548"/>
                    <a:pt x="3806" y="3499"/>
                  </a:cubicBezTo>
                  <a:cubicBezTo>
                    <a:pt x="4099" y="3401"/>
                    <a:pt x="4342" y="3401"/>
                    <a:pt x="4635" y="3352"/>
                  </a:cubicBezTo>
                  <a:cubicBezTo>
                    <a:pt x="4713" y="3352"/>
                    <a:pt x="4801" y="3351"/>
                    <a:pt x="4893" y="3351"/>
                  </a:cubicBezTo>
                  <a:cubicBezTo>
                    <a:pt x="5262" y="3351"/>
                    <a:pt x="5699" y="3382"/>
                    <a:pt x="5855" y="3694"/>
                  </a:cubicBezTo>
                  <a:lnTo>
                    <a:pt x="6489" y="3694"/>
                  </a:lnTo>
                  <a:cubicBezTo>
                    <a:pt x="6392" y="3011"/>
                    <a:pt x="5465" y="2962"/>
                    <a:pt x="4928" y="2962"/>
                  </a:cubicBezTo>
                  <a:cubicBezTo>
                    <a:pt x="4830" y="2962"/>
                    <a:pt x="4733" y="3011"/>
                    <a:pt x="4635" y="3011"/>
                  </a:cubicBezTo>
                  <a:cubicBezTo>
                    <a:pt x="4635" y="2962"/>
                    <a:pt x="4684" y="2962"/>
                    <a:pt x="4684" y="2962"/>
                  </a:cubicBezTo>
                  <a:cubicBezTo>
                    <a:pt x="5221" y="2669"/>
                    <a:pt x="5806" y="2328"/>
                    <a:pt x="6148" y="1791"/>
                  </a:cubicBezTo>
                  <a:cubicBezTo>
                    <a:pt x="6440" y="1303"/>
                    <a:pt x="6099" y="816"/>
                    <a:pt x="5562" y="718"/>
                  </a:cubicBezTo>
                  <a:cubicBezTo>
                    <a:pt x="5504" y="710"/>
                    <a:pt x="5446" y="706"/>
                    <a:pt x="5389" y="706"/>
                  </a:cubicBezTo>
                  <a:cubicBezTo>
                    <a:pt x="4738" y="706"/>
                    <a:pt x="4214" y="1200"/>
                    <a:pt x="3855" y="1694"/>
                  </a:cubicBezTo>
                  <a:cubicBezTo>
                    <a:pt x="3806" y="1743"/>
                    <a:pt x="3757" y="1791"/>
                    <a:pt x="3757" y="1840"/>
                  </a:cubicBezTo>
                  <a:cubicBezTo>
                    <a:pt x="3757" y="1352"/>
                    <a:pt x="3757" y="913"/>
                    <a:pt x="3659" y="523"/>
                  </a:cubicBezTo>
                  <a:cubicBezTo>
                    <a:pt x="3590" y="174"/>
                    <a:pt x="3371" y="0"/>
                    <a:pt x="3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2"/>
            <p:cNvSpPr/>
            <p:nvPr/>
          </p:nvSpPr>
          <p:spPr>
            <a:xfrm>
              <a:off x="7141450" y="300800"/>
              <a:ext cx="159550" cy="80800"/>
            </a:xfrm>
            <a:custGeom>
              <a:avLst/>
              <a:gdLst/>
              <a:ahLst/>
              <a:cxnLst/>
              <a:rect l="l" t="t" r="r" b="b"/>
              <a:pathLst>
                <a:path w="6382" h="3232" extrusionOk="0">
                  <a:moveTo>
                    <a:pt x="2283" y="402"/>
                  </a:moveTo>
                  <a:cubicBezTo>
                    <a:pt x="2625" y="646"/>
                    <a:pt x="2722" y="1085"/>
                    <a:pt x="2820" y="1476"/>
                  </a:cubicBezTo>
                  <a:cubicBezTo>
                    <a:pt x="2869" y="1671"/>
                    <a:pt x="2918" y="1915"/>
                    <a:pt x="2918" y="2110"/>
                  </a:cubicBezTo>
                  <a:cubicBezTo>
                    <a:pt x="2771" y="1866"/>
                    <a:pt x="2576" y="1573"/>
                    <a:pt x="2478" y="1329"/>
                  </a:cubicBezTo>
                  <a:cubicBezTo>
                    <a:pt x="2381" y="1085"/>
                    <a:pt x="2283" y="841"/>
                    <a:pt x="2283" y="597"/>
                  </a:cubicBezTo>
                  <a:cubicBezTo>
                    <a:pt x="2283" y="549"/>
                    <a:pt x="2283" y="451"/>
                    <a:pt x="2283" y="402"/>
                  </a:cubicBezTo>
                  <a:close/>
                  <a:moveTo>
                    <a:pt x="4462" y="390"/>
                  </a:moveTo>
                  <a:cubicBezTo>
                    <a:pt x="4705" y="390"/>
                    <a:pt x="4616" y="810"/>
                    <a:pt x="4528" y="988"/>
                  </a:cubicBezTo>
                  <a:cubicBezTo>
                    <a:pt x="4381" y="1378"/>
                    <a:pt x="4137" y="1768"/>
                    <a:pt x="3845" y="2110"/>
                  </a:cubicBezTo>
                  <a:cubicBezTo>
                    <a:pt x="3796" y="2159"/>
                    <a:pt x="3698" y="2256"/>
                    <a:pt x="3601" y="2354"/>
                  </a:cubicBezTo>
                  <a:cubicBezTo>
                    <a:pt x="3649" y="2061"/>
                    <a:pt x="3698" y="1768"/>
                    <a:pt x="3796" y="1476"/>
                  </a:cubicBezTo>
                  <a:cubicBezTo>
                    <a:pt x="3845" y="1232"/>
                    <a:pt x="3942" y="988"/>
                    <a:pt x="4040" y="744"/>
                  </a:cubicBezTo>
                  <a:cubicBezTo>
                    <a:pt x="4137" y="646"/>
                    <a:pt x="4235" y="402"/>
                    <a:pt x="4381" y="402"/>
                  </a:cubicBezTo>
                  <a:cubicBezTo>
                    <a:pt x="4412" y="394"/>
                    <a:pt x="4439" y="390"/>
                    <a:pt x="4462" y="390"/>
                  </a:cubicBezTo>
                  <a:close/>
                  <a:moveTo>
                    <a:pt x="771" y="2354"/>
                  </a:moveTo>
                  <a:cubicBezTo>
                    <a:pt x="1015" y="2354"/>
                    <a:pt x="1259" y="2403"/>
                    <a:pt x="1503" y="2500"/>
                  </a:cubicBezTo>
                  <a:cubicBezTo>
                    <a:pt x="1942" y="2598"/>
                    <a:pt x="2332" y="2744"/>
                    <a:pt x="2771" y="2890"/>
                  </a:cubicBezTo>
                  <a:cubicBezTo>
                    <a:pt x="2478" y="2939"/>
                    <a:pt x="2235" y="2988"/>
                    <a:pt x="1942" y="3037"/>
                  </a:cubicBezTo>
                  <a:cubicBezTo>
                    <a:pt x="1879" y="3037"/>
                    <a:pt x="1810" y="3038"/>
                    <a:pt x="1738" y="3038"/>
                  </a:cubicBezTo>
                  <a:cubicBezTo>
                    <a:pt x="1306" y="3038"/>
                    <a:pt x="750" y="3002"/>
                    <a:pt x="625" y="2500"/>
                  </a:cubicBezTo>
                  <a:cubicBezTo>
                    <a:pt x="625" y="2354"/>
                    <a:pt x="673" y="2354"/>
                    <a:pt x="771" y="2354"/>
                  </a:cubicBezTo>
                  <a:close/>
                  <a:moveTo>
                    <a:pt x="2419" y="0"/>
                  </a:moveTo>
                  <a:cubicBezTo>
                    <a:pt x="2376" y="0"/>
                    <a:pt x="2331" y="4"/>
                    <a:pt x="2283" y="12"/>
                  </a:cubicBezTo>
                  <a:cubicBezTo>
                    <a:pt x="1210" y="158"/>
                    <a:pt x="1747" y="1427"/>
                    <a:pt x="2283" y="2256"/>
                  </a:cubicBezTo>
                  <a:cubicBezTo>
                    <a:pt x="1991" y="2159"/>
                    <a:pt x="1649" y="2061"/>
                    <a:pt x="1308" y="2012"/>
                  </a:cubicBezTo>
                  <a:cubicBezTo>
                    <a:pt x="1206" y="1992"/>
                    <a:pt x="1091" y="1980"/>
                    <a:pt x="971" y="1980"/>
                  </a:cubicBezTo>
                  <a:cubicBezTo>
                    <a:pt x="514" y="1980"/>
                    <a:pt x="0" y="2154"/>
                    <a:pt x="39" y="2695"/>
                  </a:cubicBezTo>
                  <a:cubicBezTo>
                    <a:pt x="88" y="2939"/>
                    <a:pt x="283" y="3134"/>
                    <a:pt x="478" y="3232"/>
                  </a:cubicBezTo>
                  <a:lnTo>
                    <a:pt x="4235" y="3232"/>
                  </a:lnTo>
                  <a:cubicBezTo>
                    <a:pt x="4088" y="3183"/>
                    <a:pt x="3942" y="3134"/>
                    <a:pt x="3796" y="3037"/>
                  </a:cubicBezTo>
                  <a:cubicBezTo>
                    <a:pt x="3778" y="3019"/>
                    <a:pt x="3753" y="3008"/>
                    <a:pt x="3727" y="3003"/>
                  </a:cubicBezTo>
                  <a:lnTo>
                    <a:pt x="3727" y="3003"/>
                  </a:lnTo>
                  <a:cubicBezTo>
                    <a:pt x="4083" y="2909"/>
                    <a:pt x="4519" y="2808"/>
                    <a:pt x="4917" y="2808"/>
                  </a:cubicBezTo>
                  <a:cubicBezTo>
                    <a:pt x="5109" y="2808"/>
                    <a:pt x="5293" y="2832"/>
                    <a:pt x="5455" y="2890"/>
                  </a:cubicBezTo>
                  <a:cubicBezTo>
                    <a:pt x="5601" y="2988"/>
                    <a:pt x="5747" y="3037"/>
                    <a:pt x="5796" y="3183"/>
                  </a:cubicBezTo>
                  <a:cubicBezTo>
                    <a:pt x="5796" y="3183"/>
                    <a:pt x="5796" y="3232"/>
                    <a:pt x="5796" y="3232"/>
                  </a:cubicBezTo>
                  <a:lnTo>
                    <a:pt x="6381" y="3232"/>
                  </a:lnTo>
                  <a:cubicBezTo>
                    <a:pt x="6381" y="3086"/>
                    <a:pt x="6333" y="2939"/>
                    <a:pt x="6235" y="2793"/>
                  </a:cubicBezTo>
                  <a:cubicBezTo>
                    <a:pt x="5923" y="2481"/>
                    <a:pt x="5455" y="2449"/>
                    <a:pt x="5030" y="2449"/>
                  </a:cubicBezTo>
                  <a:cubicBezTo>
                    <a:pt x="4924" y="2449"/>
                    <a:pt x="4820" y="2451"/>
                    <a:pt x="4723" y="2451"/>
                  </a:cubicBezTo>
                  <a:cubicBezTo>
                    <a:pt x="4528" y="2500"/>
                    <a:pt x="4332" y="2500"/>
                    <a:pt x="4088" y="2549"/>
                  </a:cubicBezTo>
                  <a:cubicBezTo>
                    <a:pt x="4576" y="2012"/>
                    <a:pt x="5015" y="1427"/>
                    <a:pt x="5162" y="793"/>
                  </a:cubicBezTo>
                  <a:cubicBezTo>
                    <a:pt x="5308" y="354"/>
                    <a:pt x="5064" y="12"/>
                    <a:pt x="4576" y="12"/>
                  </a:cubicBezTo>
                  <a:cubicBezTo>
                    <a:pt x="4549" y="10"/>
                    <a:pt x="4522" y="9"/>
                    <a:pt x="4496" y="9"/>
                  </a:cubicBezTo>
                  <a:cubicBezTo>
                    <a:pt x="3955" y="9"/>
                    <a:pt x="3589" y="476"/>
                    <a:pt x="3357" y="988"/>
                  </a:cubicBezTo>
                  <a:cubicBezTo>
                    <a:pt x="3357" y="988"/>
                    <a:pt x="3357" y="1037"/>
                    <a:pt x="3357" y="1037"/>
                  </a:cubicBezTo>
                  <a:cubicBezTo>
                    <a:pt x="3308" y="988"/>
                    <a:pt x="3308" y="939"/>
                    <a:pt x="3308" y="890"/>
                  </a:cubicBezTo>
                  <a:cubicBezTo>
                    <a:pt x="3173" y="487"/>
                    <a:pt x="2915" y="0"/>
                    <a:pt x="2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2"/>
            <p:cNvSpPr/>
            <p:nvPr/>
          </p:nvSpPr>
          <p:spPr>
            <a:xfrm>
              <a:off x="7544925" y="289250"/>
              <a:ext cx="162225" cy="92350"/>
            </a:xfrm>
            <a:custGeom>
              <a:avLst/>
              <a:gdLst/>
              <a:ahLst/>
              <a:cxnLst/>
              <a:rect l="l" t="t" r="r" b="b"/>
              <a:pathLst>
                <a:path w="6489" h="3694" extrusionOk="0">
                  <a:moveTo>
                    <a:pt x="2927" y="425"/>
                  </a:moveTo>
                  <a:cubicBezTo>
                    <a:pt x="2976" y="572"/>
                    <a:pt x="3074" y="718"/>
                    <a:pt x="3074" y="864"/>
                  </a:cubicBezTo>
                  <a:cubicBezTo>
                    <a:pt x="3122" y="1303"/>
                    <a:pt x="3122" y="1791"/>
                    <a:pt x="3074" y="2230"/>
                  </a:cubicBezTo>
                  <a:cubicBezTo>
                    <a:pt x="3074" y="2377"/>
                    <a:pt x="3025" y="2523"/>
                    <a:pt x="3025" y="2669"/>
                  </a:cubicBezTo>
                  <a:cubicBezTo>
                    <a:pt x="2635" y="1986"/>
                    <a:pt x="2293" y="962"/>
                    <a:pt x="2879" y="474"/>
                  </a:cubicBezTo>
                  <a:cubicBezTo>
                    <a:pt x="2879" y="425"/>
                    <a:pt x="2927" y="425"/>
                    <a:pt x="2927" y="425"/>
                  </a:cubicBezTo>
                  <a:close/>
                  <a:moveTo>
                    <a:pt x="5123" y="1108"/>
                  </a:moveTo>
                  <a:cubicBezTo>
                    <a:pt x="5318" y="1108"/>
                    <a:pt x="5513" y="1206"/>
                    <a:pt x="5611" y="1401"/>
                  </a:cubicBezTo>
                  <a:cubicBezTo>
                    <a:pt x="5659" y="1547"/>
                    <a:pt x="5611" y="1694"/>
                    <a:pt x="5513" y="1791"/>
                  </a:cubicBezTo>
                  <a:cubicBezTo>
                    <a:pt x="5220" y="2182"/>
                    <a:pt x="4732" y="2474"/>
                    <a:pt x="4342" y="2718"/>
                  </a:cubicBezTo>
                  <a:cubicBezTo>
                    <a:pt x="4098" y="2865"/>
                    <a:pt x="3805" y="2962"/>
                    <a:pt x="3562" y="3109"/>
                  </a:cubicBezTo>
                  <a:cubicBezTo>
                    <a:pt x="3708" y="2767"/>
                    <a:pt x="3854" y="2474"/>
                    <a:pt x="4049" y="2230"/>
                  </a:cubicBezTo>
                  <a:cubicBezTo>
                    <a:pt x="4196" y="1938"/>
                    <a:pt x="4342" y="1694"/>
                    <a:pt x="4586" y="1499"/>
                  </a:cubicBezTo>
                  <a:cubicBezTo>
                    <a:pt x="4684" y="1352"/>
                    <a:pt x="4928" y="1108"/>
                    <a:pt x="5123" y="1108"/>
                  </a:cubicBezTo>
                  <a:close/>
                  <a:moveTo>
                    <a:pt x="1014" y="2721"/>
                  </a:moveTo>
                  <a:cubicBezTo>
                    <a:pt x="1284" y="2721"/>
                    <a:pt x="1702" y="2886"/>
                    <a:pt x="1854" y="2962"/>
                  </a:cubicBezTo>
                  <a:cubicBezTo>
                    <a:pt x="2147" y="3060"/>
                    <a:pt x="2439" y="3206"/>
                    <a:pt x="2732" y="3352"/>
                  </a:cubicBezTo>
                  <a:lnTo>
                    <a:pt x="2976" y="3352"/>
                  </a:lnTo>
                  <a:cubicBezTo>
                    <a:pt x="2592" y="3449"/>
                    <a:pt x="2144" y="3566"/>
                    <a:pt x="1716" y="3566"/>
                  </a:cubicBezTo>
                  <a:cubicBezTo>
                    <a:pt x="1492" y="3566"/>
                    <a:pt x="1274" y="3534"/>
                    <a:pt x="1073" y="3450"/>
                  </a:cubicBezTo>
                  <a:cubicBezTo>
                    <a:pt x="927" y="3401"/>
                    <a:pt x="829" y="3352"/>
                    <a:pt x="781" y="3206"/>
                  </a:cubicBezTo>
                  <a:cubicBezTo>
                    <a:pt x="732" y="3060"/>
                    <a:pt x="732" y="2816"/>
                    <a:pt x="829" y="2767"/>
                  </a:cubicBezTo>
                  <a:cubicBezTo>
                    <a:pt x="873" y="2735"/>
                    <a:pt x="937" y="2721"/>
                    <a:pt x="1014" y="2721"/>
                  </a:cubicBezTo>
                  <a:close/>
                  <a:moveTo>
                    <a:pt x="3042" y="0"/>
                  </a:moveTo>
                  <a:cubicBezTo>
                    <a:pt x="2930" y="0"/>
                    <a:pt x="2809" y="28"/>
                    <a:pt x="2683" y="84"/>
                  </a:cubicBezTo>
                  <a:cubicBezTo>
                    <a:pt x="2049" y="425"/>
                    <a:pt x="1903" y="1108"/>
                    <a:pt x="2049" y="1791"/>
                  </a:cubicBezTo>
                  <a:cubicBezTo>
                    <a:pt x="2098" y="2035"/>
                    <a:pt x="2195" y="2328"/>
                    <a:pt x="2293" y="2572"/>
                  </a:cubicBezTo>
                  <a:cubicBezTo>
                    <a:pt x="1957" y="2450"/>
                    <a:pt x="1563" y="2347"/>
                    <a:pt x="1196" y="2347"/>
                  </a:cubicBezTo>
                  <a:cubicBezTo>
                    <a:pt x="977" y="2347"/>
                    <a:pt x="768" y="2383"/>
                    <a:pt x="585" y="2474"/>
                  </a:cubicBezTo>
                  <a:cubicBezTo>
                    <a:pt x="146" y="2669"/>
                    <a:pt x="0" y="3255"/>
                    <a:pt x="342" y="3596"/>
                  </a:cubicBezTo>
                  <a:cubicBezTo>
                    <a:pt x="342" y="3645"/>
                    <a:pt x="390" y="3645"/>
                    <a:pt x="439" y="3694"/>
                  </a:cubicBezTo>
                  <a:lnTo>
                    <a:pt x="4342" y="3694"/>
                  </a:lnTo>
                  <a:cubicBezTo>
                    <a:pt x="4147" y="3645"/>
                    <a:pt x="3952" y="3548"/>
                    <a:pt x="3757" y="3499"/>
                  </a:cubicBezTo>
                  <a:cubicBezTo>
                    <a:pt x="4049" y="3401"/>
                    <a:pt x="4342" y="3401"/>
                    <a:pt x="4586" y="3352"/>
                  </a:cubicBezTo>
                  <a:cubicBezTo>
                    <a:pt x="4664" y="3352"/>
                    <a:pt x="4752" y="3351"/>
                    <a:pt x="4844" y="3351"/>
                  </a:cubicBezTo>
                  <a:cubicBezTo>
                    <a:pt x="5214" y="3351"/>
                    <a:pt x="5659" y="3382"/>
                    <a:pt x="5855" y="3694"/>
                  </a:cubicBezTo>
                  <a:lnTo>
                    <a:pt x="6489" y="3694"/>
                  </a:lnTo>
                  <a:cubicBezTo>
                    <a:pt x="6342" y="3011"/>
                    <a:pt x="5464" y="2962"/>
                    <a:pt x="4879" y="2962"/>
                  </a:cubicBezTo>
                  <a:cubicBezTo>
                    <a:pt x="4781" y="2962"/>
                    <a:pt x="4684" y="3011"/>
                    <a:pt x="4586" y="3011"/>
                  </a:cubicBezTo>
                  <a:cubicBezTo>
                    <a:pt x="4635" y="2962"/>
                    <a:pt x="4635" y="2962"/>
                    <a:pt x="4635" y="2962"/>
                  </a:cubicBezTo>
                  <a:cubicBezTo>
                    <a:pt x="5172" y="2669"/>
                    <a:pt x="5806" y="2328"/>
                    <a:pt x="6099" y="1791"/>
                  </a:cubicBezTo>
                  <a:cubicBezTo>
                    <a:pt x="6391" y="1303"/>
                    <a:pt x="6050" y="816"/>
                    <a:pt x="5513" y="718"/>
                  </a:cubicBezTo>
                  <a:cubicBezTo>
                    <a:pt x="5458" y="710"/>
                    <a:pt x="5404" y="706"/>
                    <a:pt x="5350" y="706"/>
                  </a:cubicBezTo>
                  <a:cubicBezTo>
                    <a:pt x="4730" y="706"/>
                    <a:pt x="4165" y="1200"/>
                    <a:pt x="3805" y="1694"/>
                  </a:cubicBezTo>
                  <a:cubicBezTo>
                    <a:pt x="3757" y="1743"/>
                    <a:pt x="3757" y="1791"/>
                    <a:pt x="3708" y="1840"/>
                  </a:cubicBezTo>
                  <a:cubicBezTo>
                    <a:pt x="3757" y="1352"/>
                    <a:pt x="3708" y="913"/>
                    <a:pt x="3610" y="523"/>
                  </a:cubicBezTo>
                  <a:cubicBezTo>
                    <a:pt x="3541" y="174"/>
                    <a:pt x="3322" y="0"/>
                    <a:pt x="30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6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35"/>
          <p:cNvSpPr/>
          <p:nvPr/>
        </p:nvSpPr>
        <p:spPr>
          <a:xfrm>
            <a:off x="7379761" y="4139303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Title 2">
            <a:extLst>
              <a:ext uri="{FF2B5EF4-FFF2-40B4-BE49-F238E27FC236}">
                <a16:creationId xmlns:a16="http://schemas.microsoft.com/office/drawing/2014/main" id="{7FF9E663-9C81-9FAF-E926-D573639D09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146" y="438511"/>
            <a:ext cx="7733653" cy="572700"/>
          </a:xfrm>
        </p:spPr>
        <p:txBody>
          <a:bodyPr/>
          <a:lstStyle/>
          <a:p>
            <a:r>
              <a:rPr lang="en-US" sz="2800" dirty="0"/>
              <a:t>Some suggested tips.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0446BDB5-2712-EC43-BC64-8E0211E4A5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0114" y="1094489"/>
            <a:ext cx="2085479" cy="138974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7934;p54">
            <a:extLst>
              <a:ext uri="{FF2B5EF4-FFF2-40B4-BE49-F238E27FC236}">
                <a16:creationId xmlns:a16="http://schemas.microsoft.com/office/drawing/2014/main" id="{070CC478-0D9F-16C1-951B-4D065810EEEA}"/>
              </a:ext>
            </a:extLst>
          </p:cNvPr>
          <p:cNvSpPr/>
          <p:nvPr/>
        </p:nvSpPr>
        <p:spPr>
          <a:xfrm>
            <a:off x="1107411" y="1006976"/>
            <a:ext cx="3945035" cy="1564774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1. I have chapped lips. 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endParaRPr sz="1600" dirty="0"/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BB015F49-CA0D-D619-8355-D24B6BF6AF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451" y="2695656"/>
            <a:ext cx="1650277" cy="1898757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7934;p54">
            <a:extLst>
              <a:ext uri="{FF2B5EF4-FFF2-40B4-BE49-F238E27FC236}">
                <a16:creationId xmlns:a16="http://schemas.microsoft.com/office/drawing/2014/main" id="{84ED3DBB-DF46-35E7-8A2A-131A1022F021}"/>
              </a:ext>
            </a:extLst>
          </p:cNvPr>
          <p:cNvSpPr/>
          <p:nvPr/>
        </p:nvSpPr>
        <p:spPr>
          <a:xfrm>
            <a:off x="3820332" y="2862648"/>
            <a:ext cx="4635039" cy="1564774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2. I’m putting on weight.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ym typeface="Wingdings 3" panose="05040102010807070707" pitchFamily="18" charset="2"/>
              </a:rPr>
              <a:t>  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endParaRPr sz="16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CA6AF4-9320-90C4-4D4A-AA6A777BC333}"/>
              </a:ext>
            </a:extLst>
          </p:cNvPr>
          <p:cNvSpPr txBox="1"/>
          <p:nvPr/>
        </p:nvSpPr>
        <p:spPr>
          <a:xfrm>
            <a:off x="1467577" y="1536819"/>
            <a:ext cx="22605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Use some lip balm.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F74069-CE97-D453-FF6E-EE1A9DB144F1}"/>
              </a:ext>
            </a:extLst>
          </p:cNvPr>
          <p:cNvSpPr txBox="1"/>
          <p:nvPr/>
        </p:nvSpPr>
        <p:spPr>
          <a:xfrm>
            <a:off x="1467577" y="1895479"/>
            <a:ext cx="35076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Use coconut oil or body lotion.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6632411-68B7-CCC8-D212-7DFAA31D002D}"/>
              </a:ext>
            </a:extLst>
          </p:cNvPr>
          <p:cNvSpPr txBox="1"/>
          <p:nvPr/>
        </p:nvSpPr>
        <p:spPr>
          <a:xfrm>
            <a:off x="4127465" y="3368504"/>
            <a:ext cx="44121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Eat less fast food, meat, and ice cream.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05A1195-879C-A722-80C5-A51F36F98EAE}"/>
              </a:ext>
            </a:extLst>
          </p:cNvPr>
          <p:cNvSpPr txBox="1"/>
          <p:nvPr/>
        </p:nvSpPr>
        <p:spPr>
          <a:xfrm>
            <a:off x="4127464" y="3768614"/>
            <a:ext cx="44121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Eat more fruit and vegetable. </a:t>
            </a:r>
            <a:endParaRPr lang="en-US" sz="2000" b="1" dirty="0">
              <a:solidFill>
                <a:schemeClr val="tx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482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  <p:bldP spid="16" grpId="0"/>
      <p:bldP spid="17" grpId="0"/>
      <p:bldP spid="18" grpId="0"/>
      <p:bldP spid="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6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35"/>
          <p:cNvSpPr/>
          <p:nvPr/>
        </p:nvSpPr>
        <p:spPr>
          <a:xfrm>
            <a:off x="7379761" y="4139303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7934;p54">
            <a:extLst>
              <a:ext uri="{FF2B5EF4-FFF2-40B4-BE49-F238E27FC236}">
                <a16:creationId xmlns:a16="http://schemas.microsoft.com/office/drawing/2014/main" id="{070CC478-0D9F-16C1-951B-4D065810EEEA}"/>
              </a:ext>
            </a:extLst>
          </p:cNvPr>
          <p:cNvSpPr/>
          <p:nvPr/>
        </p:nvSpPr>
        <p:spPr>
          <a:xfrm>
            <a:off x="1107411" y="1006976"/>
            <a:ext cx="4293748" cy="150374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3. I often feel sleepy during the day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ym typeface="Wingdings 3" panose="05040102010807070707" pitchFamily="18" charset="2"/>
              </a:rPr>
              <a:t>  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endParaRPr sz="1600" dirty="0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ED58CC9-DB32-AFFC-19E9-CF2ADAACDD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5002" y="1029484"/>
            <a:ext cx="2190388" cy="1462968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Google Shape;7934;p54">
            <a:extLst>
              <a:ext uri="{FF2B5EF4-FFF2-40B4-BE49-F238E27FC236}">
                <a16:creationId xmlns:a16="http://schemas.microsoft.com/office/drawing/2014/main" id="{C57D34EF-F7F2-47C5-68FA-3DAF2621C825}"/>
              </a:ext>
            </a:extLst>
          </p:cNvPr>
          <p:cNvSpPr/>
          <p:nvPr/>
        </p:nvSpPr>
        <p:spPr>
          <a:xfrm>
            <a:off x="3712767" y="2923673"/>
            <a:ext cx="4852616" cy="150374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  <a:sym typeface="Wingdings 3" panose="05040102010807070707" pitchFamily="18" charset="2"/>
              </a:rPr>
              <a:t>4. I have the flu.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ym typeface="Wingdings 3" panose="05040102010807070707" pitchFamily="18" charset="2"/>
              </a:rPr>
              <a:t>  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endParaRPr sz="1600" dirty="0"/>
          </a:p>
        </p:txBody>
      </p:sp>
      <p:pic>
        <p:nvPicPr>
          <p:cNvPr id="4100" name="Picture 4">
            <a:extLst>
              <a:ext uri="{FF2B5EF4-FFF2-40B4-BE49-F238E27FC236}">
                <a16:creationId xmlns:a16="http://schemas.microsoft.com/office/drawing/2014/main" id="{8B30ECB1-9110-9389-87C4-16E11A246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2872" y="2571750"/>
            <a:ext cx="1607408" cy="2076556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6B5231-62DC-2617-E607-B4E7BFAB943D}"/>
              </a:ext>
            </a:extLst>
          </p:cNvPr>
          <p:cNvSpPr txBox="1"/>
          <p:nvPr/>
        </p:nvSpPr>
        <p:spPr>
          <a:xfrm>
            <a:off x="1387931" y="1520050"/>
            <a:ext cx="40446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Get enough sleep, 7 - 8 hours a day.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7FA084-978A-B028-A102-7277F56CC2E7}"/>
              </a:ext>
            </a:extLst>
          </p:cNvPr>
          <p:cNvSpPr txBox="1"/>
          <p:nvPr/>
        </p:nvSpPr>
        <p:spPr>
          <a:xfrm>
            <a:off x="1387931" y="1910453"/>
            <a:ext cx="27895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Don't go to bed too late.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BF7425-3AB9-0B26-9D3B-08BCBBFC4D0B}"/>
              </a:ext>
            </a:extLst>
          </p:cNvPr>
          <p:cNvSpPr txBox="1"/>
          <p:nvPr/>
        </p:nvSpPr>
        <p:spPr>
          <a:xfrm>
            <a:off x="4037855" y="3432512"/>
            <a:ext cx="3203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Keep warm and stay in bed.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4D2605-BD40-D865-0DAD-DC76EDA1896D}"/>
              </a:ext>
            </a:extLst>
          </p:cNvPr>
          <p:cNvSpPr txBox="1"/>
          <p:nvPr/>
        </p:nvSpPr>
        <p:spPr>
          <a:xfrm>
            <a:off x="4033373" y="3798797"/>
            <a:ext cx="45320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Drink plenty of water and eat light food. </a:t>
            </a: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D3069BEC-93D3-3632-6043-41ACABB1AE12}"/>
              </a:ext>
            </a:extLst>
          </p:cNvPr>
          <p:cNvSpPr txBox="1">
            <a:spLocks/>
          </p:cNvSpPr>
          <p:nvPr/>
        </p:nvSpPr>
        <p:spPr>
          <a:xfrm>
            <a:off x="953146" y="438511"/>
            <a:ext cx="7733653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ans"/>
              <a:buNone/>
              <a:defRPr sz="30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r>
              <a:rPr lang="en-US" sz="2800"/>
              <a:t>Some suggested tips.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260472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" grpId="0" animBg="1"/>
      <p:bldP spid="3" grpId="0"/>
      <p:bldP spid="4" grpId="0"/>
      <p:bldP spid="5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" name="Google Shape;5775;p30"/>
          <p:cNvSpPr/>
          <p:nvPr/>
        </p:nvSpPr>
        <p:spPr>
          <a:xfrm>
            <a:off x="1920522" y="3077336"/>
            <a:ext cx="2724791" cy="70518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6" name="Google Shape;5776;p30"/>
          <p:cNvSpPr txBox="1">
            <a:spLocks noGrp="1"/>
          </p:cNvSpPr>
          <p:nvPr>
            <p:ph type="subTitle" idx="1"/>
          </p:nvPr>
        </p:nvSpPr>
        <p:spPr>
          <a:xfrm>
            <a:off x="1969797" y="3136830"/>
            <a:ext cx="2626200" cy="5862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/>
              <a:t>Lesson 5: Skills 1 </a:t>
            </a:r>
            <a:endParaRPr sz="2800" b="1" dirty="0"/>
          </a:p>
        </p:txBody>
      </p:sp>
      <p:grpSp>
        <p:nvGrpSpPr>
          <p:cNvPr id="5777" name="Google Shape;5777;p30"/>
          <p:cNvGrpSpPr/>
          <p:nvPr/>
        </p:nvGrpSpPr>
        <p:grpSpPr>
          <a:xfrm>
            <a:off x="2985384" y="264833"/>
            <a:ext cx="1777903" cy="386479"/>
            <a:chOff x="2582365" y="367250"/>
            <a:chExt cx="2052058" cy="446075"/>
          </a:xfrm>
        </p:grpSpPr>
        <p:sp>
          <p:nvSpPr>
            <p:cNvPr id="5778" name="Google Shape;5778;p30"/>
            <p:cNvSpPr/>
            <p:nvPr/>
          </p:nvSpPr>
          <p:spPr>
            <a:xfrm>
              <a:off x="2582365" y="368052"/>
              <a:ext cx="2052058" cy="445272"/>
            </a:xfrm>
            <a:custGeom>
              <a:avLst/>
              <a:gdLst/>
              <a:ahLst/>
              <a:cxnLst/>
              <a:rect l="l" t="t" r="r" b="b"/>
              <a:pathLst>
                <a:path w="117647" h="25528" extrusionOk="0">
                  <a:moveTo>
                    <a:pt x="230" y="0"/>
                  </a:moveTo>
                  <a:lnTo>
                    <a:pt x="1468" y="2750"/>
                  </a:lnTo>
                  <a:lnTo>
                    <a:pt x="93" y="5729"/>
                  </a:lnTo>
                  <a:lnTo>
                    <a:pt x="1284" y="8845"/>
                  </a:lnTo>
                  <a:lnTo>
                    <a:pt x="368" y="11641"/>
                  </a:lnTo>
                  <a:lnTo>
                    <a:pt x="1926" y="12558"/>
                  </a:lnTo>
                  <a:lnTo>
                    <a:pt x="368" y="13841"/>
                  </a:lnTo>
                  <a:lnTo>
                    <a:pt x="1926" y="17370"/>
                  </a:lnTo>
                  <a:lnTo>
                    <a:pt x="1" y="18470"/>
                  </a:lnTo>
                  <a:lnTo>
                    <a:pt x="1" y="18745"/>
                  </a:lnTo>
                  <a:lnTo>
                    <a:pt x="1605" y="19386"/>
                  </a:lnTo>
                  <a:lnTo>
                    <a:pt x="1" y="20395"/>
                  </a:lnTo>
                  <a:lnTo>
                    <a:pt x="1" y="21540"/>
                  </a:lnTo>
                  <a:lnTo>
                    <a:pt x="1284" y="23648"/>
                  </a:lnTo>
                  <a:lnTo>
                    <a:pt x="184" y="25436"/>
                  </a:lnTo>
                  <a:lnTo>
                    <a:pt x="138" y="25527"/>
                  </a:lnTo>
                  <a:lnTo>
                    <a:pt x="117097" y="25527"/>
                  </a:lnTo>
                  <a:lnTo>
                    <a:pt x="115813" y="22686"/>
                  </a:lnTo>
                  <a:lnTo>
                    <a:pt x="117234" y="19753"/>
                  </a:lnTo>
                  <a:lnTo>
                    <a:pt x="115997" y="16591"/>
                  </a:lnTo>
                  <a:lnTo>
                    <a:pt x="116913" y="13795"/>
                  </a:lnTo>
                  <a:lnTo>
                    <a:pt x="115355" y="12878"/>
                  </a:lnTo>
                  <a:lnTo>
                    <a:pt x="116913" y="11595"/>
                  </a:lnTo>
                  <a:lnTo>
                    <a:pt x="115355" y="8066"/>
                  </a:lnTo>
                  <a:lnTo>
                    <a:pt x="117601" y="6829"/>
                  </a:lnTo>
                  <a:lnTo>
                    <a:pt x="115676" y="6050"/>
                  </a:lnTo>
                  <a:lnTo>
                    <a:pt x="117647" y="4858"/>
                  </a:lnTo>
                  <a:lnTo>
                    <a:pt x="117647" y="4446"/>
                  </a:lnTo>
                  <a:lnTo>
                    <a:pt x="115997" y="1788"/>
                  </a:lnTo>
                  <a:lnTo>
                    <a:pt x="1170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0"/>
            <p:cNvSpPr/>
            <p:nvPr/>
          </p:nvSpPr>
          <p:spPr>
            <a:xfrm>
              <a:off x="4583249" y="776922"/>
              <a:ext cx="41583" cy="35600"/>
            </a:xfrm>
            <a:custGeom>
              <a:avLst/>
              <a:gdLst/>
              <a:ahLst/>
              <a:cxnLst/>
              <a:rect l="l" t="t" r="r" b="b"/>
              <a:pathLst>
                <a:path w="2384" h="2041" extrusionOk="0">
                  <a:moveTo>
                    <a:pt x="1129" y="0"/>
                  </a:moveTo>
                  <a:cubicBezTo>
                    <a:pt x="935" y="0"/>
                    <a:pt x="702" y="121"/>
                    <a:pt x="642" y="299"/>
                  </a:cubicBezTo>
                  <a:cubicBezTo>
                    <a:pt x="505" y="803"/>
                    <a:pt x="321" y="1399"/>
                    <a:pt x="46" y="1949"/>
                  </a:cubicBezTo>
                  <a:cubicBezTo>
                    <a:pt x="46" y="1995"/>
                    <a:pt x="0" y="1995"/>
                    <a:pt x="0" y="2041"/>
                  </a:cubicBezTo>
                  <a:lnTo>
                    <a:pt x="2384" y="2041"/>
                  </a:lnTo>
                  <a:lnTo>
                    <a:pt x="1375" y="437"/>
                  </a:lnTo>
                  <a:cubicBezTo>
                    <a:pt x="1375" y="391"/>
                    <a:pt x="1375" y="299"/>
                    <a:pt x="1375" y="253"/>
                  </a:cubicBezTo>
                  <a:cubicBezTo>
                    <a:pt x="1375" y="207"/>
                    <a:pt x="1375" y="162"/>
                    <a:pt x="1375" y="116"/>
                  </a:cubicBezTo>
                  <a:cubicBezTo>
                    <a:pt x="1327" y="35"/>
                    <a:pt x="123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0"/>
            <p:cNvSpPr/>
            <p:nvPr/>
          </p:nvSpPr>
          <p:spPr>
            <a:xfrm>
              <a:off x="4373014" y="777114"/>
              <a:ext cx="25588" cy="36211"/>
            </a:xfrm>
            <a:custGeom>
              <a:avLst/>
              <a:gdLst/>
              <a:ahLst/>
              <a:cxnLst/>
              <a:rect l="l" t="t" r="r" b="b"/>
              <a:pathLst>
                <a:path w="1467" h="2076" extrusionOk="0">
                  <a:moveTo>
                    <a:pt x="520" y="1"/>
                  </a:moveTo>
                  <a:cubicBezTo>
                    <a:pt x="309" y="1"/>
                    <a:pt x="46" y="118"/>
                    <a:pt x="46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688" y="2030"/>
                    <a:pt x="733" y="2075"/>
                    <a:pt x="733" y="2075"/>
                  </a:cubicBezTo>
                  <a:cubicBezTo>
                    <a:pt x="733" y="2075"/>
                    <a:pt x="733" y="2030"/>
                    <a:pt x="733" y="2030"/>
                  </a:cubicBezTo>
                  <a:lnTo>
                    <a:pt x="1467" y="2030"/>
                  </a:lnTo>
                  <a:cubicBezTo>
                    <a:pt x="1283" y="1617"/>
                    <a:pt x="1146" y="1205"/>
                    <a:pt x="1008" y="792"/>
                  </a:cubicBezTo>
                  <a:cubicBezTo>
                    <a:pt x="917" y="609"/>
                    <a:pt x="871" y="380"/>
                    <a:pt x="779" y="151"/>
                  </a:cubicBezTo>
                  <a:cubicBezTo>
                    <a:pt x="762" y="46"/>
                    <a:pt x="651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0"/>
            <p:cNvSpPr/>
            <p:nvPr/>
          </p:nvSpPr>
          <p:spPr>
            <a:xfrm>
              <a:off x="4196339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1155" y="1"/>
                  </a:moveTo>
                  <a:cubicBezTo>
                    <a:pt x="956" y="1"/>
                    <a:pt x="715" y="129"/>
                    <a:pt x="688" y="288"/>
                  </a:cubicBezTo>
                  <a:cubicBezTo>
                    <a:pt x="551" y="792"/>
                    <a:pt x="322" y="1388"/>
                    <a:pt x="47" y="1938"/>
                  </a:cubicBezTo>
                  <a:cubicBezTo>
                    <a:pt x="47" y="1984"/>
                    <a:pt x="47" y="1984"/>
                    <a:pt x="1" y="2030"/>
                  </a:cubicBezTo>
                  <a:lnTo>
                    <a:pt x="1467" y="2030"/>
                  </a:lnTo>
                  <a:cubicBezTo>
                    <a:pt x="1376" y="1434"/>
                    <a:pt x="1376" y="838"/>
                    <a:pt x="1421" y="242"/>
                  </a:cubicBezTo>
                  <a:cubicBezTo>
                    <a:pt x="1421" y="69"/>
                    <a:pt x="129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0"/>
            <p:cNvSpPr/>
            <p:nvPr/>
          </p:nvSpPr>
          <p:spPr>
            <a:xfrm>
              <a:off x="3986104" y="777114"/>
              <a:ext cx="26391" cy="36211"/>
            </a:xfrm>
            <a:custGeom>
              <a:avLst/>
              <a:gdLst/>
              <a:ahLst/>
              <a:cxnLst/>
              <a:rect l="l" t="t" r="r" b="b"/>
              <a:pathLst>
                <a:path w="1513" h="2076" extrusionOk="0">
                  <a:moveTo>
                    <a:pt x="546" y="1"/>
                  </a:moveTo>
                  <a:cubicBezTo>
                    <a:pt x="337" y="1"/>
                    <a:pt x="92" y="118"/>
                    <a:pt x="92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734" y="2030"/>
                    <a:pt x="734" y="2075"/>
                    <a:pt x="734" y="2075"/>
                  </a:cubicBezTo>
                  <a:cubicBezTo>
                    <a:pt x="734" y="2075"/>
                    <a:pt x="734" y="2030"/>
                    <a:pt x="734" y="2030"/>
                  </a:cubicBezTo>
                  <a:lnTo>
                    <a:pt x="1513" y="2030"/>
                  </a:lnTo>
                  <a:cubicBezTo>
                    <a:pt x="1330" y="1617"/>
                    <a:pt x="1146" y="1205"/>
                    <a:pt x="1009" y="792"/>
                  </a:cubicBezTo>
                  <a:cubicBezTo>
                    <a:pt x="917" y="609"/>
                    <a:pt x="871" y="380"/>
                    <a:pt x="825" y="151"/>
                  </a:cubicBezTo>
                  <a:cubicBezTo>
                    <a:pt x="790" y="46"/>
                    <a:pt x="675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0"/>
            <p:cNvSpPr/>
            <p:nvPr/>
          </p:nvSpPr>
          <p:spPr>
            <a:xfrm>
              <a:off x="3810231" y="777114"/>
              <a:ext cx="24803" cy="36211"/>
            </a:xfrm>
            <a:custGeom>
              <a:avLst/>
              <a:gdLst/>
              <a:ahLst/>
              <a:cxnLst/>
              <a:rect l="l" t="t" r="r" b="b"/>
              <a:pathLst>
                <a:path w="1422" h="2076" extrusionOk="0">
                  <a:moveTo>
                    <a:pt x="1123" y="1"/>
                  </a:moveTo>
                  <a:cubicBezTo>
                    <a:pt x="933" y="1"/>
                    <a:pt x="696" y="129"/>
                    <a:pt x="642" y="288"/>
                  </a:cubicBezTo>
                  <a:cubicBezTo>
                    <a:pt x="505" y="792"/>
                    <a:pt x="276" y="1388"/>
                    <a:pt x="47" y="1938"/>
                  </a:cubicBezTo>
                  <a:cubicBezTo>
                    <a:pt x="1" y="1984"/>
                    <a:pt x="1" y="1984"/>
                    <a:pt x="1" y="2030"/>
                  </a:cubicBezTo>
                  <a:lnTo>
                    <a:pt x="688" y="2030"/>
                  </a:lnTo>
                  <a:cubicBezTo>
                    <a:pt x="688" y="2030"/>
                    <a:pt x="688" y="2075"/>
                    <a:pt x="688" y="2075"/>
                  </a:cubicBezTo>
                  <a:cubicBezTo>
                    <a:pt x="688" y="2075"/>
                    <a:pt x="734" y="2030"/>
                    <a:pt x="734" y="2030"/>
                  </a:cubicBezTo>
                  <a:lnTo>
                    <a:pt x="1422" y="2030"/>
                  </a:lnTo>
                  <a:cubicBezTo>
                    <a:pt x="1376" y="1434"/>
                    <a:pt x="1376" y="838"/>
                    <a:pt x="1376" y="242"/>
                  </a:cubicBezTo>
                  <a:cubicBezTo>
                    <a:pt x="1376" y="69"/>
                    <a:pt x="1262" y="1"/>
                    <a:pt x="1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0"/>
            <p:cNvSpPr/>
            <p:nvPr/>
          </p:nvSpPr>
          <p:spPr>
            <a:xfrm>
              <a:off x="3599996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500" y="1"/>
                  </a:moveTo>
                  <a:cubicBezTo>
                    <a:pt x="291" y="1"/>
                    <a:pt x="46" y="118"/>
                    <a:pt x="46" y="288"/>
                  </a:cubicBezTo>
                  <a:cubicBezTo>
                    <a:pt x="46" y="884"/>
                    <a:pt x="46" y="1434"/>
                    <a:pt x="1" y="2030"/>
                  </a:cubicBezTo>
                  <a:lnTo>
                    <a:pt x="1467" y="2030"/>
                  </a:lnTo>
                  <a:cubicBezTo>
                    <a:pt x="1284" y="1617"/>
                    <a:pt x="1100" y="1205"/>
                    <a:pt x="963" y="792"/>
                  </a:cubicBezTo>
                  <a:cubicBezTo>
                    <a:pt x="917" y="609"/>
                    <a:pt x="825" y="380"/>
                    <a:pt x="780" y="151"/>
                  </a:cubicBezTo>
                  <a:cubicBezTo>
                    <a:pt x="745" y="46"/>
                    <a:pt x="629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0"/>
            <p:cNvSpPr/>
            <p:nvPr/>
          </p:nvSpPr>
          <p:spPr>
            <a:xfrm>
              <a:off x="3368866" y="801743"/>
              <a:ext cx="19309" cy="10779"/>
            </a:xfrm>
            <a:custGeom>
              <a:avLst/>
              <a:gdLst/>
              <a:ahLst/>
              <a:cxnLst/>
              <a:rect l="l" t="t" r="r" b="b"/>
              <a:pathLst>
                <a:path w="1107" h="618" extrusionOk="0">
                  <a:moveTo>
                    <a:pt x="563" y="1"/>
                  </a:moveTo>
                  <a:cubicBezTo>
                    <a:pt x="321" y="1"/>
                    <a:pt x="0" y="206"/>
                    <a:pt x="98" y="434"/>
                  </a:cubicBezTo>
                  <a:cubicBezTo>
                    <a:pt x="144" y="480"/>
                    <a:pt x="190" y="572"/>
                    <a:pt x="236" y="618"/>
                  </a:cubicBezTo>
                  <a:lnTo>
                    <a:pt x="1107" y="618"/>
                  </a:lnTo>
                  <a:cubicBezTo>
                    <a:pt x="969" y="434"/>
                    <a:pt x="877" y="297"/>
                    <a:pt x="786" y="114"/>
                  </a:cubicBezTo>
                  <a:cubicBezTo>
                    <a:pt x="746" y="34"/>
                    <a:pt x="661" y="1"/>
                    <a:pt x="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0"/>
            <p:cNvSpPr/>
            <p:nvPr/>
          </p:nvSpPr>
          <p:spPr>
            <a:xfrm>
              <a:off x="3414530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28" y="1"/>
                  </a:moveTo>
                  <a:cubicBezTo>
                    <a:pt x="1437" y="1"/>
                    <a:pt x="1200" y="129"/>
                    <a:pt x="1147" y="288"/>
                  </a:cubicBezTo>
                  <a:cubicBezTo>
                    <a:pt x="1009" y="792"/>
                    <a:pt x="780" y="1388"/>
                    <a:pt x="551" y="1938"/>
                  </a:cubicBezTo>
                  <a:cubicBezTo>
                    <a:pt x="413" y="2259"/>
                    <a:pt x="230" y="2580"/>
                    <a:pt x="1" y="2901"/>
                  </a:cubicBezTo>
                  <a:lnTo>
                    <a:pt x="2155" y="2901"/>
                  </a:lnTo>
                  <a:cubicBezTo>
                    <a:pt x="2109" y="2855"/>
                    <a:pt x="2109" y="2763"/>
                    <a:pt x="2109" y="2717"/>
                  </a:cubicBezTo>
                  <a:cubicBezTo>
                    <a:pt x="1880" y="1892"/>
                    <a:pt x="1880" y="1067"/>
                    <a:pt x="1880" y="243"/>
                  </a:cubicBezTo>
                  <a:cubicBezTo>
                    <a:pt x="1880" y="69"/>
                    <a:pt x="1766" y="1"/>
                    <a:pt x="1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0"/>
            <p:cNvSpPr/>
            <p:nvPr/>
          </p:nvSpPr>
          <p:spPr>
            <a:xfrm>
              <a:off x="320989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684" y="1"/>
                  </a:moveTo>
                  <a:cubicBezTo>
                    <a:pt x="475" y="1"/>
                    <a:pt x="230" y="118"/>
                    <a:pt x="230" y="288"/>
                  </a:cubicBezTo>
                  <a:cubicBezTo>
                    <a:pt x="230" y="1067"/>
                    <a:pt x="230" y="1801"/>
                    <a:pt x="92" y="2580"/>
                  </a:cubicBezTo>
                  <a:cubicBezTo>
                    <a:pt x="92" y="2671"/>
                    <a:pt x="46" y="2809"/>
                    <a:pt x="1" y="2901"/>
                  </a:cubicBezTo>
                  <a:lnTo>
                    <a:pt x="2200" y="2901"/>
                  </a:lnTo>
                  <a:cubicBezTo>
                    <a:pt x="1742" y="2305"/>
                    <a:pt x="1421" y="1526"/>
                    <a:pt x="1192" y="792"/>
                  </a:cubicBezTo>
                  <a:cubicBezTo>
                    <a:pt x="1100" y="609"/>
                    <a:pt x="1009" y="380"/>
                    <a:pt x="963" y="151"/>
                  </a:cubicBezTo>
                  <a:cubicBezTo>
                    <a:pt x="928" y="46"/>
                    <a:pt x="813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0"/>
            <p:cNvSpPr/>
            <p:nvPr/>
          </p:nvSpPr>
          <p:spPr>
            <a:xfrm>
              <a:off x="3274641" y="801900"/>
              <a:ext cx="17722" cy="10622"/>
            </a:xfrm>
            <a:custGeom>
              <a:avLst/>
              <a:gdLst/>
              <a:ahLst/>
              <a:cxnLst/>
              <a:rect l="l" t="t" r="r" b="b"/>
              <a:pathLst>
                <a:path w="1016" h="609" extrusionOk="0">
                  <a:moveTo>
                    <a:pt x="655" y="0"/>
                  </a:moveTo>
                  <a:cubicBezTo>
                    <a:pt x="486" y="0"/>
                    <a:pt x="294" y="69"/>
                    <a:pt x="230" y="196"/>
                  </a:cubicBezTo>
                  <a:cubicBezTo>
                    <a:pt x="138" y="334"/>
                    <a:pt x="92" y="471"/>
                    <a:pt x="1" y="609"/>
                  </a:cubicBezTo>
                  <a:lnTo>
                    <a:pt x="734" y="609"/>
                  </a:lnTo>
                  <a:cubicBezTo>
                    <a:pt x="826" y="517"/>
                    <a:pt x="872" y="379"/>
                    <a:pt x="917" y="288"/>
                  </a:cubicBezTo>
                  <a:cubicBezTo>
                    <a:pt x="1016" y="91"/>
                    <a:pt x="851" y="0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0"/>
            <p:cNvSpPr/>
            <p:nvPr/>
          </p:nvSpPr>
          <p:spPr>
            <a:xfrm>
              <a:off x="3027638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46" y="1"/>
                  </a:moveTo>
                  <a:cubicBezTo>
                    <a:pt x="1452" y="1"/>
                    <a:pt x="1199" y="129"/>
                    <a:pt x="1146" y="288"/>
                  </a:cubicBezTo>
                  <a:cubicBezTo>
                    <a:pt x="1009" y="792"/>
                    <a:pt x="825" y="1388"/>
                    <a:pt x="550" y="1938"/>
                  </a:cubicBezTo>
                  <a:cubicBezTo>
                    <a:pt x="413" y="2259"/>
                    <a:pt x="229" y="2580"/>
                    <a:pt x="0" y="2901"/>
                  </a:cubicBezTo>
                  <a:lnTo>
                    <a:pt x="2154" y="2901"/>
                  </a:lnTo>
                  <a:cubicBezTo>
                    <a:pt x="2154" y="2855"/>
                    <a:pt x="2108" y="2763"/>
                    <a:pt x="2108" y="2717"/>
                  </a:cubicBezTo>
                  <a:cubicBezTo>
                    <a:pt x="1879" y="1892"/>
                    <a:pt x="1879" y="1067"/>
                    <a:pt x="1879" y="243"/>
                  </a:cubicBezTo>
                  <a:cubicBezTo>
                    <a:pt x="1899" y="69"/>
                    <a:pt x="1788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0"/>
            <p:cNvSpPr/>
            <p:nvPr/>
          </p:nvSpPr>
          <p:spPr>
            <a:xfrm>
              <a:off x="2982182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2" y="1"/>
                    <a:pt x="1" y="206"/>
                    <a:pt x="131" y="434"/>
                  </a:cubicBezTo>
                  <a:cubicBezTo>
                    <a:pt x="177" y="480"/>
                    <a:pt x="177" y="572"/>
                    <a:pt x="223" y="618"/>
                  </a:cubicBezTo>
                  <a:lnTo>
                    <a:pt x="1094" y="618"/>
                  </a:lnTo>
                  <a:cubicBezTo>
                    <a:pt x="1002" y="434"/>
                    <a:pt x="865" y="297"/>
                    <a:pt x="773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0"/>
            <p:cNvSpPr/>
            <p:nvPr/>
          </p:nvSpPr>
          <p:spPr>
            <a:xfrm>
              <a:off x="2595290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1" y="1"/>
                    <a:pt x="0" y="206"/>
                    <a:pt x="131" y="434"/>
                  </a:cubicBezTo>
                  <a:cubicBezTo>
                    <a:pt x="177" y="480"/>
                    <a:pt x="222" y="572"/>
                    <a:pt x="222" y="618"/>
                  </a:cubicBezTo>
                  <a:lnTo>
                    <a:pt x="1093" y="618"/>
                  </a:lnTo>
                  <a:cubicBezTo>
                    <a:pt x="1002" y="434"/>
                    <a:pt x="910" y="297"/>
                    <a:pt x="772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0"/>
            <p:cNvSpPr/>
            <p:nvPr/>
          </p:nvSpPr>
          <p:spPr>
            <a:xfrm>
              <a:off x="2641530" y="761922"/>
              <a:ext cx="36786" cy="50601"/>
            </a:xfrm>
            <a:custGeom>
              <a:avLst/>
              <a:gdLst/>
              <a:ahLst/>
              <a:cxnLst/>
              <a:rect l="l" t="t" r="r" b="b"/>
              <a:pathLst>
                <a:path w="2109" h="2901" extrusionOk="0">
                  <a:moveTo>
                    <a:pt x="1613" y="1"/>
                  </a:moveTo>
                  <a:cubicBezTo>
                    <a:pt x="1414" y="1"/>
                    <a:pt x="1173" y="129"/>
                    <a:pt x="1146" y="288"/>
                  </a:cubicBezTo>
                  <a:cubicBezTo>
                    <a:pt x="1009" y="792"/>
                    <a:pt x="779" y="1388"/>
                    <a:pt x="505" y="1938"/>
                  </a:cubicBezTo>
                  <a:cubicBezTo>
                    <a:pt x="367" y="2259"/>
                    <a:pt x="184" y="2580"/>
                    <a:pt x="0" y="2901"/>
                  </a:cubicBezTo>
                  <a:lnTo>
                    <a:pt x="2109" y="2901"/>
                  </a:lnTo>
                  <a:cubicBezTo>
                    <a:pt x="2109" y="2855"/>
                    <a:pt x="2063" y="2763"/>
                    <a:pt x="2063" y="2717"/>
                  </a:cubicBezTo>
                  <a:cubicBezTo>
                    <a:pt x="1834" y="1892"/>
                    <a:pt x="1834" y="1067"/>
                    <a:pt x="1879" y="243"/>
                  </a:cubicBezTo>
                  <a:cubicBezTo>
                    <a:pt x="1879" y="69"/>
                    <a:pt x="1757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0"/>
            <p:cNvSpPr/>
            <p:nvPr/>
          </p:nvSpPr>
          <p:spPr>
            <a:xfrm>
              <a:off x="282298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704" y="1"/>
                  </a:moveTo>
                  <a:cubicBezTo>
                    <a:pt x="493" y="1"/>
                    <a:pt x="230" y="118"/>
                    <a:pt x="230" y="288"/>
                  </a:cubicBezTo>
                  <a:cubicBezTo>
                    <a:pt x="276" y="1067"/>
                    <a:pt x="276" y="1801"/>
                    <a:pt x="92" y="2580"/>
                  </a:cubicBezTo>
                  <a:cubicBezTo>
                    <a:pt x="92" y="2671"/>
                    <a:pt x="47" y="2809"/>
                    <a:pt x="1" y="2901"/>
                  </a:cubicBezTo>
                  <a:lnTo>
                    <a:pt x="2201" y="2901"/>
                  </a:lnTo>
                  <a:cubicBezTo>
                    <a:pt x="1742" y="2305"/>
                    <a:pt x="1422" y="1526"/>
                    <a:pt x="1192" y="792"/>
                  </a:cubicBezTo>
                  <a:cubicBezTo>
                    <a:pt x="1101" y="609"/>
                    <a:pt x="1055" y="380"/>
                    <a:pt x="963" y="151"/>
                  </a:cubicBezTo>
                  <a:cubicBezTo>
                    <a:pt x="946" y="46"/>
                    <a:pt x="835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0"/>
            <p:cNvSpPr/>
            <p:nvPr/>
          </p:nvSpPr>
          <p:spPr>
            <a:xfrm>
              <a:off x="2887749" y="801900"/>
              <a:ext cx="18140" cy="10622"/>
            </a:xfrm>
            <a:custGeom>
              <a:avLst/>
              <a:gdLst/>
              <a:ahLst/>
              <a:cxnLst/>
              <a:rect l="l" t="t" r="r" b="b"/>
              <a:pathLst>
                <a:path w="1040" h="609" extrusionOk="0">
                  <a:moveTo>
                    <a:pt x="689" y="0"/>
                  </a:moveTo>
                  <a:cubicBezTo>
                    <a:pt x="518" y="0"/>
                    <a:pt x="314" y="69"/>
                    <a:pt x="229" y="196"/>
                  </a:cubicBezTo>
                  <a:cubicBezTo>
                    <a:pt x="183" y="334"/>
                    <a:pt x="92" y="471"/>
                    <a:pt x="0" y="609"/>
                  </a:cubicBezTo>
                  <a:lnTo>
                    <a:pt x="733" y="609"/>
                  </a:lnTo>
                  <a:cubicBezTo>
                    <a:pt x="825" y="517"/>
                    <a:pt x="871" y="379"/>
                    <a:pt x="917" y="288"/>
                  </a:cubicBezTo>
                  <a:cubicBezTo>
                    <a:pt x="1039" y="91"/>
                    <a:pt x="886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0"/>
            <p:cNvSpPr/>
            <p:nvPr/>
          </p:nvSpPr>
          <p:spPr>
            <a:xfrm>
              <a:off x="443388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65" y="1"/>
                  </a:moveTo>
                  <a:cubicBezTo>
                    <a:pt x="4066" y="1"/>
                    <a:pt x="3824" y="125"/>
                    <a:pt x="3797" y="312"/>
                  </a:cubicBezTo>
                  <a:cubicBezTo>
                    <a:pt x="3660" y="816"/>
                    <a:pt x="3430" y="1411"/>
                    <a:pt x="3156" y="1961"/>
                  </a:cubicBezTo>
                  <a:cubicBezTo>
                    <a:pt x="2972" y="2328"/>
                    <a:pt x="2789" y="2741"/>
                    <a:pt x="2514" y="3061"/>
                  </a:cubicBezTo>
                  <a:cubicBezTo>
                    <a:pt x="2376" y="3245"/>
                    <a:pt x="2285" y="3336"/>
                    <a:pt x="2101" y="3474"/>
                  </a:cubicBezTo>
                  <a:cubicBezTo>
                    <a:pt x="2147" y="3474"/>
                    <a:pt x="1964" y="3520"/>
                    <a:pt x="2010" y="3520"/>
                  </a:cubicBezTo>
                  <a:lnTo>
                    <a:pt x="1872" y="3520"/>
                  </a:lnTo>
                  <a:cubicBezTo>
                    <a:pt x="1735" y="3520"/>
                    <a:pt x="1551" y="3428"/>
                    <a:pt x="1414" y="3290"/>
                  </a:cubicBezTo>
                  <a:cubicBezTo>
                    <a:pt x="1139" y="3016"/>
                    <a:pt x="956" y="2695"/>
                    <a:pt x="772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772" y="3840"/>
                    <a:pt x="1414" y="4024"/>
                  </a:cubicBezTo>
                  <a:cubicBezTo>
                    <a:pt x="1519" y="4055"/>
                    <a:pt x="1627" y="4070"/>
                    <a:pt x="1734" y="4070"/>
                  </a:cubicBezTo>
                  <a:cubicBezTo>
                    <a:pt x="2096" y="4070"/>
                    <a:pt x="2460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9"/>
                    <a:pt x="4210" y="3657"/>
                    <a:pt x="4576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0" y="3894"/>
                    <a:pt x="6226" y="3657"/>
                  </a:cubicBezTo>
                  <a:cubicBezTo>
                    <a:pt x="6364" y="3565"/>
                    <a:pt x="6455" y="3474"/>
                    <a:pt x="6593" y="3336"/>
                  </a:cubicBezTo>
                  <a:cubicBezTo>
                    <a:pt x="6684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0" y="2979"/>
                  </a:cubicBezTo>
                  <a:cubicBezTo>
                    <a:pt x="6197" y="2979"/>
                    <a:pt x="6050" y="3054"/>
                    <a:pt x="5951" y="3153"/>
                  </a:cubicBezTo>
                  <a:cubicBezTo>
                    <a:pt x="5951" y="3153"/>
                    <a:pt x="5951" y="3199"/>
                    <a:pt x="5905" y="3199"/>
                  </a:cubicBezTo>
                  <a:cubicBezTo>
                    <a:pt x="5905" y="3199"/>
                    <a:pt x="5859" y="3245"/>
                    <a:pt x="5859" y="3245"/>
                  </a:cubicBezTo>
                  <a:cubicBezTo>
                    <a:pt x="5859" y="3290"/>
                    <a:pt x="5859" y="3290"/>
                    <a:pt x="5814" y="3290"/>
                  </a:cubicBezTo>
                  <a:cubicBezTo>
                    <a:pt x="5768" y="3336"/>
                    <a:pt x="5676" y="3382"/>
                    <a:pt x="5630" y="3428"/>
                  </a:cubicBezTo>
                  <a:cubicBezTo>
                    <a:pt x="5584" y="3474"/>
                    <a:pt x="5584" y="3474"/>
                    <a:pt x="5584" y="3474"/>
                  </a:cubicBezTo>
                  <a:lnTo>
                    <a:pt x="5539" y="3474"/>
                  </a:lnTo>
                  <a:cubicBezTo>
                    <a:pt x="5493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5" y="3016"/>
                    <a:pt x="4714" y="2695"/>
                  </a:cubicBezTo>
                  <a:cubicBezTo>
                    <a:pt x="4485" y="1916"/>
                    <a:pt x="4485" y="1045"/>
                    <a:pt x="4530" y="220"/>
                  </a:cubicBezTo>
                  <a:cubicBezTo>
                    <a:pt x="4530" y="66"/>
                    <a:pt x="4409" y="1"/>
                    <a:pt x="4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0"/>
            <p:cNvSpPr/>
            <p:nvPr/>
          </p:nvSpPr>
          <p:spPr>
            <a:xfrm>
              <a:off x="4239805" y="633458"/>
              <a:ext cx="118138" cy="71479"/>
            </a:xfrm>
            <a:custGeom>
              <a:avLst/>
              <a:gdLst/>
              <a:ahLst/>
              <a:cxnLst/>
              <a:rect l="l" t="t" r="r" b="b"/>
              <a:pathLst>
                <a:path w="6773" h="4098" extrusionOk="0">
                  <a:moveTo>
                    <a:pt x="2713" y="0"/>
                  </a:moveTo>
                  <a:cubicBezTo>
                    <a:pt x="2508" y="0"/>
                    <a:pt x="2275" y="127"/>
                    <a:pt x="2275" y="321"/>
                  </a:cubicBezTo>
                  <a:cubicBezTo>
                    <a:pt x="2275" y="1054"/>
                    <a:pt x="2275" y="1833"/>
                    <a:pt x="2138" y="2566"/>
                  </a:cubicBezTo>
                  <a:cubicBezTo>
                    <a:pt x="2046" y="2933"/>
                    <a:pt x="1954" y="3299"/>
                    <a:pt x="1679" y="3529"/>
                  </a:cubicBezTo>
                  <a:cubicBezTo>
                    <a:pt x="1725" y="3529"/>
                    <a:pt x="1588" y="3574"/>
                    <a:pt x="1679" y="3574"/>
                  </a:cubicBezTo>
                  <a:lnTo>
                    <a:pt x="1496" y="3574"/>
                  </a:lnTo>
                  <a:cubicBezTo>
                    <a:pt x="1358" y="3483"/>
                    <a:pt x="1358" y="3529"/>
                    <a:pt x="1267" y="3437"/>
                  </a:cubicBezTo>
                  <a:cubicBezTo>
                    <a:pt x="1175" y="3391"/>
                    <a:pt x="1129" y="3345"/>
                    <a:pt x="1038" y="3299"/>
                  </a:cubicBezTo>
                  <a:cubicBezTo>
                    <a:pt x="992" y="3254"/>
                    <a:pt x="992" y="3254"/>
                    <a:pt x="946" y="3208"/>
                  </a:cubicBezTo>
                  <a:cubicBezTo>
                    <a:pt x="946" y="3208"/>
                    <a:pt x="900" y="3162"/>
                    <a:pt x="900" y="3162"/>
                  </a:cubicBezTo>
                  <a:cubicBezTo>
                    <a:pt x="900" y="3162"/>
                    <a:pt x="854" y="3116"/>
                    <a:pt x="854" y="3116"/>
                  </a:cubicBezTo>
                  <a:cubicBezTo>
                    <a:pt x="791" y="3041"/>
                    <a:pt x="694" y="3010"/>
                    <a:pt x="591" y="3010"/>
                  </a:cubicBezTo>
                  <a:cubicBezTo>
                    <a:pt x="317" y="3010"/>
                    <a:pt x="1" y="3225"/>
                    <a:pt x="167" y="3391"/>
                  </a:cubicBezTo>
                  <a:cubicBezTo>
                    <a:pt x="396" y="3666"/>
                    <a:pt x="717" y="3941"/>
                    <a:pt x="1083" y="4033"/>
                  </a:cubicBezTo>
                  <a:cubicBezTo>
                    <a:pt x="1217" y="4077"/>
                    <a:pt x="1344" y="4098"/>
                    <a:pt x="1465" y="4098"/>
                  </a:cubicBezTo>
                  <a:cubicBezTo>
                    <a:pt x="2092" y="4098"/>
                    <a:pt x="2541" y="3548"/>
                    <a:pt x="2733" y="2933"/>
                  </a:cubicBezTo>
                  <a:cubicBezTo>
                    <a:pt x="2825" y="2658"/>
                    <a:pt x="2871" y="2383"/>
                    <a:pt x="2917" y="2108"/>
                  </a:cubicBezTo>
                  <a:cubicBezTo>
                    <a:pt x="2962" y="2200"/>
                    <a:pt x="3008" y="2291"/>
                    <a:pt x="3054" y="2383"/>
                  </a:cubicBezTo>
                  <a:cubicBezTo>
                    <a:pt x="3386" y="3130"/>
                    <a:pt x="3981" y="4065"/>
                    <a:pt x="4873" y="4065"/>
                  </a:cubicBezTo>
                  <a:cubicBezTo>
                    <a:pt x="4966" y="4065"/>
                    <a:pt x="5063" y="4054"/>
                    <a:pt x="5162" y="4033"/>
                  </a:cubicBezTo>
                  <a:cubicBezTo>
                    <a:pt x="5896" y="3895"/>
                    <a:pt x="6308" y="3208"/>
                    <a:pt x="6675" y="2612"/>
                  </a:cubicBezTo>
                  <a:cubicBezTo>
                    <a:pt x="6773" y="2416"/>
                    <a:pt x="6608" y="2324"/>
                    <a:pt x="6413" y="2324"/>
                  </a:cubicBezTo>
                  <a:cubicBezTo>
                    <a:pt x="6243" y="2324"/>
                    <a:pt x="6051" y="2393"/>
                    <a:pt x="5987" y="2520"/>
                  </a:cubicBezTo>
                  <a:cubicBezTo>
                    <a:pt x="5804" y="2795"/>
                    <a:pt x="5666" y="3070"/>
                    <a:pt x="5437" y="3299"/>
                  </a:cubicBezTo>
                  <a:cubicBezTo>
                    <a:pt x="5346" y="3345"/>
                    <a:pt x="5300" y="3437"/>
                    <a:pt x="5208" y="3483"/>
                  </a:cubicBezTo>
                  <a:cubicBezTo>
                    <a:pt x="5162" y="3529"/>
                    <a:pt x="5071" y="3529"/>
                    <a:pt x="5071" y="3529"/>
                  </a:cubicBezTo>
                  <a:cubicBezTo>
                    <a:pt x="5040" y="3529"/>
                    <a:pt x="5030" y="3549"/>
                    <a:pt x="4999" y="3549"/>
                  </a:cubicBezTo>
                  <a:cubicBezTo>
                    <a:pt x="4984" y="3549"/>
                    <a:pt x="4964" y="3544"/>
                    <a:pt x="4933" y="3529"/>
                  </a:cubicBezTo>
                  <a:cubicBezTo>
                    <a:pt x="4979" y="3529"/>
                    <a:pt x="4796" y="3483"/>
                    <a:pt x="4796" y="3483"/>
                  </a:cubicBezTo>
                  <a:cubicBezTo>
                    <a:pt x="4612" y="3391"/>
                    <a:pt x="4475" y="3254"/>
                    <a:pt x="4383" y="3116"/>
                  </a:cubicBezTo>
                  <a:cubicBezTo>
                    <a:pt x="3787" y="2475"/>
                    <a:pt x="3467" y="1650"/>
                    <a:pt x="3192" y="825"/>
                  </a:cubicBezTo>
                  <a:cubicBezTo>
                    <a:pt x="3100" y="596"/>
                    <a:pt x="3054" y="412"/>
                    <a:pt x="3008" y="183"/>
                  </a:cubicBezTo>
                  <a:cubicBezTo>
                    <a:pt x="2972" y="56"/>
                    <a:pt x="2849" y="0"/>
                    <a:pt x="2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0"/>
            <p:cNvSpPr/>
            <p:nvPr/>
          </p:nvSpPr>
          <p:spPr>
            <a:xfrm>
              <a:off x="404697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80" y="1"/>
                  </a:moveTo>
                  <a:cubicBezTo>
                    <a:pt x="4089" y="1"/>
                    <a:pt x="3851" y="125"/>
                    <a:pt x="3797" y="312"/>
                  </a:cubicBezTo>
                  <a:cubicBezTo>
                    <a:pt x="3660" y="816"/>
                    <a:pt x="3431" y="1411"/>
                    <a:pt x="3202" y="1961"/>
                  </a:cubicBezTo>
                  <a:cubicBezTo>
                    <a:pt x="3018" y="2328"/>
                    <a:pt x="2789" y="2741"/>
                    <a:pt x="2514" y="3061"/>
                  </a:cubicBezTo>
                  <a:cubicBezTo>
                    <a:pt x="2377" y="3245"/>
                    <a:pt x="2285" y="3336"/>
                    <a:pt x="2148" y="3474"/>
                  </a:cubicBezTo>
                  <a:cubicBezTo>
                    <a:pt x="2148" y="3474"/>
                    <a:pt x="2010" y="3520"/>
                    <a:pt x="2010" y="3520"/>
                  </a:cubicBezTo>
                  <a:lnTo>
                    <a:pt x="1918" y="3520"/>
                  </a:lnTo>
                  <a:cubicBezTo>
                    <a:pt x="1735" y="3520"/>
                    <a:pt x="1598" y="3428"/>
                    <a:pt x="1414" y="3290"/>
                  </a:cubicBezTo>
                  <a:cubicBezTo>
                    <a:pt x="1185" y="3016"/>
                    <a:pt x="956" y="2695"/>
                    <a:pt x="818" y="2374"/>
                  </a:cubicBezTo>
                  <a:cubicBezTo>
                    <a:pt x="766" y="2295"/>
                    <a:pt x="671" y="2261"/>
                    <a:pt x="567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818" y="3840"/>
                    <a:pt x="1414" y="4024"/>
                  </a:cubicBezTo>
                  <a:cubicBezTo>
                    <a:pt x="1519" y="4055"/>
                    <a:pt x="1627" y="4070"/>
                    <a:pt x="1735" y="4070"/>
                  </a:cubicBezTo>
                  <a:cubicBezTo>
                    <a:pt x="2097" y="4070"/>
                    <a:pt x="2461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9"/>
                    <a:pt x="4210" y="3657"/>
                    <a:pt x="4577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1" y="3894"/>
                    <a:pt x="6226" y="3657"/>
                  </a:cubicBezTo>
                  <a:cubicBezTo>
                    <a:pt x="6364" y="3565"/>
                    <a:pt x="6456" y="3474"/>
                    <a:pt x="6593" y="3336"/>
                  </a:cubicBezTo>
                  <a:cubicBezTo>
                    <a:pt x="6685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1" y="2979"/>
                  </a:cubicBezTo>
                  <a:cubicBezTo>
                    <a:pt x="6201" y="2979"/>
                    <a:pt x="6063" y="3054"/>
                    <a:pt x="5997" y="3153"/>
                  </a:cubicBezTo>
                  <a:cubicBezTo>
                    <a:pt x="5951" y="3153"/>
                    <a:pt x="5951" y="3199"/>
                    <a:pt x="5906" y="3199"/>
                  </a:cubicBezTo>
                  <a:cubicBezTo>
                    <a:pt x="5906" y="3199"/>
                    <a:pt x="5906" y="3245"/>
                    <a:pt x="5860" y="3245"/>
                  </a:cubicBezTo>
                  <a:cubicBezTo>
                    <a:pt x="5860" y="3290"/>
                    <a:pt x="5860" y="3290"/>
                    <a:pt x="5814" y="3290"/>
                  </a:cubicBezTo>
                  <a:cubicBezTo>
                    <a:pt x="5768" y="3336"/>
                    <a:pt x="5676" y="3382"/>
                    <a:pt x="5631" y="3428"/>
                  </a:cubicBezTo>
                  <a:cubicBezTo>
                    <a:pt x="5585" y="3474"/>
                    <a:pt x="5585" y="3474"/>
                    <a:pt x="5585" y="3474"/>
                  </a:cubicBezTo>
                  <a:lnTo>
                    <a:pt x="5539" y="3474"/>
                  </a:lnTo>
                  <a:cubicBezTo>
                    <a:pt x="5539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6" y="3016"/>
                    <a:pt x="4714" y="2695"/>
                  </a:cubicBezTo>
                  <a:cubicBezTo>
                    <a:pt x="4531" y="1916"/>
                    <a:pt x="4531" y="1045"/>
                    <a:pt x="4531" y="220"/>
                  </a:cubicBezTo>
                  <a:cubicBezTo>
                    <a:pt x="4531" y="66"/>
                    <a:pt x="4418" y="1"/>
                    <a:pt x="4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0"/>
            <p:cNvSpPr/>
            <p:nvPr/>
          </p:nvSpPr>
          <p:spPr>
            <a:xfrm>
              <a:off x="3852878" y="633458"/>
              <a:ext cx="118173" cy="71479"/>
            </a:xfrm>
            <a:custGeom>
              <a:avLst/>
              <a:gdLst/>
              <a:ahLst/>
              <a:cxnLst/>
              <a:rect l="l" t="t" r="r" b="b"/>
              <a:pathLst>
                <a:path w="6775" h="4098" extrusionOk="0">
                  <a:moveTo>
                    <a:pt x="2715" y="0"/>
                  </a:moveTo>
                  <a:cubicBezTo>
                    <a:pt x="2509" y="0"/>
                    <a:pt x="2276" y="127"/>
                    <a:pt x="2276" y="321"/>
                  </a:cubicBezTo>
                  <a:cubicBezTo>
                    <a:pt x="2276" y="1054"/>
                    <a:pt x="2276" y="1833"/>
                    <a:pt x="2139" y="2566"/>
                  </a:cubicBezTo>
                  <a:cubicBezTo>
                    <a:pt x="2047" y="2933"/>
                    <a:pt x="1956" y="3299"/>
                    <a:pt x="1726" y="3529"/>
                  </a:cubicBezTo>
                  <a:cubicBezTo>
                    <a:pt x="1726" y="3529"/>
                    <a:pt x="1635" y="3574"/>
                    <a:pt x="1681" y="3574"/>
                  </a:cubicBezTo>
                  <a:lnTo>
                    <a:pt x="1497" y="3574"/>
                  </a:lnTo>
                  <a:cubicBezTo>
                    <a:pt x="1360" y="3483"/>
                    <a:pt x="1406" y="3529"/>
                    <a:pt x="1268" y="3437"/>
                  </a:cubicBezTo>
                  <a:cubicBezTo>
                    <a:pt x="1222" y="3391"/>
                    <a:pt x="1131" y="3345"/>
                    <a:pt x="1039" y="3299"/>
                  </a:cubicBezTo>
                  <a:cubicBezTo>
                    <a:pt x="1039" y="3254"/>
                    <a:pt x="993" y="3254"/>
                    <a:pt x="947" y="3208"/>
                  </a:cubicBezTo>
                  <a:cubicBezTo>
                    <a:pt x="947" y="3208"/>
                    <a:pt x="947" y="3162"/>
                    <a:pt x="901" y="3162"/>
                  </a:cubicBezTo>
                  <a:cubicBezTo>
                    <a:pt x="901" y="3162"/>
                    <a:pt x="856" y="3116"/>
                    <a:pt x="856" y="3116"/>
                  </a:cubicBezTo>
                  <a:cubicBezTo>
                    <a:pt x="794" y="3042"/>
                    <a:pt x="698" y="3011"/>
                    <a:pt x="597" y="3011"/>
                  </a:cubicBezTo>
                  <a:cubicBezTo>
                    <a:pt x="322" y="3011"/>
                    <a:pt x="1" y="3236"/>
                    <a:pt x="168" y="3437"/>
                  </a:cubicBezTo>
                  <a:cubicBezTo>
                    <a:pt x="443" y="3666"/>
                    <a:pt x="764" y="3941"/>
                    <a:pt x="1085" y="4033"/>
                  </a:cubicBezTo>
                  <a:cubicBezTo>
                    <a:pt x="1218" y="4077"/>
                    <a:pt x="1347" y="4098"/>
                    <a:pt x="1470" y="4098"/>
                  </a:cubicBezTo>
                  <a:cubicBezTo>
                    <a:pt x="2106" y="4098"/>
                    <a:pt x="2588" y="3548"/>
                    <a:pt x="2780" y="2933"/>
                  </a:cubicBezTo>
                  <a:cubicBezTo>
                    <a:pt x="2826" y="2658"/>
                    <a:pt x="2872" y="2383"/>
                    <a:pt x="2918" y="2108"/>
                  </a:cubicBezTo>
                  <a:cubicBezTo>
                    <a:pt x="2964" y="2200"/>
                    <a:pt x="3010" y="2291"/>
                    <a:pt x="3055" y="2383"/>
                  </a:cubicBezTo>
                  <a:cubicBezTo>
                    <a:pt x="3429" y="3130"/>
                    <a:pt x="3990" y="4065"/>
                    <a:pt x="4876" y="4065"/>
                  </a:cubicBezTo>
                  <a:cubicBezTo>
                    <a:pt x="4968" y="4065"/>
                    <a:pt x="5064" y="4054"/>
                    <a:pt x="5164" y="4033"/>
                  </a:cubicBezTo>
                  <a:cubicBezTo>
                    <a:pt x="5897" y="3895"/>
                    <a:pt x="6355" y="3208"/>
                    <a:pt x="6676" y="2612"/>
                  </a:cubicBezTo>
                  <a:cubicBezTo>
                    <a:pt x="6774" y="2416"/>
                    <a:pt x="6609" y="2324"/>
                    <a:pt x="6414" y="2324"/>
                  </a:cubicBezTo>
                  <a:cubicBezTo>
                    <a:pt x="6245" y="2324"/>
                    <a:pt x="6052" y="2393"/>
                    <a:pt x="5989" y="2520"/>
                  </a:cubicBezTo>
                  <a:cubicBezTo>
                    <a:pt x="5851" y="2795"/>
                    <a:pt x="5668" y="3070"/>
                    <a:pt x="5439" y="3299"/>
                  </a:cubicBezTo>
                  <a:cubicBezTo>
                    <a:pt x="5393" y="3345"/>
                    <a:pt x="5301" y="3437"/>
                    <a:pt x="5209" y="3483"/>
                  </a:cubicBezTo>
                  <a:cubicBezTo>
                    <a:pt x="5164" y="3529"/>
                    <a:pt x="5118" y="3529"/>
                    <a:pt x="5072" y="3529"/>
                  </a:cubicBezTo>
                  <a:cubicBezTo>
                    <a:pt x="5072" y="3529"/>
                    <a:pt x="5052" y="3549"/>
                    <a:pt x="5011" y="3549"/>
                  </a:cubicBezTo>
                  <a:cubicBezTo>
                    <a:pt x="4990" y="3549"/>
                    <a:pt x="4965" y="3544"/>
                    <a:pt x="4934" y="3529"/>
                  </a:cubicBezTo>
                  <a:cubicBezTo>
                    <a:pt x="4980" y="3529"/>
                    <a:pt x="4797" y="3483"/>
                    <a:pt x="4797" y="3483"/>
                  </a:cubicBezTo>
                  <a:cubicBezTo>
                    <a:pt x="4659" y="3391"/>
                    <a:pt x="4522" y="3254"/>
                    <a:pt x="4385" y="3116"/>
                  </a:cubicBezTo>
                  <a:cubicBezTo>
                    <a:pt x="3835" y="2475"/>
                    <a:pt x="3468" y="1650"/>
                    <a:pt x="3193" y="825"/>
                  </a:cubicBezTo>
                  <a:cubicBezTo>
                    <a:pt x="3147" y="596"/>
                    <a:pt x="3055" y="412"/>
                    <a:pt x="3010" y="183"/>
                  </a:cubicBezTo>
                  <a:cubicBezTo>
                    <a:pt x="2973" y="56"/>
                    <a:pt x="2850" y="0"/>
                    <a:pt x="2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0"/>
            <p:cNvSpPr/>
            <p:nvPr/>
          </p:nvSpPr>
          <p:spPr>
            <a:xfrm>
              <a:off x="3660871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34" y="1"/>
                  </a:moveTo>
                  <a:cubicBezTo>
                    <a:pt x="4043" y="1"/>
                    <a:pt x="3805" y="125"/>
                    <a:pt x="3752" y="312"/>
                  </a:cubicBezTo>
                  <a:cubicBezTo>
                    <a:pt x="3614" y="816"/>
                    <a:pt x="3385" y="1411"/>
                    <a:pt x="3156" y="1961"/>
                  </a:cubicBezTo>
                  <a:cubicBezTo>
                    <a:pt x="2973" y="2328"/>
                    <a:pt x="2743" y="2741"/>
                    <a:pt x="2468" y="3061"/>
                  </a:cubicBezTo>
                  <a:cubicBezTo>
                    <a:pt x="2377" y="3245"/>
                    <a:pt x="2239" y="3336"/>
                    <a:pt x="2102" y="3474"/>
                  </a:cubicBezTo>
                  <a:cubicBezTo>
                    <a:pt x="2102" y="3474"/>
                    <a:pt x="1964" y="3520"/>
                    <a:pt x="2010" y="3520"/>
                  </a:cubicBezTo>
                  <a:lnTo>
                    <a:pt x="1873" y="3520"/>
                  </a:lnTo>
                  <a:cubicBezTo>
                    <a:pt x="1735" y="3520"/>
                    <a:pt x="1552" y="3428"/>
                    <a:pt x="1414" y="3290"/>
                  </a:cubicBezTo>
                  <a:cubicBezTo>
                    <a:pt x="1139" y="3016"/>
                    <a:pt x="956" y="2695"/>
                    <a:pt x="773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1" y="2466"/>
                    <a:pt x="131" y="2695"/>
                  </a:cubicBezTo>
                  <a:cubicBezTo>
                    <a:pt x="406" y="3245"/>
                    <a:pt x="773" y="3840"/>
                    <a:pt x="1369" y="4024"/>
                  </a:cubicBezTo>
                  <a:cubicBezTo>
                    <a:pt x="1474" y="4055"/>
                    <a:pt x="1584" y="4070"/>
                    <a:pt x="1695" y="4070"/>
                  </a:cubicBezTo>
                  <a:cubicBezTo>
                    <a:pt x="2069" y="4070"/>
                    <a:pt x="2461" y="3904"/>
                    <a:pt x="2743" y="3657"/>
                  </a:cubicBezTo>
                  <a:cubicBezTo>
                    <a:pt x="3202" y="3245"/>
                    <a:pt x="3568" y="2695"/>
                    <a:pt x="3843" y="2099"/>
                  </a:cubicBezTo>
                  <a:cubicBezTo>
                    <a:pt x="3843" y="2328"/>
                    <a:pt x="3889" y="2557"/>
                    <a:pt x="3935" y="2786"/>
                  </a:cubicBezTo>
                  <a:cubicBezTo>
                    <a:pt x="4027" y="3199"/>
                    <a:pt x="4210" y="3657"/>
                    <a:pt x="4531" y="3886"/>
                  </a:cubicBezTo>
                  <a:cubicBezTo>
                    <a:pt x="4709" y="4032"/>
                    <a:pt x="4911" y="4092"/>
                    <a:pt x="5118" y="4092"/>
                  </a:cubicBezTo>
                  <a:cubicBezTo>
                    <a:pt x="5493" y="4092"/>
                    <a:pt x="5885" y="3894"/>
                    <a:pt x="6181" y="3657"/>
                  </a:cubicBezTo>
                  <a:cubicBezTo>
                    <a:pt x="6318" y="3565"/>
                    <a:pt x="6456" y="3474"/>
                    <a:pt x="6547" y="3336"/>
                  </a:cubicBezTo>
                  <a:cubicBezTo>
                    <a:pt x="6685" y="3199"/>
                    <a:pt x="6593" y="3061"/>
                    <a:pt x="6456" y="3016"/>
                  </a:cubicBezTo>
                  <a:cubicBezTo>
                    <a:pt x="6404" y="2990"/>
                    <a:pt x="6350" y="2979"/>
                    <a:pt x="6295" y="2979"/>
                  </a:cubicBezTo>
                  <a:cubicBezTo>
                    <a:pt x="6155" y="2979"/>
                    <a:pt x="6018" y="3054"/>
                    <a:pt x="5952" y="3153"/>
                  </a:cubicBezTo>
                  <a:cubicBezTo>
                    <a:pt x="5952" y="3153"/>
                    <a:pt x="5906" y="3199"/>
                    <a:pt x="5906" y="3199"/>
                  </a:cubicBezTo>
                  <a:cubicBezTo>
                    <a:pt x="5860" y="3199"/>
                    <a:pt x="5860" y="3245"/>
                    <a:pt x="5814" y="3245"/>
                  </a:cubicBezTo>
                  <a:cubicBezTo>
                    <a:pt x="5814" y="3290"/>
                    <a:pt x="5814" y="3290"/>
                    <a:pt x="5814" y="3290"/>
                  </a:cubicBezTo>
                  <a:cubicBezTo>
                    <a:pt x="5722" y="3336"/>
                    <a:pt x="5677" y="3382"/>
                    <a:pt x="5585" y="3428"/>
                  </a:cubicBezTo>
                  <a:cubicBezTo>
                    <a:pt x="5585" y="3474"/>
                    <a:pt x="5539" y="3474"/>
                    <a:pt x="5539" y="3474"/>
                  </a:cubicBezTo>
                  <a:cubicBezTo>
                    <a:pt x="5493" y="3520"/>
                    <a:pt x="5447" y="3520"/>
                    <a:pt x="5402" y="3520"/>
                  </a:cubicBezTo>
                  <a:cubicBezTo>
                    <a:pt x="5402" y="3520"/>
                    <a:pt x="5402" y="3520"/>
                    <a:pt x="5356" y="3565"/>
                  </a:cubicBezTo>
                  <a:lnTo>
                    <a:pt x="5264" y="3565"/>
                  </a:lnTo>
                  <a:cubicBezTo>
                    <a:pt x="5218" y="3565"/>
                    <a:pt x="5172" y="3565"/>
                    <a:pt x="5127" y="3520"/>
                  </a:cubicBezTo>
                  <a:cubicBezTo>
                    <a:pt x="4897" y="3336"/>
                    <a:pt x="4760" y="3016"/>
                    <a:pt x="4714" y="2695"/>
                  </a:cubicBezTo>
                  <a:cubicBezTo>
                    <a:pt x="4485" y="1916"/>
                    <a:pt x="4485" y="1045"/>
                    <a:pt x="4485" y="220"/>
                  </a:cubicBezTo>
                  <a:cubicBezTo>
                    <a:pt x="4485" y="66"/>
                    <a:pt x="4372" y="1"/>
                    <a:pt x="4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0"/>
            <p:cNvSpPr/>
            <p:nvPr/>
          </p:nvSpPr>
          <p:spPr>
            <a:xfrm>
              <a:off x="3466212" y="633458"/>
              <a:ext cx="117929" cy="71479"/>
            </a:xfrm>
            <a:custGeom>
              <a:avLst/>
              <a:gdLst/>
              <a:ahLst/>
              <a:cxnLst/>
              <a:rect l="l" t="t" r="r" b="b"/>
              <a:pathLst>
                <a:path w="6761" h="4098" extrusionOk="0">
                  <a:moveTo>
                    <a:pt x="2701" y="0"/>
                  </a:moveTo>
                  <a:cubicBezTo>
                    <a:pt x="2496" y="0"/>
                    <a:pt x="2263" y="127"/>
                    <a:pt x="2263" y="321"/>
                  </a:cubicBezTo>
                  <a:cubicBezTo>
                    <a:pt x="2263" y="1054"/>
                    <a:pt x="2263" y="1833"/>
                    <a:pt x="2125" y="2566"/>
                  </a:cubicBezTo>
                  <a:cubicBezTo>
                    <a:pt x="2079" y="2933"/>
                    <a:pt x="1942" y="3299"/>
                    <a:pt x="1713" y="3529"/>
                  </a:cubicBezTo>
                  <a:cubicBezTo>
                    <a:pt x="1758" y="3529"/>
                    <a:pt x="1621" y="3574"/>
                    <a:pt x="1667" y="3574"/>
                  </a:cubicBezTo>
                  <a:lnTo>
                    <a:pt x="1529" y="3574"/>
                  </a:lnTo>
                  <a:cubicBezTo>
                    <a:pt x="1346" y="3483"/>
                    <a:pt x="1392" y="3529"/>
                    <a:pt x="1300" y="3437"/>
                  </a:cubicBezTo>
                  <a:cubicBezTo>
                    <a:pt x="1209" y="3391"/>
                    <a:pt x="1117" y="3345"/>
                    <a:pt x="1071" y="3299"/>
                  </a:cubicBezTo>
                  <a:cubicBezTo>
                    <a:pt x="1025" y="3254"/>
                    <a:pt x="979" y="3254"/>
                    <a:pt x="934" y="3208"/>
                  </a:cubicBezTo>
                  <a:cubicBezTo>
                    <a:pt x="934" y="3208"/>
                    <a:pt x="934" y="3162"/>
                    <a:pt x="934" y="3162"/>
                  </a:cubicBezTo>
                  <a:cubicBezTo>
                    <a:pt x="888" y="3162"/>
                    <a:pt x="888" y="3116"/>
                    <a:pt x="842" y="3116"/>
                  </a:cubicBezTo>
                  <a:cubicBezTo>
                    <a:pt x="779" y="3041"/>
                    <a:pt x="682" y="3010"/>
                    <a:pt x="579" y="3010"/>
                  </a:cubicBezTo>
                  <a:cubicBezTo>
                    <a:pt x="308" y="3010"/>
                    <a:pt x="1" y="3225"/>
                    <a:pt x="200" y="3391"/>
                  </a:cubicBezTo>
                  <a:cubicBezTo>
                    <a:pt x="429" y="3666"/>
                    <a:pt x="750" y="3941"/>
                    <a:pt x="1071" y="4033"/>
                  </a:cubicBezTo>
                  <a:cubicBezTo>
                    <a:pt x="1212" y="4077"/>
                    <a:pt x="1346" y="4098"/>
                    <a:pt x="1472" y="4098"/>
                  </a:cubicBezTo>
                  <a:cubicBezTo>
                    <a:pt x="2125" y="4098"/>
                    <a:pt x="2575" y="3548"/>
                    <a:pt x="2767" y="2933"/>
                  </a:cubicBezTo>
                  <a:cubicBezTo>
                    <a:pt x="2858" y="2658"/>
                    <a:pt x="2904" y="2383"/>
                    <a:pt x="2904" y="2108"/>
                  </a:cubicBezTo>
                  <a:cubicBezTo>
                    <a:pt x="2950" y="2200"/>
                    <a:pt x="2996" y="2291"/>
                    <a:pt x="3042" y="2383"/>
                  </a:cubicBezTo>
                  <a:cubicBezTo>
                    <a:pt x="3415" y="3130"/>
                    <a:pt x="3977" y="4065"/>
                    <a:pt x="4862" y="4065"/>
                  </a:cubicBezTo>
                  <a:cubicBezTo>
                    <a:pt x="4954" y="4065"/>
                    <a:pt x="5050" y="4054"/>
                    <a:pt x="5150" y="4033"/>
                  </a:cubicBezTo>
                  <a:cubicBezTo>
                    <a:pt x="5883" y="3895"/>
                    <a:pt x="6341" y="3208"/>
                    <a:pt x="6662" y="2612"/>
                  </a:cubicBezTo>
                  <a:cubicBezTo>
                    <a:pt x="6761" y="2416"/>
                    <a:pt x="6596" y="2324"/>
                    <a:pt x="6400" y="2324"/>
                  </a:cubicBezTo>
                  <a:cubicBezTo>
                    <a:pt x="6231" y="2324"/>
                    <a:pt x="6039" y="2393"/>
                    <a:pt x="5975" y="2520"/>
                  </a:cubicBezTo>
                  <a:cubicBezTo>
                    <a:pt x="5837" y="2795"/>
                    <a:pt x="5654" y="3070"/>
                    <a:pt x="5425" y="3299"/>
                  </a:cubicBezTo>
                  <a:cubicBezTo>
                    <a:pt x="5379" y="3345"/>
                    <a:pt x="5287" y="3437"/>
                    <a:pt x="5196" y="3483"/>
                  </a:cubicBezTo>
                  <a:cubicBezTo>
                    <a:pt x="5150" y="3529"/>
                    <a:pt x="5104" y="3529"/>
                    <a:pt x="5104" y="3529"/>
                  </a:cubicBezTo>
                  <a:cubicBezTo>
                    <a:pt x="5074" y="3529"/>
                    <a:pt x="5043" y="3549"/>
                    <a:pt x="4999" y="3549"/>
                  </a:cubicBezTo>
                  <a:cubicBezTo>
                    <a:pt x="4977" y="3549"/>
                    <a:pt x="4951" y="3544"/>
                    <a:pt x="4921" y="3529"/>
                  </a:cubicBezTo>
                  <a:cubicBezTo>
                    <a:pt x="4967" y="3529"/>
                    <a:pt x="4783" y="3483"/>
                    <a:pt x="4783" y="3483"/>
                  </a:cubicBezTo>
                  <a:cubicBezTo>
                    <a:pt x="4646" y="3391"/>
                    <a:pt x="4508" y="3254"/>
                    <a:pt x="4371" y="3116"/>
                  </a:cubicBezTo>
                  <a:cubicBezTo>
                    <a:pt x="3821" y="2475"/>
                    <a:pt x="3500" y="1650"/>
                    <a:pt x="3225" y="825"/>
                  </a:cubicBezTo>
                  <a:cubicBezTo>
                    <a:pt x="3133" y="596"/>
                    <a:pt x="3042" y="412"/>
                    <a:pt x="2996" y="183"/>
                  </a:cubicBezTo>
                  <a:cubicBezTo>
                    <a:pt x="2959" y="56"/>
                    <a:pt x="2836" y="0"/>
                    <a:pt x="2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0"/>
            <p:cNvSpPr/>
            <p:nvPr/>
          </p:nvSpPr>
          <p:spPr>
            <a:xfrm>
              <a:off x="327403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48" y="0"/>
                  </a:moveTo>
                  <a:cubicBezTo>
                    <a:pt x="4054" y="0"/>
                    <a:pt x="3801" y="129"/>
                    <a:pt x="3748" y="288"/>
                  </a:cubicBezTo>
                  <a:cubicBezTo>
                    <a:pt x="3610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1" y="3358"/>
                    <a:pt x="2098" y="3450"/>
                  </a:cubicBezTo>
                  <a:cubicBezTo>
                    <a:pt x="2098" y="3450"/>
                    <a:pt x="1961" y="3496"/>
                    <a:pt x="2006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1" y="3496"/>
                    <a:pt x="1548" y="3404"/>
                    <a:pt x="1411" y="3267"/>
                  </a:cubicBezTo>
                  <a:cubicBezTo>
                    <a:pt x="1136" y="3038"/>
                    <a:pt x="952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0" y="2463"/>
                    <a:pt x="127" y="2717"/>
                  </a:cubicBezTo>
                  <a:cubicBezTo>
                    <a:pt x="402" y="3221"/>
                    <a:pt x="769" y="3817"/>
                    <a:pt x="1365" y="4000"/>
                  </a:cubicBezTo>
                  <a:cubicBezTo>
                    <a:pt x="1480" y="4032"/>
                    <a:pt x="1596" y="4046"/>
                    <a:pt x="1710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198" y="3221"/>
                    <a:pt x="3565" y="2671"/>
                    <a:pt x="3840" y="2075"/>
                  </a:cubicBezTo>
                  <a:cubicBezTo>
                    <a:pt x="3840" y="2304"/>
                    <a:pt x="3885" y="2533"/>
                    <a:pt x="3931" y="2808"/>
                  </a:cubicBezTo>
                  <a:cubicBezTo>
                    <a:pt x="4023" y="3175"/>
                    <a:pt x="4206" y="3633"/>
                    <a:pt x="4527" y="3863"/>
                  </a:cubicBezTo>
                  <a:cubicBezTo>
                    <a:pt x="4709" y="4011"/>
                    <a:pt x="4921" y="4071"/>
                    <a:pt x="5138" y="4071"/>
                  </a:cubicBezTo>
                  <a:cubicBezTo>
                    <a:pt x="5524" y="4071"/>
                    <a:pt x="5930" y="3884"/>
                    <a:pt x="6223" y="3679"/>
                  </a:cubicBezTo>
                  <a:cubicBezTo>
                    <a:pt x="6314" y="3542"/>
                    <a:pt x="6452" y="3450"/>
                    <a:pt x="6544" y="3313"/>
                  </a:cubicBezTo>
                  <a:cubicBezTo>
                    <a:pt x="6681" y="3221"/>
                    <a:pt x="6635" y="3038"/>
                    <a:pt x="6452" y="2992"/>
                  </a:cubicBezTo>
                  <a:cubicBezTo>
                    <a:pt x="6418" y="2980"/>
                    <a:pt x="6377" y="2975"/>
                    <a:pt x="6335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02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0" y="3267"/>
                  </a:lnTo>
                  <a:cubicBezTo>
                    <a:pt x="5719" y="3313"/>
                    <a:pt x="5673" y="3404"/>
                    <a:pt x="5581" y="3450"/>
                  </a:cubicBezTo>
                  <a:cubicBezTo>
                    <a:pt x="5535" y="3450"/>
                    <a:pt x="5535" y="3450"/>
                    <a:pt x="5535" y="3496"/>
                  </a:cubicBezTo>
                  <a:cubicBezTo>
                    <a:pt x="5490" y="3496"/>
                    <a:pt x="5444" y="3496"/>
                    <a:pt x="5444" y="3542"/>
                  </a:cubicBezTo>
                  <a:lnTo>
                    <a:pt x="5306" y="3542"/>
                  </a:lnTo>
                  <a:cubicBezTo>
                    <a:pt x="5215" y="3542"/>
                    <a:pt x="5215" y="3542"/>
                    <a:pt x="5123" y="3496"/>
                  </a:cubicBezTo>
                  <a:cubicBezTo>
                    <a:pt x="4940" y="3358"/>
                    <a:pt x="4802" y="2992"/>
                    <a:pt x="4710" y="2717"/>
                  </a:cubicBezTo>
                  <a:cubicBezTo>
                    <a:pt x="4481" y="1892"/>
                    <a:pt x="4481" y="1067"/>
                    <a:pt x="4481" y="242"/>
                  </a:cubicBezTo>
                  <a:cubicBezTo>
                    <a:pt x="4501" y="68"/>
                    <a:pt x="4390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0"/>
            <p:cNvSpPr/>
            <p:nvPr/>
          </p:nvSpPr>
          <p:spPr>
            <a:xfrm>
              <a:off x="3079843" y="618841"/>
              <a:ext cx="117824" cy="70904"/>
            </a:xfrm>
            <a:custGeom>
              <a:avLst/>
              <a:gdLst/>
              <a:ahLst/>
              <a:cxnLst/>
              <a:rect l="l" t="t" r="r" b="b"/>
              <a:pathLst>
                <a:path w="6755" h="4065" extrusionOk="0">
                  <a:moveTo>
                    <a:pt x="2706" y="0"/>
                  </a:moveTo>
                  <a:cubicBezTo>
                    <a:pt x="2494" y="0"/>
                    <a:pt x="2232" y="118"/>
                    <a:pt x="2232" y="288"/>
                  </a:cubicBezTo>
                  <a:cubicBezTo>
                    <a:pt x="2278" y="1021"/>
                    <a:pt x="2278" y="1800"/>
                    <a:pt x="2094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0" y="3528"/>
                  </a:cubicBezTo>
                  <a:cubicBezTo>
                    <a:pt x="1681" y="3528"/>
                    <a:pt x="1637" y="3555"/>
                    <a:pt x="1628" y="3555"/>
                  </a:cubicBezTo>
                  <a:cubicBezTo>
                    <a:pt x="1625" y="3555"/>
                    <a:pt x="1626" y="3551"/>
                    <a:pt x="1636" y="3542"/>
                  </a:cubicBezTo>
                  <a:lnTo>
                    <a:pt x="1590" y="3542"/>
                  </a:lnTo>
                  <a:cubicBezTo>
                    <a:pt x="1531" y="3542"/>
                    <a:pt x="1523" y="3550"/>
                    <a:pt x="1525" y="3556"/>
                  </a:cubicBezTo>
                  <a:lnTo>
                    <a:pt x="1525" y="3556"/>
                  </a:lnTo>
                  <a:cubicBezTo>
                    <a:pt x="1520" y="3553"/>
                    <a:pt x="1512" y="3548"/>
                    <a:pt x="1499" y="3542"/>
                  </a:cubicBezTo>
                  <a:cubicBezTo>
                    <a:pt x="1361" y="3496"/>
                    <a:pt x="1361" y="3496"/>
                    <a:pt x="1269" y="3450"/>
                  </a:cubicBezTo>
                  <a:cubicBezTo>
                    <a:pt x="1178" y="3404"/>
                    <a:pt x="1132" y="3313"/>
                    <a:pt x="1040" y="3267"/>
                  </a:cubicBezTo>
                  <a:cubicBezTo>
                    <a:pt x="994" y="3221"/>
                    <a:pt x="949" y="3221"/>
                    <a:pt x="949" y="3175"/>
                  </a:cubicBezTo>
                  <a:lnTo>
                    <a:pt x="903" y="3175"/>
                  </a:lnTo>
                  <a:cubicBezTo>
                    <a:pt x="903" y="3175"/>
                    <a:pt x="903" y="3175"/>
                    <a:pt x="903" y="3129"/>
                  </a:cubicBezTo>
                  <a:cubicBezTo>
                    <a:pt x="857" y="3129"/>
                    <a:pt x="857" y="3083"/>
                    <a:pt x="811" y="3083"/>
                  </a:cubicBezTo>
                  <a:cubicBezTo>
                    <a:pt x="763" y="3024"/>
                    <a:pt x="681" y="2998"/>
                    <a:pt x="589" y="2998"/>
                  </a:cubicBezTo>
                  <a:cubicBezTo>
                    <a:pt x="331" y="2998"/>
                    <a:pt x="0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4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19" y="2075"/>
                  </a:cubicBezTo>
                  <a:cubicBezTo>
                    <a:pt x="2965" y="2167"/>
                    <a:pt x="2965" y="2304"/>
                    <a:pt x="3011" y="2396"/>
                  </a:cubicBezTo>
                  <a:cubicBezTo>
                    <a:pt x="3384" y="3101"/>
                    <a:pt x="3983" y="4032"/>
                    <a:pt x="4875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52" y="3863"/>
                    <a:pt x="6311" y="3175"/>
                    <a:pt x="6632" y="2579"/>
                  </a:cubicBezTo>
                  <a:cubicBezTo>
                    <a:pt x="6754" y="2383"/>
                    <a:pt x="6601" y="2292"/>
                    <a:pt x="6404" y="2292"/>
                  </a:cubicBezTo>
                  <a:cubicBezTo>
                    <a:pt x="6233" y="2292"/>
                    <a:pt x="6029" y="2360"/>
                    <a:pt x="5944" y="2488"/>
                  </a:cubicBezTo>
                  <a:cubicBezTo>
                    <a:pt x="5807" y="2763"/>
                    <a:pt x="5623" y="3038"/>
                    <a:pt x="5440" y="3267"/>
                  </a:cubicBezTo>
                  <a:cubicBezTo>
                    <a:pt x="5348" y="3358"/>
                    <a:pt x="5303" y="3404"/>
                    <a:pt x="5211" y="3450"/>
                  </a:cubicBezTo>
                  <a:cubicBezTo>
                    <a:pt x="5165" y="3496"/>
                    <a:pt x="5073" y="3496"/>
                    <a:pt x="5073" y="3542"/>
                  </a:cubicBezTo>
                  <a:cubicBezTo>
                    <a:pt x="5028" y="3542"/>
                    <a:pt x="4982" y="3542"/>
                    <a:pt x="4936" y="3496"/>
                  </a:cubicBezTo>
                  <a:cubicBezTo>
                    <a:pt x="4936" y="3505"/>
                    <a:pt x="4930" y="3509"/>
                    <a:pt x="4922" y="3509"/>
                  </a:cubicBezTo>
                  <a:cubicBezTo>
                    <a:pt x="4886" y="3509"/>
                    <a:pt x="4798" y="3450"/>
                    <a:pt x="4798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69" y="1617"/>
                    <a:pt x="3194" y="792"/>
                  </a:cubicBezTo>
                  <a:cubicBezTo>
                    <a:pt x="3103" y="609"/>
                    <a:pt x="3057" y="379"/>
                    <a:pt x="2965" y="150"/>
                  </a:cubicBezTo>
                  <a:cubicBezTo>
                    <a:pt x="2948" y="45"/>
                    <a:pt x="2837" y="0"/>
                    <a:pt x="2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0"/>
            <p:cNvSpPr/>
            <p:nvPr/>
          </p:nvSpPr>
          <p:spPr>
            <a:xfrm>
              <a:off x="288712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61" y="0"/>
                  </a:moveTo>
                  <a:cubicBezTo>
                    <a:pt x="4062" y="0"/>
                    <a:pt x="3821" y="129"/>
                    <a:pt x="3794" y="288"/>
                  </a:cubicBezTo>
                  <a:cubicBezTo>
                    <a:pt x="3657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2" y="3358"/>
                    <a:pt x="2098" y="3450"/>
                  </a:cubicBezTo>
                  <a:cubicBezTo>
                    <a:pt x="2144" y="3450"/>
                    <a:pt x="1961" y="3496"/>
                    <a:pt x="2007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2" y="3496"/>
                    <a:pt x="1548" y="3404"/>
                    <a:pt x="1411" y="3267"/>
                  </a:cubicBezTo>
                  <a:cubicBezTo>
                    <a:pt x="1136" y="3038"/>
                    <a:pt x="953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1" y="2463"/>
                    <a:pt x="128" y="2717"/>
                  </a:cubicBezTo>
                  <a:cubicBezTo>
                    <a:pt x="403" y="3221"/>
                    <a:pt x="769" y="3817"/>
                    <a:pt x="1411" y="4000"/>
                  </a:cubicBezTo>
                  <a:cubicBezTo>
                    <a:pt x="1516" y="4032"/>
                    <a:pt x="1624" y="4046"/>
                    <a:pt x="1731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244" y="3221"/>
                    <a:pt x="3565" y="2671"/>
                    <a:pt x="3840" y="2075"/>
                  </a:cubicBezTo>
                  <a:cubicBezTo>
                    <a:pt x="3886" y="2304"/>
                    <a:pt x="3886" y="2533"/>
                    <a:pt x="3977" y="2808"/>
                  </a:cubicBezTo>
                  <a:cubicBezTo>
                    <a:pt x="4069" y="3175"/>
                    <a:pt x="4207" y="3633"/>
                    <a:pt x="4573" y="3863"/>
                  </a:cubicBezTo>
                  <a:cubicBezTo>
                    <a:pt x="4755" y="4011"/>
                    <a:pt x="4961" y="4071"/>
                    <a:pt x="5171" y="4071"/>
                  </a:cubicBezTo>
                  <a:cubicBezTo>
                    <a:pt x="5543" y="4071"/>
                    <a:pt x="5930" y="3884"/>
                    <a:pt x="6223" y="3679"/>
                  </a:cubicBezTo>
                  <a:cubicBezTo>
                    <a:pt x="6361" y="3542"/>
                    <a:pt x="6452" y="3450"/>
                    <a:pt x="6590" y="3313"/>
                  </a:cubicBezTo>
                  <a:cubicBezTo>
                    <a:pt x="6681" y="3221"/>
                    <a:pt x="6636" y="3038"/>
                    <a:pt x="6498" y="2992"/>
                  </a:cubicBezTo>
                  <a:cubicBezTo>
                    <a:pt x="6452" y="2980"/>
                    <a:pt x="6404" y="2975"/>
                    <a:pt x="6354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48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1" y="3267"/>
                  </a:lnTo>
                  <a:cubicBezTo>
                    <a:pt x="5765" y="3313"/>
                    <a:pt x="5673" y="3404"/>
                    <a:pt x="5627" y="3450"/>
                  </a:cubicBezTo>
                  <a:lnTo>
                    <a:pt x="5581" y="3450"/>
                  </a:lnTo>
                  <a:cubicBezTo>
                    <a:pt x="5581" y="3450"/>
                    <a:pt x="5581" y="3450"/>
                    <a:pt x="5536" y="3496"/>
                  </a:cubicBezTo>
                  <a:cubicBezTo>
                    <a:pt x="5490" y="3496"/>
                    <a:pt x="5490" y="3496"/>
                    <a:pt x="5444" y="3542"/>
                  </a:cubicBezTo>
                  <a:lnTo>
                    <a:pt x="5306" y="3542"/>
                  </a:lnTo>
                  <a:cubicBezTo>
                    <a:pt x="5261" y="3542"/>
                    <a:pt x="5215" y="3542"/>
                    <a:pt x="5169" y="3496"/>
                  </a:cubicBezTo>
                  <a:cubicBezTo>
                    <a:pt x="4940" y="3358"/>
                    <a:pt x="4802" y="2992"/>
                    <a:pt x="4711" y="2717"/>
                  </a:cubicBezTo>
                  <a:cubicBezTo>
                    <a:pt x="4482" y="1892"/>
                    <a:pt x="4482" y="1067"/>
                    <a:pt x="4527" y="242"/>
                  </a:cubicBezTo>
                  <a:cubicBezTo>
                    <a:pt x="4527" y="68"/>
                    <a:pt x="4405" y="0"/>
                    <a:pt x="4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0"/>
            <p:cNvSpPr/>
            <p:nvPr/>
          </p:nvSpPr>
          <p:spPr>
            <a:xfrm>
              <a:off x="2592761" y="670715"/>
              <a:ext cx="24001" cy="18698"/>
            </a:xfrm>
            <a:custGeom>
              <a:avLst/>
              <a:gdLst/>
              <a:ahLst/>
              <a:cxnLst/>
              <a:rect l="l" t="t" r="r" b="b"/>
              <a:pathLst>
                <a:path w="1376" h="1072" extrusionOk="0">
                  <a:moveTo>
                    <a:pt x="1049" y="1"/>
                  </a:moveTo>
                  <a:cubicBezTo>
                    <a:pt x="903" y="1"/>
                    <a:pt x="757" y="52"/>
                    <a:pt x="688" y="155"/>
                  </a:cubicBezTo>
                  <a:cubicBezTo>
                    <a:pt x="642" y="155"/>
                    <a:pt x="642" y="201"/>
                    <a:pt x="597" y="201"/>
                  </a:cubicBezTo>
                  <a:cubicBezTo>
                    <a:pt x="597" y="247"/>
                    <a:pt x="597" y="247"/>
                    <a:pt x="551" y="293"/>
                  </a:cubicBezTo>
                  <a:lnTo>
                    <a:pt x="505" y="293"/>
                  </a:lnTo>
                  <a:cubicBezTo>
                    <a:pt x="459" y="339"/>
                    <a:pt x="367" y="430"/>
                    <a:pt x="322" y="476"/>
                  </a:cubicBezTo>
                  <a:lnTo>
                    <a:pt x="276" y="476"/>
                  </a:lnTo>
                  <a:cubicBezTo>
                    <a:pt x="276" y="476"/>
                    <a:pt x="276" y="476"/>
                    <a:pt x="230" y="522"/>
                  </a:cubicBezTo>
                  <a:lnTo>
                    <a:pt x="1" y="1072"/>
                  </a:lnTo>
                  <a:cubicBezTo>
                    <a:pt x="322" y="1026"/>
                    <a:pt x="642" y="889"/>
                    <a:pt x="917" y="705"/>
                  </a:cubicBezTo>
                  <a:cubicBezTo>
                    <a:pt x="1055" y="568"/>
                    <a:pt x="1147" y="476"/>
                    <a:pt x="1284" y="384"/>
                  </a:cubicBezTo>
                  <a:cubicBezTo>
                    <a:pt x="1376" y="247"/>
                    <a:pt x="1330" y="64"/>
                    <a:pt x="1192" y="18"/>
                  </a:cubicBezTo>
                  <a:cubicBezTo>
                    <a:pt x="1147" y="6"/>
                    <a:pt x="1098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0"/>
            <p:cNvSpPr/>
            <p:nvPr/>
          </p:nvSpPr>
          <p:spPr>
            <a:xfrm>
              <a:off x="2692933" y="618841"/>
              <a:ext cx="118190" cy="70904"/>
            </a:xfrm>
            <a:custGeom>
              <a:avLst/>
              <a:gdLst/>
              <a:ahLst/>
              <a:cxnLst/>
              <a:rect l="l" t="t" r="r" b="b"/>
              <a:pathLst>
                <a:path w="6776" h="4065" extrusionOk="0">
                  <a:moveTo>
                    <a:pt x="2732" y="0"/>
                  </a:moveTo>
                  <a:cubicBezTo>
                    <a:pt x="2523" y="0"/>
                    <a:pt x="2278" y="118"/>
                    <a:pt x="2278" y="288"/>
                  </a:cubicBezTo>
                  <a:cubicBezTo>
                    <a:pt x="2278" y="1021"/>
                    <a:pt x="2278" y="1800"/>
                    <a:pt x="2141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1" y="3528"/>
                  </a:cubicBezTo>
                  <a:cubicBezTo>
                    <a:pt x="1687" y="3528"/>
                    <a:pt x="1675" y="3535"/>
                    <a:pt x="1665" y="3542"/>
                  </a:cubicBezTo>
                  <a:lnTo>
                    <a:pt x="1591" y="3542"/>
                  </a:lnTo>
                  <a:cubicBezTo>
                    <a:pt x="1529" y="3542"/>
                    <a:pt x="1550" y="3562"/>
                    <a:pt x="1543" y="3562"/>
                  </a:cubicBezTo>
                  <a:cubicBezTo>
                    <a:pt x="1540" y="3562"/>
                    <a:pt x="1529" y="3557"/>
                    <a:pt x="1499" y="3542"/>
                  </a:cubicBezTo>
                  <a:cubicBezTo>
                    <a:pt x="1361" y="3496"/>
                    <a:pt x="1361" y="3496"/>
                    <a:pt x="1270" y="3450"/>
                  </a:cubicBezTo>
                  <a:cubicBezTo>
                    <a:pt x="1178" y="3404"/>
                    <a:pt x="1132" y="3313"/>
                    <a:pt x="1041" y="3267"/>
                  </a:cubicBezTo>
                  <a:cubicBezTo>
                    <a:pt x="995" y="3221"/>
                    <a:pt x="995" y="3221"/>
                    <a:pt x="949" y="3175"/>
                  </a:cubicBezTo>
                  <a:cubicBezTo>
                    <a:pt x="949" y="3175"/>
                    <a:pt x="903" y="3175"/>
                    <a:pt x="903" y="3129"/>
                  </a:cubicBezTo>
                  <a:cubicBezTo>
                    <a:pt x="903" y="3129"/>
                    <a:pt x="857" y="3083"/>
                    <a:pt x="857" y="3083"/>
                  </a:cubicBezTo>
                  <a:cubicBezTo>
                    <a:pt x="797" y="3024"/>
                    <a:pt x="706" y="2998"/>
                    <a:pt x="608" y="2998"/>
                  </a:cubicBezTo>
                  <a:cubicBezTo>
                    <a:pt x="331" y="2998"/>
                    <a:pt x="1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5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20" y="2075"/>
                  </a:cubicBezTo>
                  <a:cubicBezTo>
                    <a:pt x="2965" y="2167"/>
                    <a:pt x="3011" y="2304"/>
                    <a:pt x="3057" y="2396"/>
                  </a:cubicBezTo>
                  <a:cubicBezTo>
                    <a:pt x="3389" y="3101"/>
                    <a:pt x="3984" y="4032"/>
                    <a:pt x="4876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99" y="3863"/>
                    <a:pt x="6311" y="3175"/>
                    <a:pt x="6678" y="2579"/>
                  </a:cubicBezTo>
                  <a:cubicBezTo>
                    <a:pt x="6776" y="2383"/>
                    <a:pt x="6611" y="2292"/>
                    <a:pt x="6415" y="2292"/>
                  </a:cubicBezTo>
                  <a:cubicBezTo>
                    <a:pt x="6246" y="2292"/>
                    <a:pt x="6054" y="2360"/>
                    <a:pt x="5990" y="2488"/>
                  </a:cubicBezTo>
                  <a:cubicBezTo>
                    <a:pt x="5807" y="2763"/>
                    <a:pt x="5669" y="3038"/>
                    <a:pt x="5440" y="3267"/>
                  </a:cubicBezTo>
                  <a:cubicBezTo>
                    <a:pt x="5349" y="3358"/>
                    <a:pt x="5303" y="3404"/>
                    <a:pt x="5211" y="3450"/>
                  </a:cubicBezTo>
                  <a:cubicBezTo>
                    <a:pt x="5165" y="3496"/>
                    <a:pt x="5074" y="3496"/>
                    <a:pt x="5074" y="3542"/>
                  </a:cubicBezTo>
                  <a:cubicBezTo>
                    <a:pt x="5028" y="3542"/>
                    <a:pt x="5028" y="3542"/>
                    <a:pt x="4936" y="3496"/>
                  </a:cubicBezTo>
                  <a:lnTo>
                    <a:pt x="4936" y="3496"/>
                  </a:lnTo>
                  <a:cubicBezTo>
                    <a:pt x="4945" y="3505"/>
                    <a:pt x="4945" y="3509"/>
                    <a:pt x="4939" y="3509"/>
                  </a:cubicBezTo>
                  <a:cubicBezTo>
                    <a:pt x="4916" y="3509"/>
                    <a:pt x="4799" y="3450"/>
                    <a:pt x="4799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70" y="1617"/>
                    <a:pt x="3195" y="792"/>
                  </a:cubicBezTo>
                  <a:cubicBezTo>
                    <a:pt x="3103" y="609"/>
                    <a:pt x="3057" y="379"/>
                    <a:pt x="3011" y="150"/>
                  </a:cubicBezTo>
                  <a:cubicBezTo>
                    <a:pt x="2976" y="45"/>
                    <a:pt x="2861" y="0"/>
                    <a:pt x="2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0"/>
            <p:cNvSpPr/>
            <p:nvPr/>
          </p:nvSpPr>
          <p:spPr>
            <a:xfrm>
              <a:off x="4529002" y="490534"/>
              <a:ext cx="89428" cy="70991"/>
            </a:xfrm>
            <a:custGeom>
              <a:avLst/>
              <a:gdLst/>
              <a:ahLst/>
              <a:cxnLst/>
              <a:rect l="l" t="t" r="r" b="b"/>
              <a:pathLst>
                <a:path w="5127" h="4070" extrusionOk="0">
                  <a:moveTo>
                    <a:pt x="4254" y="0"/>
                  </a:moveTo>
                  <a:cubicBezTo>
                    <a:pt x="4059" y="0"/>
                    <a:pt x="3805" y="125"/>
                    <a:pt x="3752" y="311"/>
                  </a:cubicBezTo>
                  <a:cubicBezTo>
                    <a:pt x="3615" y="769"/>
                    <a:pt x="3431" y="1411"/>
                    <a:pt x="3156" y="1915"/>
                  </a:cubicBezTo>
                  <a:cubicBezTo>
                    <a:pt x="2973" y="2328"/>
                    <a:pt x="2790" y="2740"/>
                    <a:pt x="2515" y="3061"/>
                  </a:cubicBezTo>
                  <a:cubicBezTo>
                    <a:pt x="2377" y="3244"/>
                    <a:pt x="2286" y="3336"/>
                    <a:pt x="2102" y="3473"/>
                  </a:cubicBezTo>
                  <a:cubicBezTo>
                    <a:pt x="2102" y="3464"/>
                    <a:pt x="2097" y="3460"/>
                    <a:pt x="2088" y="3460"/>
                  </a:cubicBezTo>
                  <a:cubicBezTo>
                    <a:pt x="2055" y="3460"/>
                    <a:pt x="1974" y="3519"/>
                    <a:pt x="2011" y="3519"/>
                  </a:cubicBezTo>
                  <a:lnTo>
                    <a:pt x="1873" y="3519"/>
                  </a:lnTo>
                  <a:cubicBezTo>
                    <a:pt x="1736" y="3519"/>
                    <a:pt x="1552" y="3427"/>
                    <a:pt x="1415" y="3290"/>
                  </a:cubicBezTo>
                  <a:cubicBezTo>
                    <a:pt x="1140" y="3015"/>
                    <a:pt x="956" y="2694"/>
                    <a:pt x="773" y="2373"/>
                  </a:cubicBezTo>
                  <a:cubicBezTo>
                    <a:pt x="734" y="2294"/>
                    <a:pt x="648" y="2261"/>
                    <a:pt x="551" y="2261"/>
                  </a:cubicBezTo>
                  <a:cubicBezTo>
                    <a:pt x="312" y="2261"/>
                    <a:pt x="1" y="2466"/>
                    <a:pt x="131" y="2694"/>
                  </a:cubicBezTo>
                  <a:cubicBezTo>
                    <a:pt x="406" y="3198"/>
                    <a:pt x="773" y="3794"/>
                    <a:pt x="1369" y="3977"/>
                  </a:cubicBezTo>
                  <a:cubicBezTo>
                    <a:pt x="1507" y="4028"/>
                    <a:pt x="1645" y="4050"/>
                    <a:pt x="1780" y="4050"/>
                  </a:cubicBezTo>
                  <a:cubicBezTo>
                    <a:pt x="2138" y="4050"/>
                    <a:pt x="2477" y="3890"/>
                    <a:pt x="2744" y="3657"/>
                  </a:cubicBezTo>
                  <a:cubicBezTo>
                    <a:pt x="3202" y="3244"/>
                    <a:pt x="3569" y="2694"/>
                    <a:pt x="3844" y="2098"/>
                  </a:cubicBezTo>
                  <a:cubicBezTo>
                    <a:pt x="3844" y="2328"/>
                    <a:pt x="3890" y="2557"/>
                    <a:pt x="3935" y="2786"/>
                  </a:cubicBezTo>
                  <a:cubicBezTo>
                    <a:pt x="4027" y="3198"/>
                    <a:pt x="4210" y="3611"/>
                    <a:pt x="4531" y="3886"/>
                  </a:cubicBezTo>
                  <a:cubicBezTo>
                    <a:pt x="4714" y="4023"/>
                    <a:pt x="4898" y="4069"/>
                    <a:pt x="5127" y="4069"/>
                  </a:cubicBezTo>
                  <a:lnTo>
                    <a:pt x="4394" y="1869"/>
                  </a:lnTo>
                  <a:lnTo>
                    <a:pt x="4531" y="1503"/>
                  </a:lnTo>
                  <a:cubicBezTo>
                    <a:pt x="4485" y="1090"/>
                    <a:pt x="4485" y="678"/>
                    <a:pt x="4485" y="219"/>
                  </a:cubicBezTo>
                  <a:cubicBezTo>
                    <a:pt x="4505" y="65"/>
                    <a:pt x="4395" y="0"/>
                    <a:pt x="4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0"/>
            <p:cNvSpPr/>
            <p:nvPr/>
          </p:nvSpPr>
          <p:spPr>
            <a:xfrm>
              <a:off x="4334885" y="490359"/>
              <a:ext cx="117824" cy="71218"/>
            </a:xfrm>
            <a:custGeom>
              <a:avLst/>
              <a:gdLst/>
              <a:ahLst/>
              <a:cxnLst/>
              <a:rect l="l" t="t" r="r" b="b"/>
              <a:pathLst>
                <a:path w="6755" h="4083" extrusionOk="0">
                  <a:moveTo>
                    <a:pt x="2690" y="1"/>
                  </a:moveTo>
                  <a:cubicBezTo>
                    <a:pt x="2482" y="1"/>
                    <a:pt x="2232" y="128"/>
                    <a:pt x="2232" y="321"/>
                  </a:cubicBezTo>
                  <a:cubicBezTo>
                    <a:pt x="2278" y="1054"/>
                    <a:pt x="2278" y="1833"/>
                    <a:pt x="2094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0" y="3516"/>
                  </a:cubicBezTo>
                  <a:cubicBezTo>
                    <a:pt x="1680" y="3516"/>
                    <a:pt x="1600" y="3575"/>
                    <a:pt x="1636" y="3575"/>
                  </a:cubicBezTo>
                  <a:lnTo>
                    <a:pt x="1590" y="3575"/>
                  </a:lnTo>
                  <a:cubicBezTo>
                    <a:pt x="1453" y="3575"/>
                    <a:pt x="1590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0" y="3300"/>
                  </a:cubicBezTo>
                  <a:cubicBezTo>
                    <a:pt x="995" y="3254"/>
                    <a:pt x="949" y="3208"/>
                    <a:pt x="949" y="3208"/>
                  </a:cubicBezTo>
                  <a:lnTo>
                    <a:pt x="903" y="3208"/>
                  </a:lnTo>
                  <a:cubicBezTo>
                    <a:pt x="903" y="3162"/>
                    <a:pt x="903" y="3162"/>
                    <a:pt x="903" y="3162"/>
                  </a:cubicBezTo>
                  <a:cubicBezTo>
                    <a:pt x="857" y="3117"/>
                    <a:pt x="857" y="3117"/>
                    <a:pt x="811" y="3071"/>
                  </a:cubicBezTo>
                  <a:cubicBezTo>
                    <a:pt x="763" y="3011"/>
                    <a:pt x="681" y="2985"/>
                    <a:pt x="589" y="2985"/>
                  </a:cubicBezTo>
                  <a:cubicBezTo>
                    <a:pt x="331" y="2985"/>
                    <a:pt x="0" y="3189"/>
                    <a:pt x="170" y="3392"/>
                  </a:cubicBezTo>
                  <a:cubicBezTo>
                    <a:pt x="399" y="3667"/>
                    <a:pt x="720" y="3942"/>
                    <a:pt x="1086" y="4033"/>
                  </a:cubicBezTo>
                  <a:cubicBezTo>
                    <a:pt x="1208" y="4067"/>
                    <a:pt x="1325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19" y="2108"/>
                  </a:cubicBezTo>
                  <a:cubicBezTo>
                    <a:pt x="2965" y="2200"/>
                    <a:pt x="2965" y="2292"/>
                    <a:pt x="3011" y="2383"/>
                  </a:cubicBezTo>
                  <a:cubicBezTo>
                    <a:pt x="3386" y="3091"/>
                    <a:pt x="3988" y="4064"/>
                    <a:pt x="4885" y="4064"/>
                  </a:cubicBezTo>
                  <a:cubicBezTo>
                    <a:pt x="4975" y="4064"/>
                    <a:pt x="5069" y="4054"/>
                    <a:pt x="5165" y="4033"/>
                  </a:cubicBezTo>
                  <a:cubicBezTo>
                    <a:pt x="5853" y="3850"/>
                    <a:pt x="6311" y="3208"/>
                    <a:pt x="6632" y="2613"/>
                  </a:cubicBezTo>
                  <a:cubicBezTo>
                    <a:pt x="6754" y="2416"/>
                    <a:pt x="6601" y="2325"/>
                    <a:pt x="6404" y="2325"/>
                  </a:cubicBezTo>
                  <a:cubicBezTo>
                    <a:pt x="6233" y="2325"/>
                    <a:pt x="6029" y="2393"/>
                    <a:pt x="5944" y="2521"/>
                  </a:cubicBezTo>
                  <a:cubicBezTo>
                    <a:pt x="5807" y="2796"/>
                    <a:pt x="5623" y="3071"/>
                    <a:pt x="5440" y="3300"/>
                  </a:cubicBezTo>
                  <a:cubicBezTo>
                    <a:pt x="5348" y="3346"/>
                    <a:pt x="5303" y="3437"/>
                    <a:pt x="5211" y="3483"/>
                  </a:cubicBezTo>
                  <a:cubicBezTo>
                    <a:pt x="5165" y="3483"/>
                    <a:pt x="5073" y="3529"/>
                    <a:pt x="5073" y="3529"/>
                  </a:cubicBezTo>
                  <a:lnTo>
                    <a:pt x="4936" y="3529"/>
                  </a:lnTo>
                  <a:cubicBezTo>
                    <a:pt x="4936" y="3529"/>
                    <a:pt x="4798" y="3483"/>
                    <a:pt x="4798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69" y="1604"/>
                    <a:pt x="3194" y="825"/>
                  </a:cubicBezTo>
                  <a:cubicBezTo>
                    <a:pt x="3103" y="596"/>
                    <a:pt x="3057" y="413"/>
                    <a:pt x="2965" y="184"/>
                  </a:cubicBezTo>
                  <a:cubicBezTo>
                    <a:pt x="2947" y="56"/>
                    <a:pt x="2828" y="1"/>
                    <a:pt x="2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0"/>
            <p:cNvSpPr/>
            <p:nvPr/>
          </p:nvSpPr>
          <p:spPr>
            <a:xfrm>
              <a:off x="414211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65" y="0"/>
                  </a:moveTo>
                  <a:cubicBezTo>
                    <a:pt x="4066" y="0"/>
                    <a:pt x="3824" y="125"/>
                    <a:pt x="3797" y="311"/>
                  </a:cubicBezTo>
                  <a:cubicBezTo>
                    <a:pt x="3660" y="769"/>
                    <a:pt x="3431" y="1411"/>
                    <a:pt x="3156" y="1915"/>
                  </a:cubicBezTo>
                  <a:cubicBezTo>
                    <a:pt x="2972" y="2328"/>
                    <a:pt x="2789" y="2740"/>
                    <a:pt x="2514" y="3061"/>
                  </a:cubicBezTo>
                  <a:cubicBezTo>
                    <a:pt x="2376" y="3244"/>
                    <a:pt x="2285" y="3336"/>
                    <a:pt x="2101" y="3473"/>
                  </a:cubicBezTo>
                  <a:cubicBezTo>
                    <a:pt x="2111" y="3464"/>
                    <a:pt x="2111" y="3460"/>
                    <a:pt x="2105" y="3460"/>
                  </a:cubicBezTo>
                  <a:cubicBezTo>
                    <a:pt x="2083" y="3460"/>
                    <a:pt x="1973" y="3519"/>
                    <a:pt x="2010" y="3519"/>
                  </a:cubicBezTo>
                  <a:lnTo>
                    <a:pt x="1872" y="3519"/>
                  </a:lnTo>
                  <a:cubicBezTo>
                    <a:pt x="1735" y="3519"/>
                    <a:pt x="1552" y="3427"/>
                    <a:pt x="1414" y="3290"/>
                  </a:cubicBezTo>
                  <a:cubicBezTo>
                    <a:pt x="1139" y="3015"/>
                    <a:pt x="956" y="2694"/>
                    <a:pt x="772" y="2373"/>
                  </a:cubicBezTo>
                  <a:cubicBezTo>
                    <a:pt x="733" y="2294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4"/>
                  </a:cubicBezTo>
                  <a:cubicBezTo>
                    <a:pt x="406" y="3198"/>
                    <a:pt x="772" y="3794"/>
                    <a:pt x="1414" y="3977"/>
                  </a:cubicBezTo>
                  <a:cubicBezTo>
                    <a:pt x="1539" y="4028"/>
                    <a:pt x="1668" y="4050"/>
                    <a:pt x="1796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8"/>
                    <a:pt x="4210" y="3611"/>
                    <a:pt x="4576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1" y="3892"/>
                    <a:pt x="6226" y="3657"/>
                  </a:cubicBezTo>
                  <a:cubicBezTo>
                    <a:pt x="6364" y="3565"/>
                    <a:pt x="6455" y="3473"/>
                    <a:pt x="6593" y="3336"/>
                  </a:cubicBezTo>
                  <a:cubicBezTo>
                    <a:pt x="6684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0" y="2978"/>
                  </a:cubicBezTo>
                  <a:cubicBezTo>
                    <a:pt x="6197" y="2978"/>
                    <a:pt x="6050" y="3053"/>
                    <a:pt x="5951" y="3152"/>
                  </a:cubicBezTo>
                  <a:cubicBezTo>
                    <a:pt x="5951" y="3152"/>
                    <a:pt x="5951" y="3152"/>
                    <a:pt x="5905" y="3198"/>
                  </a:cubicBezTo>
                  <a:cubicBezTo>
                    <a:pt x="5905" y="3198"/>
                    <a:pt x="5860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0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493" y="3473"/>
                    <a:pt x="5493" y="3519"/>
                    <a:pt x="5447" y="3519"/>
                  </a:cubicBezTo>
                  <a:cubicBezTo>
                    <a:pt x="5447" y="3519"/>
                    <a:pt x="5401" y="3519"/>
                    <a:pt x="5401" y="3565"/>
                  </a:cubicBezTo>
                  <a:cubicBezTo>
                    <a:pt x="5401" y="3550"/>
                    <a:pt x="5391" y="3545"/>
                    <a:pt x="5377" y="3545"/>
                  </a:cubicBezTo>
                  <a:cubicBezTo>
                    <a:pt x="5350" y="3545"/>
                    <a:pt x="531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5" y="3015"/>
                    <a:pt x="4714" y="2694"/>
                  </a:cubicBezTo>
                  <a:cubicBezTo>
                    <a:pt x="4485" y="1915"/>
                    <a:pt x="4485" y="1044"/>
                    <a:pt x="4530" y="219"/>
                  </a:cubicBezTo>
                  <a:cubicBezTo>
                    <a:pt x="4530" y="65"/>
                    <a:pt x="4409" y="0"/>
                    <a:pt x="4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0"/>
            <p:cNvSpPr/>
            <p:nvPr/>
          </p:nvSpPr>
          <p:spPr>
            <a:xfrm>
              <a:off x="394797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6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1" y="3516"/>
                  </a:cubicBezTo>
                  <a:cubicBezTo>
                    <a:pt x="1682" y="3516"/>
                    <a:pt x="1609" y="3575"/>
                    <a:pt x="1682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1" y="3300"/>
                  </a:cubicBezTo>
                  <a:cubicBezTo>
                    <a:pt x="995" y="3254"/>
                    <a:pt x="995" y="3208"/>
                    <a:pt x="949" y="3208"/>
                  </a:cubicBezTo>
                  <a:cubicBezTo>
                    <a:pt x="949" y="3162"/>
                    <a:pt x="903" y="3162"/>
                    <a:pt x="903" y="3162"/>
                  </a:cubicBezTo>
                  <a:cubicBezTo>
                    <a:pt x="903" y="3117"/>
                    <a:pt x="857" y="3117"/>
                    <a:pt x="857" y="3071"/>
                  </a:cubicBezTo>
                  <a:cubicBezTo>
                    <a:pt x="797" y="3011"/>
                    <a:pt x="706" y="2985"/>
                    <a:pt x="608" y="2985"/>
                  </a:cubicBezTo>
                  <a:cubicBezTo>
                    <a:pt x="331" y="2985"/>
                    <a:pt x="1" y="3189"/>
                    <a:pt x="170" y="3392"/>
                  </a:cubicBezTo>
                  <a:cubicBezTo>
                    <a:pt x="399" y="3667"/>
                    <a:pt x="720" y="3942"/>
                    <a:pt x="1087" y="4033"/>
                  </a:cubicBezTo>
                  <a:cubicBezTo>
                    <a:pt x="1209" y="4067"/>
                    <a:pt x="1326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1" y="2292"/>
                    <a:pt x="3057" y="2383"/>
                  </a:cubicBezTo>
                  <a:cubicBezTo>
                    <a:pt x="3390" y="3091"/>
                    <a:pt x="3988" y="4064"/>
                    <a:pt x="4886" y="4064"/>
                  </a:cubicBezTo>
                  <a:cubicBezTo>
                    <a:pt x="4976" y="4064"/>
                    <a:pt x="5069" y="4054"/>
                    <a:pt x="5165" y="4033"/>
                  </a:cubicBezTo>
                  <a:cubicBezTo>
                    <a:pt x="5899" y="3850"/>
                    <a:pt x="6311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6" y="2325"/>
                    <a:pt x="6054" y="2393"/>
                    <a:pt x="5990" y="2521"/>
                  </a:cubicBezTo>
                  <a:cubicBezTo>
                    <a:pt x="5807" y="2796"/>
                    <a:pt x="5670" y="3071"/>
                    <a:pt x="5440" y="3300"/>
                  </a:cubicBezTo>
                  <a:cubicBezTo>
                    <a:pt x="5349" y="3346"/>
                    <a:pt x="5303" y="3437"/>
                    <a:pt x="5211" y="3483"/>
                  </a:cubicBezTo>
                  <a:cubicBezTo>
                    <a:pt x="5165" y="3483"/>
                    <a:pt x="5074" y="3529"/>
                    <a:pt x="5074" y="3529"/>
                  </a:cubicBezTo>
                  <a:lnTo>
                    <a:pt x="4936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70" y="1604"/>
                    <a:pt x="3195" y="825"/>
                  </a:cubicBezTo>
                  <a:cubicBezTo>
                    <a:pt x="3103" y="596"/>
                    <a:pt x="3057" y="413"/>
                    <a:pt x="3011" y="184"/>
                  </a:cubicBezTo>
                  <a:cubicBezTo>
                    <a:pt x="2975" y="56"/>
                    <a:pt x="2852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0"/>
            <p:cNvSpPr/>
            <p:nvPr/>
          </p:nvSpPr>
          <p:spPr>
            <a:xfrm>
              <a:off x="375520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80" y="0"/>
                  </a:moveTo>
                  <a:cubicBezTo>
                    <a:pt x="4089" y="0"/>
                    <a:pt x="3851" y="125"/>
                    <a:pt x="3797" y="311"/>
                  </a:cubicBezTo>
                  <a:cubicBezTo>
                    <a:pt x="3660" y="769"/>
                    <a:pt x="3431" y="1411"/>
                    <a:pt x="3202" y="1915"/>
                  </a:cubicBezTo>
                  <a:cubicBezTo>
                    <a:pt x="3018" y="2328"/>
                    <a:pt x="2789" y="2740"/>
                    <a:pt x="2514" y="3061"/>
                  </a:cubicBezTo>
                  <a:cubicBezTo>
                    <a:pt x="2377" y="3244"/>
                    <a:pt x="2285" y="3336"/>
                    <a:pt x="2148" y="3473"/>
                  </a:cubicBezTo>
                  <a:cubicBezTo>
                    <a:pt x="2148" y="3464"/>
                    <a:pt x="2142" y="3460"/>
                    <a:pt x="2133" y="3460"/>
                  </a:cubicBezTo>
                  <a:cubicBezTo>
                    <a:pt x="2098" y="3460"/>
                    <a:pt x="2010" y="3519"/>
                    <a:pt x="2010" y="3519"/>
                  </a:cubicBezTo>
                  <a:lnTo>
                    <a:pt x="1918" y="3519"/>
                  </a:lnTo>
                  <a:cubicBezTo>
                    <a:pt x="1735" y="3519"/>
                    <a:pt x="1598" y="3427"/>
                    <a:pt x="1414" y="3290"/>
                  </a:cubicBezTo>
                  <a:cubicBezTo>
                    <a:pt x="1185" y="3015"/>
                    <a:pt x="956" y="2694"/>
                    <a:pt x="819" y="2373"/>
                  </a:cubicBezTo>
                  <a:cubicBezTo>
                    <a:pt x="766" y="2294"/>
                    <a:pt x="671" y="2261"/>
                    <a:pt x="567" y="2261"/>
                  </a:cubicBezTo>
                  <a:cubicBezTo>
                    <a:pt x="311" y="2261"/>
                    <a:pt x="1" y="2466"/>
                    <a:pt x="131" y="2694"/>
                  </a:cubicBezTo>
                  <a:cubicBezTo>
                    <a:pt x="406" y="3198"/>
                    <a:pt x="819" y="3794"/>
                    <a:pt x="1414" y="3977"/>
                  </a:cubicBezTo>
                  <a:cubicBezTo>
                    <a:pt x="1540" y="4028"/>
                    <a:pt x="1668" y="4050"/>
                    <a:pt x="1797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8"/>
                    <a:pt x="4210" y="3611"/>
                    <a:pt x="4577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2" y="3892"/>
                    <a:pt x="6226" y="3657"/>
                  </a:cubicBezTo>
                  <a:cubicBezTo>
                    <a:pt x="6364" y="3565"/>
                    <a:pt x="6456" y="3473"/>
                    <a:pt x="6593" y="3336"/>
                  </a:cubicBezTo>
                  <a:cubicBezTo>
                    <a:pt x="6685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1" y="2978"/>
                  </a:cubicBezTo>
                  <a:cubicBezTo>
                    <a:pt x="6201" y="2978"/>
                    <a:pt x="6063" y="3053"/>
                    <a:pt x="5997" y="3152"/>
                  </a:cubicBezTo>
                  <a:cubicBezTo>
                    <a:pt x="5951" y="3152"/>
                    <a:pt x="5951" y="3152"/>
                    <a:pt x="5906" y="3198"/>
                  </a:cubicBezTo>
                  <a:cubicBezTo>
                    <a:pt x="5906" y="3198"/>
                    <a:pt x="5906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1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539" y="3473"/>
                    <a:pt x="5493" y="3519"/>
                    <a:pt x="5447" y="3519"/>
                  </a:cubicBezTo>
                  <a:cubicBezTo>
                    <a:pt x="5447" y="3519"/>
                    <a:pt x="5402" y="3519"/>
                    <a:pt x="5402" y="3565"/>
                  </a:cubicBezTo>
                  <a:cubicBezTo>
                    <a:pt x="5402" y="3550"/>
                    <a:pt x="5396" y="3545"/>
                    <a:pt x="5388" y="3545"/>
                  </a:cubicBezTo>
                  <a:cubicBezTo>
                    <a:pt x="5371" y="3545"/>
                    <a:pt x="534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6" y="3015"/>
                    <a:pt x="4714" y="2694"/>
                  </a:cubicBezTo>
                  <a:cubicBezTo>
                    <a:pt x="4531" y="1915"/>
                    <a:pt x="4531" y="1044"/>
                    <a:pt x="4531" y="219"/>
                  </a:cubicBezTo>
                  <a:cubicBezTo>
                    <a:pt x="4531" y="65"/>
                    <a:pt x="4418" y="0"/>
                    <a:pt x="4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0"/>
            <p:cNvSpPr/>
            <p:nvPr/>
          </p:nvSpPr>
          <p:spPr>
            <a:xfrm>
              <a:off x="356106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7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8" y="3300"/>
                    <a:pt x="1728" y="3529"/>
                  </a:cubicBezTo>
                  <a:cubicBezTo>
                    <a:pt x="1728" y="3520"/>
                    <a:pt x="1725" y="3516"/>
                    <a:pt x="1719" y="3516"/>
                  </a:cubicBezTo>
                  <a:cubicBezTo>
                    <a:pt x="1697" y="3516"/>
                    <a:pt x="1646" y="3575"/>
                    <a:pt x="1683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2" y="3483"/>
                    <a:pt x="1408" y="3529"/>
                    <a:pt x="1270" y="3437"/>
                  </a:cubicBezTo>
                  <a:cubicBezTo>
                    <a:pt x="1224" y="3392"/>
                    <a:pt x="1133" y="3346"/>
                    <a:pt x="1041" y="3300"/>
                  </a:cubicBezTo>
                  <a:cubicBezTo>
                    <a:pt x="1041" y="3254"/>
                    <a:pt x="995" y="3208"/>
                    <a:pt x="949" y="3208"/>
                  </a:cubicBezTo>
                  <a:cubicBezTo>
                    <a:pt x="949" y="3162"/>
                    <a:pt x="949" y="3162"/>
                    <a:pt x="903" y="3162"/>
                  </a:cubicBezTo>
                  <a:cubicBezTo>
                    <a:pt x="903" y="3117"/>
                    <a:pt x="858" y="3117"/>
                    <a:pt x="858" y="3071"/>
                  </a:cubicBezTo>
                  <a:cubicBezTo>
                    <a:pt x="798" y="3011"/>
                    <a:pt x="707" y="2985"/>
                    <a:pt x="609" y="2985"/>
                  </a:cubicBezTo>
                  <a:cubicBezTo>
                    <a:pt x="332" y="2985"/>
                    <a:pt x="1" y="3189"/>
                    <a:pt x="170" y="3392"/>
                  </a:cubicBezTo>
                  <a:cubicBezTo>
                    <a:pt x="445" y="3667"/>
                    <a:pt x="766" y="3942"/>
                    <a:pt x="1087" y="4033"/>
                  </a:cubicBezTo>
                  <a:cubicBezTo>
                    <a:pt x="1209" y="4067"/>
                    <a:pt x="1327" y="4083"/>
                    <a:pt x="1440" y="4083"/>
                  </a:cubicBezTo>
                  <a:cubicBezTo>
                    <a:pt x="2093" y="4083"/>
                    <a:pt x="2587" y="3558"/>
                    <a:pt x="2783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2" y="2292"/>
                    <a:pt x="3057" y="2383"/>
                  </a:cubicBezTo>
                  <a:cubicBezTo>
                    <a:pt x="3432" y="3091"/>
                    <a:pt x="3996" y="4064"/>
                    <a:pt x="4887" y="4064"/>
                  </a:cubicBezTo>
                  <a:cubicBezTo>
                    <a:pt x="4976" y="4064"/>
                    <a:pt x="5069" y="4054"/>
                    <a:pt x="5166" y="4033"/>
                  </a:cubicBezTo>
                  <a:cubicBezTo>
                    <a:pt x="5899" y="3850"/>
                    <a:pt x="6357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7" y="2325"/>
                    <a:pt x="6054" y="2393"/>
                    <a:pt x="5991" y="2521"/>
                  </a:cubicBezTo>
                  <a:cubicBezTo>
                    <a:pt x="5853" y="2796"/>
                    <a:pt x="5670" y="3071"/>
                    <a:pt x="5441" y="3300"/>
                  </a:cubicBezTo>
                  <a:cubicBezTo>
                    <a:pt x="5395" y="3346"/>
                    <a:pt x="5303" y="3437"/>
                    <a:pt x="5212" y="3483"/>
                  </a:cubicBezTo>
                  <a:cubicBezTo>
                    <a:pt x="5166" y="3483"/>
                    <a:pt x="5120" y="3529"/>
                    <a:pt x="5074" y="3529"/>
                  </a:cubicBezTo>
                  <a:lnTo>
                    <a:pt x="4937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62" y="3392"/>
                    <a:pt x="4524" y="3254"/>
                    <a:pt x="4387" y="3117"/>
                  </a:cubicBezTo>
                  <a:cubicBezTo>
                    <a:pt x="3837" y="2475"/>
                    <a:pt x="3470" y="1604"/>
                    <a:pt x="3195" y="825"/>
                  </a:cubicBezTo>
                  <a:cubicBezTo>
                    <a:pt x="3149" y="596"/>
                    <a:pt x="3057" y="413"/>
                    <a:pt x="3012" y="184"/>
                  </a:cubicBezTo>
                  <a:cubicBezTo>
                    <a:pt x="2975" y="56"/>
                    <a:pt x="2852" y="1"/>
                    <a:pt x="27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0"/>
            <p:cNvSpPr/>
            <p:nvPr/>
          </p:nvSpPr>
          <p:spPr>
            <a:xfrm>
              <a:off x="3369180" y="475585"/>
              <a:ext cx="116516" cy="71131"/>
            </a:xfrm>
            <a:custGeom>
              <a:avLst/>
              <a:gdLst/>
              <a:ahLst/>
              <a:cxnLst/>
              <a:rect l="l" t="t" r="r" b="b"/>
              <a:pathLst>
                <a:path w="6680" h="4078" extrusionOk="0">
                  <a:moveTo>
                    <a:pt x="4248" y="0"/>
                  </a:moveTo>
                  <a:cubicBezTo>
                    <a:pt x="4055" y="0"/>
                    <a:pt x="3802" y="132"/>
                    <a:pt x="3747" y="297"/>
                  </a:cubicBezTo>
                  <a:cubicBezTo>
                    <a:pt x="3609" y="801"/>
                    <a:pt x="3380" y="1397"/>
                    <a:pt x="3151" y="1947"/>
                  </a:cubicBezTo>
                  <a:cubicBezTo>
                    <a:pt x="2968" y="2314"/>
                    <a:pt x="2738" y="2726"/>
                    <a:pt x="2464" y="3093"/>
                  </a:cubicBezTo>
                  <a:cubicBezTo>
                    <a:pt x="2372" y="3230"/>
                    <a:pt x="2234" y="3368"/>
                    <a:pt x="2097" y="3460"/>
                  </a:cubicBezTo>
                  <a:cubicBezTo>
                    <a:pt x="2097" y="3460"/>
                    <a:pt x="1959" y="3505"/>
                    <a:pt x="2005" y="3505"/>
                  </a:cubicBezTo>
                  <a:lnTo>
                    <a:pt x="1868" y="3505"/>
                  </a:lnTo>
                  <a:cubicBezTo>
                    <a:pt x="1730" y="3505"/>
                    <a:pt x="1547" y="3414"/>
                    <a:pt x="1409" y="3276"/>
                  </a:cubicBezTo>
                  <a:cubicBezTo>
                    <a:pt x="1134" y="3001"/>
                    <a:pt x="951" y="2680"/>
                    <a:pt x="768" y="2405"/>
                  </a:cubicBezTo>
                  <a:cubicBezTo>
                    <a:pt x="724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69" y="4041"/>
                    <a:pt x="1579" y="4056"/>
                    <a:pt x="1690" y="4056"/>
                  </a:cubicBezTo>
                  <a:cubicBezTo>
                    <a:pt x="2064" y="4056"/>
                    <a:pt x="2456" y="3890"/>
                    <a:pt x="2738" y="3643"/>
                  </a:cubicBezTo>
                  <a:cubicBezTo>
                    <a:pt x="3197" y="3230"/>
                    <a:pt x="3563" y="2680"/>
                    <a:pt x="3838" y="2085"/>
                  </a:cubicBezTo>
                  <a:cubicBezTo>
                    <a:pt x="3838" y="2314"/>
                    <a:pt x="3884" y="2543"/>
                    <a:pt x="3930" y="2772"/>
                  </a:cubicBezTo>
                  <a:cubicBezTo>
                    <a:pt x="4022" y="3185"/>
                    <a:pt x="4205" y="3643"/>
                    <a:pt x="4526" y="3872"/>
                  </a:cubicBezTo>
                  <a:cubicBezTo>
                    <a:pt x="4705" y="4018"/>
                    <a:pt x="4906" y="4078"/>
                    <a:pt x="5113" y="4078"/>
                  </a:cubicBezTo>
                  <a:cubicBezTo>
                    <a:pt x="5489" y="4078"/>
                    <a:pt x="5880" y="3880"/>
                    <a:pt x="6176" y="3643"/>
                  </a:cubicBezTo>
                  <a:cubicBezTo>
                    <a:pt x="6313" y="3551"/>
                    <a:pt x="6451" y="3460"/>
                    <a:pt x="6542" y="3322"/>
                  </a:cubicBezTo>
                  <a:cubicBezTo>
                    <a:pt x="6680" y="3230"/>
                    <a:pt x="6588" y="3047"/>
                    <a:pt x="6451" y="3001"/>
                  </a:cubicBezTo>
                  <a:cubicBezTo>
                    <a:pt x="6400" y="2976"/>
                    <a:pt x="6345" y="2964"/>
                    <a:pt x="6290" y="2964"/>
                  </a:cubicBezTo>
                  <a:cubicBezTo>
                    <a:pt x="6150" y="2964"/>
                    <a:pt x="6013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855" y="3230"/>
                    <a:pt x="5855" y="3230"/>
                    <a:pt x="5809" y="3230"/>
                  </a:cubicBezTo>
                  <a:cubicBezTo>
                    <a:pt x="5809" y="3276"/>
                    <a:pt x="5809" y="3276"/>
                    <a:pt x="5809" y="3276"/>
                  </a:cubicBezTo>
                  <a:cubicBezTo>
                    <a:pt x="5717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8" y="3505"/>
                    <a:pt x="5442" y="3505"/>
                    <a:pt x="5397" y="3505"/>
                  </a:cubicBezTo>
                  <a:cubicBezTo>
                    <a:pt x="5397" y="3505"/>
                    <a:pt x="5397" y="3551"/>
                    <a:pt x="5351" y="3551"/>
                  </a:cubicBezTo>
                  <a:lnTo>
                    <a:pt x="5259" y="3551"/>
                  </a:lnTo>
                  <a:cubicBezTo>
                    <a:pt x="5213" y="3551"/>
                    <a:pt x="5167" y="3551"/>
                    <a:pt x="5122" y="3505"/>
                  </a:cubicBezTo>
                  <a:cubicBezTo>
                    <a:pt x="4892" y="3368"/>
                    <a:pt x="4755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80" y="59"/>
                    <a:pt x="4377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0"/>
            <p:cNvSpPr/>
            <p:nvPr/>
          </p:nvSpPr>
          <p:spPr>
            <a:xfrm>
              <a:off x="3174416" y="475516"/>
              <a:ext cx="117946" cy="71148"/>
            </a:xfrm>
            <a:custGeom>
              <a:avLst/>
              <a:gdLst/>
              <a:ahLst/>
              <a:cxnLst/>
              <a:rect l="l" t="t" r="r" b="b"/>
              <a:pathLst>
                <a:path w="6762" h="4079" extrusionOk="0">
                  <a:moveTo>
                    <a:pt x="2693" y="1"/>
                  </a:moveTo>
                  <a:cubicBezTo>
                    <a:pt x="2490" y="1"/>
                    <a:pt x="2264" y="111"/>
                    <a:pt x="2264" y="301"/>
                  </a:cubicBezTo>
                  <a:cubicBezTo>
                    <a:pt x="2264" y="1035"/>
                    <a:pt x="2264" y="1814"/>
                    <a:pt x="2126" y="2547"/>
                  </a:cubicBezTo>
                  <a:cubicBezTo>
                    <a:pt x="2080" y="2914"/>
                    <a:pt x="1943" y="3280"/>
                    <a:pt x="1714" y="3509"/>
                  </a:cubicBezTo>
                  <a:cubicBezTo>
                    <a:pt x="1750" y="3509"/>
                    <a:pt x="1670" y="3568"/>
                    <a:pt x="1659" y="3568"/>
                  </a:cubicBezTo>
                  <a:cubicBezTo>
                    <a:pt x="1657" y="3568"/>
                    <a:pt x="1659" y="3564"/>
                    <a:pt x="1668" y="3555"/>
                  </a:cubicBezTo>
                  <a:lnTo>
                    <a:pt x="1530" y="3555"/>
                  </a:lnTo>
                  <a:cubicBezTo>
                    <a:pt x="1347" y="3509"/>
                    <a:pt x="1393" y="3509"/>
                    <a:pt x="1301" y="3418"/>
                  </a:cubicBezTo>
                  <a:cubicBezTo>
                    <a:pt x="1210" y="3372"/>
                    <a:pt x="1118" y="3326"/>
                    <a:pt x="1072" y="3280"/>
                  </a:cubicBezTo>
                  <a:cubicBezTo>
                    <a:pt x="1026" y="3234"/>
                    <a:pt x="980" y="3234"/>
                    <a:pt x="935" y="3189"/>
                  </a:cubicBezTo>
                  <a:cubicBezTo>
                    <a:pt x="935" y="3189"/>
                    <a:pt x="935" y="3189"/>
                    <a:pt x="935" y="3143"/>
                  </a:cubicBezTo>
                  <a:cubicBezTo>
                    <a:pt x="889" y="3143"/>
                    <a:pt x="889" y="3097"/>
                    <a:pt x="843" y="3097"/>
                  </a:cubicBezTo>
                  <a:cubicBezTo>
                    <a:pt x="781" y="3023"/>
                    <a:pt x="686" y="2992"/>
                    <a:pt x="585" y="2992"/>
                  </a:cubicBezTo>
                  <a:cubicBezTo>
                    <a:pt x="313" y="2992"/>
                    <a:pt x="1" y="3217"/>
                    <a:pt x="201" y="3418"/>
                  </a:cubicBezTo>
                  <a:cubicBezTo>
                    <a:pt x="430" y="3647"/>
                    <a:pt x="751" y="3922"/>
                    <a:pt x="1072" y="4013"/>
                  </a:cubicBezTo>
                  <a:cubicBezTo>
                    <a:pt x="1213" y="4058"/>
                    <a:pt x="1347" y="4078"/>
                    <a:pt x="1473" y="4078"/>
                  </a:cubicBezTo>
                  <a:cubicBezTo>
                    <a:pt x="2126" y="4078"/>
                    <a:pt x="2576" y="3528"/>
                    <a:pt x="2768" y="2914"/>
                  </a:cubicBezTo>
                  <a:cubicBezTo>
                    <a:pt x="2859" y="2639"/>
                    <a:pt x="2905" y="2364"/>
                    <a:pt x="2905" y="2089"/>
                  </a:cubicBezTo>
                  <a:cubicBezTo>
                    <a:pt x="2951" y="2180"/>
                    <a:pt x="2997" y="2272"/>
                    <a:pt x="3043" y="2364"/>
                  </a:cubicBezTo>
                  <a:cubicBezTo>
                    <a:pt x="3416" y="3111"/>
                    <a:pt x="3978" y="4045"/>
                    <a:pt x="4863" y="4045"/>
                  </a:cubicBezTo>
                  <a:cubicBezTo>
                    <a:pt x="4955" y="4045"/>
                    <a:pt x="5051" y="4035"/>
                    <a:pt x="5151" y="4013"/>
                  </a:cubicBezTo>
                  <a:cubicBezTo>
                    <a:pt x="5884" y="3876"/>
                    <a:pt x="6343" y="3189"/>
                    <a:pt x="6663" y="2593"/>
                  </a:cubicBezTo>
                  <a:cubicBezTo>
                    <a:pt x="6762" y="2396"/>
                    <a:pt x="6597" y="2305"/>
                    <a:pt x="6401" y="2305"/>
                  </a:cubicBezTo>
                  <a:cubicBezTo>
                    <a:pt x="6232" y="2305"/>
                    <a:pt x="6040" y="2373"/>
                    <a:pt x="5976" y="2501"/>
                  </a:cubicBezTo>
                  <a:cubicBezTo>
                    <a:pt x="5838" y="2776"/>
                    <a:pt x="5655" y="3051"/>
                    <a:pt x="5426" y="3280"/>
                  </a:cubicBezTo>
                  <a:cubicBezTo>
                    <a:pt x="5380" y="3372"/>
                    <a:pt x="5288" y="3418"/>
                    <a:pt x="5197" y="3464"/>
                  </a:cubicBezTo>
                  <a:cubicBezTo>
                    <a:pt x="5151" y="3509"/>
                    <a:pt x="5105" y="3509"/>
                    <a:pt x="5105" y="3509"/>
                  </a:cubicBezTo>
                  <a:cubicBezTo>
                    <a:pt x="5082" y="3532"/>
                    <a:pt x="5059" y="3544"/>
                    <a:pt x="5031" y="3544"/>
                  </a:cubicBezTo>
                  <a:cubicBezTo>
                    <a:pt x="5002" y="3544"/>
                    <a:pt x="4968" y="3532"/>
                    <a:pt x="4922" y="3509"/>
                  </a:cubicBezTo>
                  <a:cubicBezTo>
                    <a:pt x="4968" y="3509"/>
                    <a:pt x="4830" y="3464"/>
                    <a:pt x="4784" y="3464"/>
                  </a:cubicBezTo>
                  <a:cubicBezTo>
                    <a:pt x="4647" y="3372"/>
                    <a:pt x="4509" y="3234"/>
                    <a:pt x="4372" y="3097"/>
                  </a:cubicBezTo>
                  <a:cubicBezTo>
                    <a:pt x="3822" y="2455"/>
                    <a:pt x="3501" y="1630"/>
                    <a:pt x="3226" y="805"/>
                  </a:cubicBezTo>
                  <a:cubicBezTo>
                    <a:pt x="3134" y="576"/>
                    <a:pt x="3043" y="393"/>
                    <a:pt x="2997" y="164"/>
                  </a:cubicBezTo>
                  <a:cubicBezTo>
                    <a:pt x="2960" y="52"/>
                    <a:pt x="2832" y="1"/>
                    <a:pt x="2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0"/>
            <p:cNvSpPr/>
            <p:nvPr/>
          </p:nvSpPr>
          <p:spPr>
            <a:xfrm>
              <a:off x="2982270" y="475585"/>
              <a:ext cx="116533" cy="71131"/>
            </a:xfrm>
            <a:custGeom>
              <a:avLst/>
              <a:gdLst/>
              <a:ahLst/>
              <a:cxnLst/>
              <a:rect l="l" t="t" r="r" b="b"/>
              <a:pathLst>
                <a:path w="6681" h="4078" extrusionOk="0">
                  <a:moveTo>
                    <a:pt x="4268" y="0"/>
                  </a:moveTo>
                  <a:cubicBezTo>
                    <a:pt x="4072" y="0"/>
                    <a:pt x="3802" y="132"/>
                    <a:pt x="3747" y="297"/>
                  </a:cubicBezTo>
                  <a:cubicBezTo>
                    <a:pt x="3610" y="801"/>
                    <a:pt x="3426" y="1397"/>
                    <a:pt x="3151" y="1947"/>
                  </a:cubicBezTo>
                  <a:cubicBezTo>
                    <a:pt x="2968" y="2314"/>
                    <a:pt x="2785" y="2726"/>
                    <a:pt x="2510" y="3093"/>
                  </a:cubicBezTo>
                  <a:cubicBezTo>
                    <a:pt x="2372" y="3230"/>
                    <a:pt x="2280" y="3368"/>
                    <a:pt x="2097" y="3460"/>
                  </a:cubicBezTo>
                  <a:cubicBezTo>
                    <a:pt x="2097" y="3460"/>
                    <a:pt x="1960" y="3505"/>
                    <a:pt x="2005" y="3505"/>
                  </a:cubicBezTo>
                  <a:lnTo>
                    <a:pt x="1868" y="3505"/>
                  </a:lnTo>
                  <a:cubicBezTo>
                    <a:pt x="1731" y="3505"/>
                    <a:pt x="1547" y="3414"/>
                    <a:pt x="1410" y="3276"/>
                  </a:cubicBezTo>
                  <a:cubicBezTo>
                    <a:pt x="1135" y="3001"/>
                    <a:pt x="951" y="2680"/>
                    <a:pt x="768" y="2405"/>
                  </a:cubicBezTo>
                  <a:cubicBezTo>
                    <a:pt x="725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79" y="4041"/>
                    <a:pt x="1595" y="4056"/>
                    <a:pt x="1709" y="4056"/>
                  </a:cubicBezTo>
                  <a:cubicBezTo>
                    <a:pt x="2092" y="4056"/>
                    <a:pt x="2456" y="3890"/>
                    <a:pt x="2739" y="3643"/>
                  </a:cubicBezTo>
                  <a:cubicBezTo>
                    <a:pt x="3197" y="3230"/>
                    <a:pt x="3564" y="2680"/>
                    <a:pt x="3839" y="2085"/>
                  </a:cubicBezTo>
                  <a:cubicBezTo>
                    <a:pt x="3839" y="2314"/>
                    <a:pt x="3885" y="2543"/>
                    <a:pt x="3930" y="2772"/>
                  </a:cubicBezTo>
                  <a:cubicBezTo>
                    <a:pt x="4068" y="3185"/>
                    <a:pt x="4205" y="3643"/>
                    <a:pt x="4526" y="3872"/>
                  </a:cubicBezTo>
                  <a:cubicBezTo>
                    <a:pt x="4721" y="4018"/>
                    <a:pt x="4933" y="4078"/>
                    <a:pt x="5146" y="4078"/>
                  </a:cubicBezTo>
                  <a:cubicBezTo>
                    <a:pt x="5535" y="4078"/>
                    <a:pt x="5926" y="3880"/>
                    <a:pt x="6222" y="3643"/>
                  </a:cubicBezTo>
                  <a:cubicBezTo>
                    <a:pt x="6314" y="3551"/>
                    <a:pt x="6451" y="3460"/>
                    <a:pt x="6543" y="3322"/>
                  </a:cubicBezTo>
                  <a:cubicBezTo>
                    <a:pt x="6680" y="3230"/>
                    <a:pt x="6634" y="3047"/>
                    <a:pt x="6451" y="3001"/>
                  </a:cubicBezTo>
                  <a:cubicBezTo>
                    <a:pt x="6413" y="2976"/>
                    <a:pt x="6367" y="2964"/>
                    <a:pt x="6318" y="2964"/>
                  </a:cubicBezTo>
                  <a:cubicBezTo>
                    <a:pt x="6193" y="2964"/>
                    <a:pt x="6046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901" y="3230"/>
                    <a:pt x="5855" y="3230"/>
                    <a:pt x="5855" y="3230"/>
                  </a:cubicBezTo>
                  <a:cubicBezTo>
                    <a:pt x="5809" y="3276"/>
                    <a:pt x="5855" y="3276"/>
                    <a:pt x="5855" y="3276"/>
                  </a:cubicBezTo>
                  <a:lnTo>
                    <a:pt x="5809" y="3276"/>
                  </a:lnTo>
                  <a:cubicBezTo>
                    <a:pt x="5718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9" y="3505"/>
                    <a:pt x="5443" y="3505"/>
                    <a:pt x="5443" y="3505"/>
                  </a:cubicBezTo>
                  <a:cubicBezTo>
                    <a:pt x="5443" y="3505"/>
                    <a:pt x="5397" y="3551"/>
                    <a:pt x="5351" y="3551"/>
                  </a:cubicBezTo>
                  <a:lnTo>
                    <a:pt x="5305" y="3551"/>
                  </a:lnTo>
                  <a:cubicBezTo>
                    <a:pt x="5214" y="3551"/>
                    <a:pt x="5214" y="3551"/>
                    <a:pt x="5122" y="3505"/>
                  </a:cubicBezTo>
                  <a:cubicBezTo>
                    <a:pt x="4939" y="3368"/>
                    <a:pt x="4801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99" y="59"/>
                    <a:pt x="4400" y="0"/>
                    <a:pt x="4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0"/>
            <p:cNvSpPr/>
            <p:nvPr/>
          </p:nvSpPr>
          <p:spPr>
            <a:xfrm>
              <a:off x="2604761" y="475585"/>
              <a:ext cx="107132" cy="71131"/>
            </a:xfrm>
            <a:custGeom>
              <a:avLst/>
              <a:gdLst/>
              <a:ahLst/>
              <a:cxnLst/>
              <a:rect l="l" t="t" r="r" b="b"/>
              <a:pathLst>
                <a:path w="6142" h="4078" extrusionOk="0">
                  <a:moveTo>
                    <a:pt x="3743" y="0"/>
                  </a:moveTo>
                  <a:cubicBezTo>
                    <a:pt x="3540" y="0"/>
                    <a:pt x="3282" y="132"/>
                    <a:pt x="3254" y="297"/>
                  </a:cubicBezTo>
                  <a:cubicBezTo>
                    <a:pt x="3117" y="801"/>
                    <a:pt x="2887" y="1397"/>
                    <a:pt x="2613" y="1947"/>
                  </a:cubicBezTo>
                  <a:cubicBezTo>
                    <a:pt x="2429" y="2314"/>
                    <a:pt x="2246" y="2726"/>
                    <a:pt x="1971" y="3093"/>
                  </a:cubicBezTo>
                  <a:cubicBezTo>
                    <a:pt x="1833" y="3230"/>
                    <a:pt x="1742" y="3368"/>
                    <a:pt x="1558" y="3460"/>
                  </a:cubicBezTo>
                  <a:cubicBezTo>
                    <a:pt x="1604" y="3460"/>
                    <a:pt x="1421" y="3505"/>
                    <a:pt x="1467" y="3505"/>
                  </a:cubicBezTo>
                  <a:lnTo>
                    <a:pt x="1329" y="3505"/>
                  </a:lnTo>
                  <a:cubicBezTo>
                    <a:pt x="1192" y="3505"/>
                    <a:pt x="1008" y="3414"/>
                    <a:pt x="871" y="3276"/>
                  </a:cubicBezTo>
                  <a:cubicBezTo>
                    <a:pt x="688" y="3093"/>
                    <a:pt x="504" y="2818"/>
                    <a:pt x="367" y="2589"/>
                  </a:cubicBezTo>
                  <a:lnTo>
                    <a:pt x="0" y="3368"/>
                  </a:lnTo>
                  <a:cubicBezTo>
                    <a:pt x="229" y="3643"/>
                    <a:pt x="504" y="3872"/>
                    <a:pt x="825" y="4009"/>
                  </a:cubicBezTo>
                  <a:cubicBezTo>
                    <a:pt x="941" y="4041"/>
                    <a:pt x="1056" y="4056"/>
                    <a:pt x="1170" y="4056"/>
                  </a:cubicBezTo>
                  <a:cubicBezTo>
                    <a:pt x="1553" y="4056"/>
                    <a:pt x="1917" y="3890"/>
                    <a:pt x="2200" y="3643"/>
                  </a:cubicBezTo>
                  <a:cubicBezTo>
                    <a:pt x="2704" y="3230"/>
                    <a:pt x="3025" y="2680"/>
                    <a:pt x="3300" y="2085"/>
                  </a:cubicBezTo>
                  <a:cubicBezTo>
                    <a:pt x="3346" y="2314"/>
                    <a:pt x="3346" y="2543"/>
                    <a:pt x="3437" y="2772"/>
                  </a:cubicBezTo>
                  <a:cubicBezTo>
                    <a:pt x="3529" y="3185"/>
                    <a:pt x="3667" y="3643"/>
                    <a:pt x="4033" y="3872"/>
                  </a:cubicBezTo>
                  <a:cubicBezTo>
                    <a:pt x="4212" y="4018"/>
                    <a:pt x="4414" y="4078"/>
                    <a:pt x="4620" y="4078"/>
                  </a:cubicBezTo>
                  <a:cubicBezTo>
                    <a:pt x="4996" y="4078"/>
                    <a:pt x="5387" y="3880"/>
                    <a:pt x="5683" y="3643"/>
                  </a:cubicBezTo>
                  <a:cubicBezTo>
                    <a:pt x="5821" y="3551"/>
                    <a:pt x="5912" y="3460"/>
                    <a:pt x="6050" y="3322"/>
                  </a:cubicBezTo>
                  <a:cubicBezTo>
                    <a:pt x="6141" y="3230"/>
                    <a:pt x="6096" y="3047"/>
                    <a:pt x="5958" y="3001"/>
                  </a:cubicBezTo>
                  <a:cubicBezTo>
                    <a:pt x="5907" y="2976"/>
                    <a:pt x="5852" y="2964"/>
                    <a:pt x="5797" y="2964"/>
                  </a:cubicBezTo>
                  <a:cubicBezTo>
                    <a:pt x="5654" y="2964"/>
                    <a:pt x="5507" y="3040"/>
                    <a:pt x="5408" y="3139"/>
                  </a:cubicBezTo>
                  <a:cubicBezTo>
                    <a:pt x="5408" y="3139"/>
                    <a:pt x="5408" y="3185"/>
                    <a:pt x="5362" y="3185"/>
                  </a:cubicBezTo>
                  <a:cubicBezTo>
                    <a:pt x="5362" y="3230"/>
                    <a:pt x="5316" y="3230"/>
                    <a:pt x="5316" y="3230"/>
                  </a:cubicBezTo>
                  <a:cubicBezTo>
                    <a:pt x="5316" y="3276"/>
                    <a:pt x="5316" y="3276"/>
                    <a:pt x="5316" y="3276"/>
                  </a:cubicBezTo>
                  <a:lnTo>
                    <a:pt x="5271" y="3276"/>
                  </a:lnTo>
                  <a:cubicBezTo>
                    <a:pt x="5225" y="3322"/>
                    <a:pt x="5133" y="3368"/>
                    <a:pt x="5042" y="3460"/>
                  </a:cubicBezTo>
                  <a:lnTo>
                    <a:pt x="4996" y="3460"/>
                  </a:lnTo>
                  <a:cubicBezTo>
                    <a:pt x="4950" y="3505"/>
                    <a:pt x="4950" y="3505"/>
                    <a:pt x="4904" y="3505"/>
                  </a:cubicBezTo>
                  <a:cubicBezTo>
                    <a:pt x="4904" y="3505"/>
                    <a:pt x="4858" y="3551"/>
                    <a:pt x="4858" y="3551"/>
                  </a:cubicBezTo>
                  <a:lnTo>
                    <a:pt x="4767" y="3551"/>
                  </a:lnTo>
                  <a:cubicBezTo>
                    <a:pt x="4721" y="3551"/>
                    <a:pt x="4675" y="3551"/>
                    <a:pt x="4629" y="3505"/>
                  </a:cubicBezTo>
                  <a:cubicBezTo>
                    <a:pt x="4400" y="3368"/>
                    <a:pt x="4262" y="3001"/>
                    <a:pt x="4171" y="2680"/>
                  </a:cubicBezTo>
                  <a:cubicBezTo>
                    <a:pt x="3942" y="1901"/>
                    <a:pt x="3942" y="1031"/>
                    <a:pt x="3987" y="206"/>
                  </a:cubicBezTo>
                  <a:cubicBezTo>
                    <a:pt x="3987" y="59"/>
                    <a:pt x="3877" y="0"/>
                    <a:pt x="37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0"/>
            <p:cNvSpPr/>
            <p:nvPr/>
          </p:nvSpPr>
          <p:spPr>
            <a:xfrm>
              <a:off x="2788099" y="475516"/>
              <a:ext cx="117789" cy="71148"/>
            </a:xfrm>
            <a:custGeom>
              <a:avLst/>
              <a:gdLst/>
              <a:ahLst/>
              <a:cxnLst/>
              <a:rect l="l" t="t" r="r" b="b"/>
              <a:pathLst>
                <a:path w="6753" h="4079" extrusionOk="0">
                  <a:moveTo>
                    <a:pt x="2679" y="1"/>
                  </a:moveTo>
                  <a:cubicBezTo>
                    <a:pt x="2473" y="1"/>
                    <a:pt x="2230" y="111"/>
                    <a:pt x="2230" y="301"/>
                  </a:cubicBezTo>
                  <a:cubicBezTo>
                    <a:pt x="2276" y="1035"/>
                    <a:pt x="2276" y="1814"/>
                    <a:pt x="2092" y="2547"/>
                  </a:cubicBezTo>
                  <a:cubicBezTo>
                    <a:pt x="2047" y="2914"/>
                    <a:pt x="1955" y="3280"/>
                    <a:pt x="1680" y="3509"/>
                  </a:cubicBezTo>
                  <a:cubicBezTo>
                    <a:pt x="1717" y="3509"/>
                    <a:pt x="1636" y="3568"/>
                    <a:pt x="1626" y="3568"/>
                  </a:cubicBezTo>
                  <a:cubicBezTo>
                    <a:pt x="1623" y="3568"/>
                    <a:pt x="1625" y="3564"/>
                    <a:pt x="1634" y="3555"/>
                  </a:cubicBezTo>
                  <a:lnTo>
                    <a:pt x="1497" y="3555"/>
                  </a:lnTo>
                  <a:cubicBezTo>
                    <a:pt x="1359" y="3509"/>
                    <a:pt x="1359" y="3509"/>
                    <a:pt x="1268" y="3418"/>
                  </a:cubicBezTo>
                  <a:cubicBezTo>
                    <a:pt x="1176" y="3372"/>
                    <a:pt x="1130" y="3326"/>
                    <a:pt x="1038" y="3280"/>
                  </a:cubicBezTo>
                  <a:cubicBezTo>
                    <a:pt x="993" y="3234"/>
                    <a:pt x="947" y="3234"/>
                    <a:pt x="947" y="3189"/>
                  </a:cubicBezTo>
                  <a:lnTo>
                    <a:pt x="901" y="3189"/>
                  </a:lnTo>
                  <a:cubicBezTo>
                    <a:pt x="901" y="3189"/>
                    <a:pt x="901" y="3189"/>
                    <a:pt x="901" y="3143"/>
                  </a:cubicBezTo>
                  <a:cubicBezTo>
                    <a:pt x="855" y="3143"/>
                    <a:pt x="855" y="3097"/>
                    <a:pt x="809" y="3097"/>
                  </a:cubicBezTo>
                  <a:cubicBezTo>
                    <a:pt x="760" y="3023"/>
                    <a:pt x="673" y="2992"/>
                    <a:pt x="578" y="2992"/>
                  </a:cubicBezTo>
                  <a:cubicBezTo>
                    <a:pt x="321" y="2992"/>
                    <a:pt x="0" y="3217"/>
                    <a:pt x="168" y="3418"/>
                  </a:cubicBezTo>
                  <a:cubicBezTo>
                    <a:pt x="397" y="3647"/>
                    <a:pt x="718" y="3922"/>
                    <a:pt x="1084" y="4013"/>
                  </a:cubicBezTo>
                  <a:cubicBezTo>
                    <a:pt x="1218" y="4058"/>
                    <a:pt x="1345" y="4078"/>
                    <a:pt x="1466" y="4078"/>
                  </a:cubicBezTo>
                  <a:cubicBezTo>
                    <a:pt x="2092" y="4078"/>
                    <a:pt x="2542" y="3528"/>
                    <a:pt x="2734" y="2914"/>
                  </a:cubicBezTo>
                  <a:cubicBezTo>
                    <a:pt x="2826" y="2639"/>
                    <a:pt x="2872" y="2364"/>
                    <a:pt x="2917" y="2089"/>
                  </a:cubicBezTo>
                  <a:cubicBezTo>
                    <a:pt x="2963" y="2180"/>
                    <a:pt x="2963" y="2272"/>
                    <a:pt x="3009" y="2364"/>
                  </a:cubicBezTo>
                  <a:cubicBezTo>
                    <a:pt x="3383" y="3111"/>
                    <a:pt x="3981" y="4045"/>
                    <a:pt x="4874" y="4045"/>
                  </a:cubicBezTo>
                  <a:cubicBezTo>
                    <a:pt x="4967" y="4045"/>
                    <a:pt x="5063" y="4035"/>
                    <a:pt x="5163" y="4013"/>
                  </a:cubicBezTo>
                  <a:cubicBezTo>
                    <a:pt x="5851" y="3876"/>
                    <a:pt x="6309" y="3189"/>
                    <a:pt x="6630" y="2593"/>
                  </a:cubicBezTo>
                  <a:cubicBezTo>
                    <a:pt x="6752" y="2396"/>
                    <a:pt x="6599" y="2305"/>
                    <a:pt x="6402" y="2305"/>
                  </a:cubicBezTo>
                  <a:cubicBezTo>
                    <a:pt x="6231" y="2305"/>
                    <a:pt x="6027" y="2373"/>
                    <a:pt x="5942" y="2501"/>
                  </a:cubicBezTo>
                  <a:cubicBezTo>
                    <a:pt x="5805" y="2776"/>
                    <a:pt x="5621" y="3051"/>
                    <a:pt x="5438" y="3280"/>
                  </a:cubicBezTo>
                  <a:cubicBezTo>
                    <a:pt x="5346" y="3372"/>
                    <a:pt x="5301" y="3418"/>
                    <a:pt x="5209" y="3464"/>
                  </a:cubicBezTo>
                  <a:cubicBezTo>
                    <a:pt x="5163" y="3509"/>
                    <a:pt x="5071" y="3509"/>
                    <a:pt x="5071" y="3509"/>
                  </a:cubicBezTo>
                  <a:cubicBezTo>
                    <a:pt x="5048" y="3532"/>
                    <a:pt x="5026" y="3544"/>
                    <a:pt x="5003" y="3544"/>
                  </a:cubicBezTo>
                  <a:cubicBezTo>
                    <a:pt x="4980" y="3544"/>
                    <a:pt x="4957" y="3532"/>
                    <a:pt x="4934" y="3509"/>
                  </a:cubicBezTo>
                  <a:cubicBezTo>
                    <a:pt x="4934" y="3509"/>
                    <a:pt x="4796" y="3464"/>
                    <a:pt x="4796" y="3464"/>
                  </a:cubicBezTo>
                  <a:cubicBezTo>
                    <a:pt x="4613" y="3372"/>
                    <a:pt x="4476" y="3234"/>
                    <a:pt x="4384" y="3097"/>
                  </a:cubicBezTo>
                  <a:cubicBezTo>
                    <a:pt x="3788" y="2455"/>
                    <a:pt x="3467" y="1630"/>
                    <a:pt x="3192" y="805"/>
                  </a:cubicBezTo>
                  <a:cubicBezTo>
                    <a:pt x="3101" y="576"/>
                    <a:pt x="3055" y="393"/>
                    <a:pt x="2963" y="164"/>
                  </a:cubicBezTo>
                  <a:cubicBezTo>
                    <a:pt x="2945" y="52"/>
                    <a:pt x="2820" y="1"/>
                    <a:pt x="2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0"/>
            <p:cNvSpPr/>
            <p:nvPr/>
          </p:nvSpPr>
          <p:spPr>
            <a:xfrm>
              <a:off x="443388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476" y="0"/>
                  </a:moveTo>
                  <a:cubicBezTo>
                    <a:pt x="3385" y="275"/>
                    <a:pt x="3293" y="550"/>
                    <a:pt x="3156" y="780"/>
                  </a:cubicBezTo>
                  <a:cubicBezTo>
                    <a:pt x="2972" y="1192"/>
                    <a:pt x="2789" y="1604"/>
                    <a:pt x="2514" y="1925"/>
                  </a:cubicBezTo>
                  <a:cubicBezTo>
                    <a:pt x="2376" y="2109"/>
                    <a:pt x="2285" y="2200"/>
                    <a:pt x="2101" y="2292"/>
                  </a:cubicBezTo>
                  <a:cubicBezTo>
                    <a:pt x="2147" y="2292"/>
                    <a:pt x="1964" y="2384"/>
                    <a:pt x="2010" y="2384"/>
                  </a:cubicBezTo>
                  <a:lnTo>
                    <a:pt x="1872" y="2384"/>
                  </a:lnTo>
                  <a:cubicBezTo>
                    <a:pt x="1735" y="2384"/>
                    <a:pt x="1551" y="2246"/>
                    <a:pt x="1414" y="2109"/>
                  </a:cubicBezTo>
                  <a:cubicBezTo>
                    <a:pt x="1139" y="1879"/>
                    <a:pt x="956" y="1559"/>
                    <a:pt x="772" y="1238"/>
                  </a:cubicBezTo>
                  <a:cubicBezTo>
                    <a:pt x="733" y="1159"/>
                    <a:pt x="648" y="1125"/>
                    <a:pt x="551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772" y="2659"/>
                    <a:pt x="1368" y="2842"/>
                  </a:cubicBezTo>
                  <a:cubicBezTo>
                    <a:pt x="1500" y="2878"/>
                    <a:pt x="1632" y="2895"/>
                    <a:pt x="1761" y="2895"/>
                  </a:cubicBezTo>
                  <a:cubicBezTo>
                    <a:pt x="2126" y="2895"/>
                    <a:pt x="2472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889" y="1421"/>
                    <a:pt x="3980" y="1650"/>
                  </a:cubicBezTo>
                  <a:cubicBezTo>
                    <a:pt x="4072" y="2063"/>
                    <a:pt x="4210" y="2475"/>
                    <a:pt x="4576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1" y="2757"/>
                    <a:pt x="6226" y="2521"/>
                  </a:cubicBezTo>
                  <a:cubicBezTo>
                    <a:pt x="6364" y="2429"/>
                    <a:pt x="6455" y="2338"/>
                    <a:pt x="6593" y="2200"/>
                  </a:cubicBezTo>
                  <a:cubicBezTo>
                    <a:pt x="6684" y="2063"/>
                    <a:pt x="6639" y="1925"/>
                    <a:pt x="6501" y="1834"/>
                  </a:cubicBezTo>
                  <a:cubicBezTo>
                    <a:pt x="6467" y="1825"/>
                    <a:pt x="6432" y="1821"/>
                    <a:pt x="6396" y="1821"/>
                  </a:cubicBezTo>
                  <a:cubicBezTo>
                    <a:pt x="6237" y="1821"/>
                    <a:pt x="6063" y="1896"/>
                    <a:pt x="5951" y="1971"/>
                  </a:cubicBezTo>
                  <a:cubicBezTo>
                    <a:pt x="5951" y="2017"/>
                    <a:pt x="5951" y="2017"/>
                    <a:pt x="5905" y="2063"/>
                  </a:cubicBezTo>
                  <a:cubicBezTo>
                    <a:pt x="5905" y="2063"/>
                    <a:pt x="5859" y="2109"/>
                    <a:pt x="5859" y="2109"/>
                  </a:cubicBezTo>
                  <a:cubicBezTo>
                    <a:pt x="5859" y="2109"/>
                    <a:pt x="5859" y="2109"/>
                    <a:pt x="5814" y="2154"/>
                  </a:cubicBezTo>
                  <a:cubicBezTo>
                    <a:pt x="5768" y="2200"/>
                    <a:pt x="5676" y="2246"/>
                    <a:pt x="5630" y="2292"/>
                  </a:cubicBezTo>
                  <a:cubicBezTo>
                    <a:pt x="5584" y="2292"/>
                    <a:pt x="5584" y="2338"/>
                    <a:pt x="5584" y="2338"/>
                  </a:cubicBezTo>
                  <a:lnTo>
                    <a:pt x="5539" y="2338"/>
                  </a:lnTo>
                  <a:cubicBezTo>
                    <a:pt x="5493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10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5" y="1834"/>
                    <a:pt x="4714" y="1559"/>
                  </a:cubicBezTo>
                  <a:cubicBezTo>
                    <a:pt x="4576" y="1054"/>
                    <a:pt x="4530" y="550"/>
                    <a:pt x="4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0"/>
            <p:cNvSpPr/>
            <p:nvPr/>
          </p:nvSpPr>
          <p:spPr>
            <a:xfrm>
              <a:off x="4239753" y="367250"/>
              <a:ext cx="118138" cy="51246"/>
            </a:xfrm>
            <a:custGeom>
              <a:avLst/>
              <a:gdLst/>
              <a:ahLst/>
              <a:cxnLst/>
              <a:rect l="l" t="t" r="r" b="b"/>
              <a:pathLst>
                <a:path w="6773" h="2938" extrusionOk="0">
                  <a:moveTo>
                    <a:pt x="2278" y="0"/>
                  </a:moveTo>
                  <a:cubicBezTo>
                    <a:pt x="2232" y="505"/>
                    <a:pt x="2232" y="963"/>
                    <a:pt x="2141" y="1421"/>
                  </a:cubicBezTo>
                  <a:cubicBezTo>
                    <a:pt x="2049" y="1742"/>
                    <a:pt x="1957" y="2154"/>
                    <a:pt x="1682" y="2384"/>
                  </a:cubicBezTo>
                  <a:cubicBezTo>
                    <a:pt x="1692" y="2374"/>
                    <a:pt x="1693" y="2370"/>
                    <a:pt x="1691" y="2370"/>
                  </a:cubicBezTo>
                  <a:cubicBezTo>
                    <a:pt x="1687" y="2370"/>
                    <a:pt x="1675" y="2377"/>
                    <a:pt x="1665" y="2384"/>
                  </a:cubicBezTo>
                  <a:lnTo>
                    <a:pt x="1665" y="2384"/>
                  </a:lnTo>
                  <a:cubicBezTo>
                    <a:pt x="1636" y="2385"/>
                    <a:pt x="1636" y="2390"/>
                    <a:pt x="1636" y="2429"/>
                  </a:cubicBezTo>
                  <a:lnTo>
                    <a:pt x="1591" y="2429"/>
                  </a:lnTo>
                  <a:cubicBezTo>
                    <a:pt x="1545" y="2406"/>
                    <a:pt x="1545" y="2406"/>
                    <a:pt x="1545" y="2406"/>
                  </a:cubicBezTo>
                  <a:cubicBezTo>
                    <a:pt x="1545" y="2406"/>
                    <a:pt x="1545" y="2406"/>
                    <a:pt x="1499" y="2384"/>
                  </a:cubicBezTo>
                  <a:cubicBezTo>
                    <a:pt x="1361" y="2338"/>
                    <a:pt x="1361" y="2338"/>
                    <a:pt x="1270" y="2292"/>
                  </a:cubicBezTo>
                  <a:cubicBezTo>
                    <a:pt x="1224" y="2246"/>
                    <a:pt x="1132" y="2200"/>
                    <a:pt x="1041" y="2154"/>
                  </a:cubicBezTo>
                  <a:cubicBezTo>
                    <a:pt x="995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7" y="1971"/>
                    <a:pt x="857" y="1925"/>
                  </a:cubicBezTo>
                  <a:cubicBezTo>
                    <a:pt x="797" y="1865"/>
                    <a:pt x="706" y="1840"/>
                    <a:pt x="608" y="1840"/>
                  </a:cubicBezTo>
                  <a:cubicBezTo>
                    <a:pt x="331" y="1840"/>
                    <a:pt x="1" y="2043"/>
                    <a:pt x="170" y="2246"/>
                  </a:cubicBezTo>
                  <a:cubicBezTo>
                    <a:pt x="399" y="2521"/>
                    <a:pt x="720" y="2750"/>
                    <a:pt x="1086" y="2888"/>
                  </a:cubicBezTo>
                  <a:cubicBezTo>
                    <a:pt x="1209" y="2922"/>
                    <a:pt x="1326" y="2937"/>
                    <a:pt x="1437" y="2937"/>
                  </a:cubicBezTo>
                  <a:cubicBezTo>
                    <a:pt x="2080" y="2937"/>
                    <a:pt x="2541" y="2413"/>
                    <a:pt x="2736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5" y="1054"/>
                    <a:pt x="3011" y="1146"/>
                    <a:pt x="3057" y="1238"/>
                  </a:cubicBezTo>
                  <a:cubicBezTo>
                    <a:pt x="3390" y="1946"/>
                    <a:pt x="3988" y="2918"/>
                    <a:pt x="4885" y="2918"/>
                  </a:cubicBezTo>
                  <a:cubicBezTo>
                    <a:pt x="4976" y="2918"/>
                    <a:pt x="5069" y="2909"/>
                    <a:pt x="5165" y="2888"/>
                  </a:cubicBezTo>
                  <a:cubicBezTo>
                    <a:pt x="5899" y="2704"/>
                    <a:pt x="6311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6" y="1243"/>
                    <a:pt x="5990" y="1375"/>
                  </a:cubicBezTo>
                  <a:cubicBezTo>
                    <a:pt x="5807" y="1650"/>
                    <a:pt x="5669" y="1925"/>
                    <a:pt x="5440" y="2154"/>
                  </a:cubicBezTo>
                  <a:cubicBezTo>
                    <a:pt x="5349" y="2200"/>
                    <a:pt x="5303" y="2292"/>
                    <a:pt x="5211" y="2338"/>
                  </a:cubicBezTo>
                  <a:cubicBezTo>
                    <a:pt x="5165" y="2338"/>
                    <a:pt x="5074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15" y="2246"/>
                    <a:pt x="4478" y="2109"/>
                    <a:pt x="4386" y="1971"/>
                  </a:cubicBezTo>
                  <a:cubicBezTo>
                    <a:pt x="3882" y="1421"/>
                    <a:pt x="3561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0"/>
            <p:cNvSpPr/>
            <p:nvPr/>
          </p:nvSpPr>
          <p:spPr>
            <a:xfrm>
              <a:off x="404697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522" y="0"/>
                  </a:moveTo>
                  <a:cubicBezTo>
                    <a:pt x="3385" y="275"/>
                    <a:pt x="3293" y="550"/>
                    <a:pt x="3202" y="780"/>
                  </a:cubicBezTo>
                  <a:cubicBezTo>
                    <a:pt x="3018" y="1192"/>
                    <a:pt x="2789" y="1604"/>
                    <a:pt x="2514" y="1925"/>
                  </a:cubicBezTo>
                  <a:cubicBezTo>
                    <a:pt x="2377" y="2109"/>
                    <a:pt x="2285" y="2200"/>
                    <a:pt x="2148" y="2292"/>
                  </a:cubicBezTo>
                  <a:cubicBezTo>
                    <a:pt x="2148" y="2292"/>
                    <a:pt x="2010" y="2384"/>
                    <a:pt x="2010" y="2384"/>
                  </a:cubicBezTo>
                  <a:lnTo>
                    <a:pt x="1918" y="2384"/>
                  </a:lnTo>
                  <a:cubicBezTo>
                    <a:pt x="1735" y="2384"/>
                    <a:pt x="1598" y="2246"/>
                    <a:pt x="1414" y="2109"/>
                  </a:cubicBezTo>
                  <a:cubicBezTo>
                    <a:pt x="1185" y="1879"/>
                    <a:pt x="956" y="1559"/>
                    <a:pt x="818" y="1238"/>
                  </a:cubicBezTo>
                  <a:cubicBezTo>
                    <a:pt x="766" y="1159"/>
                    <a:pt x="671" y="1125"/>
                    <a:pt x="567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818" y="2659"/>
                    <a:pt x="1414" y="2842"/>
                  </a:cubicBezTo>
                  <a:cubicBezTo>
                    <a:pt x="1534" y="2878"/>
                    <a:pt x="1657" y="2895"/>
                    <a:pt x="1780" y="2895"/>
                  </a:cubicBezTo>
                  <a:cubicBezTo>
                    <a:pt x="2127" y="2895"/>
                    <a:pt x="2473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935" y="1421"/>
                    <a:pt x="3981" y="1650"/>
                  </a:cubicBezTo>
                  <a:cubicBezTo>
                    <a:pt x="4072" y="2063"/>
                    <a:pt x="4210" y="2475"/>
                    <a:pt x="4577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2" y="2757"/>
                    <a:pt x="6226" y="2521"/>
                  </a:cubicBezTo>
                  <a:cubicBezTo>
                    <a:pt x="6364" y="2429"/>
                    <a:pt x="6456" y="2338"/>
                    <a:pt x="6593" y="2200"/>
                  </a:cubicBezTo>
                  <a:cubicBezTo>
                    <a:pt x="6685" y="2063"/>
                    <a:pt x="6639" y="1925"/>
                    <a:pt x="6501" y="1834"/>
                  </a:cubicBezTo>
                  <a:cubicBezTo>
                    <a:pt x="6468" y="1825"/>
                    <a:pt x="6433" y="1821"/>
                    <a:pt x="6397" y="1821"/>
                  </a:cubicBezTo>
                  <a:cubicBezTo>
                    <a:pt x="6239" y="1821"/>
                    <a:pt x="6072" y="1896"/>
                    <a:pt x="5997" y="1971"/>
                  </a:cubicBezTo>
                  <a:cubicBezTo>
                    <a:pt x="5951" y="2017"/>
                    <a:pt x="5951" y="2017"/>
                    <a:pt x="5906" y="2063"/>
                  </a:cubicBezTo>
                  <a:cubicBezTo>
                    <a:pt x="5906" y="2063"/>
                    <a:pt x="5906" y="2109"/>
                    <a:pt x="5860" y="2109"/>
                  </a:cubicBezTo>
                  <a:cubicBezTo>
                    <a:pt x="5860" y="2109"/>
                    <a:pt x="5860" y="2109"/>
                    <a:pt x="5814" y="2154"/>
                  </a:cubicBezTo>
                  <a:cubicBezTo>
                    <a:pt x="5768" y="2200"/>
                    <a:pt x="5676" y="2246"/>
                    <a:pt x="5631" y="2292"/>
                  </a:cubicBezTo>
                  <a:cubicBezTo>
                    <a:pt x="5585" y="2292"/>
                    <a:pt x="5585" y="2338"/>
                    <a:pt x="5585" y="2338"/>
                  </a:cubicBezTo>
                  <a:lnTo>
                    <a:pt x="5539" y="2338"/>
                  </a:lnTo>
                  <a:cubicBezTo>
                    <a:pt x="5539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56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6" y="1834"/>
                    <a:pt x="4714" y="1559"/>
                  </a:cubicBezTo>
                  <a:cubicBezTo>
                    <a:pt x="4577" y="1054"/>
                    <a:pt x="4531" y="550"/>
                    <a:pt x="4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0"/>
            <p:cNvSpPr/>
            <p:nvPr/>
          </p:nvSpPr>
          <p:spPr>
            <a:xfrm>
              <a:off x="3852843" y="367250"/>
              <a:ext cx="118155" cy="51246"/>
            </a:xfrm>
            <a:custGeom>
              <a:avLst/>
              <a:gdLst/>
              <a:ahLst/>
              <a:cxnLst/>
              <a:rect l="l" t="t" r="r" b="b"/>
              <a:pathLst>
                <a:path w="6774" h="2938" extrusionOk="0">
                  <a:moveTo>
                    <a:pt x="2278" y="0"/>
                  </a:moveTo>
                  <a:cubicBezTo>
                    <a:pt x="2278" y="505"/>
                    <a:pt x="2232" y="963"/>
                    <a:pt x="2141" y="1421"/>
                  </a:cubicBezTo>
                  <a:cubicBezTo>
                    <a:pt x="2049" y="1742"/>
                    <a:pt x="1958" y="2154"/>
                    <a:pt x="1728" y="2384"/>
                  </a:cubicBezTo>
                  <a:cubicBezTo>
                    <a:pt x="1728" y="2374"/>
                    <a:pt x="1724" y="2370"/>
                    <a:pt x="1718" y="2370"/>
                  </a:cubicBezTo>
                  <a:cubicBezTo>
                    <a:pt x="1708" y="2370"/>
                    <a:pt x="1693" y="2380"/>
                    <a:pt x="1683" y="2388"/>
                  </a:cubicBezTo>
                  <a:lnTo>
                    <a:pt x="1683" y="2388"/>
                  </a:lnTo>
                  <a:cubicBezTo>
                    <a:pt x="1683" y="2384"/>
                    <a:pt x="1683" y="2384"/>
                    <a:pt x="1683" y="2384"/>
                  </a:cubicBezTo>
                  <a:cubicBezTo>
                    <a:pt x="1673" y="2393"/>
                    <a:pt x="1669" y="2397"/>
                    <a:pt x="1670" y="2397"/>
                  </a:cubicBezTo>
                  <a:cubicBezTo>
                    <a:pt x="1670" y="2397"/>
                    <a:pt x="1675" y="2393"/>
                    <a:pt x="1683" y="2388"/>
                  </a:cubicBezTo>
                  <a:lnTo>
                    <a:pt x="1683" y="2388"/>
                  </a:lnTo>
                  <a:cubicBezTo>
                    <a:pt x="1683" y="2392"/>
                    <a:pt x="1683" y="2404"/>
                    <a:pt x="1683" y="2429"/>
                  </a:cubicBezTo>
                  <a:lnTo>
                    <a:pt x="1591" y="2429"/>
                  </a:lnTo>
                  <a:cubicBezTo>
                    <a:pt x="1545" y="2406"/>
                    <a:pt x="1557" y="2406"/>
                    <a:pt x="1562" y="2406"/>
                  </a:cubicBezTo>
                  <a:cubicBezTo>
                    <a:pt x="1568" y="2406"/>
                    <a:pt x="1568" y="2406"/>
                    <a:pt x="1499" y="2384"/>
                  </a:cubicBezTo>
                  <a:cubicBezTo>
                    <a:pt x="1362" y="2338"/>
                    <a:pt x="1408" y="2338"/>
                    <a:pt x="1316" y="2292"/>
                  </a:cubicBezTo>
                  <a:cubicBezTo>
                    <a:pt x="1224" y="2246"/>
                    <a:pt x="1133" y="2200"/>
                    <a:pt x="1041" y="2154"/>
                  </a:cubicBezTo>
                  <a:cubicBezTo>
                    <a:pt x="1041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8" y="1971"/>
                    <a:pt x="858" y="1925"/>
                  </a:cubicBezTo>
                  <a:cubicBezTo>
                    <a:pt x="798" y="1865"/>
                    <a:pt x="706" y="1840"/>
                    <a:pt x="608" y="1840"/>
                  </a:cubicBezTo>
                  <a:cubicBezTo>
                    <a:pt x="332" y="1840"/>
                    <a:pt x="1" y="2043"/>
                    <a:pt x="170" y="2246"/>
                  </a:cubicBezTo>
                  <a:cubicBezTo>
                    <a:pt x="445" y="2521"/>
                    <a:pt x="766" y="2750"/>
                    <a:pt x="1087" y="2888"/>
                  </a:cubicBezTo>
                  <a:cubicBezTo>
                    <a:pt x="1209" y="2922"/>
                    <a:pt x="1327" y="2937"/>
                    <a:pt x="1440" y="2937"/>
                  </a:cubicBezTo>
                  <a:cubicBezTo>
                    <a:pt x="2093" y="2937"/>
                    <a:pt x="2587" y="2413"/>
                    <a:pt x="2782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6" y="1054"/>
                    <a:pt x="3012" y="1146"/>
                    <a:pt x="3057" y="1238"/>
                  </a:cubicBezTo>
                  <a:cubicBezTo>
                    <a:pt x="3432" y="1946"/>
                    <a:pt x="3996" y="2918"/>
                    <a:pt x="4887" y="2918"/>
                  </a:cubicBezTo>
                  <a:cubicBezTo>
                    <a:pt x="4976" y="2918"/>
                    <a:pt x="5069" y="2909"/>
                    <a:pt x="5166" y="2888"/>
                  </a:cubicBezTo>
                  <a:cubicBezTo>
                    <a:pt x="5899" y="2704"/>
                    <a:pt x="6357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7" y="1243"/>
                    <a:pt x="5991" y="1375"/>
                  </a:cubicBezTo>
                  <a:cubicBezTo>
                    <a:pt x="5853" y="1650"/>
                    <a:pt x="5670" y="1925"/>
                    <a:pt x="5441" y="2154"/>
                  </a:cubicBezTo>
                  <a:cubicBezTo>
                    <a:pt x="5395" y="2200"/>
                    <a:pt x="5303" y="2292"/>
                    <a:pt x="5211" y="2338"/>
                  </a:cubicBezTo>
                  <a:cubicBezTo>
                    <a:pt x="5166" y="2338"/>
                    <a:pt x="5120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61" y="2246"/>
                    <a:pt x="4524" y="2109"/>
                    <a:pt x="4387" y="1971"/>
                  </a:cubicBezTo>
                  <a:cubicBezTo>
                    <a:pt x="3882" y="1421"/>
                    <a:pt x="3607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0"/>
            <p:cNvSpPr/>
            <p:nvPr/>
          </p:nvSpPr>
          <p:spPr>
            <a:xfrm>
              <a:off x="3660644" y="367250"/>
              <a:ext cx="116028" cy="51211"/>
            </a:xfrm>
            <a:custGeom>
              <a:avLst/>
              <a:gdLst/>
              <a:ahLst/>
              <a:cxnLst/>
              <a:rect l="l" t="t" r="r" b="b"/>
              <a:pathLst>
                <a:path w="6652" h="2936" extrusionOk="0">
                  <a:moveTo>
                    <a:pt x="3490" y="0"/>
                  </a:moveTo>
                  <a:cubicBezTo>
                    <a:pt x="3398" y="275"/>
                    <a:pt x="3261" y="550"/>
                    <a:pt x="3169" y="780"/>
                  </a:cubicBezTo>
                  <a:cubicBezTo>
                    <a:pt x="2986" y="1192"/>
                    <a:pt x="2756" y="1604"/>
                    <a:pt x="2481" y="1925"/>
                  </a:cubicBezTo>
                  <a:cubicBezTo>
                    <a:pt x="2390" y="2109"/>
                    <a:pt x="2252" y="2200"/>
                    <a:pt x="2115" y="2292"/>
                  </a:cubicBezTo>
                  <a:cubicBezTo>
                    <a:pt x="2115" y="2292"/>
                    <a:pt x="1977" y="2384"/>
                    <a:pt x="2023" y="2384"/>
                  </a:cubicBezTo>
                  <a:lnTo>
                    <a:pt x="1886" y="2384"/>
                  </a:lnTo>
                  <a:cubicBezTo>
                    <a:pt x="1748" y="2384"/>
                    <a:pt x="1565" y="2246"/>
                    <a:pt x="1427" y="2109"/>
                  </a:cubicBezTo>
                  <a:cubicBezTo>
                    <a:pt x="1152" y="1879"/>
                    <a:pt x="969" y="1559"/>
                    <a:pt x="786" y="1238"/>
                  </a:cubicBezTo>
                  <a:cubicBezTo>
                    <a:pt x="746" y="1159"/>
                    <a:pt x="661" y="1125"/>
                    <a:pt x="563" y="1125"/>
                  </a:cubicBezTo>
                  <a:cubicBezTo>
                    <a:pt x="321" y="1125"/>
                    <a:pt x="0" y="1330"/>
                    <a:pt x="98" y="1559"/>
                  </a:cubicBezTo>
                  <a:cubicBezTo>
                    <a:pt x="419" y="2063"/>
                    <a:pt x="786" y="2659"/>
                    <a:pt x="1382" y="2842"/>
                  </a:cubicBezTo>
                  <a:cubicBezTo>
                    <a:pt x="1501" y="2878"/>
                    <a:pt x="1627" y="2895"/>
                    <a:pt x="1755" y="2895"/>
                  </a:cubicBezTo>
                  <a:cubicBezTo>
                    <a:pt x="2115" y="2895"/>
                    <a:pt x="2486" y="2758"/>
                    <a:pt x="2756" y="2521"/>
                  </a:cubicBezTo>
                  <a:cubicBezTo>
                    <a:pt x="3215" y="2109"/>
                    <a:pt x="3581" y="1513"/>
                    <a:pt x="3811" y="963"/>
                  </a:cubicBezTo>
                  <a:cubicBezTo>
                    <a:pt x="3856" y="1192"/>
                    <a:pt x="3902" y="1421"/>
                    <a:pt x="3948" y="1650"/>
                  </a:cubicBezTo>
                  <a:cubicBezTo>
                    <a:pt x="4040" y="2063"/>
                    <a:pt x="4223" y="2475"/>
                    <a:pt x="4544" y="2750"/>
                  </a:cubicBezTo>
                  <a:cubicBezTo>
                    <a:pt x="4724" y="2881"/>
                    <a:pt x="4927" y="2936"/>
                    <a:pt x="5134" y="2936"/>
                  </a:cubicBezTo>
                  <a:cubicBezTo>
                    <a:pt x="5509" y="2936"/>
                    <a:pt x="5899" y="2757"/>
                    <a:pt x="6194" y="2521"/>
                  </a:cubicBezTo>
                  <a:cubicBezTo>
                    <a:pt x="6331" y="2429"/>
                    <a:pt x="6469" y="2338"/>
                    <a:pt x="6560" y="2200"/>
                  </a:cubicBezTo>
                  <a:cubicBezTo>
                    <a:pt x="6652" y="2063"/>
                    <a:pt x="6606" y="1925"/>
                    <a:pt x="6469" y="1834"/>
                  </a:cubicBezTo>
                  <a:cubicBezTo>
                    <a:pt x="6435" y="1825"/>
                    <a:pt x="6400" y="1821"/>
                    <a:pt x="6364" y="1821"/>
                  </a:cubicBezTo>
                  <a:cubicBezTo>
                    <a:pt x="6206" y="1821"/>
                    <a:pt x="6039" y="1896"/>
                    <a:pt x="5965" y="1971"/>
                  </a:cubicBezTo>
                  <a:cubicBezTo>
                    <a:pt x="5919" y="2017"/>
                    <a:pt x="5919" y="2017"/>
                    <a:pt x="5919" y="2063"/>
                  </a:cubicBezTo>
                  <a:cubicBezTo>
                    <a:pt x="5873" y="2063"/>
                    <a:pt x="5873" y="2109"/>
                    <a:pt x="5827" y="2109"/>
                  </a:cubicBezTo>
                  <a:cubicBezTo>
                    <a:pt x="5827" y="2109"/>
                    <a:pt x="5827" y="2109"/>
                    <a:pt x="5827" y="2154"/>
                  </a:cubicBezTo>
                  <a:cubicBezTo>
                    <a:pt x="5735" y="2200"/>
                    <a:pt x="5690" y="2246"/>
                    <a:pt x="5598" y="2292"/>
                  </a:cubicBezTo>
                  <a:cubicBezTo>
                    <a:pt x="5598" y="2292"/>
                    <a:pt x="5552" y="2338"/>
                    <a:pt x="5552" y="2338"/>
                  </a:cubicBezTo>
                  <a:cubicBezTo>
                    <a:pt x="5506" y="2338"/>
                    <a:pt x="5460" y="2384"/>
                    <a:pt x="5415" y="2384"/>
                  </a:cubicBezTo>
                  <a:lnTo>
                    <a:pt x="5369" y="2384"/>
                  </a:lnTo>
                  <a:cubicBezTo>
                    <a:pt x="5369" y="2384"/>
                    <a:pt x="5323" y="2429"/>
                    <a:pt x="5277" y="2429"/>
                  </a:cubicBezTo>
                  <a:cubicBezTo>
                    <a:pt x="5231" y="2429"/>
                    <a:pt x="5185" y="2384"/>
                    <a:pt x="5140" y="2338"/>
                  </a:cubicBezTo>
                  <a:cubicBezTo>
                    <a:pt x="4910" y="2200"/>
                    <a:pt x="4773" y="1834"/>
                    <a:pt x="4727" y="1559"/>
                  </a:cubicBezTo>
                  <a:cubicBezTo>
                    <a:pt x="4590" y="1054"/>
                    <a:pt x="4544" y="550"/>
                    <a:pt x="4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0"/>
            <p:cNvSpPr/>
            <p:nvPr/>
          </p:nvSpPr>
          <p:spPr>
            <a:xfrm>
              <a:off x="3466160" y="367250"/>
              <a:ext cx="117929" cy="51246"/>
            </a:xfrm>
            <a:custGeom>
              <a:avLst/>
              <a:gdLst/>
              <a:ahLst/>
              <a:cxnLst/>
              <a:rect l="l" t="t" r="r" b="b"/>
              <a:pathLst>
                <a:path w="6761" h="2938" extrusionOk="0">
                  <a:moveTo>
                    <a:pt x="2266" y="0"/>
                  </a:moveTo>
                  <a:cubicBezTo>
                    <a:pt x="2266" y="505"/>
                    <a:pt x="2220" y="963"/>
                    <a:pt x="2128" y="1421"/>
                  </a:cubicBezTo>
                  <a:cubicBezTo>
                    <a:pt x="2082" y="1742"/>
                    <a:pt x="1945" y="2154"/>
                    <a:pt x="1716" y="2384"/>
                  </a:cubicBezTo>
                  <a:cubicBezTo>
                    <a:pt x="1725" y="2374"/>
                    <a:pt x="1727" y="2370"/>
                    <a:pt x="1724" y="2370"/>
                  </a:cubicBezTo>
                  <a:cubicBezTo>
                    <a:pt x="1716" y="2370"/>
                    <a:pt x="1686" y="2388"/>
                    <a:pt x="1670" y="2394"/>
                  </a:cubicBezTo>
                  <a:lnTo>
                    <a:pt x="1670" y="2394"/>
                  </a:lnTo>
                  <a:cubicBezTo>
                    <a:pt x="1670" y="2384"/>
                    <a:pt x="1670" y="2384"/>
                    <a:pt x="1670" y="2384"/>
                  </a:cubicBezTo>
                  <a:cubicBezTo>
                    <a:pt x="1660" y="2393"/>
                    <a:pt x="1659" y="2397"/>
                    <a:pt x="1662" y="2397"/>
                  </a:cubicBezTo>
                  <a:cubicBezTo>
                    <a:pt x="1663" y="2397"/>
                    <a:pt x="1666" y="2396"/>
                    <a:pt x="1670" y="2394"/>
                  </a:cubicBezTo>
                  <a:lnTo>
                    <a:pt x="1670" y="2394"/>
                  </a:lnTo>
                  <a:cubicBezTo>
                    <a:pt x="1670" y="2401"/>
                    <a:pt x="1670" y="2412"/>
                    <a:pt x="1670" y="2429"/>
                  </a:cubicBezTo>
                  <a:lnTo>
                    <a:pt x="1578" y="2429"/>
                  </a:lnTo>
                  <a:cubicBezTo>
                    <a:pt x="1532" y="2406"/>
                    <a:pt x="1544" y="2406"/>
                    <a:pt x="1555" y="2406"/>
                  </a:cubicBezTo>
                  <a:cubicBezTo>
                    <a:pt x="1567" y="2406"/>
                    <a:pt x="1578" y="2406"/>
                    <a:pt x="1532" y="2384"/>
                  </a:cubicBezTo>
                  <a:cubicBezTo>
                    <a:pt x="1395" y="2338"/>
                    <a:pt x="1395" y="2338"/>
                    <a:pt x="1303" y="2292"/>
                  </a:cubicBezTo>
                  <a:cubicBezTo>
                    <a:pt x="1212" y="2246"/>
                    <a:pt x="1120" y="2200"/>
                    <a:pt x="1074" y="2154"/>
                  </a:cubicBezTo>
                  <a:cubicBezTo>
                    <a:pt x="1028" y="2109"/>
                    <a:pt x="982" y="2063"/>
                    <a:pt x="937" y="2063"/>
                  </a:cubicBezTo>
                  <a:cubicBezTo>
                    <a:pt x="937" y="2017"/>
                    <a:pt x="937" y="2017"/>
                    <a:pt x="937" y="2017"/>
                  </a:cubicBezTo>
                  <a:cubicBezTo>
                    <a:pt x="891" y="1971"/>
                    <a:pt x="891" y="1971"/>
                    <a:pt x="845" y="1925"/>
                  </a:cubicBezTo>
                  <a:cubicBezTo>
                    <a:pt x="785" y="1865"/>
                    <a:pt x="694" y="1840"/>
                    <a:pt x="597" y="1840"/>
                  </a:cubicBezTo>
                  <a:cubicBezTo>
                    <a:pt x="322" y="1840"/>
                    <a:pt x="0" y="2043"/>
                    <a:pt x="203" y="2246"/>
                  </a:cubicBezTo>
                  <a:cubicBezTo>
                    <a:pt x="432" y="2521"/>
                    <a:pt x="753" y="2750"/>
                    <a:pt x="1074" y="2888"/>
                  </a:cubicBezTo>
                  <a:cubicBezTo>
                    <a:pt x="1203" y="2922"/>
                    <a:pt x="1326" y="2937"/>
                    <a:pt x="1442" y="2937"/>
                  </a:cubicBezTo>
                  <a:cubicBezTo>
                    <a:pt x="2113" y="2937"/>
                    <a:pt x="2575" y="2413"/>
                    <a:pt x="2770" y="1788"/>
                  </a:cubicBezTo>
                  <a:cubicBezTo>
                    <a:pt x="2861" y="1513"/>
                    <a:pt x="2907" y="1238"/>
                    <a:pt x="2907" y="963"/>
                  </a:cubicBezTo>
                  <a:cubicBezTo>
                    <a:pt x="2953" y="1054"/>
                    <a:pt x="2999" y="1146"/>
                    <a:pt x="3045" y="1238"/>
                  </a:cubicBezTo>
                  <a:cubicBezTo>
                    <a:pt x="3419" y="1946"/>
                    <a:pt x="4021" y="2918"/>
                    <a:pt x="4884" y="2918"/>
                  </a:cubicBezTo>
                  <a:cubicBezTo>
                    <a:pt x="4971" y="2918"/>
                    <a:pt x="5061" y="2909"/>
                    <a:pt x="5153" y="2888"/>
                  </a:cubicBezTo>
                  <a:cubicBezTo>
                    <a:pt x="5886" y="2704"/>
                    <a:pt x="6344" y="2063"/>
                    <a:pt x="6665" y="1421"/>
                  </a:cubicBezTo>
                  <a:cubicBezTo>
                    <a:pt x="6760" y="1255"/>
                    <a:pt x="6609" y="1174"/>
                    <a:pt x="6421" y="1174"/>
                  </a:cubicBezTo>
                  <a:cubicBezTo>
                    <a:pt x="6248" y="1174"/>
                    <a:pt x="6044" y="1243"/>
                    <a:pt x="5978" y="1375"/>
                  </a:cubicBezTo>
                  <a:cubicBezTo>
                    <a:pt x="5840" y="1650"/>
                    <a:pt x="5657" y="1925"/>
                    <a:pt x="5428" y="2154"/>
                  </a:cubicBezTo>
                  <a:cubicBezTo>
                    <a:pt x="5382" y="2200"/>
                    <a:pt x="5290" y="2292"/>
                    <a:pt x="5199" y="2338"/>
                  </a:cubicBezTo>
                  <a:cubicBezTo>
                    <a:pt x="5153" y="2338"/>
                    <a:pt x="5107" y="2384"/>
                    <a:pt x="5107" y="2384"/>
                  </a:cubicBezTo>
                  <a:lnTo>
                    <a:pt x="4924" y="2384"/>
                  </a:lnTo>
                  <a:cubicBezTo>
                    <a:pt x="4970" y="2384"/>
                    <a:pt x="4786" y="2338"/>
                    <a:pt x="4786" y="2338"/>
                  </a:cubicBezTo>
                  <a:cubicBezTo>
                    <a:pt x="4649" y="2246"/>
                    <a:pt x="4511" y="2109"/>
                    <a:pt x="4374" y="1971"/>
                  </a:cubicBezTo>
                  <a:cubicBezTo>
                    <a:pt x="3915" y="1421"/>
                    <a:pt x="3595" y="734"/>
                    <a:pt x="3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0"/>
            <p:cNvSpPr/>
            <p:nvPr/>
          </p:nvSpPr>
          <p:spPr>
            <a:xfrm>
              <a:off x="3273961" y="367250"/>
              <a:ext cx="116621" cy="36036"/>
            </a:xfrm>
            <a:custGeom>
              <a:avLst/>
              <a:gdLst/>
              <a:ahLst/>
              <a:cxnLst/>
              <a:rect l="l" t="t" r="r" b="b"/>
              <a:pathLst>
                <a:path w="6686" h="2066" extrusionOk="0">
                  <a:moveTo>
                    <a:pt x="3110" y="0"/>
                  </a:moveTo>
                  <a:cubicBezTo>
                    <a:pt x="2927" y="367"/>
                    <a:pt x="2744" y="734"/>
                    <a:pt x="2515" y="1054"/>
                  </a:cubicBezTo>
                  <a:cubicBezTo>
                    <a:pt x="2377" y="1238"/>
                    <a:pt x="2285" y="1329"/>
                    <a:pt x="2102" y="1467"/>
                  </a:cubicBezTo>
                  <a:cubicBezTo>
                    <a:pt x="2102" y="1458"/>
                    <a:pt x="2097" y="1454"/>
                    <a:pt x="2088" y="1454"/>
                  </a:cubicBezTo>
                  <a:cubicBezTo>
                    <a:pt x="2054" y="1454"/>
                    <a:pt x="1974" y="1513"/>
                    <a:pt x="2010" y="1513"/>
                  </a:cubicBezTo>
                  <a:lnTo>
                    <a:pt x="1873" y="1513"/>
                  </a:lnTo>
                  <a:cubicBezTo>
                    <a:pt x="1735" y="1513"/>
                    <a:pt x="1552" y="1421"/>
                    <a:pt x="1415" y="1284"/>
                  </a:cubicBezTo>
                  <a:cubicBezTo>
                    <a:pt x="1140" y="1009"/>
                    <a:pt x="956" y="688"/>
                    <a:pt x="773" y="367"/>
                  </a:cubicBezTo>
                  <a:cubicBezTo>
                    <a:pt x="733" y="288"/>
                    <a:pt x="648" y="254"/>
                    <a:pt x="551" y="254"/>
                  </a:cubicBezTo>
                  <a:cubicBezTo>
                    <a:pt x="312" y="254"/>
                    <a:pt x="1" y="459"/>
                    <a:pt x="131" y="688"/>
                  </a:cubicBezTo>
                  <a:cubicBezTo>
                    <a:pt x="406" y="1238"/>
                    <a:pt x="773" y="1834"/>
                    <a:pt x="1369" y="1971"/>
                  </a:cubicBezTo>
                  <a:cubicBezTo>
                    <a:pt x="1507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4" y="1650"/>
                  </a:cubicBezTo>
                  <a:cubicBezTo>
                    <a:pt x="3202" y="1238"/>
                    <a:pt x="3569" y="688"/>
                    <a:pt x="3844" y="92"/>
                  </a:cubicBezTo>
                  <a:cubicBezTo>
                    <a:pt x="3844" y="321"/>
                    <a:pt x="3889" y="550"/>
                    <a:pt x="3935" y="780"/>
                  </a:cubicBezTo>
                  <a:cubicBezTo>
                    <a:pt x="4027" y="1192"/>
                    <a:pt x="4210" y="1604"/>
                    <a:pt x="4531" y="1879"/>
                  </a:cubicBezTo>
                  <a:cubicBezTo>
                    <a:pt x="4711" y="2010"/>
                    <a:pt x="4920" y="2065"/>
                    <a:pt x="5135" y="2065"/>
                  </a:cubicBezTo>
                  <a:cubicBezTo>
                    <a:pt x="5523" y="2065"/>
                    <a:pt x="5932" y="1886"/>
                    <a:pt x="6227" y="1650"/>
                  </a:cubicBezTo>
                  <a:cubicBezTo>
                    <a:pt x="6318" y="1559"/>
                    <a:pt x="6456" y="1467"/>
                    <a:pt x="6548" y="1329"/>
                  </a:cubicBezTo>
                  <a:cubicBezTo>
                    <a:pt x="6685" y="1192"/>
                    <a:pt x="6639" y="1054"/>
                    <a:pt x="6456" y="1009"/>
                  </a:cubicBezTo>
                  <a:cubicBezTo>
                    <a:pt x="6418" y="983"/>
                    <a:pt x="6372" y="972"/>
                    <a:pt x="6323" y="972"/>
                  </a:cubicBezTo>
                  <a:cubicBezTo>
                    <a:pt x="6198" y="972"/>
                    <a:pt x="6051" y="1047"/>
                    <a:pt x="5952" y="1146"/>
                  </a:cubicBezTo>
                  <a:cubicBezTo>
                    <a:pt x="5952" y="1146"/>
                    <a:pt x="5906" y="1146"/>
                    <a:pt x="5906" y="1192"/>
                  </a:cubicBezTo>
                  <a:cubicBezTo>
                    <a:pt x="5906" y="1192"/>
                    <a:pt x="5860" y="1238"/>
                    <a:pt x="5860" y="1238"/>
                  </a:cubicBezTo>
                  <a:cubicBezTo>
                    <a:pt x="5814" y="1238"/>
                    <a:pt x="5814" y="1284"/>
                    <a:pt x="5814" y="1284"/>
                  </a:cubicBezTo>
                  <a:cubicBezTo>
                    <a:pt x="5723" y="1329"/>
                    <a:pt x="5677" y="1375"/>
                    <a:pt x="5585" y="1421"/>
                  </a:cubicBezTo>
                  <a:cubicBezTo>
                    <a:pt x="5585" y="1467"/>
                    <a:pt x="5585" y="1467"/>
                    <a:pt x="5585" y="1467"/>
                  </a:cubicBezTo>
                  <a:lnTo>
                    <a:pt x="5539" y="1467"/>
                  </a:lnTo>
                  <a:cubicBezTo>
                    <a:pt x="5494" y="1513"/>
                    <a:pt x="5448" y="1513"/>
                    <a:pt x="5448" y="1513"/>
                  </a:cubicBezTo>
                  <a:cubicBezTo>
                    <a:pt x="5448" y="1513"/>
                    <a:pt x="5402" y="1513"/>
                    <a:pt x="5356" y="1559"/>
                  </a:cubicBezTo>
                  <a:lnTo>
                    <a:pt x="5310" y="1559"/>
                  </a:lnTo>
                  <a:cubicBezTo>
                    <a:pt x="5219" y="1559"/>
                    <a:pt x="5219" y="1559"/>
                    <a:pt x="5127" y="1513"/>
                  </a:cubicBezTo>
                  <a:cubicBezTo>
                    <a:pt x="4944" y="1329"/>
                    <a:pt x="4806" y="1009"/>
                    <a:pt x="4714" y="688"/>
                  </a:cubicBezTo>
                  <a:cubicBezTo>
                    <a:pt x="4623" y="459"/>
                    <a:pt x="4623" y="230"/>
                    <a:pt x="4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0"/>
            <p:cNvSpPr/>
            <p:nvPr/>
          </p:nvSpPr>
          <p:spPr>
            <a:xfrm>
              <a:off x="3079773" y="367250"/>
              <a:ext cx="117894" cy="36315"/>
            </a:xfrm>
            <a:custGeom>
              <a:avLst/>
              <a:gdLst/>
              <a:ahLst/>
              <a:cxnLst/>
              <a:rect l="l" t="t" r="r" b="b"/>
              <a:pathLst>
                <a:path w="6759" h="2082" extrusionOk="0">
                  <a:moveTo>
                    <a:pt x="2190" y="0"/>
                  </a:moveTo>
                  <a:cubicBezTo>
                    <a:pt x="2190" y="184"/>
                    <a:pt x="2144" y="367"/>
                    <a:pt x="2098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4" y="1500"/>
                  </a:cubicBezTo>
                  <a:cubicBezTo>
                    <a:pt x="1684" y="1500"/>
                    <a:pt x="1603" y="1559"/>
                    <a:pt x="1640" y="1559"/>
                  </a:cubicBezTo>
                  <a:lnTo>
                    <a:pt x="1594" y="1559"/>
                  </a:lnTo>
                  <a:cubicBezTo>
                    <a:pt x="1503" y="1559"/>
                    <a:pt x="1594" y="1559"/>
                    <a:pt x="1503" y="1513"/>
                  </a:cubicBezTo>
                  <a:cubicBezTo>
                    <a:pt x="1365" y="1467"/>
                    <a:pt x="1365" y="1513"/>
                    <a:pt x="1273" y="1421"/>
                  </a:cubicBezTo>
                  <a:cubicBezTo>
                    <a:pt x="1182" y="1375"/>
                    <a:pt x="1136" y="1329"/>
                    <a:pt x="1044" y="1284"/>
                  </a:cubicBezTo>
                  <a:cubicBezTo>
                    <a:pt x="998" y="1238"/>
                    <a:pt x="953" y="1192"/>
                    <a:pt x="953" y="1192"/>
                  </a:cubicBezTo>
                  <a:lnTo>
                    <a:pt x="907" y="1192"/>
                  </a:lnTo>
                  <a:cubicBezTo>
                    <a:pt x="907" y="1192"/>
                    <a:pt x="907" y="1146"/>
                    <a:pt x="907" y="1146"/>
                  </a:cubicBezTo>
                  <a:cubicBezTo>
                    <a:pt x="861" y="1146"/>
                    <a:pt x="861" y="1100"/>
                    <a:pt x="815" y="1054"/>
                  </a:cubicBezTo>
                  <a:cubicBezTo>
                    <a:pt x="771" y="999"/>
                    <a:pt x="696" y="976"/>
                    <a:pt x="61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8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3" y="92"/>
                  </a:cubicBezTo>
                  <a:cubicBezTo>
                    <a:pt x="2969" y="184"/>
                    <a:pt x="2969" y="275"/>
                    <a:pt x="3015" y="367"/>
                  </a:cubicBezTo>
                  <a:cubicBezTo>
                    <a:pt x="3388" y="1114"/>
                    <a:pt x="3987" y="2049"/>
                    <a:pt x="4880" y="2049"/>
                  </a:cubicBezTo>
                  <a:cubicBezTo>
                    <a:pt x="4973" y="2049"/>
                    <a:pt x="5069" y="2039"/>
                    <a:pt x="5169" y="2017"/>
                  </a:cubicBezTo>
                  <a:cubicBezTo>
                    <a:pt x="5856" y="1834"/>
                    <a:pt x="6315" y="1192"/>
                    <a:pt x="6636" y="596"/>
                  </a:cubicBezTo>
                  <a:cubicBezTo>
                    <a:pt x="6758" y="400"/>
                    <a:pt x="6605" y="309"/>
                    <a:pt x="6408" y="309"/>
                  </a:cubicBezTo>
                  <a:cubicBezTo>
                    <a:pt x="6237" y="309"/>
                    <a:pt x="6033" y="377"/>
                    <a:pt x="5948" y="505"/>
                  </a:cubicBezTo>
                  <a:cubicBezTo>
                    <a:pt x="5811" y="780"/>
                    <a:pt x="5627" y="1054"/>
                    <a:pt x="5444" y="1284"/>
                  </a:cubicBezTo>
                  <a:cubicBezTo>
                    <a:pt x="5352" y="1329"/>
                    <a:pt x="5307" y="1421"/>
                    <a:pt x="5215" y="1467"/>
                  </a:cubicBezTo>
                  <a:cubicBezTo>
                    <a:pt x="5169" y="1513"/>
                    <a:pt x="5077" y="1513"/>
                    <a:pt x="5077" y="1513"/>
                  </a:cubicBezTo>
                  <a:lnTo>
                    <a:pt x="4940" y="1513"/>
                  </a:lnTo>
                  <a:cubicBezTo>
                    <a:pt x="4940" y="1513"/>
                    <a:pt x="4802" y="1467"/>
                    <a:pt x="4802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069" y="780"/>
                    <a:pt x="3840" y="413"/>
                    <a:pt x="3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0"/>
            <p:cNvSpPr/>
            <p:nvPr/>
          </p:nvSpPr>
          <p:spPr>
            <a:xfrm>
              <a:off x="2887068" y="367250"/>
              <a:ext cx="116603" cy="36036"/>
            </a:xfrm>
            <a:custGeom>
              <a:avLst/>
              <a:gdLst/>
              <a:ahLst/>
              <a:cxnLst/>
              <a:rect l="l" t="t" r="r" b="b"/>
              <a:pathLst>
                <a:path w="6685" h="2066" extrusionOk="0">
                  <a:moveTo>
                    <a:pt x="3110" y="0"/>
                  </a:moveTo>
                  <a:cubicBezTo>
                    <a:pt x="2972" y="367"/>
                    <a:pt x="2743" y="734"/>
                    <a:pt x="2514" y="1054"/>
                  </a:cubicBezTo>
                  <a:cubicBezTo>
                    <a:pt x="2376" y="1238"/>
                    <a:pt x="2285" y="1329"/>
                    <a:pt x="2101" y="1467"/>
                  </a:cubicBezTo>
                  <a:cubicBezTo>
                    <a:pt x="2111" y="1458"/>
                    <a:pt x="2111" y="1454"/>
                    <a:pt x="2105" y="1454"/>
                  </a:cubicBezTo>
                  <a:cubicBezTo>
                    <a:pt x="2083" y="1454"/>
                    <a:pt x="1973" y="1513"/>
                    <a:pt x="2010" y="1513"/>
                  </a:cubicBezTo>
                  <a:lnTo>
                    <a:pt x="1872" y="1513"/>
                  </a:lnTo>
                  <a:cubicBezTo>
                    <a:pt x="1735" y="1513"/>
                    <a:pt x="1551" y="1421"/>
                    <a:pt x="1414" y="1284"/>
                  </a:cubicBezTo>
                  <a:cubicBezTo>
                    <a:pt x="1139" y="1009"/>
                    <a:pt x="956" y="688"/>
                    <a:pt x="772" y="367"/>
                  </a:cubicBezTo>
                  <a:cubicBezTo>
                    <a:pt x="733" y="288"/>
                    <a:pt x="647" y="254"/>
                    <a:pt x="551" y="254"/>
                  </a:cubicBezTo>
                  <a:cubicBezTo>
                    <a:pt x="311" y="254"/>
                    <a:pt x="0" y="459"/>
                    <a:pt x="131" y="688"/>
                  </a:cubicBezTo>
                  <a:cubicBezTo>
                    <a:pt x="406" y="1238"/>
                    <a:pt x="772" y="1834"/>
                    <a:pt x="1368" y="1971"/>
                  </a:cubicBezTo>
                  <a:cubicBezTo>
                    <a:pt x="1506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3" y="1650"/>
                  </a:cubicBezTo>
                  <a:cubicBezTo>
                    <a:pt x="3247" y="1238"/>
                    <a:pt x="3568" y="688"/>
                    <a:pt x="3843" y="92"/>
                  </a:cubicBezTo>
                  <a:cubicBezTo>
                    <a:pt x="3889" y="321"/>
                    <a:pt x="3889" y="550"/>
                    <a:pt x="3980" y="780"/>
                  </a:cubicBezTo>
                  <a:cubicBezTo>
                    <a:pt x="4072" y="1192"/>
                    <a:pt x="4210" y="1604"/>
                    <a:pt x="4576" y="1879"/>
                  </a:cubicBezTo>
                  <a:cubicBezTo>
                    <a:pt x="4756" y="2010"/>
                    <a:pt x="4959" y="2065"/>
                    <a:pt x="5167" y="2065"/>
                  </a:cubicBezTo>
                  <a:cubicBezTo>
                    <a:pt x="5541" y="2065"/>
                    <a:pt x="5931" y="1886"/>
                    <a:pt x="6226" y="1650"/>
                  </a:cubicBezTo>
                  <a:cubicBezTo>
                    <a:pt x="6364" y="1559"/>
                    <a:pt x="6455" y="1467"/>
                    <a:pt x="6593" y="1329"/>
                  </a:cubicBezTo>
                  <a:cubicBezTo>
                    <a:pt x="6684" y="1192"/>
                    <a:pt x="6639" y="1054"/>
                    <a:pt x="6501" y="1009"/>
                  </a:cubicBezTo>
                  <a:cubicBezTo>
                    <a:pt x="6450" y="983"/>
                    <a:pt x="6395" y="972"/>
                    <a:pt x="6340" y="972"/>
                  </a:cubicBezTo>
                  <a:cubicBezTo>
                    <a:pt x="6197" y="972"/>
                    <a:pt x="6050" y="1047"/>
                    <a:pt x="5951" y="1146"/>
                  </a:cubicBezTo>
                  <a:cubicBezTo>
                    <a:pt x="5951" y="1146"/>
                    <a:pt x="5951" y="1146"/>
                    <a:pt x="5905" y="1192"/>
                  </a:cubicBezTo>
                  <a:cubicBezTo>
                    <a:pt x="5905" y="1192"/>
                    <a:pt x="5859" y="1238"/>
                    <a:pt x="5859" y="1238"/>
                  </a:cubicBezTo>
                  <a:cubicBezTo>
                    <a:pt x="5859" y="1238"/>
                    <a:pt x="5859" y="1284"/>
                    <a:pt x="5814" y="1284"/>
                  </a:cubicBezTo>
                  <a:cubicBezTo>
                    <a:pt x="5768" y="1329"/>
                    <a:pt x="5676" y="1375"/>
                    <a:pt x="5630" y="1421"/>
                  </a:cubicBezTo>
                  <a:cubicBezTo>
                    <a:pt x="5584" y="1467"/>
                    <a:pt x="5584" y="1467"/>
                    <a:pt x="5584" y="1467"/>
                  </a:cubicBezTo>
                  <a:lnTo>
                    <a:pt x="5539" y="1467"/>
                  </a:lnTo>
                  <a:cubicBezTo>
                    <a:pt x="5493" y="1513"/>
                    <a:pt x="5493" y="1513"/>
                    <a:pt x="5447" y="1513"/>
                  </a:cubicBezTo>
                  <a:cubicBezTo>
                    <a:pt x="5447" y="1513"/>
                    <a:pt x="5401" y="1513"/>
                    <a:pt x="5401" y="1559"/>
                  </a:cubicBezTo>
                  <a:lnTo>
                    <a:pt x="5309" y="1559"/>
                  </a:lnTo>
                  <a:cubicBezTo>
                    <a:pt x="5264" y="1559"/>
                    <a:pt x="5218" y="1559"/>
                    <a:pt x="5172" y="1513"/>
                  </a:cubicBezTo>
                  <a:cubicBezTo>
                    <a:pt x="4943" y="1329"/>
                    <a:pt x="4805" y="1009"/>
                    <a:pt x="4714" y="688"/>
                  </a:cubicBezTo>
                  <a:cubicBezTo>
                    <a:pt x="4668" y="459"/>
                    <a:pt x="4622" y="230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0"/>
            <p:cNvSpPr/>
            <p:nvPr/>
          </p:nvSpPr>
          <p:spPr>
            <a:xfrm>
              <a:off x="2599964" y="384187"/>
              <a:ext cx="16797" cy="15053"/>
            </a:xfrm>
            <a:custGeom>
              <a:avLst/>
              <a:gdLst/>
              <a:ahLst/>
              <a:cxnLst/>
              <a:rect l="l" t="t" r="r" b="b"/>
              <a:pathLst>
                <a:path w="963" h="863" extrusionOk="0">
                  <a:moveTo>
                    <a:pt x="619" y="1"/>
                  </a:moveTo>
                  <a:cubicBezTo>
                    <a:pt x="479" y="1"/>
                    <a:pt x="341" y="76"/>
                    <a:pt x="275" y="175"/>
                  </a:cubicBezTo>
                  <a:cubicBezTo>
                    <a:pt x="229" y="175"/>
                    <a:pt x="229" y="221"/>
                    <a:pt x="184" y="221"/>
                  </a:cubicBezTo>
                  <a:cubicBezTo>
                    <a:pt x="184" y="221"/>
                    <a:pt x="184" y="267"/>
                    <a:pt x="138" y="267"/>
                  </a:cubicBezTo>
                  <a:cubicBezTo>
                    <a:pt x="138" y="267"/>
                    <a:pt x="138" y="313"/>
                    <a:pt x="92" y="313"/>
                  </a:cubicBezTo>
                  <a:cubicBezTo>
                    <a:pt x="92" y="358"/>
                    <a:pt x="46" y="358"/>
                    <a:pt x="0" y="404"/>
                  </a:cubicBezTo>
                  <a:lnTo>
                    <a:pt x="275" y="863"/>
                  </a:lnTo>
                  <a:cubicBezTo>
                    <a:pt x="367" y="817"/>
                    <a:pt x="413" y="771"/>
                    <a:pt x="504" y="679"/>
                  </a:cubicBezTo>
                  <a:cubicBezTo>
                    <a:pt x="642" y="588"/>
                    <a:pt x="734" y="496"/>
                    <a:pt x="871" y="358"/>
                  </a:cubicBezTo>
                  <a:cubicBezTo>
                    <a:pt x="963" y="221"/>
                    <a:pt x="917" y="83"/>
                    <a:pt x="779" y="38"/>
                  </a:cubicBezTo>
                  <a:cubicBezTo>
                    <a:pt x="728" y="12"/>
                    <a:pt x="673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0"/>
            <p:cNvSpPr/>
            <p:nvPr/>
          </p:nvSpPr>
          <p:spPr>
            <a:xfrm>
              <a:off x="2692863" y="367250"/>
              <a:ext cx="118260" cy="36315"/>
            </a:xfrm>
            <a:custGeom>
              <a:avLst/>
              <a:gdLst/>
              <a:ahLst/>
              <a:cxnLst/>
              <a:rect l="l" t="t" r="r" b="b"/>
              <a:pathLst>
                <a:path w="6780" h="2082" extrusionOk="0">
                  <a:moveTo>
                    <a:pt x="2190" y="0"/>
                  </a:moveTo>
                  <a:cubicBezTo>
                    <a:pt x="2190" y="184"/>
                    <a:pt x="2145" y="367"/>
                    <a:pt x="2145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5" y="1500"/>
                  </a:cubicBezTo>
                  <a:cubicBezTo>
                    <a:pt x="1686" y="1500"/>
                    <a:pt x="1613" y="1559"/>
                    <a:pt x="1686" y="1559"/>
                  </a:cubicBezTo>
                  <a:lnTo>
                    <a:pt x="1595" y="1559"/>
                  </a:lnTo>
                  <a:cubicBezTo>
                    <a:pt x="1503" y="1559"/>
                    <a:pt x="1595" y="1559"/>
                    <a:pt x="1503" y="1513"/>
                  </a:cubicBezTo>
                  <a:cubicBezTo>
                    <a:pt x="1365" y="1467"/>
                    <a:pt x="1365" y="1513"/>
                    <a:pt x="1274" y="1421"/>
                  </a:cubicBezTo>
                  <a:cubicBezTo>
                    <a:pt x="1182" y="1375"/>
                    <a:pt x="1136" y="1329"/>
                    <a:pt x="1045" y="1284"/>
                  </a:cubicBezTo>
                  <a:cubicBezTo>
                    <a:pt x="999" y="1238"/>
                    <a:pt x="999" y="1192"/>
                    <a:pt x="953" y="1192"/>
                  </a:cubicBezTo>
                  <a:cubicBezTo>
                    <a:pt x="953" y="1192"/>
                    <a:pt x="907" y="1146"/>
                    <a:pt x="907" y="1146"/>
                  </a:cubicBezTo>
                  <a:cubicBezTo>
                    <a:pt x="907" y="1146"/>
                    <a:pt x="861" y="1100"/>
                    <a:pt x="861" y="1054"/>
                  </a:cubicBezTo>
                  <a:cubicBezTo>
                    <a:pt x="806" y="999"/>
                    <a:pt x="723" y="976"/>
                    <a:pt x="63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9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4" y="92"/>
                  </a:cubicBezTo>
                  <a:cubicBezTo>
                    <a:pt x="2969" y="184"/>
                    <a:pt x="3015" y="275"/>
                    <a:pt x="3061" y="367"/>
                  </a:cubicBezTo>
                  <a:cubicBezTo>
                    <a:pt x="3393" y="1114"/>
                    <a:pt x="3988" y="2049"/>
                    <a:pt x="4880" y="2049"/>
                  </a:cubicBezTo>
                  <a:cubicBezTo>
                    <a:pt x="4973" y="2049"/>
                    <a:pt x="5070" y="2039"/>
                    <a:pt x="5169" y="2017"/>
                  </a:cubicBezTo>
                  <a:cubicBezTo>
                    <a:pt x="5903" y="1834"/>
                    <a:pt x="6315" y="1192"/>
                    <a:pt x="6682" y="596"/>
                  </a:cubicBezTo>
                  <a:cubicBezTo>
                    <a:pt x="6780" y="400"/>
                    <a:pt x="6615" y="309"/>
                    <a:pt x="6419" y="309"/>
                  </a:cubicBezTo>
                  <a:cubicBezTo>
                    <a:pt x="6250" y="309"/>
                    <a:pt x="6058" y="377"/>
                    <a:pt x="5994" y="505"/>
                  </a:cubicBezTo>
                  <a:cubicBezTo>
                    <a:pt x="5811" y="780"/>
                    <a:pt x="5673" y="1054"/>
                    <a:pt x="5444" y="1284"/>
                  </a:cubicBezTo>
                  <a:cubicBezTo>
                    <a:pt x="5353" y="1329"/>
                    <a:pt x="5307" y="1421"/>
                    <a:pt x="5215" y="1467"/>
                  </a:cubicBezTo>
                  <a:cubicBezTo>
                    <a:pt x="5169" y="1513"/>
                    <a:pt x="5078" y="1513"/>
                    <a:pt x="5078" y="1513"/>
                  </a:cubicBezTo>
                  <a:lnTo>
                    <a:pt x="4940" y="1513"/>
                  </a:lnTo>
                  <a:cubicBezTo>
                    <a:pt x="4986" y="1513"/>
                    <a:pt x="4803" y="1467"/>
                    <a:pt x="4803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115" y="780"/>
                    <a:pt x="3886" y="413"/>
                    <a:pt x="3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8" name="Google Shape;5828;p30"/>
          <p:cNvSpPr txBox="1">
            <a:spLocks noGrp="1"/>
          </p:cNvSpPr>
          <p:nvPr>
            <p:ph type="ctrTitle"/>
          </p:nvPr>
        </p:nvSpPr>
        <p:spPr>
          <a:xfrm>
            <a:off x="789565" y="1429974"/>
            <a:ext cx="4941977" cy="22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 dirty="0"/>
              <a:t>UNIT 2:</a:t>
            </a:r>
            <a:br>
              <a:rPr lang="en" sz="4200" dirty="0"/>
            </a:br>
            <a:r>
              <a:rPr lang="en" sz="4200" dirty="0"/>
              <a:t>HEALTHY LIVING</a:t>
            </a:r>
            <a:endParaRPr sz="4200" dirty="0"/>
          </a:p>
        </p:txBody>
      </p:sp>
      <p:sp>
        <p:nvSpPr>
          <p:cNvPr id="5830" name="Google Shape;5830;p30"/>
          <p:cNvSpPr/>
          <p:nvPr/>
        </p:nvSpPr>
        <p:spPr>
          <a:xfrm rot="5831919" flipH="1">
            <a:off x="5865313" y="1332845"/>
            <a:ext cx="2123937" cy="2723706"/>
          </a:xfrm>
          <a:custGeom>
            <a:avLst/>
            <a:gdLst/>
            <a:ahLst/>
            <a:cxnLst/>
            <a:rect l="l" t="t" r="r" b="b"/>
            <a:pathLst>
              <a:path w="32970" h="42277" extrusionOk="0">
                <a:moveTo>
                  <a:pt x="939" y="0"/>
                </a:moveTo>
                <a:lnTo>
                  <a:pt x="619" y="2108"/>
                </a:lnTo>
                <a:cubicBezTo>
                  <a:pt x="1008" y="2268"/>
                  <a:pt x="1283" y="2635"/>
                  <a:pt x="1283" y="3093"/>
                </a:cubicBezTo>
                <a:cubicBezTo>
                  <a:pt x="1283" y="3689"/>
                  <a:pt x="802" y="4170"/>
                  <a:pt x="206" y="4170"/>
                </a:cubicBezTo>
                <a:cubicBezTo>
                  <a:pt x="138" y="4170"/>
                  <a:pt x="69" y="4147"/>
                  <a:pt x="0" y="4147"/>
                </a:cubicBezTo>
                <a:lnTo>
                  <a:pt x="0" y="42272"/>
                </a:lnTo>
                <a:cubicBezTo>
                  <a:pt x="69" y="42249"/>
                  <a:pt x="160" y="42249"/>
                  <a:pt x="252" y="42249"/>
                </a:cubicBezTo>
                <a:cubicBezTo>
                  <a:pt x="298" y="42272"/>
                  <a:pt x="344" y="42272"/>
                  <a:pt x="390" y="42272"/>
                </a:cubicBezTo>
                <a:cubicBezTo>
                  <a:pt x="406" y="42275"/>
                  <a:pt x="418" y="42276"/>
                  <a:pt x="429" y="42276"/>
                </a:cubicBezTo>
                <a:cubicBezTo>
                  <a:pt x="493" y="42276"/>
                  <a:pt x="462" y="42222"/>
                  <a:pt x="481" y="42203"/>
                </a:cubicBezTo>
                <a:cubicBezTo>
                  <a:pt x="504" y="42157"/>
                  <a:pt x="504" y="42134"/>
                  <a:pt x="527" y="42111"/>
                </a:cubicBezTo>
                <a:cubicBezTo>
                  <a:pt x="596" y="42042"/>
                  <a:pt x="504" y="41951"/>
                  <a:pt x="619" y="41882"/>
                </a:cubicBezTo>
                <a:cubicBezTo>
                  <a:pt x="733" y="41859"/>
                  <a:pt x="825" y="41790"/>
                  <a:pt x="917" y="41790"/>
                </a:cubicBezTo>
                <a:cubicBezTo>
                  <a:pt x="917" y="41813"/>
                  <a:pt x="894" y="41813"/>
                  <a:pt x="871" y="41836"/>
                </a:cubicBezTo>
                <a:cubicBezTo>
                  <a:pt x="825" y="41859"/>
                  <a:pt x="825" y="41882"/>
                  <a:pt x="802" y="41928"/>
                </a:cubicBezTo>
                <a:lnTo>
                  <a:pt x="825" y="41928"/>
                </a:lnTo>
                <a:cubicBezTo>
                  <a:pt x="917" y="41836"/>
                  <a:pt x="1031" y="41767"/>
                  <a:pt x="1146" y="41722"/>
                </a:cubicBezTo>
                <a:cubicBezTo>
                  <a:pt x="1248" y="41696"/>
                  <a:pt x="1350" y="41687"/>
                  <a:pt x="1451" y="41687"/>
                </a:cubicBezTo>
                <a:cubicBezTo>
                  <a:pt x="1716" y="41687"/>
                  <a:pt x="1981" y="41751"/>
                  <a:pt x="2245" y="41767"/>
                </a:cubicBezTo>
                <a:cubicBezTo>
                  <a:pt x="2314" y="41767"/>
                  <a:pt x="2383" y="41790"/>
                  <a:pt x="2429" y="41813"/>
                </a:cubicBezTo>
                <a:cubicBezTo>
                  <a:pt x="2543" y="41836"/>
                  <a:pt x="2658" y="41859"/>
                  <a:pt x="2749" y="41905"/>
                </a:cubicBezTo>
                <a:cubicBezTo>
                  <a:pt x="2979" y="41836"/>
                  <a:pt x="3254" y="41790"/>
                  <a:pt x="3551" y="41767"/>
                </a:cubicBezTo>
                <a:cubicBezTo>
                  <a:pt x="3528" y="41745"/>
                  <a:pt x="3506" y="41722"/>
                  <a:pt x="3483" y="41676"/>
                </a:cubicBezTo>
                <a:cubicBezTo>
                  <a:pt x="3574" y="41653"/>
                  <a:pt x="3666" y="41630"/>
                  <a:pt x="3758" y="41584"/>
                </a:cubicBezTo>
                <a:cubicBezTo>
                  <a:pt x="3803" y="41538"/>
                  <a:pt x="3872" y="41493"/>
                  <a:pt x="3987" y="41493"/>
                </a:cubicBezTo>
                <a:cubicBezTo>
                  <a:pt x="4032" y="41447"/>
                  <a:pt x="4101" y="41424"/>
                  <a:pt x="4147" y="41401"/>
                </a:cubicBezTo>
                <a:cubicBezTo>
                  <a:pt x="4193" y="41355"/>
                  <a:pt x="4239" y="41332"/>
                  <a:pt x="4307" y="41332"/>
                </a:cubicBezTo>
                <a:cubicBezTo>
                  <a:pt x="4307" y="41401"/>
                  <a:pt x="4353" y="41424"/>
                  <a:pt x="4468" y="41447"/>
                </a:cubicBezTo>
                <a:cubicBezTo>
                  <a:pt x="4559" y="41378"/>
                  <a:pt x="4651" y="41332"/>
                  <a:pt x="4743" y="41309"/>
                </a:cubicBezTo>
                <a:cubicBezTo>
                  <a:pt x="4766" y="41218"/>
                  <a:pt x="4880" y="41149"/>
                  <a:pt x="4949" y="41080"/>
                </a:cubicBezTo>
                <a:cubicBezTo>
                  <a:pt x="4972" y="41103"/>
                  <a:pt x="4995" y="41103"/>
                  <a:pt x="4995" y="41103"/>
                </a:cubicBezTo>
                <a:cubicBezTo>
                  <a:pt x="5041" y="41126"/>
                  <a:pt x="5064" y="41149"/>
                  <a:pt x="5109" y="41172"/>
                </a:cubicBezTo>
                <a:cubicBezTo>
                  <a:pt x="5453" y="41057"/>
                  <a:pt x="5820" y="40988"/>
                  <a:pt x="6186" y="40920"/>
                </a:cubicBezTo>
                <a:cubicBezTo>
                  <a:pt x="6644" y="40828"/>
                  <a:pt x="7057" y="40759"/>
                  <a:pt x="7446" y="40691"/>
                </a:cubicBezTo>
                <a:cubicBezTo>
                  <a:pt x="7526" y="40631"/>
                  <a:pt x="7657" y="40572"/>
                  <a:pt x="7809" y="40572"/>
                </a:cubicBezTo>
                <a:cubicBezTo>
                  <a:pt x="7833" y="40572"/>
                  <a:pt x="7857" y="40573"/>
                  <a:pt x="7882" y="40576"/>
                </a:cubicBezTo>
                <a:cubicBezTo>
                  <a:pt x="7927" y="40576"/>
                  <a:pt x="7950" y="40599"/>
                  <a:pt x="7973" y="40622"/>
                </a:cubicBezTo>
                <a:cubicBezTo>
                  <a:pt x="8271" y="40576"/>
                  <a:pt x="8592" y="40576"/>
                  <a:pt x="8936" y="40576"/>
                </a:cubicBezTo>
                <a:cubicBezTo>
                  <a:pt x="9004" y="40576"/>
                  <a:pt x="9073" y="40599"/>
                  <a:pt x="9142" y="40599"/>
                </a:cubicBezTo>
                <a:cubicBezTo>
                  <a:pt x="9142" y="40599"/>
                  <a:pt x="9165" y="40576"/>
                  <a:pt x="9188" y="40576"/>
                </a:cubicBezTo>
                <a:cubicBezTo>
                  <a:pt x="9440" y="40484"/>
                  <a:pt x="9646" y="40393"/>
                  <a:pt x="9875" y="40301"/>
                </a:cubicBezTo>
                <a:cubicBezTo>
                  <a:pt x="9944" y="40324"/>
                  <a:pt x="10012" y="40324"/>
                  <a:pt x="10081" y="40347"/>
                </a:cubicBezTo>
                <a:cubicBezTo>
                  <a:pt x="10184" y="40326"/>
                  <a:pt x="10287" y="40316"/>
                  <a:pt x="10387" y="40316"/>
                </a:cubicBezTo>
                <a:cubicBezTo>
                  <a:pt x="10619" y="40316"/>
                  <a:pt x="10830" y="40372"/>
                  <a:pt x="10975" y="40484"/>
                </a:cubicBezTo>
                <a:cubicBezTo>
                  <a:pt x="11150" y="40462"/>
                  <a:pt x="11311" y="40451"/>
                  <a:pt x="11469" y="40451"/>
                </a:cubicBezTo>
                <a:cubicBezTo>
                  <a:pt x="11787" y="40451"/>
                  <a:pt x="12097" y="40492"/>
                  <a:pt x="12510" y="40553"/>
                </a:cubicBezTo>
                <a:cubicBezTo>
                  <a:pt x="12670" y="40576"/>
                  <a:pt x="12808" y="40622"/>
                  <a:pt x="12899" y="40668"/>
                </a:cubicBezTo>
                <a:cubicBezTo>
                  <a:pt x="12956" y="40679"/>
                  <a:pt x="13008" y="40685"/>
                  <a:pt x="13057" y="40685"/>
                </a:cubicBezTo>
                <a:cubicBezTo>
                  <a:pt x="13105" y="40685"/>
                  <a:pt x="13151" y="40679"/>
                  <a:pt x="13197" y="40668"/>
                </a:cubicBezTo>
                <a:cubicBezTo>
                  <a:pt x="13197" y="40645"/>
                  <a:pt x="13197" y="40622"/>
                  <a:pt x="13197" y="40599"/>
                </a:cubicBezTo>
                <a:cubicBezTo>
                  <a:pt x="13243" y="40622"/>
                  <a:pt x="13289" y="40622"/>
                  <a:pt x="13334" y="40645"/>
                </a:cubicBezTo>
                <a:cubicBezTo>
                  <a:pt x="13426" y="40668"/>
                  <a:pt x="13518" y="40668"/>
                  <a:pt x="13587" y="40691"/>
                </a:cubicBezTo>
                <a:cubicBezTo>
                  <a:pt x="13655" y="40668"/>
                  <a:pt x="13747" y="40645"/>
                  <a:pt x="13816" y="40645"/>
                </a:cubicBezTo>
                <a:cubicBezTo>
                  <a:pt x="13857" y="40665"/>
                  <a:pt x="13898" y="40677"/>
                  <a:pt x="13937" y="40677"/>
                </a:cubicBezTo>
                <a:cubicBezTo>
                  <a:pt x="13985" y="40677"/>
                  <a:pt x="14030" y="40660"/>
                  <a:pt x="14068" y="40622"/>
                </a:cubicBezTo>
                <a:lnTo>
                  <a:pt x="14136" y="40622"/>
                </a:lnTo>
                <a:cubicBezTo>
                  <a:pt x="14320" y="40576"/>
                  <a:pt x="14503" y="40507"/>
                  <a:pt x="14686" y="40439"/>
                </a:cubicBezTo>
                <a:cubicBezTo>
                  <a:pt x="14618" y="40278"/>
                  <a:pt x="14938" y="40324"/>
                  <a:pt x="15076" y="40278"/>
                </a:cubicBezTo>
                <a:cubicBezTo>
                  <a:pt x="15142" y="40291"/>
                  <a:pt x="15200" y="40305"/>
                  <a:pt x="15256" y="40305"/>
                </a:cubicBezTo>
                <a:cubicBezTo>
                  <a:pt x="15296" y="40305"/>
                  <a:pt x="15335" y="40298"/>
                  <a:pt x="15374" y="40278"/>
                </a:cubicBezTo>
                <a:cubicBezTo>
                  <a:pt x="15488" y="40209"/>
                  <a:pt x="15603" y="40164"/>
                  <a:pt x="15626" y="40049"/>
                </a:cubicBezTo>
                <a:cubicBezTo>
                  <a:pt x="15653" y="39855"/>
                  <a:pt x="15673" y="39779"/>
                  <a:pt x="15800" y="39779"/>
                </a:cubicBezTo>
                <a:cubicBezTo>
                  <a:pt x="15883" y="39779"/>
                  <a:pt x="16013" y="39811"/>
                  <a:pt x="16221" y="39866"/>
                </a:cubicBezTo>
                <a:cubicBezTo>
                  <a:pt x="16244" y="39889"/>
                  <a:pt x="16290" y="39889"/>
                  <a:pt x="16313" y="39889"/>
                </a:cubicBezTo>
                <a:cubicBezTo>
                  <a:pt x="16359" y="39889"/>
                  <a:pt x="16428" y="39866"/>
                  <a:pt x="16428" y="39866"/>
                </a:cubicBezTo>
                <a:cubicBezTo>
                  <a:pt x="16428" y="39774"/>
                  <a:pt x="16519" y="39751"/>
                  <a:pt x="16634" y="39705"/>
                </a:cubicBezTo>
                <a:lnTo>
                  <a:pt x="16634" y="39705"/>
                </a:lnTo>
                <a:cubicBezTo>
                  <a:pt x="16634" y="39728"/>
                  <a:pt x="16634" y="39751"/>
                  <a:pt x="16611" y="39774"/>
                </a:cubicBezTo>
                <a:cubicBezTo>
                  <a:pt x="16565" y="39820"/>
                  <a:pt x="16542" y="39843"/>
                  <a:pt x="16634" y="39889"/>
                </a:cubicBezTo>
                <a:cubicBezTo>
                  <a:pt x="16687" y="39902"/>
                  <a:pt x="16740" y="39915"/>
                  <a:pt x="16784" y="39915"/>
                </a:cubicBezTo>
                <a:cubicBezTo>
                  <a:pt x="16816" y="39915"/>
                  <a:pt x="16843" y="39908"/>
                  <a:pt x="16863" y="39889"/>
                </a:cubicBezTo>
                <a:cubicBezTo>
                  <a:pt x="16977" y="39797"/>
                  <a:pt x="17184" y="39774"/>
                  <a:pt x="17344" y="39728"/>
                </a:cubicBezTo>
                <a:cubicBezTo>
                  <a:pt x="17367" y="39568"/>
                  <a:pt x="17573" y="39545"/>
                  <a:pt x="17779" y="39522"/>
                </a:cubicBezTo>
                <a:cubicBezTo>
                  <a:pt x="17894" y="39522"/>
                  <a:pt x="17985" y="39476"/>
                  <a:pt x="18008" y="39408"/>
                </a:cubicBezTo>
                <a:cubicBezTo>
                  <a:pt x="18054" y="39339"/>
                  <a:pt x="18146" y="39316"/>
                  <a:pt x="18260" y="39293"/>
                </a:cubicBezTo>
                <a:cubicBezTo>
                  <a:pt x="18444" y="39270"/>
                  <a:pt x="18627" y="39270"/>
                  <a:pt x="18810" y="39247"/>
                </a:cubicBezTo>
                <a:cubicBezTo>
                  <a:pt x="18827" y="39244"/>
                  <a:pt x="18838" y="39241"/>
                  <a:pt x="18846" y="39239"/>
                </a:cubicBezTo>
                <a:lnTo>
                  <a:pt x="18846" y="39239"/>
                </a:lnTo>
                <a:cubicBezTo>
                  <a:pt x="18843" y="39245"/>
                  <a:pt x="18848" y="39255"/>
                  <a:pt x="18879" y="39270"/>
                </a:cubicBezTo>
                <a:cubicBezTo>
                  <a:pt x="18902" y="39293"/>
                  <a:pt x="18902" y="39362"/>
                  <a:pt x="18879" y="39362"/>
                </a:cubicBezTo>
                <a:cubicBezTo>
                  <a:pt x="18879" y="39362"/>
                  <a:pt x="18856" y="39362"/>
                  <a:pt x="18833" y="39385"/>
                </a:cubicBezTo>
                <a:cubicBezTo>
                  <a:pt x="19200" y="39316"/>
                  <a:pt x="19566" y="39316"/>
                  <a:pt x="20002" y="39247"/>
                </a:cubicBezTo>
                <a:cubicBezTo>
                  <a:pt x="20139" y="39224"/>
                  <a:pt x="20277" y="39201"/>
                  <a:pt x="20414" y="39178"/>
                </a:cubicBezTo>
                <a:cubicBezTo>
                  <a:pt x="20483" y="39156"/>
                  <a:pt x="20529" y="39133"/>
                  <a:pt x="20597" y="39110"/>
                </a:cubicBezTo>
                <a:cubicBezTo>
                  <a:pt x="20666" y="39064"/>
                  <a:pt x="20758" y="39018"/>
                  <a:pt x="20826" y="38972"/>
                </a:cubicBezTo>
                <a:cubicBezTo>
                  <a:pt x="20842" y="38965"/>
                  <a:pt x="20860" y="38962"/>
                  <a:pt x="20878" y="38962"/>
                </a:cubicBezTo>
                <a:cubicBezTo>
                  <a:pt x="20916" y="38962"/>
                  <a:pt x="20956" y="38972"/>
                  <a:pt x="20987" y="38972"/>
                </a:cubicBezTo>
                <a:cubicBezTo>
                  <a:pt x="20987" y="38972"/>
                  <a:pt x="21033" y="38995"/>
                  <a:pt x="21033" y="39018"/>
                </a:cubicBezTo>
                <a:cubicBezTo>
                  <a:pt x="21239" y="38972"/>
                  <a:pt x="21468" y="38926"/>
                  <a:pt x="21697" y="38881"/>
                </a:cubicBezTo>
                <a:cubicBezTo>
                  <a:pt x="22110" y="38789"/>
                  <a:pt x="22545" y="38674"/>
                  <a:pt x="22957" y="38583"/>
                </a:cubicBezTo>
                <a:cubicBezTo>
                  <a:pt x="23033" y="38564"/>
                  <a:pt x="23103" y="38555"/>
                  <a:pt x="23168" y="38555"/>
                </a:cubicBezTo>
                <a:cubicBezTo>
                  <a:pt x="23337" y="38555"/>
                  <a:pt x="23464" y="38614"/>
                  <a:pt x="23530" y="38697"/>
                </a:cubicBezTo>
                <a:cubicBezTo>
                  <a:pt x="23622" y="38674"/>
                  <a:pt x="23713" y="38629"/>
                  <a:pt x="23828" y="38583"/>
                </a:cubicBezTo>
                <a:cubicBezTo>
                  <a:pt x="23828" y="38560"/>
                  <a:pt x="23805" y="38537"/>
                  <a:pt x="23828" y="38514"/>
                </a:cubicBezTo>
                <a:cubicBezTo>
                  <a:pt x="23874" y="38491"/>
                  <a:pt x="23920" y="38468"/>
                  <a:pt x="23988" y="38445"/>
                </a:cubicBezTo>
                <a:cubicBezTo>
                  <a:pt x="24332" y="38354"/>
                  <a:pt x="24607" y="38193"/>
                  <a:pt x="24973" y="38125"/>
                </a:cubicBezTo>
                <a:cubicBezTo>
                  <a:pt x="24990" y="38120"/>
                  <a:pt x="25010" y="38118"/>
                  <a:pt x="25032" y="38118"/>
                </a:cubicBezTo>
                <a:cubicBezTo>
                  <a:pt x="25127" y="38118"/>
                  <a:pt x="25253" y="38156"/>
                  <a:pt x="25271" y="38193"/>
                </a:cubicBezTo>
                <a:cubicBezTo>
                  <a:pt x="25317" y="38285"/>
                  <a:pt x="25317" y="38354"/>
                  <a:pt x="25363" y="38445"/>
                </a:cubicBezTo>
                <a:lnTo>
                  <a:pt x="25409" y="38445"/>
                </a:lnTo>
                <a:lnTo>
                  <a:pt x="25913" y="38606"/>
                </a:lnTo>
                <a:cubicBezTo>
                  <a:pt x="25959" y="38606"/>
                  <a:pt x="26004" y="38583"/>
                  <a:pt x="26073" y="38583"/>
                </a:cubicBezTo>
                <a:cubicBezTo>
                  <a:pt x="26277" y="38379"/>
                  <a:pt x="26593" y="38277"/>
                  <a:pt x="26907" y="38277"/>
                </a:cubicBezTo>
                <a:cubicBezTo>
                  <a:pt x="27087" y="38277"/>
                  <a:pt x="27267" y="38310"/>
                  <a:pt x="27425" y="38377"/>
                </a:cubicBezTo>
                <a:lnTo>
                  <a:pt x="27792" y="38377"/>
                </a:lnTo>
                <a:cubicBezTo>
                  <a:pt x="27906" y="38285"/>
                  <a:pt x="28112" y="38239"/>
                  <a:pt x="28296" y="38193"/>
                </a:cubicBezTo>
                <a:cubicBezTo>
                  <a:pt x="28309" y="38187"/>
                  <a:pt x="28324" y="38184"/>
                  <a:pt x="28341" y="38184"/>
                </a:cubicBezTo>
                <a:cubicBezTo>
                  <a:pt x="28380" y="38184"/>
                  <a:pt x="28424" y="38200"/>
                  <a:pt x="28456" y="38216"/>
                </a:cubicBezTo>
                <a:cubicBezTo>
                  <a:pt x="28479" y="38216"/>
                  <a:pt x="28502" y="38239"/>
                  <a:pt x="28502" y="38262"/>
                </a:cubicBezTo>
                <a:cubicBezTo>
                  <a:pt x="28502" y="38308"/>
                  <a:pt x="28479" y="38354"/>
                  <a:pt x="28479" y="38400"/>
                </a:cubicBezTo>
                <a:cubicBezTo>
                  <a:pt x="28456" y="38422"/>
                  <a:pt x="28410" y="38468"/>
                  <a:pt x="28456" y="38514"/>
                </a:cubicBezTo>
                <a:cubicBezTo>
                  <a:pt x="28479" y="38537"/>
                  <a:pt x="28502" y="38560"/>
                  <a:pt x="28525" y="38583"/>
                </a:cubicBezTo>
                <a:cubicBezTo>
                  <a:pt x="28571" y="38606"/>
                  <a:pt x="28616" y="38606"/>
                  <a:pt x="28662" y="38606"/>
                </a:cubicBezTo>
                <a:cubicBezTo>
                  <a:pt x="28705" y="38591"/>
                  <a:pt x="28757" y="38559"/>
                  <a:pt x="28817" y="38559"/>
                </a:cubicBezTo>
                <a:cubicBezTo>
                  <a:pt x="28854" y="38559"/>
                  <a:pt x="28894" y="38571"/>
                  <a:pt x="28937" y="38606"/>
                </a:cubicBezTo>
                <a:cubicBezTo>
                  <a:pt x="28983" y="38652"/>
                  <a:pt x="29052" y="38697"/>
                  <a:pt x="29143" y="38697"/>
                </a:cubicBezTo>
                <a:cubicBezTo>
                  <a:pt x="29183" y="38690"/>
                  <a:pt x="29219" y="38687"/>
                  <a:pt x="29252" y="38687"/>
                </a:cubicBezTo>
                <a:cubicBezTo>
                  <a:pt x="29425" y="38687"/>
                  <a:pt x="29505" y="38777"/>
                  <a:pt x="29602" y="38835"/>
                </a:cubicBezTo>
                <a:cubicBezTo>
                  <a:pt x="29899" y="38881"/>
                  <a:pt x="30220" y="38881"/>
                  <a:pt x="30518" y="38881"/>
                </a:cubicBezTo>
                <a:cubicBezTo>
                  <a:pt x="30655" y="38835"/>
                  <a:pt x="30770" y="38789"/>
                  <a:pt x="30907" y="38789"/>
                </a:cubicBezTo>
                <a:cubicBezTo>
                  <a:pt x="30930" y="38766"/>
                  <a:pt x="30953" y="38743"/>
                  <a:pt x="30999" y="38720"/>
                </a:cubicBezTo>
                <a:cubicBezTo>
                  <a:pt x="31068" y="38697"/>
                  <a:pt x="31114" y="38674"/>
                  <a:pt x="31159" y="38629"/>
                </a:cubicBezTo>
                <a:cubicBezTo>
                  <a:pt x="31235" y="38591"/>
                  <a:pt x="31297" y="38574"/>
                  <a:pt x="31368" y="38574"/>
                </a:cubicBezTo>
                <a:cubicBezTo>
                  <a:pt x="31426" y="38574"/>
                  <a:pt x="31490" y="38585"/>
                  <a:pt x="31572" y="38606"/>
                </a:cubicBezTo>
                <a:cubicBezTo>
                  <a:pt x="31618" y="38629"/>
                  <a:pt x="31664" y="38652"/>
                  <a:pt x="31732" y="38674"/>
                </a:cubicBezTo>
                <a:cubicBezTo>
                  <a:pt x="31824" y="38709"/>
                  <a:pt x="31916" y="38726"/>
                  <a:pt x="32001" y="38726"/>
                </a:cubicBezTo>
                <a:cubicBezTo>
                  <a:pt x="32087" y="38726"/>
                  <a:pt x="32168" y="38709"/>
                  <a:pt x="32236" y="38674"/>
                </a:cubicBezTo>
                <a:cubicBezTo>
                  <a:pt x="32374" y="38629"/>
                  <a:pt x="32465" y="38560"/>
                  <a:pt x="32603" y="38491"/>
                </a:cubicBezTo>
                <a:cubicBezTo>
                  <a:pt x="32695" y="38468"/>
                  <a:pt x="32832" y="38422"/>
                  <a:pt x="32969" y="38422"/>
                </a:cubicBezTo>
                <a:lnTo>
                  <a:pt x="32969" y="0"/>
                </a:lnTo>
                <a:lnTo>
                  <a:pt x="31549" y="0"/>
                </a:lnTo>
                <a:lnTo>
                  <a:pt x="31549" y="2108"/>
                </a:lnTo>
                <a:cubicBezTo>
                  <a:pt x="31938" y="2268"/>
                  <a:pt x="32213" y="2635"/>
                  <a:pt x="32213" y="3093"/>
                </a:cubicBezTo>
                <a:cubicBezTo>
                  <a:pt x="32213" y="3689"/>
                  <a:pt x="31732" y="4170"/>
                  <a:pt x="31137" y="4170"/>
                </a:cubicBezTo>
                <a:cubicBezTo>
                  <a:pt x="30541" y="4170"/>
                  <a:pt x="30083" y="3689"/>
                  <a:pt x="30083" y="3093"/>
                </a:cubicBezTo>
                <a:cubicBezTo>
                  <a:pt x="30083" y="2635"/>
                  <a:pt x="30335" y="2268"/>
                  <a:pt x="30724" y="2108"/>
                </a:cubicBezTo>
                <a:lnTo>
                  <a:pt x="30724" y="0"/>
                </a:lnTo>
                <a:lnTo>
                  <a:pt x="27677" y="0"/>
                </a:lnTo>
                <a:lnTo>
                  <a:pt x="27677" y="2108"/>
                </a:lnTo>
                <a:cubicBezTo>
                  <a:pt x="28066" y="2268"/>
                  <a:pt x="28341" y="2635"/>
                  <a:pt x="28341" y="3093"/>
                </a:cubicBezTo>
                <a:cubicBezTo>
                  <a:pt x="28341" y="3689"/>
                  <a:pt x="27860" y="4170"/>
                  <a:pt x="27287" y="4170"/>
                </a:cubicBezTo>
                <a:cubicBezTo>
                  <a:pt x="26692" y="4170"/>
                  <a:pt x="26211" y="3689"/>
                  <a:pt x="26211" y="3093"/>
                </a:cubicBezTo>
                <a:cubicBezTo>
                  <a:pt x="26211" y="2635"/>
                  <a:pt x="26486" y="2268"/>
                  <a:pt x="26875" y="2108"/>
                </a:cubicBezTo>
                <a:lnTo>
                  <a:pt x="26875" y="0"/>
                </a:lnTo>
                <a:lnTo>
                  <a:pt x="23828" y="0"/>
                </a:lnTo>
                <a:lnTo>
                  <a:pt x="23828" y="2108"/>
                </a:lnTo>
                <a:cubicBezTo>
                  <a:pt x="24217" y="2268"/>
                  <a:pt x="24492" y="2635"/>
                  <a:pt x="24492" y="3093"/>
                </a:cubicBezTo>
                <a:cubicBezTo>
                  <a:pt x="24492" y="3689"/>
                  <a:pt x="24011" y="4170"/>
                  <a:pt x="23415" y="4170"/>
                </a:cubicBezTo>
                <a:cubicBezTo>
                  <a:pt x="22820" y="4170"/>
                  <a:pt x="22339" y="3689"/>
                  <a:pt x="22339" y="3093"/>
                </a:cubicBezTo>
                <a:cubicBezTo>
                  <a:pt x="22339" y="2635"/>
                  <a:pt x="22614" y="2268"/>
                  <a:pt x="23003" y="2108"/>
                </a:cubicBezTo>
                <a:lnTo>
                  <a:pt x="23003" y="0"/>
                </a:lnTo>
                <a:lnTo>
                  <a:pt x="20574" y="0"/>
                </a:lnTo>
                <a:lnTo>
                  <a:pt x="19956" y="2108"/>
                </a:lnTo>
                <a:cubicBezTo>
                  <a:pt x="20345" y="2268"/>
                  <a:pt x="20620" y="2635"/>
                  <a:pt x="20620" y="3093"/>
                </a:cubicBezTo>
                <a:cubicBezTo>
                  <a:pt x="20620" y="3689"/>
                  <a:pt x="20139" y="4170"/>
                  <a:pt x="19543" y="4170"/>
                </a:cubicBezTo>
                <a:cubicBezTo>
                  <a:pt x="18948" y="4170"/>
                  <a:pt x="18467" y="3689"/>
                  <a:pt x="18467" y="3093"/>
                </a:cubicBezTo>
                <a:cubicBezTo>
                  <a:pt x="18467" y="2635"/>
                  <a:pt x="18742" y="2268"/>
                  <a:pt x="19131" y="2108"/>
                </a:cubicBezTo>
                <a:lnTo>
                  <a:pt x="18810" y="0"/>
                </a:lnTo>
                <a:lnTo>
                  <a:pt x="16084" y="0"/>
                </a:lnTo>
                <a:lnTo>
                  <a:pt x="16084" y="2108"/>
                </a:lnTo>
                <a:cubicBezTo>
                  <a:pt x="16473" y="2268"/>
                  <a:pt x="16748" y="2635"/>
                  <a:pt x="16748" y="3093"/>
                </a:cubicBezTo>
                <a:cubicBezTo>
                  <a:pt x="16748" y="3689"/>
                  <a:pt x="16267" y="4170"/>
                  <a:pt x="15671" y="4170"/>
                </a:cubicBezTo>
                <a:cubicBezTo>
                  <a:pt x="15076" y="4170"/>
                  <a:pt x="14618" y="3689"/>
                  <a:pt x="14618" y="3093"/>
                </a:cubicBezTo>
                <a:cubicBezTo>
                  <a:pt x="14618" y="2635"/>
                  <a:pt x="14870" y="2268"/>
                  <a:pt x="15259" y="2108"/>
                </a:cubicBezTo>
                <a:lnTo>
                  <a:pt x="15259" y="0"/>
                </a:lnTo>
                <a:lnTo>
                  <a:pt x="12235" y="0"/>
                </a:lnTo>
                <a:lnTo>
                  <a:pt x="12235" y="2108"/>
                </a:lnTo>
                <a:cubicBezTo>
                  <a:pt x="12601" y="2268"/>
                  <a:pt x="12876" y="2635"/>
                  <a:pt x="12876" y="3093"/>
                </a:cubicBezTo>
                <a:cubicBezTo>
                  <a:pt x="12876" y="3689"/>
                  <a:pt x="12395" y="4170"/>
                  <a:pt x="11822" y="4170"/>
                </a:cubicBezTo>
                <a:cubicBezTo>
                  <a:pt x="11227" y="4170"/>
                  <a:pt x="10746" y="3689"/>
                  <a:pt x="10746" y="3093"/>
                </a:cubicBezTo>
                <a:cubicBezTo>
                  <a:pt x="10746" y="2635"/>
                  <a:pt x="11020" y="2268"/>
                  <a:pt x="11410" y="2108"/>
                </a:cubicBezTo>
                <a:lnTo>
                  <a:pt x="11410" y="0"/>
                </a:lnTo>
                <a:lnTo>
                  <a:pt x="8981" y="0"/>
                </a:lnTo>
                <a:lnTo>
                  <a:pt x="8363" y="2108"/>
                </a:lnTo>
                <a:cubicBezTo>
                  <a:pt x="8752" y="2268"/>
                  <a:pt x="9027" y="2635"/>
                  <a:pt x="9027" y="3093"/>
                </a:cubicBezTo>
                <a:cubicBezTo>
                  <a:pt x="9027" y="3689"/>
                  <a:pt x="8546" y="4170"/>
                  <a:pt x="7950" y="4170"/>
                </a:cubicBezTo>
                <a:cubicBezTo>
                  <a:pt x="7355" y="4170"/>
                  <a:pt x="6873" y="3689"/>
                  <a:pt x="6873" y="3093"/>
                </a:cubicBezTo>
                <a:cubicBezTo>
                  <a:pt x="6873" y="2635"/>
                  <a:pt x="7148" y="2268"/>
                  <a:pt x="7538" y="2108"/>
                </a:cubicBezTo>
                <a:lnTo>
                  <a:pt x="6896" y="0"/>
                </a:lnTo>
                <a:lnTo>
                  <a:pt x="4491" y="0"/>
                </a:lnTo>
                <a:lnTo>
                  <a:pt x="4491" y="2108"/>
                </a:lnTo>
                <a:cubicBezTo>
                  <a:pt x="4880" y="2268"/>
                  <a:pt x="5155" y="2635"/>
                  <a:pt x="5155" y="3093"/>
                </a:cubicBezTo>
                <a:cubicBezTo>
                  <a:pt x="5155" y="3689"/>
                  <a:pt x="4674" y="4170"/>
                  <a:pt x="4078" y="4170"/>
                </a:cubicBezTo>
                <a:cubicBezTo>
                  <a:pt x="3483" y="4170"/>
                  <a:pt x="3001" y="3689"/>
                  <a:pt x="3001" y="3093"/>
                </a:cubicBezTo>
                <a:cubicBezTo>
                  <a:pt x="3001" y="2635"/>
                  <a:pt x="3276" y="2268"/>
                  <a:pt x="3666" y="2108"/>
                </a:cubicBezTo>
                <a:lnTo>
                  <a:pt x="36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831" name="Google Shape;5831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463237">
            <a:off x="6031884" y="1087068"/>
            <a:ext cx="1911528" cy="2850997"/>
          </a:xfrm>
          <a:prstGeom prst="snip2DiagRect">
            <a:avLst>
              <a:gd name="adj1" fmla="val 20072"/>
              <a:gd name="adj2" fmla="val 0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grpSp>
        <p:nvGrpSpPr>
          <p:cNvPr id="5832" name="Google Shape;5832;p30"/>
          <p:cNvGrpSpPr/>
          <p:nvPr/>
        </p:nvGrpSpPr>
        <p:grpSpPr>
          <a:xfrm rot="515493">
            <a:off x="6732009" y="925239"/>
            <a:ext cx="1262606" cy="280904"/>
            <a:chOff x="4133575" y="976600"/>
            <a:chExt cx="1991764" cy="443127"/>
          </a:xfrm>
        </p:grpSpPr>
        <p:sp>
          <p:nvSpPr>
            <p:cNvPr id="5833" name="Google Shape;5833;p30"/>
            <p:cNvSpPr/>
            <p:nvPr/>
          </p:nvSpPr>
          <p:spPr>
            <a:xfrm>
              <a:off x="6050720" y="976600"/>
              <a:ext cx="1574" cy="1574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1" y="0"/>
                  </a:moveTo>
                  <a:cubicBezTo>
                    <a:pt x="47" y="46"/>
                    <a:pt x="47" y="46"/>
                    <a:pt x="93" y="9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0"/>
            <p:cNvSpPr/>
            <p:nvPr/>
          </p:nvSpPr>
          <p:spPr>
            <a:xfrm>
              <a:off x="4133575" y="976600"/>
              <a:ext cx="1991764" cy="440722"/>
            </a:xfrm>
            <a:custGeom>
              <a:avLst/>
              <a:gdLst/>
              <a:ahLst/>
              <a:cxnLst/>
              <a:rect l="l" t="t" r="r" b="b"/>
              <a:pathLst>
                <a:path w="117647" h="26032" extrusionOk="0">
                  <a:moveTo>
                    <a:pt x="505" y="0"/>
                  </a:moveTo>
                  <a:lnTo>
                    <a:pt x="1651" y="1834"/>
                  </a:lnTo>
                  <a:lnTo>
                    <a:pt x="1" y="4538"/>
                  </a:lnTo>
                  <a:lnTo>
                    <a:pt x="1" y="4950"/>
                  </a:lnTo>
                  <a:lnTo>
                    <a:pt x="1972" y="6187"/>
                  </a:lnTo>
                  <a:lnTo>
                    <a:pt x="47" y="6967"/>
                  </a:lnTo>
                  <a:lnTo>
                    <a:pt x="2247" y="8250"/>
                  </a:lnTo>
                  <a:lnTo>
                    <a:pt x="734" y="11825"/>
                  </a:lnTo>
                  <a:lnTo>
                    <a:pt x="2247" y="13154"/>
                  </a:lnTo>
                  <a:lnTo>
                    <a:pt x="734" y="14116"/>
                  </a:lnTo>
                  <a:lnTo>
                    <a:pt x="1651" y="16912"/>
                  </a:lnTo>
                  <a:lnTo>
                    <a:pt x="413" y="20120"/>
                  </a:lnTo>
                  <a:lnTo>
                    <a:pt x="1788" y="23145"/>
                  </a:lnTo>
                  <a:lnTo>
                    <a:pt x="505" y="26032"/>
                  </a:lnTo>
                  <a:lnTo>
                    <a:pt x="117509" y="26032"/>
                  </a:lnTo>
                  <a:lnTo>
                    <a:pt x="117463" y="25940"/>
                  </a:lnTo>
                  <a:lnTo>
                    <a:pt x="116317" y="24153"/>
                  </a:lnTo>
                  <a:lnTo>
                    <a:pt x="117647" y="21953"/>
                  </a:lnTo>
                  <a:lnTo>
                    <a:pt x="117647" y="20807"/>
                  </a:lnTo>
                  <a:lnTo>
                    <a:pt x="116043" y="19799"/>
                  </a:lnTo>
                  <a:lnTo>
                    <a:pt x="117647" y="19112"/>
                  </a:lnTo>
                  <a:lnTo>
                    <a:pt x="117647" y="18837"/>
                  </a:lnTo>
                  <a:lnTo>
                    <a:pt x="115722" y="17737"/>
                  </a:lnTo>
                  <a:lnTo>
                    <a:pt x="117234" y="14116"/>
                  </a:lnTo>
                  <a:lnTo>
                    <a:pt x="115722" y="12833"/>
                  </a:lnTo>
                  <a:lnTo>
                    <a:pt x="117234" y="11870"/>
                  </a:lnTo>
                  <a:lnTo>
                    <a:pt x="116317" y="9029"/>
                  </a:lnTo>
                  <a:lnTo>
                    <a:pt x="117555" y="5821"/>
                  </a:lnTo>
                  <a:lnTo>
                    <a:pt x="116180" y="2796"/>
                  </a:lnTo>
                  <a:lnTo>
                    <a:pt x="1174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0"/>
            <p:cNvSpPr/>
            <p:nvPr/>
          </p:nvSpPr>
          <p:spPr>
            <a:xfrm>
              <a:off x="4170853" y="978919"/>
              <a:ext cx="63606" cy="52043"/>
            </a:xfrm>
            <a:custGeom>
              <a:avLst/>
              <a:gdLst/>
              <a:ahLst/>
              <a:cxnLst/>
              <a:rect l="l" t="t" r="r" b="b"/>
              <a:pathLst>
                <a:path w="3757" h="3074" extrusionOk="0">
                  <a:moveTo>
                    <a:pt x="2023" y="413"/>
                  </a:moveTo>
                  <a:lnTo>
                    <a:pt x="2023" y="413"/>
                  </a:lnTo>
                  <a:cubicBezTo>
                    <a:pt x="1755" y="841"/>
                    <a:pt x="1666" y="1355"/>
                    <a:pt x="1786" y="1834"/>
                  </a:cubicBezTo>
                  <a:cubicBezTo>
                    <a:pt x="1852" y="2076"/>
                    <a:pt x="1971" y="2297"/>
                    <a:pt x="2132" y="2491"/>
                  </a:cubicBezTo>
                  <a:lnTo>
                    <a:pt x="2132" y="2491"/>
                  </a:lnTo>
                  <a:cubicBezTo>
                    <a:pt x="1387" y="2109"/>
                    <a:pt x="947" y="1270"/>
                    <a:pt x="1081" y="413"/>
                  </a:cubicBezTo>
                  <a:close/>
                  <a:moveTo>
                    <a:pt x="870" y="1"/>
                  </a:moveTo>
                  <a:cubicBezTo>
                    <a:pt x="732" y="1"/>
                    <a:pt x="365" y="93"/>
                    <a:pt x="320" y="276"/>
                  </a:cubicBezTo>
                  <a:cubicBezTo>
                    <a:pt x="1" y="1414"/>
                    <a:pt x="632" y="2598"/>
                    <a:pt x="1720" y="2928"/>
                  </a:cubicBezTo>
                  <a:lnTo>
                    <a:pt x="1720" y="2928"/>
                  </a:lnTo>
                  <a:cubicBezTo>
                    <a:pt x="1726" y="2930"/>
                    <a:pt x="1733" y="2932"/>
                    <a:pt x="1740" y="2934"/>
                  </a:cubicBezTo>
                  <a:cubicBezTo>
                    <a:pt x="1740" y="2934"/>
                    <a:pt x="1740" y="2934"/>
                    <a:pt x="1740" y="2934"/>
                  </a:cubicBezTo>
                  <a:lnTo>
                    <a:pt x="1740" y="2934"/>
                  </a:lnTo>
                  <a:cubicBezTo>
                    <a:pt x="1775" y="2951"/>
                    <a:pt x="1811" y="2962"/>
                    <a:pt x="1848" y="2968"/>
                  </a:cubicBezTo>
                  <a:lnTo>
                    <a:pt x="1848" y="2968"/>
                  </a:lnTo>
                  <a:cubicBezTo>
                    <a:pt x="2083" y="3035"/>
                    <a:pt x="2331" y="3073"/>
                    <a:pt x="2584" y="3073"/>
                  </a:cubicBezTo>
                  <a:cubicBezTo>
                    <a:pt x="2745" y="3073"/>
                    <a:pt x="2907" y="3058"/>
                    <a:pt x="3069" y="3026"/>
                  </a:cubicBezTo>
                  <a:cubicBezTo>
                    <a:pt x="3161" y="2980"/>
                    <a:pt x="3757" y="2797"/>
                    <a:pt x="3436" y="2659"/>
                  </a:cubicBezTo>
                  <a:cubicBezTo>
                    <a:pt x="2565" y="2201"/>
                    <a:pt x="2290" y="1009"/>
                    <a:pt x="2886" y="184"/>
                  </a:cubicBezTo>
                  <a:cubicBezTo>
                    <a:pt x="3024" y="47"/>
                    <a:pt x="2794" y="1"/>
                    <a:pt x="2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0"/>
            <p:cNvSpPr/>
            <p:nvPr/>
          </p:nvSpPr>
          <p:spPr>
            <a:xfrm>
              <a:off x="4370226" y="978157"/>
              <a:ext cx="86140" cy="52009"/>
            </a:xfrm>
            <a:custGeom>
              <a:avLst/>
              <a:gdLst/>
              <a:ahLst/>
              <a:cxnLst/>
              <a:rect l="l" t="t" r="r" b="b"/>
              <a:pathLst>
                <a:path w="5088" h="3072" extrusionOk="0">
                  <a:moveTo>
                    <a:pt x="2076" y="504"/>
                  </a:moveTo>
                  <a:cubicBezTo>
                    <a:pt x="1584" y="744"/>
                    <a:pt x="1203" y="1155"/>
                    <a:pt x="1021" y="1649"/>
                  </a:cubicBezTo>
                  <a:lnTo>
                    <a:pt x="1021" y="1649"/>
                  </a:lnTo>
                  <a:cubicBezTo>
                    <a:pt x="890" y="1284"/>
                    <a:pt x="869" y="888"/>
                    <a:pt x="975" y="504"/>
                  </a:cubicBezTo>
                  <a:close/>
                  <a:moveTo>
                    <a:pt x="825" y="0"/>
                  </a:moveTo>
                  <a:cubicBezTo>
                    <a:pt x="642" y="0"/>
                    <a:pt x="321" y="46"/>
                    <a:pt x="275" y="229"/>
                  </a:cubicBezTo>
                  <a:cubicBezTo>
                    <a:pt x="7" y="855"/>
                    <a:pt x="0" y="1523"/>
                    <a:pt x="297" y="2108"/>
                  </a:cubicBezTo>
                  <a:lnTo>
                    <a:pt x="297" y="2108"/>
                  </a:lnTo>
                  <a:cubicBezTo>
                    <a:pt x="294" y="2139"/>
                    <a:pt x="300" y="2169"/>
                    <a:pt x="321" y="2200"/>
                  </a:cubicBezTo>
                  <a:cubicBezTo>
                    <a:pt x="504" y="2521"/>
                    <a:pt x="779" y="2796"/>
                    <a:pt x="1100" y="3025"/>
                  </a:cubicBezTo>
                  <a:cubicBezTo>
                    <a:pt x="1143" y="3057"/>
                    <a:pt x="1211" y="3072"/>
                    <a:pt x="1289" y="3072"/>
                  </a:cubicBezTo>
                  <a:cubicBezTo>
                    <a:pt x="1543" y="3072"/>
                    <a:pt x="1904" y="2915"/>
                    <a:pt x="1833" y="2704"/>
                  </a:cubicBezTo>
                  <a:cubicBezTo>
                    <a:pt x="1604" y="2017"/>
                    <a:pt x="1833" y="1146"/>
                    <a:pt x="2567" y="871"/>
                  </a:cubicBezTo>
                  <a:cubicBezTo>
                    <a:pt x="2658" y="825"/>
                    <a:pt x="2796" y="779"/>
                    <a:pt x="2933" y="779"/>
                  </a:cubicBezTo>
                  <a:cubicBezTo>
                    <a:pt x="3071" y="779"/>
                    <a:pt x="3254" y="825"/>
                    <a:pt x="3392" y="871"/>
                  </a:cubicBezTo>
                  <a:cubicBezTo>
                    <a:pt x="3712" y="1008"/>
                    <a:pt x="4033" y="1283"/>
                    <a:pt x="4171" y="1604"/>
                  </a:cubicBezTo>
                  <a:cubicBezTo>
                    <a:pt x="4222" y="1706"/>
                    <a:pt x="4343" y="1752"/>
                    <a:pt x="4476" y="1752"/>
                  </a:cubicBezTo>
                  <a:cubicBezTo>
                    <a:pt x="4703" y="1752"/>
                    <a:pt x="4967" y="1622"/>
                    <a:pt x="4996" y="1421"/>
                  </a:cubicBezTo>
                  <a:cubicBezTo>
                    <a:pt x="5087" y="1008"/>
                    <a:pt x="5041" y="550"/>
                    <a:pt x="4858" y="138"/>
                  </a:cubicBezTo>
                  <a:cubicBezTo>
                    <a:pt x="4812" y="46"/>
                    <a:pt x="4721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0"/>
            <p:cNvSpPr/>
            <p:nvPr/>
          </p:nvSpPr>
          <p:spPr>
            <a:xfrm>
              <a:off x="4595992" y="978919"/>
              <a:ext cx="58205" cy="53583"/>
            </a:xfrm>
            <a:custGeom>
              <a:avLst/>
              <a:gdLst/>
              <a:ahLst/>
              <a:cxnLst/>
              <a:rect l="l" t="t" r="r" b="b"/>
              <a:pathLst>
                <a:path w="3438" h="3165" extrusionOk="0">
                  <a:moveTo>
                    <a:pt x="2422" y="459"/>
                  </a:moveTo>
                  <a:lnTo>
                    <a:pt x="2422" y="459"/>
                  </a:lnTo>
                  <a:cubicBezTo>
                    <a:pt x="2558" y="1009"/>
                    <a:pt x="2497" y="1552"/>
                    <a:pt x="2200" y="2017"/>
                  </a:cubicBezTo>
                  <a:cubicBezTo>
                    <a:pt x="2109" y="2155"/>
                    <a:pt x="2017" y="2247"/>
                    <a:pt x="1926" y="2338"/>
                  </a:cubicBezTo>
                  <a:cubicBezTo>
                    <a:pt x="1788" y="2476"/>
                    <a:pt x="1742" y="2522"/>
                    <a:pt x="1559" y="2567"/>
                  </a:cubicBezTo>
                  <a:cubicBezTo>
                    <a:pt x="1421" y="2659"/>
                    <a:pt x="1330" y="2705"/>
                    <a:pt x="1192" y="2705"/>
                  </a:cubicBezTo>
                  <a:lnTo>
                    <a:pt x="1135" y="2705"/>
                  </a:lnTo>
                  <a:cubicBezTo>
                    <a:pt x="1449" y="2439"/>
                    <a:pt x="1689" y="2091"/>
                    <a:pt x="1788" y="1697"/>
                  </a:cubicBezTo>
                  <a:cubicBezTo>
                    <a:pt x="1887" y="1267"/>
                    <a:pt x="1819" y="837"/>
                    <a:pt x="1637" y="459"/>
                  </a:cubicBezTo>
                  <a:close/>
                  <a:moveTo>
                    <a:pt x="1146" y="1"/>
                  </a:moveTo>
                  <a:cubicBezTo>
                    <a:pt x="963" y="1"/>
                    <a:pt x="780" y="47"/>
                    <a:pt x="688" y="138"/>
                  </a:cubicBezTo>
                  <a:cubicBezTo>
                    <a:pt x="596" y="184"/>
                    <a:pt x="505" y="276"/>
                    <a:pt x="596" y="368"/>
                  </a:cubicBezTo>
                  <a:cubicBezTo>
                    <a:pt x="917" y="734"/>
                    <a:pt x="1055" y="1238"/>
                    <a:pt x="963" y="1742"/>
                  </a:cubicBezTo>
                  <a:cubicBezTo>
                    <a:pt x="917" y="1972"/>
                    <a:pt x="826" y="2155"/>
                    <a:pt x="688" y="2338"/>
                  </a:cubicBezTo>
                  <a:cubicBezTo>
                    <a:pt x="642" y="2430"/>
                    <a:pt x="596" y="2522"/>
                    <a:pt x="505" y="2567"/>
                  </a:cubicBezTo>
                  <a:cubicBezTo>
                    <a:pt x="449" y="2623"/>
                    <a:pt x="410" y="2662"/>
                    <a:pt x="358" y="2694"/>
                  </a:cubicBezTo>
                  <a:lnTo>
                    <a:pt x="358" y="2694"/>
                  </a:lnTo>
                  <a:cubicBezTo>
                    <a:pt x="345" y="2698"/>
                    <a:pt x="332" y="2701"/>
                    <a:pt x="321" y="2705"/>
                  </a:cubicBezTo>
                  <a:cubicBezTo>
                    <a:pt x="321" y="2708"/>
                    <a:pt x="321" y="2711"/>
                    <a:pt x="321" y="2714"/>
                  </a:cubicBezTo>
                  <a:lnTo>
                    <a:pt x="321" y="2714"/>
                  </a:lnTo>
                  <a:cubicBezTo>
                    <a:pt x="296" y="2727"/>
                    <a:pt x="266" y="2739"/>
                    <a:pt x="230" y="2751"/>
                  </a:cubicBezTo>
                  <a:cubicBezTo>
                    <a:pt x="217" y="2763"/>
                    <a:pt x="204" y="2777"/>
                    <a:pt x="190" y="2791"/>
                  </a:cubicBezTo>
                  <a:lnTo>
                    <a:pt x="190" y="2791"/>
                  </a:lnTo>
                  <a:cubicBezTo>
                    <a:pt x="117" y="2827"/>
                    <a:pt x="46" y="2869"/>
                    <a:pt x="46" y="2934"/>
                  </a:cubicBezTo>
                  <a:cubicBezTo>
                    <a:pt x="1" y="3072"/>
                    <a:pt x="138" y="3117"/>
                    <a:pt x="184" y="3117"/>
                  </a:cubicBezTo>
                  <a:cubicBezTo>
                    <a:pt x="349" y="3149"/>
                    <a:pt x="517" y="3164"/>
                    <a:pt x="685" y="3164"/>
                  </a:cubicBezTo>
                  <a:cubicBezTo>
                    <a:pt x="1496" y="3164"/>
                    <a:pt x="2311" y="2808"/>
                    <a:pt x="2842" y="2201"/>
                  </a:cubicBezTo>
                  <a:cubicBezTo>
                    <a:pt x="3300" y="1605"/>
                    <a:pt x="3438" y="826"/>
                    <a:pt x="3209" y="93"/>
                  </a:cubicBezTo>
                  <a:cubicBezTo>
                    <a:pt x="3209" y="1"/>
                    <a:pt x="3071" y="1"/>
                    <a:pt x="2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0"/>
            <p:cNvSpPr/>
            <p:nvPr/>
          </p:nvSpPr>
          <p:spPr>
            <a:xfrm>
              <a:off x="4769006" y="977294"/>
              <a:ext cx="88476" cy="48403"/>
            </a:xfrm>
            <a:custGeom>
              <a:avLst/>
              <a:gdLst/>
              <a:ahLst/>
              <a:cxnLst/>
              <a:rect l="l" t="t" r="r" b="b"/>
              <a:pathLst>
                <a:path w="5226" h="2859" extrusionOk="0">
                  <a:moveTo>
                    <a:pt x="4305" y="601"/>
                  </a:moveTo>
                  <a:cubicBezTo>
                    <a:pt x="4243" y="1365"/>
                    <a:pt x="3758" y="2041"/>
                    <a:pt x="2980" y="2205"/>
                  </a:cubicBezTo>
                  <a:cubicBezTo>
                    <a:pt x="2886" y="2222"/>
                    <a:pt x="2794" y="2230"/>
                    <a:pt x="2702" y="2230"/>
                  </a:cubicBezTo>
                  <a:cubicBezTo>
                    <a:pt x="2030" y="2230"/>
                    <a:pt x="1423" y="1802"/>
                    <a:pt x="1101" y="1197"/>
                  </a:cubicBezTo>
                  <a:cubicBezTo>
                    <a:pt x="1076" y="1148"/>
                    <a:pt x="1053" y="1097"/>
                    <a:pt x="1032" y="1045"/>
                  </a:cubicBezTo>
                  <a:lnTo>
                    <a:pt x="1032" y="1045"/>
                  </a:lnTo>
                  <a:cubicBezTo>
                    <a:pt x="1335" y="1186"/>
                    <a:pt x="1667" y="1256"/>
                    <a:pt x="2001" y="1256"/>
                  </a:cubicBezTo>
                  <a:cubicBezTo>
                    <a:pt x="2602" y="1256"/>
                    <a:pt x="3210" y="1032"/>
                    <a:pt x="3673" y="601"/>
                  </a:cubicBezTo>
                  <a:close/>
                  <a:moveTo>
                    <a:pt x="731" y="0"/>
                  </a:moveTo>
                  <a:cubicBezTo>
                    <a:pt x="658" y="0"/>
                    <a:pt x="581" y="5"/>
                    <a:pt x="505" y="5"/>
                  </a:cubicBezTo>
                  <a:cubicBezTo>
                    <a:pt x="322" y="5"/>
                    <a:pt x="47" y="143"/>
                    <a:pt x="1" y="326"/>
                  </a:cubicBezTo>
                  <a:cubicBezTo>
                    <a:pt x="1" y="784"/>
                    <a:pt x="92" y="1197"/>
                    <a:pt x="322" y="1564"/>
                  </a:cubicBezTo>
                  <a:cubicBezTo>
                    <a:pt x="322" y="1564"/>
                    <a:pt x="322" y="1564"/>
                    <a:pt x="322" y="1564"/>
                  </a:cubicBezTo>
                  <a:lnTo>
                    <a:pt x="322" y="1564"/>
                  </a:lnTo>
                  <a:cubicBezTo>
                    <a:pt x="324" y="1568"/>
                    <a:pt x="326" y="1573"/>
                    <a:pt x="329" y="1577"/>
                  </a:cubicBezTo>
                  <a:lnTo>
                    <a:pt x="329" y="1577"/>
                  </a:lnTo>
                  <a:cubicBezTo>
                    <a:pt x="788" y="2406"/>
                    <a:pt x="1683" y="2859"/>
                    <a:pt x="2599" y="2859"/>
                  </a:cubicBezTo>
                  <a:cubicBezTo>
                    <a:pt x="2787" y="2859"/>
                    <a:pt x="2977" y="2840"/>
                    <a:pt x="3163" y="2801"/>
                  </a:cubicBezTo>
                  <a:cubicBezTo>
                    <a:pt x="4309" y="2526"/>
                    <a:pt x="5225" y="1472"/>
                    <a:pt x="5180" y="280"/>
                  </a:cubicBezTo>
                  <a:cubicBezTo>
                    <a:pt x="5180" y="51"/>
                    <a:pt x="4996" y="5"/>
                    <a:pt x="4813" y="5"/>
                  </a:cubicBezTo>
                  <a:lnTo>
                    <a:pt x="3484" y="5"/>
                  </a:lnTo>
                  <a:cubicBezTo>
                    <a:pt x="3255" y="51"/>
                    <a:pt x="3117" y="189"/>
                    <a:pt x="2980" y="326"/>
                  </a:cubicBezTo>
                  <a:cubicBezTo>
                    <a:pt x="2750" y="556"/>
                    <a:pt x="2483" y="660"/>
                    <a:pt x="2204" y="660"/>
                  </a:cubicBezTo>
                  <a:cubicBezTo>
                    <a:pt x="2038" y="660"/>
                    <a:pt x="1867" y="623"/>
                    <a:pt x="1696" y="555"/>
                  </a:cubicBezTo>
                  <a:cubicBezTo>
                    <a:pt x="1467" y="464"/>
                    <a:pt x="1284" y="280"/>
                    <a:pt x="1101" y="143"/>
                  </a:cubicBezTo>
                  <a:cubicBezTo>
                    <a:pt x="1009" y="21"/>
                    <a:pt x="877" y="0"/>
                    <a:pt x="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0"/>
            <p:cNvSpPr/>
            <p:nvPr/>
          </p:nvSpPr>
          <p:spPr>
            <a:xfrm>
              <a:off x="4972290" y="978157"/>
              <a:ext cx="61304" cy="53854"/>
            </a:xfrm>
            <a:custGeom>
              <a:avLst/>
              <a:gdLst/>
              <a:ahLst/>
              <a:cxnLst/>
              <a:rect l="l" t="t" r="r" b="b"/>
              <a:pathLst>
                <a:path w="3621" h="3181" extrusionOk="0">
                  <a:moveTo>
                    <a:pt x="1816" y="550"/>
                  </a:moveTo>
                  <a:cubicBezTo>
                    <a:pt x="1625" y="953"/>
                    <a:pt x="1560" y="1393"/>
                    <a:pt x="1696" y="1833"/>
                  </a:cubicBezTo>
                  <a:cubicBezTo>
                    <a:pt x="1733" y="2058"/>
                    <a:pt x="1825" y="2268"/>
                    <a:pt x="1950" y="2456"/>
                  </a:cubicBezTo>
                  <a:lnTo>
                    <a:pt x="1950" y="2456"/>
                  </a:lnTo>
                  <a:cubicBezTo>
                    <a:pt x="1929" y="2447"/>
                    <a:pt x="1906" y="2438"/>
                    <a:pt x="1879" y="2429"/>
                  </a:cubicBezTo>
                  <a:cubicBezTo>
                    <a:pt x="1788" y="2383"/>
                    <a:pt x="1696" y="2292"/>
                    <a:pt x="1558" y="2200"/>
                  </a:cubicBezTo>
                  <a:cubicBezTo>
                    <a:pt x="1421" y="2062"/>
                    <a:pt x="1238" y="1833"/>
                    <a:pt x="1146" y="1650"/>
                  </a:cubicBezTo>
                  <a:cubicBezTo>
                    <a:pt x="969" y="1297"/>
                    <a:pt x="902" y="916"/>
                    <a:pt x="943" y="550"/>
                  </a:cubicBezTo>
                  <a:close/>
                  <a:moveTo>
                    <a:pt x="733" y="0"/>
                  </a:moveTo>
                  <a:cubicBezTo>
                    <a:pt x="504" y="0"/>
                    <a:pt x="275" y="46"/>
                    <a:pt x="184" y="321"/>
                  </a:cubicBezTo>
                  <a:cubicBezTo>
                    <a:pt x="0" y="871"/>
                    <a:pt x="92" y="1467"/>
                    <a:pt x="367" y="2017"/>
                  </a:cubicBezTo>
                  <a:cubicBezTo>
                    <a:pt x="681" y="2511"/>
                    <a:pt x="1128" y="2873"/>
                    <a:pt x="1706" y="3060"/>
                  </a:cubicBezTo>
                  <a:lnTo>
                    <a:pt x="1706" y="3060"/>
                  </a:lnTo>
                  <a:cubicBezTo>
                    <a:pt x="1718" y="3064"/>
                    <a:pt x="1729" y="3068"/>
                    <a:pt x="1742" y="3071"/>
                  </a:cubicBezTo>
                  <a:cubicBezTo>
                    <a:pt x="1742" y="3071"/>
                    <a:pt x="1742" y="3071"/>
                    <a:pt x="1742" y="3071"/>
                  </a:cubicBezTo>
                  <a:lnTo>
                    <a:pt x="1742" y="3071"/>
                  </a:lnTo>
                  <a:cubicBezTo>
                    <a:pt x="1775" y="3088"/>
                    <a:pt x="1812" y="3098"/>
                    <a:pt x="1850" y="3103"/>
                  </a:cubicBezTo>
                  <a:lnTo>
                    <a:pt x="1850" y="3103"/>
                  </a:lnTo>
                  <a:cubicBezTo>
                    <a:pt x="2045" y="3156"/>
                    <a:pt x="2249" y="3180"/>
                    <a:pt x="2457" y="3180"/>
                  </a:cubicBezTo>
                  <a:cubicBezTo>
                    <a:pt x="2659" y="3180"/>
                    <a:pt x="2865" y="3158"/>
                    <a:pt x="3071" y="3117"/>
                  </a:cubicBezTo>
                  <a:cubicBezTo>
                    <a:pt x="3254" y="3117"/>
                    <a:pt x="3621" y="2796"/>
                    <a:pt x="3346" y="2658"/>
                  </a:cubicBezTo>
                  <a:cubicBezTo>
                    <a:pt x="2933" y="2429"/>
                    <a:pt x="2613" y="2108"/>
                    <a:pt x="2521" y="1650"/>
                  </a:cubicBezTo>
                  <a:cubicBezTo>
                    <a:pt x="2383" y="1238"/>
                    <a:pt x="2475" y="733"/>
                    <a:pt x="2750" y="367"/>
                  </a:cubicBezTo>
                  <a:cubicBezTo>
                    <a:pt x="2796" y="275"/>
                    <a:pt x="2842" y="229"/>
                    <a:pt x="2796" y="138"/>
                  </a:cubicBezTo>
                  <a:cubicBezTo>
                    <a:pt x="2750" y="46"/>
                    <a:pt x="2658" y="0"/>
                    <a:pt x="2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0"/>
            <p:cNvSpPr/>
            <p:nvPr/>
          </p:nvSpPr>
          <p:spPr>
            <a:xfrm>
              <a:off x="5169361" y="978919"/>
              <a:ext cx="86140" cy="50570"/>
            </a:xfrm>
            <a:custGeom>
              <a:avLst/>
              <a:gdLst/>
              <a:ahLst/>
              <a:cxnLst/>
              <a:rect l="l" t="t" r="r" b="b"/>
              <a:pathLst>
                <a:path w="5088" h="2987" extrusionOk="0">
                  <a:moveTo>
                    <a:pt x="2221" y="459"/>
                  </a:moveTo>
                  <a:lnTo>
                    <a:pt x="2221" y="459"/>
                  </a:lnTo>
                  <a:cubicBezTo>
                    <a:pt x="1672" y="693"/>
                    <a:pt x="1245" y="1121"/>
                    <a:pt x="1047" y="1648"/>
                  </a:cubicBezTo>
                  <a:lnTo>
                    <a:pt x="1047" y="1648"/>
                  </a:lnTo>
                  <a:cubicBezTo>
                    <a:pt x="908" y="1258"/>
                    <a:pt x="899" y="851"/>
                    <a:pt x="1006" y="459"/>
                  </a:cubicBezTo>
                  <a:close/>
                  <a:moveTo>
                    <a:pt x="825" y="1"/>
                  </a:moveTo>
                  <a:cubicBezTo>
                    <a:pt x="642" y="1"/>
                    <a:pt x="367" y="47"/>
                    <a:pt x="275" y="276"/>
                  </a:cubicBezTo>
                  <a:cubicBezTo>
                    <a:pt x="0" y="872"/>
                    <a:pt x="46" y="1513"/>
                    <a:pt x="321" y="2109"/>
                  </a:cubicBezTo>
                  <a:cubicBezTo>
                    <a:pt x="321" y="2109"/>
                    <a:pt x="321" y="2109"/>
                    <a:pt x="321" y="2109"/>
                  </a:cubicBezTo>
                  <a:lnTo>
                    <a:pt x="321" y="2109"/>
                  </a:lnTo>
                  <a:cubicBezTo>
                    <a:pt x="324" y="2115"/>
                    <a:pt x="327" y="2120"/>
                    <a:pt x="330" y="2126"/>
                  </a:cubicBezTo>
                  <a:lnTo>
                    <a:pt x="330" y="2126"/>
                  </a:lnTo>
                  <a:cubicBezTo>
                    <a:pt x="512" y="2439"/>
                    <a:pt x="739" y="2709"/>
                    <a:pt x="1054" y="2934"/>
                  </a:cubicBezTo>
                  <a:cubicBezTo>
                    <a:pt x="1112" y="2973"/>
                    <a:pt x="1179" y="2987"/>
                    <a:pt x="1250" y="2987"/>
                  </a:cubicBezTo>
                  <a:cubicBezTo>
                    <a:pt x="1347" y="2987"/>
                    <a:pt x="1452" y="2961"/>
                    <a:pt x="1558" y="2934"/>
                  </a:cubicBezTo>
                  <a:cubicBezTo>
                    <a:pt x="1650" y="2888"/>
                    <a:pt x="1879" y="2797"/>
                    <a:pt x="1833" y="2659"/>
                  </a:cubicBezTo>
                  <a:cubicBezTo>
                    <a:pt x="1829" y="2645"/>
                    <a:pt x="1826" y="2631"/>
                    <a:pt x="1823" y="2617"/>
                  </a:cubicBezTo>
                  <a:lnTo>
                    <a:pt x="1823" y="2617"/>
                  </a:lnTo>
                  <a:lnTo>
                    <a:pt x="1833" y="2613"/>
                  </a:lnTo>
                  <a:cubicBezTo>
                    <a:pt x="1829" y="2610"/>
                    <a:pt x="1824" y="2607"/>
                    <a:pt x="1820" y="2604"/>
                  </a:cubicBezTo>
                  <a:lnTo>
                    <a:pt x="1820" y="2604"/>
                  </a:lnTo>
                  <a:cubicBezTo>
                    <a:pt x="1662" y="1924"/>
                    <a:pt x="1897" y="1048"/>
                    <a:pt x="2566" y="780"/>
                  </a:cubicBezTo>
                  <a:cubicBezTo>
                    <a:pt x="2681" y="734"/>
                    <a:pt x="2819" y="711"/>
                    <a:pt x="2962" y="711"/>
                  </a:cubicBezTo>
                  <a:cubicBezTo>
                    <a:pt x="3105" y="711"/>
                    <a:pt x="3254" y="734"/>
                    <a:pt x="3391" y="780"/>
                  </a:cubicBezTo>
                  <a:cubicBezTo>
                    <a:pt x="3712" y="918"/>
                    <a:pt x="4033" y="1193"/>
                    <a:pt x="4216" y="1559"/>
                  </a:cubicBezTo>
                  <a:cubicBezTo>
                    <a:pt x="4246" y="1634"/>
                    <a:pt x="4339" y="1664"/>
                    <a:pt x="4452" y="1664"/>
                  </a:cubicBezTo>
                  <a:cubicBezTo>
                    <a:pt x="4687" y="1664"/>
                    <a:pt x="5010" y="1531"/>
                    <a:pt x="5041" y="1376"/>
                  </a:cubicBezTo>
                  <a:cubicBezTo>
                    <a:pt x="5087" y="963"/>
                    <a:pt x="5041" y="505"/>
                    <a:pt x="4904" y="93"/>
                  </a:cubicBezTo>
                  <a:cubicBezTo>
                    <a:pt x="4858" y="1"/>
                    <a:pt x="4720" y="1"/>
                    <a:pt x="4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0"/>
            <p:cNvSpPr/>
            <p:nvPr/>
          </p:nvSpPr>
          <p:spPr>
            <a:xfrm>
              <a:off x="5395905" y="978157"/>
              <a:ext cx="58205" cy="55175"/>
            </a:xfrm>
            <a:custGeom>
              <a:avLst/>
              <a:gdLst/>
              <a:ahLst/>
              <a:cxnLst/>
              <a:rect l="l" t="t" r="r" b="b"/>
              <a:pathLst>
                <a:path w="3438" h="3259" extrusionOk="0">
                  <a:moveTo>
                    <a:pt x="2421" y="504"/>
                  </a:moveTo>
                  <a:cubicBezTo>
                    <a:pt x="2551" y="1054"/>
                    <a:pt x="2451" y="1597"/>
                    <a:pt x="2154" y="2062"/>
                  </a:cubicBezTo>
                  <a:cubicBezTo>
                    <a:pt x="2063" y="2154"/>
                    <a:pt x="1971" y="2246"/>
                    <a:pt x="1879" y="2383"/>
                  </a:cubicBezTo>
                  <a:cubicBezTo>
                    <a:pt x="1870" y="2393"/>
                    <a:pt x="1864" y="2397"/>
                    <a:pt x="1861" y="2397"/>
                  </a:cubicBezTo>
                  <a:cubicBezTo>
                    <a:pt x="1852" y="2397"/>
                    <a:pt x="1861" y="2370"/>
                    <a:pt x="1852" y="2370"/>
                  </a:cubicBezTo>
                  <a:cubicBezTo>
                    <a:pt x="1849" y="2370"/>
                    <a:pt x="1843" y="2374"/>
                    <a:pt x="1834" y="2383"/>
                  </a:cubicBezTo>
                  <a:cubicBezTo>
                    <a:pt x="1788" y="2429"/>
                    <a:pt x="1788" y="2429"/>
                    <a:pt x="1742" y="2475"/>
                  </a:cubicBezTo>
                  <a:cubicBezTo>
                    <a:pt x="1696" y="2475"/>
                    <a:pt x="1650" y="2521"/>
                    <a:pt x="1650" y="2521"/>
                  </a:cubicBezTo>
                  <a:cubicBezTo>
                    <a:pt x="1599" y="2555"/>
                    <a:pt x="1592" y="2563"/>
                    <a:pt x="1599" y="2563"/>
                  </a:cubicBezTo>
                  <a:cubicBezTo>
                    <a:pt x="1607" y="2563"/>
                    <a:pt x="1630" y="2553"/>
                    <a:pt x="1631" y="2553"/>
                  </a:cubicBezTo>
                  <a:lnTo>
                    <a:pt x="1631" y="2553"/>
                  </a:lnTo>
                  <a:cubicBezTo>
                    <a:pt x="1632" y="2553"/>
                    <a:pt x="1625" y="2556"/>
                    <a:pt x="1604" y="2567"/>
                  </a:cubicBezTo>
                  <a:cubicBezTo>
                    <a:pt x="1559" y="2567"/>
                    <a:pt x="1513" y="2612"/>
                    <a:pt x="1467" y="2612"/>
                  </a:cubicBezTo>
                  <a:cubicBezTo>
                    <a:pt x="1398" y="2635"/>
                    <a:pt x="1410" y="2635"/>
                    <a:pt x="1421" y="2635"/>
                  </a:cubicBezTo>
                  <a:cubicBezTo>
                    <a:pt x="1433" y="2635"/>
                    <a:pt x="1444" y="2635"/>
                    <a:pt x="1375" y="2658"/>
                  </a:cubicBezTo>
                  <a:cubicBezTo>
                    <a:pt x="1329" y="2658"/>
                    <a:pt x="1284" y="2658"/>
                    <a:pt x="1238" y="2704"/>
                  </a:cubicBezTo>
                  <a:lnTo>
                    <a:pt x="1222" y="2704"/>
                  </a:lnTo>
                  <a:cubicBezTo>
                    <a:pt x="1475" y="2450"/>
                    <a:pt x="1659" y="2129"/>
                    <a:pt x="1742" y="1742"/>
                  </a:cubicBezTo>
                  <a:cubicBezTo>
                    <a:pt x="1841" y="1312"/>
                    <a:pt x="1797" y="882"/>
                    <a:pt x="1610" y="504"/>
                  </a:cubicBezTo>
                  <a:close/>
                  <a:moveTo>
                    <a:pt x="1100" y="0"/>
                  </a:moveTo>
                  <a:cubicBezTo>
                    <a:pt x="917" y="0"/>
                    <a:pt x="779" y="46"/>
                    <a:pt x="642" y="138"/>
                  </a:cubicBezTo>
                  <a:cubicBezTo>
                    <a:pt x="550" y="229"/>
                    <a:pt x="459" y="321"/>
                    <a:pt x="550" y="413"/>
                  </a:cubicBezTo>
                  <a:cubicBezTo>
                    <a:pt x="871" y="825"/>
                    <a:pt x="1009" y="1283"/>
                    <a:pt x="917" y="1787"/>
                  </a:cubicBezTo>
                  <a:cubicBezTo>
                    <a:pt x="917" y="1971"/>
                    <a:pt x="825" y="2154"/>
                    <a:pt x="688" y="2337"/>
                  </a:cubicBezTo>
                  <a:cubicBezTo>
                    <a:pt x="642" y="2429"/>
                    <a:pt x="550" y="2521"/>
                    <a:pt x="504" y="2567"/>
                  </a:cubicBezTo>
                  <a:cubicBezTo>
                    <a:pt x="459" y="2612"/>
                    <a:pt x="459" y="2612"/>
                    <a:pt x="413" y="2612"/>
                  </a:cubicBezTo>
                  <a:cubicBezTo>
                    <a:pt x="459" y="2612"/>
                    <a:pt x="413" y="2658"/>
                    <a:pt x="413" y="2658"/>
                  </a:cubicBezTo>
                  <a:cubicBezTo>
                    <a:pt x="388" y="2658"/>
                    <a:pt x="377" y="2672"/>
                    <a:pt x="364" y="2684"/>
                  </a:cubicBezTo>
                  <a:lnTo>
                    <a:pt x="364" y="2684"/>
                  </a:lnTo>
                  <a:cubicBezTo>
                    <a:pt x="333" y="2690"/>
                    <a:pt x="303" y="2697"/>
                    <a:pt x="275" y="2704"/>
                  </a:cubicBezTo>
                  <a:cubicBezTo>
                    <a:pt x="275" y="2712"/>
                    <a:pt x="275" y="2718"/>
                    <a:pt x="275" y="2723"/>
                  </a:cubicBezTo>
                  <a:lnTo>
                    <a:pt x="275" y="2723"/>
                  </a:lnTo>
                  <a:cubicBezTo>
                    <a:pt x="272" y="2724"/>
                    <a:pt x="269" y="2724"/>
                    <a:pt x="267" y="2724"/>
                  </a:cubicBezTo>
                  <a:cubicBezTo>
                    <a:pt x="260" y="2724"/>
                    <a:pt x="260" y="2719"/>
                    <a:pt x="275" y="2704"/>
                  </a:cubicBezTo>
                  <a:lnTo>
                    <a:pt x="275" y="2704"/>
                  </a:lnTo>
                  <a:cubicBezTo>
                    <a:pt x="236" y="2743"/>
                    <a:pt x="173" y="2790"/>
                    <a:pt x="123" y="2846"/>
                  </a:cubicBezTo>
                  <a:lnTo>
                    <a:pt x="123" y="2846"/>
                  </a:lnTo>
                  <a:cubicBezTo>
                    <a:pt x="70" y="2886"/>
                    <a:pt x="24" y="2933"/>
                    <a:pt x="0" y="2979"/>
                  </a:cubicBezTo>
                  <a:cubicBezTo>
                    <a:pt x="0" y="3071"/>
                    <a:pt x="92" y="3162"/>
                    <a:pt x="184" y="3208"/>
                  </a:cubicBezTo>
                  <a:cubicBezTo>
                    <a:pt x="360" y="3242"/>
                    <a:pt x="540" y="3258"/>
                    <a:pt x="719" y="3258"/>
                  </a:cubicBezTo>
                  <a:cubicBezTo>
                    <a:pt x="1517" y="3258"/>
                    <a:pt x="2309" y="2928"/>
                    <a:pt x="2796" y="2292"/>
                  </a:cubicBezTo>
                  <a:cubicBezTo>
                    <a:pt x="3254" y="1696"/>
                    <a:pt x="3438" y="871"/>
                    <a:pt x="3208" y="138"/>
                  </a:cubicBezTo>
                  <a:cubicBezTo>
                    <a:pt x="3163" y="46"/>
                    <a:pt x="3025" y="0"/>
                    <a:pt x="2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0"/>
            <p:cNvSpPr/>
            <p:nvPr/>
          </p:nvSpPr>
          <p:spPr>
            <a:xfrm>
              <a:off x="5568920" y="978801"/>
              <a:ext cx="87697" cy="45406"/>
            </a:xfrm>
            <a:custGeom>
              <a:avLst/>
              <a:gdLst/>
              <a:ahLst/>
              <a:cxnLst/>
              <a:rect l="l" t="t" r="r" b="b"/>
              <a:pathLst>
                <a:path w="5180" h="2682" extrusionOk="0">
                  <a:moveTo>
                    <a:pt x="4304" y="466"/>
                  </a:moveTo>
                  <a:lnTo>
                    <a:pt x="4304" y="466"/>
                  </a:lnTo>
                  <a:cubicBezTo>
                    <a:pt x="4252" y="1253"/>
                    <a:pt x="3759" y="2078"/>
                    <a:pt x="2979" y="2208"/>
                  </a:cubicBezTo>
                  <a:cubicBezTo>
                    <a:pt x="2897" y="2223"/>
                    <a:pt x="2814" y="2231"/>
                    <a:pt x="2732" y="2231"/>
                  </a:cubicBezTo>
                  <a:cubicBezTo>
                    <a:pt x="2078" y="2231"/>
                    <a:pt x="1429" y="1772"/>
                    <a:pt x="1103" y="1204"/>
                  </a:cubicBezTo>
                  <a:lnTo>
                    <a:pt x="1103" y="1204"/>
                  </a:lnTo>
                  <a:cubicBezTo>
                    <a:pt x="1102" y="1202"/>
                    <a:pt x="1101" y="1201"/>
                    <a:pt x="1100" y="1200"/>
                  </a:cubicBezTo>
                  <a:lnTo>
                    <a:pt x="1100" y="1200"/>
                  </a:lnTo>
                  <a:cubicBezTo>
                    <a:pt x="1100" y="1200"/>
                    <a:pt x="1100" y="1200"/>
                    <a:pt x="1100" y="1200"/>
                  </a:cubicBezTo>
                  <a:cubicBezTo>
                    <a:pt x="1063" y="1101"/>
                    <a:pt x="1030" y="1005"/>
                    <a:pt x="1000" y="911"/>
                  </a:cubicBezTo>
                  <a:lnTo>
                    <a:pt x="1000" y="911"/>
                  </a:lnTo>
                  <a:cubicBezTo>
                    <a:pt x="1292" y="1041"/>
                    <a:pt x="1608" y="1102"/>
                    <a:pt x="1926" y="1102"/>
                  </a:cubicBezTo>
                  <a:cubicBezTo>
                    <a:pt x="2540" y="1102"/>
                    <a:pt x="3160" y="872"/>
                    <a:pt x="3623" y="466"/>
                  </a:cubicBezTo>
                  <a:close/>
                  <a:moveTo>
                    <a:pt x="829" y="1"/>
                  </a:moveTo>
                  <a:cubicBezTo>
                    <a:pt x="750" y="1"/>
                    <a:pt x="670" y="8"/>
                    <a:pt x="596" y="8"/>
                  </a:cubicBezTo>
                  <a:cubicBezTo>
                    <a:pt x="413" y="8"/>
                    <a:pt x="0" y="100"/>
                    <a:pt x="0" y="329"/>
                  </a:cubicBezTo>
                  <a:cubicBezTo>
                    <a:pt x="0" y="735"/>
                    <a:pt x="89" y="1052"/>
                    <a:pt x="267" y="1412"/>
                  </a:cubicBezTo>
                  <a:lnTo>
                    <a:pt x="267" y="1412"/>
                  </a:lnTo>
                  <a:cubicBezTo>
                    <a:pt x="269" y="1418"/>
                    <a:pt x="272" y="1423"/>
                    <a:pt x="275" y="1429"/>
                  </a:cubicBezTo>
                  <a:cubicBezTo>
                    <a:pt x="275" y="1429"/>
                    <a:pt x="275" y="1429"/>
                    <a:pt x="275" y="1429"/>
                  </a:cubicBezTo>
                  <a:lnTo>
                    <a:pt x="275" y="1429"/>
                  </a:lnTo>
                  <a:cubicBezTo>
                    <a:pt x="277" y="1432"/>
                    <a:pt x="279" y="1436"/>
                    <a:pt x="281" y="1440"/>
                  </a:cubicBezTo>
                  <a:lnTo>
                    <a:pt x="281" y="1440"/>
                  </a:lnTo>
                  <a:cubicBezTo>
                    <a:pt x="734" y="2260"/>
                    <a:pt x="1583" y="2682"/>
                    <a:pt x="2503" y="2682"/>
                  </a:cubicBezTo>
                  <a:cubicBezTo>
                    <a:pt x="2705" y="2682"/>
                    <a:pt x="2911" y="2661"/>
                    <a:pt x="3117" y="2620"/>
                  </a:cubicBezTo>
                  <a:cubicBezTo>
                    <a:pt x="4308" y="2345"/>
                    <a:pt x="5179" y="1337"/>
                    <a:pt x="5179" y="100"/>
                  </a:cubicBezTo>
                  <a:cubicBezTo>
                    <a:pt x="5179" y="8"/>
                    <a:pt x="4950" y="8"/>
                    <a:pt x="4904" y="8"/>
                  </a:cubicBezTo>
                  <a:lnTo>
                    <a:pt x="4125" y="8"/>
                  </a:lnTo>
                  <a:cubicBezTo>
                    <a:pt x="4033" y="8"/>
                    <a:pt x="3942" y="6"/>
                    <a:pt x="3852" y="6"/>
                  </a:cubicBezTo>
                  <a:cubicBezTo>
                    <a:pt x="3536" y="6"/>
                    <a:pt x="3239" y="33"/>
                    <a:pt x="3025" y="283"/>
                  </a:cubicBezTo>
                  <a:cubicBezTo>
                    <a:pt x="2781" y="527"/>
                    <a:pt x="2516" y="650"/>
                    <a:pt x="2231" y="650"/>
                  </a:cubicBezTo>
                  <a:cubicBezTo>
                    <a:pt x="2088" y="650"/>
                    <a:pt x="1941" y="619"/>
                    <a:pt x="1788" y="558"/>
                  </a:cubicBezTo>
                  <a:cubicBezTo>
                    <a:pt x="1513" y="466"/>
                    <a:pt x="1330" y="283"/>
                    <a:pt x="1146" y="100"/>
                  </a:cubicBezTo>
                  <a:cubicBezTo>
                    <a:pt x="1064" y="17"/>
                    <a:pt x="948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0"/>
            <p:cNvSpPr/>
            <p:nvPr/>
          </p:nvSpPr>
          <p:spPr>
            <a:xfrm>
              <a:off x="5772187" y="977379"/>
              <a:ext cx="58222" cy="55412"/>
            </a:xfrm>
            <a:custGeom>
              <a:avLst/>
              <a:gdLst/>
              <a:ahLst/>
              <a:cxnLst/>
              <a:rect l="l" t="t" r="r" b="b"/>
              <a:pathLst>
                <a:path w="3439" h="3273" extrusionOk="0">
                  <a:moveTo>
                    <a:pt x="1758" y="642"/>
                  </a:moveTo>
                  <a:lnTo>
                    <a:pt x="1758" y="642"/>
                  </a:lnTo>
                  <a:cubicBezTo>
                    <a:pt x="1594" y="1035"/>
                    <a:pt x="1553" y="1469"/>
                    <a:pt x="1651" y="1925"/>
                  </a:cubicBezTo>
                  <a:cubicBezTo>
                    <a:pt x="1697" y="2125"/>
                    <a:pt x="1774" y="2305"/>
                    <a:pt x="1877" y="2466"/>
                  </a:cubicBezTo>
                  <a:lnTo>
                    <a:pt x="1877" y="2466"/>
                  </a:lnTo>
                  <a:cubicBezTo>
                    <a:pt x="1774" y="2413"/>
                    <a:pt x="1679" y="2342"/>
                    <a:pt x="1559" y="2246"/>
                  </a:cubicBezTo>
                  <a:cubicBezTo>
                    <a:pt x="1422" y="2108"/>
                    <a:pt x="1238" y="1925"/>
                    <a:pt x="1147" y="1696"/>
                  </a:cubicBezTo>
                  <a:cubicBezTo>
                    <a:pt x="1101" y="1604"/>
                    <a:pt x="1055" y="1513"/>
                    <a:pt x="1009" y="1421"/>
                  </a:cubicBezTo>
                  <a:cubicBezTo>
                    <a:pt x="963" y="1284"/>
                    <a:pt x="963" y="1192"/>
                    <a:pt x="918" y="1054"/>
                  </a:cubicBezTo>
                  <a:cubicBezTo>
                    <a:pt x="918" y="963"/>
                    <a:pt x="918" y="825"/>
                    <a:pt x="918" y="688"/>
                  </a:cubicBezTo>
                  <a:cubicBezTo>
                    <a:pt x="918" y="674"/>
                    <a:pt x="919" y="659"/>
                    <a:pt x="920" y="642"/>
                  </a:cubicBezTo>
                  <a:close/>
                  <a:moveTo>
                    <a:pt x="597" y="0"/>
                  </a:moveTo>
                  <a:cubicBezTo>
                    <a:pt x="459" y="0"/>
                    <a:pt x="230" y="92"/>
                    <a:pt x="184" y="275"/>
                  </a:cubicBezTo>
                  <a:cubicBezTo>
                    <a:pt x="1" y="871"/>
                    <a:pt x="47" y="1467"/>
                    <a:pt x="368" y="2063"/>
                  </a:cubicBezTo>
                  <a:cubicBezTo>
                    <a:pt x="632" y="2547"/>
                    <a:pt x="1107" y="2946"/>
                    <a:pt x="1671" y="3139"/>
                  </a:cubicBezTo>
                  <a:lnTo>
                    <a:pt x="1671" y="3139"/>
                  </a:lnTo>
                  <a:cubicBezTo>
                    <a:pt x="1692" y="3149"/>
                    <a:pt x="1716" y="3157"/>
                    <a:pt x="1742" y="3163"/>
                  </a:cubicBezTo>
                  <a:cubicBezTo>
                    <a:pt x="1970" y="3238"/>
                    <a:pt x="2210" y="3272"/>
                    <a:pt x="2458" y="3272"/>
                  </a:cubicBezTo>
                  <a:cubicBezTo>
                    <a:pt x="2660" y="3272"/>
                    <a:pt x="2866" y="3250"/>
                    <a:pt x="3072" y="3208"/>
                  </a:cubicBezTo>
                  <a:cubicBezTo>
                    <a:pt x="3209" y="3208"/>
                    <a:pt x="3347" y="3071"/>
                    <a:pt x="3392" y="2933"/>
                  </a:cubicBezTo>
                  <a:cubicBezTo>
                    <a:pt x="3438" y="2796"/>
                    <a:pt x="3347" y="2704"/>
                    <a:pt x="3209" y="2613"/>
                  </a:cubicBezTo>
                  <a:lnTo>
                    <a:pt x="3209" y="2613"/>
                  </a:lnTo>
                  <a:cubicBezTo>
                    <a:pt x="3224" y="2628"/>
                    <a:pt x="3229" y="2633"/>
                    <a:pt x="3228" y="2633"/>
                  </a:cubicBezTo>
                  <a:cubicBezTo>
                    <a:pt x="3224" y="2633"/>
                    <a:pt x="3194" y="2613"/>
                    <a:pt x="3163" y="2613"/>
                  </a:cubicBezTo>
                  <a:cubicBezTo>
                    <a:pt x="3163" y="2613"/>
                    <a:pt x="3117" y="2567"/>
                    <a:pt x="3117" y="2567"/>
                  </a:cubicBezTo>
                  <a:cubicBezTo>
                    <a:pt x="3072" y="2521"/>
                    <a:pt x="3026" y="2521"/>
                    <a:pt x="2980" y="2475"/>
                  </a:cubicBezTo>
                  <a:cubicBezTo>
                    <a:pt x="2888" y="2383"/>
                    <a:pt x="2842" y="2338"/>
                    <a:pt x="2797" y="2246"/>
                  </a:cubicBezTo>
                  <a:cubicBezTo>
                    <a:pt x="2613" y="2063"/>
                    <a:pt x="2567" y="1925"/>
                    <a:pt x="2476" y="1696"/>
                  </a:cubicBezTo>
                  <a:cubicBezTo>
                    <a:pt x="2384" y="1238"/>
                    <a:pt x="2476" y="779"/>
                    <a:pt x="2751" y="459"/>
                  </a:cubicBezTo>
                  <a:cubicBezTo>
                    <a:pt x="2797" y="367"/>
                    <a:pt x="2842" y="229"/>
                    <a:pt x="2751" y="138"/>
                  </a:cubicBezTo>
                  <a:cubicBezTo>
                    <a:pt x="2705" y="0"/>
                    <a:pt x="2567" y="0"/>
                    <a:pt x="2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0"/>
            <p:cNvSpPr/>
            <p:nvPr/>
          </p:nvSpPr>
          <p:spPr>
            <a:xfrm>
              <a:off x="5969258" y="978919"/>
              <a:ext cx="86140" cy="50942"/>
            </a:xfrm>
            <a:custGeom>
              <a:avLst/>
              <a:gdLst/>
              <a:ahLst/>
              <a:cxnLst/>
              <a:rect l="l" t="t" r="r" b="b"/>
              <a:pathLst>
                <a:path w="5088" h="3009" extrusionOk="0">
                  <a:moveTo>
                    <a:pt x="2222" y="459"/>
                  </a:moveTo>
                  <a:lnTo>
                    <a:pt x="2222" y="459"/>
                  </a:lnTo>
                  <a:cubicBezTo>
                    <a:pt x="1678" y="689"/>
                    <a:pt x="1242" y="1109"/>
                    <a:pt x="1037" y="1625"/>
                  </a:cubicBezTo>
                  <a:lnTo>
                    <a:pt x="1037" y="1625"/>
                  </a:lnTo>
                  <a:cubicBezTo>
                    <a:pt x="898" y="1242"/>
                    <a:pt x="868" y="843"/>
                    <a:pt x="964" y="459"/>
                  </a:cubicBezTo>
                  <a:close/>
                  <a:moveTo>
                    <a:pt x="826" y="1"/>
                  </a:moveTo>
                  <a:cubicBezTo>
                    <a:pt x="597" y="1"/>
                    <a:pt x="322" y="47"/>
                    <a:pt x="230" y="276"/>
                  </a:cubicBezTo>
                  <a:cubicBezTo>
                    <a:pt x="2" y="868"/>
                    <a:pt x="1" y="1505"/>
                    <a:pt x="316" y="2098"/>
                  </a:cubicBezTo>
                  <a:lnTo>
                    <a:pt x="316" y="2098"/>
                  </a:lnTo>
                  <a:cubicBezTo>
                    <a:pt x="317" y="2102"/>
                    <a:pt x="319" y="2105"/>
                    <a:pt x="322" y="2109"/>
                  </a:cubicBezTo>
                  <a:cubicBezTo>
                    <a:pt x="505" y="2476"/>
                    <a:pt x="734" y="2751"/>
                    <a:pt x="1101" y="2980"/>
                  </a:cubicBezTo>
                  <a:cubicBezTo>
                    <a:pt x="1129" y="2999"/>
                    <a:pt x="1182" y="3008"/>
                    <a:pt x="1247" y="3008"/>
                  </a:cubicBezTo>
                  <a:cubicBezTo>
                    <a:pt x="1491" y="3008"/>
                    <a:pt x="1906" y="2877"/>
                    <a:pt x="1834" y="2659"/>
                  </a:cubicBezTo>
                  <a:cubicBezTo>
                    <a:pt x="1605" y="1972"/>
                    <a:pt x="1834" y="1055"/>
                    <a:pt x="2567" y="780"/>
                  </a:cubicBezTo>
                  <a:cubicBezTo>
                    <a:pt x="2682" y="734"/>
                    <a:pt x="2808" y="711"/>
                    <a:pt x="2940" y="711"/>
                  </a:cubicBezTo>
                  <a:cubicBezTo>
                    <a:pt x="3071" y="711"/>
                    <a:pt x="3209" y="734"/>
                    <a:pt x="3346" y="780"/>
                  </a:cubicBezTo>
                  <a:cubicBezTo>
                    <a:pt x="3713" y="918"/>
                    <a:pt x="4034" y="1193"/>
                    <a:pt x="4171" y="1559"/>
                  </a:cubicBezTo>
                  <a:cubicBezTo>
                    <a:pt x="4220" y="1640"/>
                    <a:pt x="4330" y="1675"/>
                    <a:pt x="4455" y="1675"/>
                  </a:cubicBezTo>
                  <a:cubicBezTo>
                    <a:pt x="4686" y="1675"/>
                    <a:pt x="4966" y="1554"/>
                    <a:pt x="4996" y="1376"/>
                  </a:cubicBezTo>
                  <a:cubicBezTo>
                    <a:pt x="5088" y="963"/>
                    <a:pt x="5042" y="505"/>
                    <a:pt x="4859" y="93"/>
                  </a:cubicBezTo>
                  <a:cubicBezTo>
                    <a:pt x="4813" y="1"/>
                    <a:pt x="4721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0"/>
            <p:cNvSpPr/>
            <p:nvPr/>
          </p:nvSpPr>
          <p:spPr>
            <a:xfrm>
              <a:off x="5893230" y="1091686"/>
              <a:ext cx="88476" cy="70361"/>
            </a:xfrm>
            <a:custGeom>
              <a:avLst/>
              <a:gdLst/>
              <a:ahLst/>
              <a:cxnLst/>
              <a:rect l="l" t="t" r="r" b="b"/>
              <a:pathLst>
                <a:path w="5226" h="4156" extrusionOk="0">
                  <a:moveTo>
                    <a:pt x="4254" y="1309"/>
                  </a:moveTo>
                  <a:cubicBezTo>
                    <a:pt x="4474" y="1908"/>
                    <a:pt x="4421" y="2594"/>
                    <a:pt x="4033" y="3148"/>
                  </a:cubicBezTo>
                  <a:cubicBezTo>
                    <a:pt x="3896" y="3377"/>
                    <a:pt x="3713" y="3560"/>
                    <a:pt x="3483" y="3652"/>
                  </a:cubicBezTo>
                  <a:cubicBezTo>
                    <a:pt x="3346" y="3789"/>
                    <a:pt x="3254" y="3835"/>
                    <a:pt x="3071" y="3835"/>
                  </a:cubicBezTo>
                  <a:cubicBezTo>
                    <a:pt x="2567" y="3835"/>
                    <a:pt x="2063" y="3652"/>
                    <a:pt x="1696" y="3285"/>
                  </a:cubicBezTo>
                  <a:cubicBezTo>
                    <a:pt x="1454" y="3065"/>
                    <a:pt x="1275" y="2781"/>
                    <a:pt x="1170" y="2469"/>
                  </a:cubicBezTo>
                  <a:lnTo>
                    <a:pt x="1170" y="2469"/>
                  </a:lnTo>
                  <a:cubicBezTo>
                    <a:pt x="1427" y="2569"/>
                    <a:pt x="1711" y="2614"/>
                    <a:pt x="1998" y="2614"/>
                  </a:cubicBezTo>
                  <a:cubicBezTo>
                    <a:pt x="2316" y="2614"/>
                    <a:pt x="2638" y="2559"/>
                    <a:pt x="2934" y="2460"/>
                  </a:cubicBezTo>
                  <a:cubicBezTo>
                    <a:pt x="3438" y="2277"/>
                    <a:pt x="3896" y="1956"/>
                    <a:pt x="4171" y="1498"/>
                  </a:cubicBezTo>
                  <a:cubicBezTo>
                    <a:pt x="4202" y="1436"/>
                    <a:pt x="4230" y="1372"/>
                    <a:pt x="4254" y="1309"/>
                  </a:cubicBezTo>
                  <a:close/>
                  <a:moveTo>
                    <a:pt x="4143" y="0"/>
                  </a:moveTo>
                  <a:cubicBezTo>
                    <a:pt x="4112" y="0"/>
                    <a:pt x="4078" y="5"/>
                    <a:pt x="4043" y="12"/>
                  </a:cubicBezTo>
                  <a:lnTo>
                    <a:pt x="4043" y="12"/>
                  </a:lnTo>
                  <a:cubicBezTo>
                    <a:pt x="3788" y="32"/>
                    <a:pt x="3406" y="180"/>
                    <a:pt x="3438" y="306"/>
                  </a:cubicBezTo>
                  <a:cubicBezTo>
                    <a:pt x="3667" y="994"/>
                    <a:pt x="3438" y="1956"/>
                    <a:pt x="2704" y="2277"/>
                  </a:cubicBezTo>
                  <a:lnTo>
                    <a:pt x="2613" y="2277"/>
                  </a:lnTo>
                  <a:cubicBezTo>
                    <a:pt x="2567" y="2323"/>
                    <a:pt x="2475" y="2323"/>
                    <a:pt x="2429" y="2323"/>
                  </a:cubicBezTo>
                  <a:cubicBezTo>
                    <a:pt x="2246" y="2277"/>
                    <a:pt x="2063" y="2231"/>
                    <a:pt x="1925" y="2185"/>
                  </a:cubicBezTo>
                  <a:cubicBezTo>
                    <a:pt x="1559" y="2002"/>
                    <a:pt x="1284" y="1727"/>
                    <a:pt x="1100" y="1406"/>
                  </a:cubicBezTo>
                  <a:lnTo>
                    <a:pt x="1100" y="1406"/>
                  </a:lnTo>
                  <a:cubicBezTo>
                    <a:pt x="1100" y="1406"/>
                    <a:pt x="1100" y="1406"/>
                    <a:pt x="1100" y="1406"/>
                  </a:cubicBezTo>
                  <a:cubicBezTo>
                    <a:pt x="1082" y="1352"/>
                    <a:pt x="1022" y="1333"/>
                    <a:pt x="950" y="1333"/>
                  </a:cubicBezTo>
                  <a:cubicBezTo>
                    <a:pt x="838" y="1333"/>
                    <a:pt x="698" y="1378"/>
                    <a:pt x="642" y="1406"/>
                  </a:cubicBezTo>
                  <a:cubicBezTo>
                    <a:pt x="550" y="1452"/>
                    <a:pt x="275" y="1498"/>
                    <a:pt x="275" y="1635"/>
                  </a:cubicBezTo>
                  <a:cubicBezTo>
                    <a:pt x="0" y="3010"/>
                    <a:pt x="1146" y="4156"/>
                    <a:pt x="2521" y="4156"/>
                  </a:cubicBezTo>
                  <a:cubicBezTo>
                    <a:pt x="3804" y="4110"/>
                    <a:pt x="5133" y="3285"/>
                    <a:pt x="5225" y="1864"/>
                  </a:cubicBezTo>
                  <a:cubicBezTo>
                    <a:pt x="5225" y="1131"/>
                    <a:pt x="4858" y="444"/>
                    <a:pt x="4263" y="31"/>
                  </a:cubicBezTo>
                  <a:cubicBezTo>
                    <a:pt x="4230" y="9"/>
                    <a:pt x="4189" y="0"/>
                    <a:pt x="4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0"/>
            <p:cNvSpPr/>
            <p:nvPr/>
          </p:nvSpPr>
          <p:spPr>
            <a:xfrm>
              <a:off x="5700035" y="1086810"/>
              <a:ext cx="80722" cy="79893"/>
            </a:xfrm>
            <a:custGeom>
              <a:avLst/>
              <a:gdLst/>
              <a:ahLst/>
              <a:cxnLst/>
              <a:rect l="l" t="t" r="r" b="b"/>
              <a:pathLst>
                <a:path w="4768" h="4719" extrusionOk="0">
                  <a:moveTo>
                    <a:pt x="1992" y="639"/>
                  </a:moveTo>
                  <a:cubicBezTo>
                    <a:pt x="1833" y="832"/>
                    <a:pt x="1713" y="1052"/>
                    <a:pt x="1651" y="1282"/>
                  </a:cubicBezTo>
                  <a:cubicBezTo>
                    <a:pt x="1470" y="1823"/>
                    <a:pt x="1512" y="2321"/>
                    <a:pt x="1732" y="2817"/>
                  </a:cubicBezTo>
                  <a:lnTo>
                    <a:pt x="1732" y="2817"/>
                  </a:lnTo>
                  <a:cubicBezTo>
                    <a:pt x="1735" y="2825"/>
                    <a:pt x="1739" y="2832"/>
                    <a:pt x="1742" y="2840"/>
                  </a:cubicBezTo>
                  <a:cubicBezTo>
                    <a:pt x="1742" y="2840"/>
                    <a:pt x="1742" y="2840"/>
                    <a:pt x="1742" y="2840"/>
                  </a:cubicBezTo>
                  <a:lnTo>
                    <a:pt x="1742" y="2840"/>
                  </a:lnTo>
                  <a:cubicBezTo>
                    <a:pt x="1745" y="2844"/>
                    <a:pt x="1747" y="2849"/>
                    <a:pt x="1750" y="2853"/>
                  </a:cubicBezTo>
                  <a:lnTo>
                    <a:pt x="1750" y="2853"/>
                  </a:lnTo>
                  <a:cubicBezTo>
                    <a:pt x="2108" y="3494"/>
                    <a:pt x="2760" y="3839"/>
                    <a:pt x="3449" y="3874"/>
                  </a:cubicBezTo>
                  <a:lnTo>
                    <a:pt x="3449" y="3874"/>
                  </a:lnTo>
                  <a:cubicBezTo>
                    <a:pt x="3191" y="4048"/>
                    <a:pt x="2888" y="4136"/>
                    <a:pt x="2580" y="4136"/>
                  </a:cubicBezTo>
                  <a:cubicBezTo>
                    <a:pt x="2190" y="4136"/>
                    <a:pt x="1793" y="3995"/>
                    <a:pt x="1467" y="3711"/>
                  </a:cubicBezTo>
                  <a:cubicBezTo>
                    <a:pt x="780" y="3069"/>
                    <a:pt x="642" y="1923"/>
                    <a:pt x="1192" y="1190"/>
                  </a:cubicBezTo>
                  <a:cubicBezTo>
                    <a:pt x="1422" y="910"/>
                    <a:pt x="1694" y="728"/>
                    <a:pt x="1992" y="639"/>
                  </a:cubicBezTo>
                  <a:close/>
                  <a:moveTo>
                    <a:pt x="2566" y="0"/>
                  </a:moveTo>
                  <a:cubicBezTo>
                    <a:pt x="1288" y="0"/>
                    <a:pt x="42" y="985"/>
                    <a:pt x="1" y="2336"/>
                  </a:cubicBezTo>
                  <a:cubicBezTo>
                    <a:pt x="1" y="2977"/>
                    <a:pt x="230" y="3619"/>
                    <a:pt x="734" y="4077"/>
                  </a:cubicBezTo>
                  <a:cubicBezTo>
                    <a:pt x="1192" y="4535"/>
                    <a:pt x="1834" y="4719"/>
                    <a:pt x="2521" y="4719"/>
                  </a:cubicBezTo>
                  <a:cubicBezTo>
                    <a:pt x="3346" y="4673"/>
                    <a:pt x="4125" y="4215"/>
                    <a:pt x="4630" y="3527"/>
                  </a:cubicBezTo>
                  <a:cubicBezTo>
                    <a:pt x="4767" y="3321"/>
                    <a:pt x="4518" y="3218"/>
                    <a:pt x="4327" y="3218"/>
                  </a:cubicBezTo>
                  <a:cubicBezTo>
                    <a:pt x="4263" y="3218"/>
                    <a:pt x="4206" y="3229"/>
                    <a:pt x="4171" y="3252"/>
                  </a:cubicBezTo>
                  <a:cubicBezTo>
                    <a:pt x="4050" y="3287"/>
                    <a:pt x="3928" y="3303"/>
                    <a:pt x="3807" y="3303"/>
                  </a:cubicBezTo>
                  <a:cubicBezTo>
                    <a:pt x="3284" y="3303"/>
                    <a:pt x="2782" y="2994"/>
                    <a:pt x="2521" y="2473"/>
                  </a:cubicBezTo>
                  <a:cubicBezTo>
                    <a:pt x="2201" y="1832"/>
                    <a:pt x="2384" y="869"/>
                    <a:pt x="3071" y="548"/>
                  </a:cubicBezTo>
                  <a:cubicBezTo>
                    <a:pt x="3209" y="502"/>
                    <a:pt x="3300" y="365"/>
                    <a:pt x="3300" y="227"/>
                  </a:cubicBezTo>
                  <a:cubicBezTo>
                    <a:pt x="3300" y="90"/>
                    <a:pt x="3163" y="44"/>
                    <a:pt x="3026" y="44"/>
                  </a:cubicBezTo>
                  <a:cubicBezTo>
                    <a:pt x="2873" y="15"/>
                    <a:pt x="2719" y="0"/>
                    <a:pt x="2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0"/>
            <p:cNvSpPr/>
            <p:nvPr/>
          </p:nvSpPr>
          <p:spPr>
            <a:xfrm>
              <a:off x="5494432" y="1096341"/>
              <a:ext cx="90796" cy="74373"/>
            </a:xfrm>
            <a:custGeom>
              <a:avLst/>
              <a:gdLst/>
              <a:ahLst/>
              <a:cxnLst/>
              <a:rect l="l" t="t" r="r" b="b"/>
              <a:pathLst>
                <a:path w="5363" h="4393" extrusionOk="0">
                  <a:moveTo>
                    <a:pt x="2613" y="444"/>
                  </a:moveTo>
                  <a:cubicBezTo>
                    <a:pt x="2934" y="489"/>
                    <a:pt x="3255" y="581"/>
                    <a:pt x="3484" y="764"/>
                  </a:cubicBezTo>
                  <a:cubicBezTo>
                    <a:pt x="3856" y="1013"/>
                    <a:pt x="4121" y="1369"/>
                    <a:pt x="4264" y="1767"/>
                  </a:cubicBezTo>
                  <a:lnTo>
                    <a:pt x="4264" y="1767"/>
                  </a:lnTo>
                  <a:cubicBezTo>
                    <a:pt x="3967" y="1636"/>
                    <a:pt x="3640" y="1573"/>
                    <a:pt x="3310" y="1573"/>
                  </a:cubicBezTo>
                  <a:cubicBezTo>
                    <a:pt x="3010" y="1573"/>
                    <a:pt x="2710" y="1625"/>
                    <a:pt x="2430" y="1727"/>
                  </a:cubicBezTo>
                  <a:cubicBezTo>
                    <a:pt x="1800" y="1946"/>
                    <a:pt x="1301" y="2426"/>
                    <a:pt x="1080" y="3012"/>
                  </a:cubicBezTo>
                  <a:lnTo>
                    <a:pt x="1080" y="3012"/>
                  </a:lnTo>
                  <a:cubicBezTo>
                    <a:pt x="972" y="2736"/>
                    <a:pt x="926" y="2437"/>
                    <a:pt x="963" y="2139"/>
                  </a:cubicBezTo>
                  <a:cubicBezTo>
                    <a:pt x="1009" y="1498"/>
                    <a:pt x="1330" y="902"/>
                    <a:pt x="1926" y="581"/>
                  </a:cubicBezTo>
                  <a:cubicBezTo>
                    <a:pt x="2155" y="444"/>
                    <a:pt x="2338" y="444"/>
                    <a:pt x="2613" y="444"/>
                  </a:cubicBezTo>
                  <a:close/>
                  <a:moveTo>
                    <a:pt x="2838" y="0"/>
                  </a:moveTo>
                  <a:cubicBezTo>
                    <a:pt x="2332" y="0"/>
                    <a:pt x="1820" y="130"/>
                    <a:pt x="1376" y="352"/>
                  </a:cubicBezTo>
                  <a:cubicBezTo>
                    <a:pt x="1376" y="352"/>
                    <a:pt x="1376" y="352"/>
                    <a:pt x="1376" y="352"/>
                  </a:cubicBezTo>
                  <a:lnTo>
                    <a:pt x="1376" y="352"/>
                  </a:lnTo>
                  <a:cubicBezTo>
                    <a:pt x="1373" y="353"/>
                    <a:pt x="1370" y="355"/>
                    <a:pt x="1368" y="356"/>
                  </a:cubicBezTo>
                  <a:lnTo>
                    <a:pt x="1368" y="356"/>
                  </a:lnTo>
                  <a:cubicBezTo>
                    <a:pt x="684" y="724"/>
                    <a:pt x="184" y="1409"/>
                    <a:pt x="92" y="2185"/>
                  </a:cubicBezTo>
                  <a:cubicBezTo>
                    <a:pt x="1" y="3056"/>
                    <a:pt x="367" y="3835"/>
                    <a:pt x="1055" y="4339"/>
                  </a:cubicBezTo>
                  <a:cubicBezTo>
                    <a:pt x="1132" y="4378"/>
                    <a:pt x="1210" y="4392"/>
                    <a:pt x="1287" y="4392"/>
                  </a:cubicBezTo>
                  <a:cubicBezTo>
                    <a:pt x="1393" y="4392"/>
                    <a:pt x="1499" y="4366"/>
                    <a:pt x="1605" y="4339"/>
                  </a:cubicBezTo>
                  <a:cubicBezTo>
                    <a:pt x="1696" y="4293"/>
                    <a:pt x="1971" y="4202"/>
                    <a:pt x="1926" y="4064"/>
                  </a:cubicBezTo>
                  <a:cubicBezTo>
                    <a:pt x="1696" y="3331"/>
                    <a:pt x="1926" y="2414"/>
                    <a:pt x="2659" y="2093"/>
                  </a:cubicBezTo>
                  <a:cubicBezTo>
                    <a:pt x="2751" y="2048"/>
                    <a:pt x="2888" y="2002"/>
                    <a:pt x="3026" y="2002"/>
                  </a:cubicBezTo>
                  <a:cubicBezTo>
                    <a:pt x="3209" y="2048"/>
                    <a:pt x="3392" y="2048"/>
                    <a:pt x="3530" y="2139"/>
                  </a:cubicBezTo>
                  <a:cubicBezTo>
                    <a:pt x="3850" y="2277"/>
                    <a:pt x="4171" y="2552"/>
                    <a:pt x="4355" y="2918"/>
                  </a:cubicBezTo>
                  <a:cubicBezTo>
                    <a:pt x="4384" y="2993"/>
                    <a:pt x="4482" y="3024"/>
                    <a:pt x="4601" y="3024"/>
                  </a:cubicBezTo>
                  <a:cubicBezTo>
                    <a:pt x="4850" y="3024"/>
                    <a:pt x="5194" y="2890"/>
                    <a:pt x="5225" y="2735"/>
                  </a:cubicBezTo>
                  <a:cubicBezTo>
                    <a:pt x="5363" y="1727"/>
                    <a:pt x="4950" y="764"/>
                    <a:pt x="4080" y="306"/>
                  </a:cubicBezTo>
                  <a:cubicBezTo>
                    <a:pt x="3699" y="95"/>
                    <a:pt x="3270" y="0"/>
                    <a:pt x="28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0"/>
            <p:cNvSpPr/>
            <p:nvPr/>
          </p:nvSpPr>
          <p:spPr>
            <a:xfrm>
              <a:off x="5299122" y="1089569"/>
              <a:ext cx="85158" cy="76100"/>
            </a:xfrm>
            <a:custGeom>
              <a:avLst/>
              <a:gdLst/>
              <a:ahLst/>
              <a:cxnLst/>
              <a:rect l="l" t="t" r="r" b="b"/>
              <a:pathLst>
                <a:path w="5030" h="4495" extrusionOk="0">
                  <a:moveTo>
                    <a:pt x="2771" y="554"/>
                  </a:moveTo>
                  <a:lnTo>
                    <a:pt x="2771" y="554"/>
                  </a:lnTo>
                  <a:cubicBezTo>
                    <a:pt x="3501" y="922"/>
                    <a:pt x="3925" y="1730"/>
                    <a:pt x="3884" y="2539"/>
                  </a:cubicBezTo>
                  <a:cubicBezTo>
                    <a:pt x="3838" y="2998"/>
                    <a:pt x="3609" y="3456"/>
                    <a:pt x="3243" y="3777"/>
                  </a:cubicBezTo>
                  <a:cubicBezTo>
                    <a:pt x="3002" y="4017"/>
                    <a:pt x="2762" y="4152"/>
                    <a:pt x="2461" y="4152"/>
                  </a:cubicBezTo>
                  <a:cubicBezTo>
                    <a:pt x="2418" y="4152"/>
                    <a:pt x="2373" y="4149"/>
                    <a:pt x="2326" y="4143"/>
                  </a:cubicBezTo>
                  <a:cubicBezTo>
                    <a:pt x="1923" y="4110"/>
                    <a:pt x="1519" y="3928"/>
                    <a:pt x="1206" y="3653"/>
                  </a:cubicBezTo>
                  <a:lnTo>
                    <a:pt x="1206" y="3653"/>
                  </a:lnTo>
                  <a:cubicBezTo>
                    <a:pt x="1391" y="3619"/>
                    <a:pt x="1569" y="3566"/>
                    <a:pt x="1730" y="3502"/>
                  </a:cubicBezTo>
                  <a:cubicBezTo>
                    <a:pt x="2234" y="3318"/>
                    <a:pt x="2647" y="3043"/>
                    <a:pt x="2922" y="2585"/>
                  </a:cubicBezTo>
                  <a:cubicBezTo>
                    <a:pt x="3333" y="1934"/>
                    <a:pt x="3232" y="1129"/>
                    <a:pt x="2771" y="554"/>
                  </a:cubicBezTo>
                  <a:close/>
                  <a:moveTo>
                    <a:pt x="2462" y="1"/>
                  </a:moveTo>
                  <a:cubicBezTo>
                    <a:pt x="2270" y="1"/>
                    <a:pt x="2074" y="23"/>
                    <a:pt x="1868" y="64"/>
                  </a:cubicBezTo>
                  <a:cubicBezTo>
                    <a:pt x="1730" y="110"/>
                    <a:pt x="1593" y="156"/>
                    <a:pt x="1501" y="202"/>
                  </a:cubicBezTo>
                  <a:cubicBezTo>
                    <a:pt x="1455" y="248"/>
                    <a:pt x="1318" y="339"/>
                    <a:pt x="1409" y="385"/>
                  </a:cubicBezTo>
                  <a:cubicBezTo>
                    <a:pt x="2143" y="752"/>
                    <a:pt x="2509" y="1577"/>
                    <a:pt x="2280" y="2402"/>
                  </a:cubicBezTo>
                  <a:cubicBezTo>
                    <a:pt x="2143" y="2723"/>
                    <a:pt x="1959" y="3043"/>
                    <a:pt x="1638" y="3227"/>
                  </a:cubicBezTo>
                  <a:cubicBezTo>
                    <a:pt x="1512" y="3302"/>
                    <a:pt x="1372" y="3336"/>
                    <a:pt x="1226" y="3336"/>
                  </a:cubicBezTo>
                  <a:cubicBezTo>
                    <a:pt x="1107" y="3336"/>
                    <a:pt x="983" y="3314"/>
                    <a:pt x="859" y="3273"/>
                  </a:cubicBezTo>
                  <a:cubicBezTo>
                    <a:pt x="841" y="3267"/>
                    <a:pt x="813" y="3264"/>
                    <a:pt x="777" y="3264"/>
                  </a:cubicBezTo>
                  <a:cubicBezTo>
                    <a:pt x="543" y="3264"/>
                    <a:pt x="1" y="3388"/>
                    <a:pt x="80" y="3548"/>
                  </a:cubicBezTo>
                  <a:cubicBezTo>
                    <a:pt x="557" y="4193"/>
                    <a:pt x="1293" y="4495"/>
                    <a:pt x="2043" y="4495"/>
                  </a:cubicBezTo>
                  <a:cubicBezTo>
                    <a:pt x="2518" y="4495"/>
                    <a:pt x="3000" y="4374"/>
                    <a:pt x="3426" y="4143"/>
                  </a:cubicBezTo>
                  <a:cubicBezTo>
                    <a:pt x="4434" y="3639"/>
                    <a:pt x="5030" y="2402"/>
                    <a:pt x="4526" y="1302"/>
                  </a:cubicBezTo>
                  <a:cubicBezTo>
                    <a:pt x="4299" y="757"/>
                    <a:pt x="3803" y="303"/>
                    <a:pt x="3170" y="116"/>
                  </a:cubicBezTo>
                  <a:lnTo>
                    <a:pt x="3170" y="116"/>
                  </a:lnTo>
                  <a:cubicBezTo>
                    <a:pt x="3164" y="114"/>
                    <a:pt x="3158" y="112"/>
                    <a:pt x="3151" y="110"/>
                  </a:cubicBezTo>
                  <a:lnTo>
                    <a:pt x="3151" y="110"/>
                  </a:lnTo>
                  <a:cubicBezTo>
                    <a:pt x="3151" y="110"/>
                    <a:pt x="3151" y="110"/>
                    <a:pt x="3151" y="110"/>
                  </a:cubicBezTo>
                  <a:cubicBezTo>
                    <a:pt x="2924" y="35"/>
                    <a:pt x="2697" y="1"/>
                    <a:pt x="2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0"/>
            <p:cNvSpPr/>
            <p:nvPr/>
          </p:nvSpPr>
          <p:spPr>
            <a:xfrm>
              <a:off x="5095652" y="1089806"/>
              <a:ext cx="86140" cy="74577"/>
            </a:xfrm>
            <a:custGeom>
              <a:avLst/>
              <a:gdLst/>
              <a:ahLst/>
              <a:cxnLst/>
              <a:rect l="l" t="t" r="r" b="b"/>
              <a:pathLst>
                <a:path w="5088" h="4405" extrusionOk="0">
                  <a:moveTo>
                    <a:pt x="4143" y="1475"/>
                  </a:moveTo>
                  <a:cubicBezTo>
                    <a:pt x="4335" y="2036"/>
                    <a:pt x="4278" y="2675"/>
                    <a:pt x="3896" y="3167"/>
                  </a:cubicBezTo>
                  <a:cubicBezTo>
                    <a:pt x="3593" y="3570"/>
                    <a:pt x="3139" y="3779"/>
                    <a:pt x="2676" y="3779"/>
                  </a:cubicBezTo>
                  <a:cubicBezTo>
                    <a:pt x="2297" y="3779"/>
                    <a:pt x="1914" y="3639"/>
                    <a:pt x="1604" y="3350"/>
                  </a:cubicBezTo>
                  <a:cubicBezTo>
                    <a:pt x="1379" y="3166"/>
                    <a:pt x="1208" y="2926"/>
                    <a:pt x="1101" y="2661"/>
                  </a:cubicBezTo>
                  <a:lnTo>
                    <a:pt x="1101" y="2661"/>
                  </a:lnTo>
                  <a:cubicBezTo>
                    <a:pt x="1406" y="2798"/>
                    <a:pt x="1744" y="2868"/>
                    <a:pt x="2079" y="2868"/>
                  </a:cubicBezTo>
                  <a:cubicBezTo>
                    <a:pt x="2324" y="2868"/>
                    <a:pt x="2568" y="2830"/>
                    <a:pt x="2796" y="2754"/>
                  </a:cubicBezTo>
                  <a:cubicBezTo>
                    <a:pt x="3423" y="2536"/>
                    <a:pt x="3921" y="2058"/>
                    <a:pt x="4143" y="1475"/>
                  </a:cubicBezTo>
                  <a:close/>
                  <a:moveTo>
                    <a:pt x="3842" y="0"/>
                  </a:moveTo>
                  <a:cubicBezTo>
                    <a:pt x="3706" y="0"/>
                    <a:pt x="3568" y="40"/>
                    <a:pt x="3483" y="96"/>
                  </a:cubicBezTo>
                  <a:cubicBezTo>
                    <a:pt x="3460" y="112"/>
                    <a:pt x="3438" y="131"/>
                    <a:pt x="3418" y="153"/>
                  </a:cubicBezTo>
                  <a:lnTo>
                    <a:pt x="3418" y="153"/>
                  </a:lnTo>
                  <a:cubicBezTo>
                    <a:pt x="3344" y="224"/>
                    <a:pt x="3308" y="315"/>
                    <a:pt x="3346" y="417"/>
                  </a:cubicBezTo>
                  <a:cubicBezTo>
                    <a:pt x="3575" y="1105"/>
                    <a:pt x="3300" y="1929"/>
                    <a:pt x="2612" y="2204"/>
                  </a:cubicBezTo>
                  <a:cubicBezTo>
                    <a:pt x="2489" y="2246"/>
                    <a:pt x="2356" y="2268"/>
                    <a:pt x="2222" y="2268"/>
                  </a:cubicBezTo>
                  <a:cubicBezTo>
                    <a:pt x="2058" y="2268"/>
                    <a:pt x="1893" y="2234"/>
                    <a:pt x="1742" y="2159"/>
                  </a:cubicBezTo>
                  <a:cubicBezTo>
                    <a:pt x="1421" y="2067"/>
                    <a:pt x="1146" y="1792"/>
                    <a:pt x="1008" y="1517"/>
                  </a:cubicBezTo>
                  <a:cubicBezTo>
                    <a:pt x="932" y="1383"/>
                    <a:pt x="783" y="1321"/>
                    <a:pt x="629" y="1321"/>
                  </a:cubicBezTo>
                  <a:cubicBezTo>
                    <a:pt x="415" y="1321"/>
                    <a:pt x="191" y="1441"/>
                    <a:pt x="138" y="1655"/>
                  </a:cubicBezTo>
                  <a:cubicBezTo>
                    <a:pt x="0" y="2388"/>
                    <a:pt x="229" y="3167"/>
                    <a:pt x="779" y="3671"/>
                  </a:cubicBezTo>
                  <a:cubicBezTo>
                    <a:pt x="1238" y="4129"/>
                    <a:pt x="1879" y="4404"/>
                    <a:pt x="2521" y="4404"/>
                  </a:cubicBezTo>
                  <a:cubicBezTo>
                    <a:pt x="3850" y="4404"/>
                    <a:pt x="5087" y="3350"/>
                    <a:pt x="5087" y="1975"/>
                  </a:cubicBezTo>
                  <a:cubicBezTo>
                    <a:pt x="5087" y="1196"/>
                    <a:pt x="4721" y="509"/>
                    <a:pt x="4079" y="50"/>
                  </a:cubicBezTo>
                  <a:cubicBezTo>
                    <a:pt x="4009" y="15"/>
                    <a:pt x="3926" y="0"/>
                    <a:pt x="3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0"/>
            <p:cNvSpPr/>
            <p:nvPr/>
          </p:nvSpPr>
          <p:spPr>
            <a:xfrm>
              <a:off x="4900139" y="1089028"/>
              <a:ext cx="79927" cy="75474"/>
            </a:xfrm>
            <a:custGeom>
              <a:avLst/>
              <a:gdLst/>
              <a:ahLst/>
              <a:cxnLst/>
              <a:rect l="l" t="t" r="r" b="b"/>
              <a:pathLst>
                <a:path w="4721" h="4458" extrusionOk="0">
                  <a:moveTo>
                    <a:pt x="2293" y="300"/>
                  </a:moveTo>
                  <a:cubicBezTo>
                    <a:pt x="2325" y="300"/>
                    <a:pt x="2357" y="301"/>
                    <a:pt x="2390" y="304"/>
                  </a:cubicBezTo>
                  <a:lnTo>
                    <a:pt x="2390" y="304"/>
                  </a:lnTo>
                  <a:cubicBezTo>
                    <a:pt x="1657" y="826"/>
                    <a:pt x="1331" y="1799"/>
                    <a:pt x="1741" y="2662"/>
                  </a:cubicBezTo>
                  <a:lnTo>
                    <a:pt x="1741" y="2662"/>
                  </a:lnTo>
                  <a:cubicBezTo>
                    <a:pt x="1741" y="2662"/>
                    <a:pt x="1741" y="2663"/>
                    <a:pt x="1742" y="2663"/>
                  </a:cubicBezTo>
                  <a:cubicBezTo>
                    <a:pt x="1742" y="2663"/>
                    <a:pt x="1742" y="2663"/>
                    <a:pt x="1742" y="2663"/>
                  </a:cubicBezTo>
                  <a:lnTo>
                    <a:pt x="1742" y="2663"/>
                  </a:lnTo>
                  <a:cubicBezTo>
                    <a:pt x="1743" y="2665"/>
                    <a:pt x="1744" y="2667"/>
                    <a:pt x="1745" y="2669"/>
                  </a:cubicBezTo>
                  <a:lnTo>
                    <a:pt x="1745" y="2669"/>
                  </a:lnTo>
                  <a:cubicBezTo>
                    <a:pt x="1974" y="3078"/>
                    <a:pt x="2339" y="3397"/>
                    <a:pt x="2796" y="3534"/>
                  </a:cubicBezTo>
                  <a:cubicBezTo>
                    <a:pt x="2994" y="3588"/>
                    <a:pt x="3200" y="3614"/>
                    <a:pt x="3411" y="3614"/>
                  </a:cubicBezTo>
                  <a:cubicBezTo>
                    <a:pt x="3515" y="3614"/>
                    <a:pt x="3620" y="3607"/>
                    <a:pt x="3725" y="3595"/>
                  </a:cubicBezTo>
                  <a:lnTo>
                    <a:pt x="3725" y="3595"/>
                  </a:lnTo>
                  <a:cubicBezTo>
                    <a:pt x="3580" y="3769"/>
                    <a:pt x="3421" y="3931"/>
                    <a:pt x="3208" y="4038"/>
                  </a:cubicBezTo>
                  <a:cubicBezTo>
                    <a:pt x="3071" y="4129"/>
                    <a:pt x="2979" y="4129"/>
                    <a:pt x="2796" y="4129"/>
                  </a:cubicBezTo>
                  <a:cubicBezTo>
                    <a:pt x="2337" y="4129"/>
                    <a:pt x="1879" y="3946"/>
                    <a:pt x="1558" y="3671"/>
                  </a:cubicBezTo>
                  <a:cubicBezTo>
                    <a:pt x="779" y="2984"/>
                    <a:pt x="642" y="1838"/>
                    <a:pt x="1192" y="1013"/>
                  </a:cubicBezTo>
                  <a:cubicBezTo>
                    <a:pt x="1375" y="784"/>
                    <a:pt x="1558" y="601"/>
                    <a:pt x="1787" y="463"/>
                  </a:cubicBezTo>
                  <a:cubicBezTo>
                    <a:pt x="1940" y="341"/>
                    <a:pt x="2113" y="300"/>
                    <a:pt x="2293" y="300"/>
                  </a:cubicBezTo>
                  <a:close/>
                  <a:moveTo>
                    <a:pt x="2721" y="0"/>
                  </a:moveTo>
                  <a:cubicBezTo>
                    <a:pt x="1440" y="0"/>
                    <a:pt x="126" y="838"/>
                    <a:pt x="46" y="2205"/>
                  </a:cubicBezTo>
                  <a:cubicBezTo>
                    <a:pt x="0" y="2846"/>
                    <a:pt x="229" y="3442"/>
                    <a:pt x="687" y="3855"/>
                  </a:cubicBezTo>
                  <a:cubicBezTo>
                    <a:pt x="1142" y="4267"/>
                    <a:pt x="1707" y="4457"/>
                    <a:pt x="2284" y="4457"/>
                  </a:cubicBezTo>
                  <a:cubicBezTo>
                    <a:pt x="2348" y="4457"/>
                    <a:pt x="2411" y="4455"/>
                    <a:pt x="2475" y="4450"/>
                  </a:cubicBezTo>
                  <a:cubicBezTo>
                    <a:pt x="3300" y="4404"/>
                    <a:pt x="4171" y="3992"/>
                    <a:pt x="4675" y="3305"/>
                  </a:cubicBezTo>
                  <a:cubicBezTo>
                    <a:pt x="4720" y="3213"/>
                    <a:pt x="4537" y="3213"/>
                    <a:pt x="4537" y="3213"/>
                  </a:cubicBezTo>
                  <a:cubicBezTo>
                    <a:pt x="4400" y="3213"/>
                    <a:pt x="4216" y="3259"/>
                    <a:pt x="4125" y="3305"/>
                  </a:cubicBezTo>
                  <a:cubicBezTo>
                    <a:pt x="4083" y="3313"/>
                    <a:pt x="4036" y="3317"/>
                    <a:pt x="3987" y="3317"/>
                  </a:cubicBezTo>
                  <a:cubicBezTo>
                    <a:pt x="3767" y="3317"/>
                    <a:pt x="3495" y="3242"/>
                    <a:pt x="3346" y="3167"/>
                  </a:cubicBezTo>
                  <a:cubicBezTo>
                    <a:pt x="3029" y="2986"/>
                    <a:pt x="2756" y="2760"/>
                    <a:pt x="2573" y="2445"/>
                  </a:cubicBezTo>
                  <a:lnTo>
                    <a:pt x="2573" y="2445"/>
                  </a:lnTo>
                  <a:cubicBezTo>
                    <a:pt x="2572" y="2441"/>
                    <a:pt x="2570" y="2437"/>
                    <a:pt x="2566" y="2434"/>
                  </a:cubicBezTo>
                  <a:lnTo>
                    <a:pt x="2566" y="2434"/>
                  </a:lnTo>
                  <a:cubicBezTo>
                    <a:pt x="2566" y="2434"/>
                    <a:pt x="2566" y="2434"/>
                    <a:pt x="2566" y="2434"/>
                  </a:cubicBezTo>
                  <a:cubicBezTo>
                    <a:pt x="2383" y="2067"/>
                    <a:pt x="2337" y="1609"/>
                    <a:pt x="2429" y="1196"/>
                  </a:cubicBezTo>
                  <a:cubicBezTo>
                    <a:pt x="2566" y="830"/>
                    <a:pt x="2796" y="417"/>
                    <a:pt x="3162" y="234"/>
                  </a:cubicBezTo>
                  <a:cubicBezTo>
                    <a:pt x="3208" y="188"/>
                    <a:pt x="3437" y="51"/>
                    <a:pt x="3254" y="51"/>
                  </a:cubicBezTo>
                  <a:cubicBezTo>
                    <a:pt x="3079" y="17"/>
                    <a:pt x="2900" y="0"/>
                    <a:pt x="2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0"/>
            <p:cNvSpPr/>
            <p:nvPr/>
          </p:nvSpPr>
          <p:spPr>
            <a:xfrm>
              <a:off x="4694535" y="1096663"/>
              <a:ext cx="91557" cy="73815"/>
            </a:xfrm>
            <a:custGeom>
              <a:avLst/>
              <a:gdLst/>
              <a:ahLst/>
              <a:cxnLst/>
              <a:rect l="l" t="t" r="r" b="b"/>
              <a:pathLst>
                <a:path w="5408" h="4360" extrusionOk="0">
                  <a:moveTo>
                    <a:pt x="2612" y="379"/>
                  </a:moveTo>
                  <a:cubicBezTo>
                    <a:pt x="2933" y="425"/>
                    <a:pt x="3254" y="562"/>
                    <a:pt x="3529" y="745"/>
                  </a:cubicBezTo>
                  <a:cubicBezTo>
                    <a:pt x="3883" y="998"/>
                    <a:pt x="4153" y="1362"/>
                    <a:pt x="4293" y="1777"/>
                  </a:cubicBezTo>
                  <a:lnTo>
                    <a:pt x="4293" y="1777"/>
                  </a:lnTo>
                  <a:cubicBezTo>
                    <a:pt x="4006" y="1650"/>
                    <a:pt x="3688" y="1591"/>
                    <a:pt x="3371" y="1591"/>
                  </a:cubicBezTo>
                  <a:cubicBezTo>
                    <a:pt x="3063" y="1591"/>
                    <a:pt x="2755" y="1647"/>
                    <a:pt x="2475" y="1754"/>
                  </a:cubicBezTo>
                  <a:cubicBezTo>
                    <a:pt x="1851" y="1971"/>
                    <a:pt x="1340" y="2428"/>
                    <a:pt x="1102" y="2994"/>
                  </a:cubicBezTo>
                  <a:lnTo>
                    <a:pt x="1102" y="2994"/>
                  </a:lnTo>
                  <a:cubicBezTo>
                    <a:pt x="993" y="2717"/>
                    <a:pt x="944" y="2419"/>
                    <a:pt x="962" y="2120"/>
                  </a:cubicBezTo>
                  <a:cubicBezTo>
                    <a:pt x="1007" y="1496"/>
                    <a:pt x="1355" y="873"/>
                    <a:pt x="1880" y="544"/>
                  </a:cubicBezTo>
                  <a:lnTo>
                    <a:pt x="1880" y="544"/>
                  </a:lnTo>
                  <a:cubicBezTo>
                    <a:pt x="1896" y="535"/>
                    <a:pt x="1911" y="525"/>
                    <a:pt x="1925" y="516"/>
                  </a:cubicBezTo>
                  <a:lnTo>
                    <a:pt x="1925" y="516"/>
                  </a:lnTo>
                  <a:cubicBezTo>
                    <a:pt x="1925" y="516"/>
                    <a:pt x="1925" y="516"/>
                    <a:pt x="1925" y="516"/>
                  </a:cubicBezTo>
                  <a:cubicBezTo>
                    <a:pt x="1938" y="510"/>
                    <a:pt x="1953" y="501"/>
                    <a:pt x="1969" y="491"/>
                  </a:cubicBezTo>
                  <a:lnTo>
                    <a:pt x="1969" y="491"/>
                  </a:lnTo>
                  <a:cubicBezTo>
                    <a:pt x="2178" y="379"/>
                    <a:pt x="2355" y="379"/>
                    <a:pt x="2612" y="379"/>
                  </a:cubicBezTo>
                  <a:close/>
                  <a:moveTo>
                    <a:pt x="2935" y="1"/>
                  </a:moveTo>
                  <a:cubicBezTo>
                    <a:pt x="2473" y="1"/>
                    <a:pt x="2012" y="113"/>
                    <a:pt x="1590" y="299"/>
                  </a:cubicBezTo>
                  <a:lnTo>
                    <a:pt x="1590" y="299"/>
                  </a:lnTo>
                  <a:cubicBezTo>
                    <a:pt x="1523" y="322"/>
                    <a:pt x="1463" y="350"/>
                    <a:pt x="1421" y="379"/>
                  </a:cubicBezTo>
                  <a:cubicBezTo>
                    <a:pt x="1421" y="379"/>
                    <a:pt x="1421" y="379"/>
                    <a:pt x="1421" y="379"/>
                  </a:cubicBezTo>
                  <a:lnTo>
                    <a:pt x="1421" y="379"/>
                  </a:lnTo>
                  <a:cubicBezTo>
                    <a:pt x="1413" y="382"/>
                    <a:pt x="1405" y="387"/>
                    <a:pt x="1397" y="392"/>
                  </a:cubicBezTo>
                  <a:lnTo>
                    <a:pt x="1397" y="392"/>
                  </a:lnTo>
                  <a:cubicBezTo>
                    <a:pt x="721" y="760"/>
                    <a:pt x="182" y="1397"/>
                    <a:pt x="92" y="2212"/>
                  </a:cubicBezTo>
                  <a:cubicBezTo>
                    <a:pt x="0" y="3037"/>
                    <a:pt x="413" y="3816"/>
                    <a:pt x="1100" y="4320"/>
                  </a:cubicBezTo>
                  <a:cubicBezTo>
                    <a:pt x="1143" y="4349"/>
                    <a:pt x="1194" y="4359"/>
                    <a:pt x="1249" y="4359"/>
                  </a:cubicBezTo>
                  <a:cubicBezTo>
                    <a:pt x="1371" y="4359"/>
                    <a:pt x="1509" y="4306"/>
                    <a:pt x="1604" y="4274"/>
                  </a:cubicBezTo>
                  <a:cubicBezTo>
                    <a:pt x="1696" y="4274"/>
                    <a:pt x="1971" y="4183"/>
                    <a:pt x="1925" y="4045"/>
                  </a:cubicBezTo>
                  <a:cubicBezTo>
                    <a:pt x="1921" y="4031"/>
                    <a:pt x="1916" y="4017"/>
                    <a:pt x="1912" y="4003"/>
                  </a:cubicBezTo>
                  <a:lnTo>
                    <a:pt x="1912" y="4003"/>
                  </a:lnTo>
                  <a:cubicBezTo>
                    <a:pt x="1916" y="4002"/>
                    <a:pt x="1921" y="4000"/>
                    <a:pt x="1925" y="3999"/>
                  </a:cubicBezTo>
                  <a:cubicBezTo>
                    <a:pt x="1919" y="3996"/>
                    <a:pt x="1914" y="3992"/>
                    <a:pt x="1908" y="3988"/>
                  </a:cubicBezTo>
                  <a:lnTo>
                    <a:pt x="1908" y="3988"/>
                  </a:lnTo>
                  <a:cubicBezTo>
                    <a:pt x="1708" y="3263"/>
                    <a:pt x="1944" y="2341"/>
                    <a:pt x="2658" y="2029"/>
                  </a:cubicBezTo>
                  <a:cubicBezTo>
                    <a:pt x="2796" y="1983"/>
                    <a:pt x="2842" y="1983"/>
                    <a:pt x="3025" y="1983"/>
                  </a:cubicBezTo>
                  <a:cubicBezTo>
                    <a:pt x="3208" y="1983"/>
                    <a:pt x="3391" y="2029"/>
                    <a:pt x="3529" y="2074"/>
                  </a:cubicBezTo>
                  <a:cubicBezTo>
                    <a:pt x="3896" y="2258"/>
                    <a:pt x="4216" y="2533"/>
                    <a:pt x="4354" y="2899"/>
                  </a:cubicBezTo>
                  <a:cubicBezTo>
                    <a:pt x="4381" y="2953"/>
                    <a:pt x="4463" y="2975"/>
                    <a:pt x="4566" y="2975"/>
                  </a:cubicBezTo>
                  <a:cubicBezTo>
                    <a:pt x="4816" y="2975"/>
                    <a:pt x="5192" y="2846"/>
                    <a:pt x="5225" y="2716"/>
                  </a:cubicBezTo>
                  <a:cubicBezTo>
                    <a:pt x="5408" y="1754"/>
                    <a:pt x="4996" y="745"/>
                    <a:pt x="4125" y="287"/>
                  </a:cubicBezTo>
                  <a:cubicBezTo>
                    <a:pt x="3745" y="87"/>
                    <a:pt x="3340" y="1"/>
                    <a:pt x="2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0"/>
            <p:cNvSpPr/>
            <p:nvPr/>
          </p:nvSpPr>
          <p:spPr>
            <a:xfrm>
              <a:off x="4499310" y="1089569"/>
              <a:ext cx="85073" cy="76100"/>
            </a:xfrm>
            <a:custGeom>
              <a:avLst/>
              <a:gdLst/>
              <a:ahLst/>
              <a:cxnLst/>
              <a:rect l="l" t="t" r="r" b="b"/>
              <a:pathLst>
                <a:path w="5025" h="4495" extrusionOk="0">
                  <a:moveTo>
                    <a:pt x="2792" y="563"/>
                  </a:moveTo>
                  <a:lnTo>
                    <a:pt x="2792" y="563"/>
                  </a:lnTo>
                  <a:cubicBezTo>
                    <a:pt x="3502" y="953"/>
                    <a:pt x="3960" y="1728"/>
                    <a:pt x="3878" y="2539"/>
                  </a:cubicBezTo>
                  <a:cubicBezTo>
                    <a:pt x="3833" y="2998"/>
                    <a:pt x="3603" y="3456"/>
                    <a:pt x="3283" y="3777"/>
                  </a:cubicBezTo>
                  <a:cubicBezTo>
                    <a:pt x="3043" y="4017"/>
                    <a:pt x="2803" y="4152"/>
                    <a:pt x="2502" y="4152"/>
                  </a:cubicBezTo>
                  <a:cubicBezTo>
                    <a:pt x="2458" y="4152"/>
                    <a:pt x="2413" y="4149"/>
                    <a:pt x="2366" y="4143"/>
                  </a:cubicBezTo>
                  <a:cubicBezTo>
                    <a:pt x="1933" y="4110"/>
                    <a:pt x="1548" y="3931"/>
                    <a:pt x="1247" y="3660"/>
                  </a:cubicBezTo>
                  <a:lnTo>
                    <a:pt x="1247" y="3660"/>
                  </a:lnTo>
                  <a:cubicBezTo>
                    <a:pt x="1935" y="3544"/>
                    <a:pt x="2604" y="3152"/>
                    <a:pt x="2962" y="2585"/>
                  </a:cubicBezTo>
                  <a:cubicBezTo>
                    <a:pt x="3337" y="1937"/>
                    <a:pt x="3230" y="1138"/>
                    <a:pt x="2792" y="563"/>
                  </a:cubicBezTo>
                  <a:close/>
                  <a:moveTo>
                    <a:pt x="2483" y="1"/>
                  </a:moveTo>
                  <a:cubicBezTo>
                    <a:pt x="2288" y="1"/>
                    <a:pt x="2093" y="23"/>
                    <a:pt x="1908" y="64"/>
                  </a:cubicBezTo>
                  <a:cubicBezTo>
                    <a:pt x="1770" y="110"/>
                    <a:pt x="1633" y="110"/>
                    <a:pt x="1495" y="202"/>
                  </a:cubicBezTo>
                  <a:cubicBezTo>
                    <a:pt x="1449" y="248"/>
                    <a:pt x="1358" y="339"/>
                    <a:pt x="1449" y="385"/>
                  </a:cubicBezTo>
                  <a:cubicBezTo>
                    <a:pt x="2137" y="752"/>
                    <a:pt x="2549" y="1577"/>
                    <a:pt x="2274" y="2402"/>
                  </a:cubicBezTo>
                  <a:cubicBezTo>
                    <a:pt x="2183" y="2723"/>
                    <a:pt x="1954" y="3043"/>
                    <a:pt x="1633" y="3227"/>
                  </a:cubicBezTo>
                  <a:cubicBezTo>
                    <a:pt x="1507" y="3302"/>
                    <a:pt x="1367" y="3336"/>
                    <a:pt x="1220" y="3336"/>
                  </a:cubicBezTo>
                  <a:cubicBezTo>
                    <a:pt x="1101" y="3336"/>
                    <a:pt x="977" y="3314"/>
                    <a:pt x="854" y="3273"/>
                  </a:cubicBezTo>
                  <a:cubicBezTo>
                    <a:pt x="842" y="3267"/>
                    <a:pt x="818" y="3264"/>
                    <a:pt x="786" y="3264"/>
                  </a:cubicBezTo>
                  <a:cubicBezTo>
                    <a:pt x="573" y="3264"/>
                    <a:pt x="1" y="3388"/>
                    <a:pt x="120" y="3548"/>
                  </a:cubicBezTo>
                  <a:cubicBezTo>
                    <a:pt x="570" y="4193"/>
                    <a:pt x="1294" y="4495"/>
                    <a:pt x="2051" y="4495"/>
                  </a:cubicBezTo>
                  <a:cubicBezTo>
                    <a:pt x="2530" y="4495"/>
                    <a:pt x="3022" y="4374"/>
                    <a:pt x="3466" y="4143"/>
                  </a:cubicBezTo>
                  <a:cubicBezTo>
                    <a:pt x="4474" y="3639"/>
                    <a:pt x="5024" y="2402"/>
                    <a:pt x="4566" y="1302"/>
                  </a:cubicBezTo>
                  <a:cubicBezTo>
                    <a:pt x="4295" y="760"/>
                    <a:pt x="3802" y="307"/>
                    <a:pt x="3218" y="119"/>
                  </a:cubicBezTo>
                  <a:lnTo>
                    <a:pt x="3218" y="119"/>
                  </a:lnTo>
                  <a:cubicBezTo>
                    <a:pt x="3210" y="116"/>
                    <a:pt x="3201" y="113"/>
                    <a:pt x="3191" y="110"/>
                  </a:cubicBezTo>
                  <a:lnTo>
                    <a:pt x="3191" y="110"/>
                  </a:lnTo>
                  <a:cubicBezTo>
                    <a:pt x="3191" y="110"/>
                    <a:pt x="3191" y="110"/>
                    <a:pt x="3191" y="110"/>
                  </a:cubicBezTo>
                  <a:cubicBezTo>
                    <a:pt x="2964" y="35"/>
                    <a:pt x="2723" y="1"/>
                    <a:pt x="2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0"/>
            <p:cNvSpPr/>
            <p:nvPr/>
          </p:nvSpPr>
          <p:spPr>
            <a:xfrm>
              <a:off x="4296517" y="1089248"/>
              <a:ext cx="86140" cy="75135"/>
            </a:xfrm>
            <a:custGeom>
              <a:avLst/>
              <a:gdLst/>
              <a:ahLst/>
              <a:cxnLst/>
              <a:rect l="l" t="t" r="r" b="b"/>
              <a:pathLst>
                <a:path w="5088" h="4438" extrusionOk="0">
                  <a:moveTo>
                    <a:pt x="4118" y="1497"/>
                  </a:moveTo>
                  <a:cubicBezTo>
                    <a:pt x="4314" y="2042"/>
                    <a:pt x="4253" y="2678"/>
                    <a:pt x="3896" y="3200"/>
                  </a:cubicBezTo>
                  <a:cubicBezTo>
                    <a:pt x="3572" y="3598"/>
                    <a:pt x="3127" y="3794"/>
                    <a:pt x="2670" y="3794"/>
                  </a:cubicBezTo>
                  <a:cubicBezTo>
                    <a:pt x="2286" y="3794"/>
                    <a:pt x="1893" y="3655"/>
                    <a:pt x="1558" y="3383"/>
                  </a:cubicBezTo>
                  <a:cubicBezTo>
                    <a:pt x="1336" y="3201"/>
                    <a:pt x="1176" y="2965"/>
                    <a:pt x="1074" y="2703"/>
                  </a:cubicBezTo>
                  <a:lnTo>
                    <a:pt x="1074" y="2703"/>
                  </a:lnTo>
                  <a:cubicBezTo>
                    <a:pt x="1371" y="2845"/>
                    <a:pt x="1702" y="2920"/>
                    <a:pt x="2038" y="2920"/>
                  </a:cubicBezTo>
                  <a:cubicBezTo>
                    <a:pt x="2293" y="2920"/>
                    <a:pt x="2550" y="2877"/>
                    <a:pt x="2796" y="2787"/>
                  </a:cubicBezTo>
                  <a:cubicBezTo>
                    <a:pt x="3427" y="2568"/>
                    <a:pt x="3911" y="2085"/>
                    <a:pt x="4118" y="1497"/>
                  </a:cubicBezTo>
                  <a:close/>
                  <a:moveTo>
                    <a:pt x="3786" y="0"/>
                  </a:moveTo>
                  <a:cubicBezTo>
                    <a:pt x="3760" y="0"/>
                    <a:pt x="3734" y="3"/>
                    <a:pt x="3709" y="7"/>
                  </a:cubicBezTo>
                  <a:lnTo>
                    <a:pt x="3709" y="7"/>
                  </a:lnTo>
                  <a:cubicBezTo>
                    <a:pt x="3477" y="32"/>
                    <a:pt x="3248" y="192"/>
                    <a:pt x="3290" y="411"/>
                  </a:cubicBezTo>
                  <a:lnTo>
                    <a:pt x="3290" y="411"/>
                  </a:lnTo>
                  <a:cubicBezTo>
                    <a:pt x="3292" y="442"/>
                    <a:pt x="3300" y="474"/>
                    <a:pt x="3317" y="503"/>
                  </a:cubicBezTo>
                  <a:lnTo>
                    <a:pt x="3317" y="503"/>
                  </a:lnTo>
                  <a:cubicBezTo>
                    <a:pt x="3515" y="1177"/>
                    <a:pt x="3237" y="1924"/>
                    <a:pt x="2567" y="2192"/>
                  </a:cubicBezTo>
                  <a:cubicBezTo>
                    <a:pt x="2452" y="2260"/>
                    <a:pt x="2315" y="2295"/>
                    <a:pt x="2166" y="2295"/>
                  </a:cubicBezTo>
                  <a:cubicBezTo>
                    <a:pt x="2017" y="2295"/>
                    <a:pt x="1856" y="2260"/>
                    <a:pt x="1696" y="2192"/>
                  </a:cubicBezTo>
                  <a:cubicBezTo>
                    <a:pt x="1421" y="2100"/>
                    <a:pt x="1100" y="1825"/>
                    <a:pt x="963" y="1550"/>
                  </a:cubicBezTo>
                  <a:cubicBezTo>
                    <a:pt x="888" y="1400"/>
                    <a:pt x="744" y="1334"/>
                    <a:pt x="596" y="1334"/>
                  </a:cubicBezTo>
                  <a:cubicBezTo>
                    <a:pt x="384" y="1334"/>
                    <a:pt x="165" y="1471"/>
                    <a:pt x="138" y="1688"/>
                  </a:cubicBezTo>
                  <a:cubicBezTo>
                    <a:pt x="0" y="2421"/>
                    <a:pt x="229" y="3200"/>
                    <a:pt x="734" y="3704"/>
                  </a:cubicBezTo>
                  <a:cubicBezTo>
                    <a:pt x="1238" y="4208"/>
                    <a:pt x="1833" y="4437"/>
                    <a:pt x="2521" y="4437"/>
                  </a:cubicBezTo>
                  <a:cubicBezTo>
                    <a:pt x="3850" y="4437"/>
                    <a:pt x="5087" y="3383"/>
                    <a:pt x="5087" y="2054"/>
                  </a:cubicBezTo>
                  <a:cubicBezTo>
                    <a:pt x="5087" y="1229"/>
                    <a:pt x="4675" y="496"/>
                    <a:pt x="4033" y="83"/>
                  </a:cubicBezTo>
                  <a:cubicBezTo>
                    <a:pt x="3957" y="26"/>
                    <a:pt x="3872" y="0"/>
                    <a:pt x="3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0"/>
            <p:cNvSpPr/>
            <p:nvPr/>
          </p:nvSpPr>
          <p:spPr>
            <a:xfrm>
              <a:off x="4170819" y="1230049"/>
              <a:ext cx="84193" cy="77184"/>
            </a:xfrm>
            <a:custGeom>
              <a:avLst/>
              <a:gdLst/>
              <a:ahLst/>
              <a:cxnLst/>
              <a:rect l="l" t="t" r="r" b="b"/>
              <a:pathLst>
                <a:path w="4973" h="4559" extrusionOk="0">
                  <a:moveTo>
                    <a:pt x="2504" y="445"/>
                  </a:moveTo>
                  <a:cubicBezTo>
                    <a:pt x="2657" y="445"/>
                    <a:pt x="2815" y="471"/>
                    <a:pt x="2980" y="520"/>
                  </a:cubicBezTo>
                  <a:cubicBezTo>
                    <a:pt x="3236" y="597"/>
                    <a:pt x="3449" y="717"/>
                    <a:pt x="3635" y="871"/>
                  </a:cubicBezTo>
                  <a:lnTo>
                    <a:pt x="3635" y="871"/>
                  </a:lnTo>
                  <a:cubicBezTo>
                    <a:pt x="2945" y="995"/>
                    <a:pt x="2296" y="1396"/>
                    <a:pt x="1971" y="1987"/>
                  </a:cubicBezTo>
                  <a:cubicBezTo>
                    <a:pt x="1606" y="2651"/>
                    <a:pt x="1698" y="3436"/>
                    <a:pt x="2143" y="3992"/>
                  </a:cubicBezTo>
                  <a:lnTo>
                    <a:pt x="2143" y="3992"/>
                  </a:lnTo>
                  <a:cubicBezTo>
                    <a:pt x="1468" y="3650"/>
                    <a:pt x="992" y="2864"/>
                    <a:pt x="1055" y="2078"/>
                  </a:cubicBezTo>
                  <a:cubicBezTo>
                    <a:pt x="1101" y="1574"/>
                    <a:pt x="1330" y="1024"/>
                    <a:pt x="1742" y="703"/>
                  </a:cubicBezTo>
                  <a:cubicBezTo>
                    <a:pt x="1977" y="527"/>
                    <a:pt x="2231" y="445"/>
                    <a:pt x="2504" y="445"/>
                  </a:cubicBezTo>
                  <a:close/>
                  <a:moveTo>
                    <a:pt x="2900" y="1"/>
                  </a:moveTo>
                  <a:cubicBezTo>
                    <a:pt x="1990" y="1"/>
                    <a:pt x="1049" y="424"/>
                    <a:pt x="551" y="1207"/>
                  </a:cubicBezTo>
                  <a:cubicBezTo>
                    <a:pt x="1" y="2124"/>
                    <a:pt x="138" y="3316"/>
                    <a:pt x="963" y="4049"/>
                  </a:cubicBezTo>
                  <a:cubicBezTo>
                    <a:pt x="1413" y="4395"/>
                    <a:pt x="1967" y="4558"/>
                    <a:pt x="2528" y="4558"/>
                  </a:cubicBezTo>
                  <a:cubicBezTo>
                    <a:pt x="2709" y="4558"/>
                    <a:pt x="2892" y="4541"/>
                    <a:pt x="3071" y="4507"/>
                  </a:cubicBezTo>
                  <a:cubicBezTo>
                    <a:pt x="3163" y="4507"/>
                    <a:pt x="3759" y="4278"/>
                    <a:pt x="3438" y="4141"/>
                  </a:cubicBezTo>
                  <a:cubicBezTo>
                    <a:pt x="2751" y="3774"/>
                    <a:pt x="2384" y="2903"/>
                    <a:pt x="2659" y="2170"/>
                  </a:cubicBezTo>
                  <a:cubicBezTo>
                    <a:pt x="2751" y="1849"/>
                    <a:pt x="2980" y="1528"/>
                    <a:pt x="3255" y="1391"/>
                  </a:cubicBezTo>
                  <a:cubicBezTo>
                    <a:pt x="3392" y="1299"/>
                    <a:pt x="3484" y="1253"/>
                    <a:pt x="3621" y="1253"/>
                  </a:cubicBezTo>
                  <a:cubicBezTo>
                    <a:pt x="3759" y="1253"/>
                    <a:pt x="3942" y="1253"/>
                    <a:pt x="4080" y="1345"/>
                  </a:cubicBezTo>
                  <a:cubicBezTo>
                    <a:pt x="4103" y="1351"/>
                    <a:pt x="4135" y="1354"/>
                    <a:pt x="4173" y="1354"/>
                  </a:cubicBezTo>
                  <a:cubicBezTo>
                    <a:pt x="4434" y="1354"/>
                    <a:pt x="4973" y="1218"/>
                    <a:pt x="4813" y="978"/>
                  </a:cubicBezTo>
                  <a:cubicBezTo>
                    <a:pt x="4538" y="566"/>
                    <a:pt x="4126" y="291"/>
                    <a:pt x="3667" y="107"/>
                  </a:cubicBezTo>
                  <a:cubicBezTo>
                    <a:pt x="3421" y="36"/>
                    <a:pt x="3162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0"/>
            <p:cNvSpPr/>
            <p:nvPr/>
          </p:nvSpPr>
          <p:spPr>
            <a:xfrm>
              <a:off x="4370226" y="1234315"/>
              <a:ext cx="87680" cy="71394"/>
            </a:xfrm>
            <a:custGeom>
              <a:avLst/>
              <a:gdLst/>
              <a:ahLst/>
              <a:cxnLst/>
              <a:rect l="l" t="t" r="r" b="b"/>
              <a:pathLst>
                <a:path w="5179" h="4217" extrusionOk="0">
                  <a:moveTo>
                    <a:pt x="2521" y="405"/>
                  </a:moveTo>
                  <a:cubicBezTo>
                    <a:pt x="2796" y="451"/>
                    <a:pt x="3117" y="543"/>
                    <a:pt x="3346" y="726"/>
                  </a:cubicBezTo>
                  <a:cubicBezTo>
                    <a:pt x="3688" y="971"/>
                    <a:pt x="3939" y="1307"/>
                    <a:pt x="4078" y="1685"/>
                  </a:cubicBezTo>
                  <a:lnTo>
                    <a:pt x="4078" y="1685"/>
                  </a:lnTo>
                  <a:cubicBezTo>
                    <a:pt x="3815" y="1577"/>
                    <a:pt x="3525" y="1524"/>
                    <a:pt x="3232" y="1524"/>
                  </a:cubicBezTo>
                  <a:cubicBezTo>
                    <a:pt x="2928" y="1524"/>
                    <a:pt x="2621" y="1581"/>
                    <a:pt x="2337" y="1689"/>
                  </a:cubicBezTo>
                  <a:cubicBezTo>
                    <a:pt x="1741" y="1878"/>
                    <a:pt x="1257" y="2325"/>
                    <a:pt x="1037" y="2876"/>
                  </a:cubicBezTo>
                  <a:lnTo>
                    <a:pt x="1037" y="2876"/>
                  </a:lnTo>
                  <a:cubicBezTo>
                    <a:pt x="940" y="2615"/>
                    <a:pt x="898" y="2335"/>
                    <a:pt x="917" y="2055"/>
                  </a:cubicBezTo>
                  <a:cubicBezTo>
                    <a:pt x="963" y="1414"/>
                    <a:pt x="1283" y="818"/>
                    <a:pt x="1833" y="543"/>
                  </a:cubicBezTo>
                  <a:cubicBezTo>
                    <a:pt x="1840" y="540"/>
                    <a:pt x="1847" y="536"/>
                    <a:pt x="1854" y="531"/>
                  </a:cubicBezTo>
                  <a:lnTo>
                    <a:pt x="1854" y="531"/>
                  </a:lnTo>
                  <a:cubicBezTo>
                    <a:pt x="2074" y="405"/>
                    <a:pt x="2254" y="405"/>
                    <a:pt x="2521" y="405"/>
                  </a:cubicBezTo>
                  <a:close/>
                  <a:moveTo>
                    <a:pt x="2760" y="1"/>
                  </a:moveTo>
                  <a:cubicBezTo>
                    <a:pt x="2328" y="1"/>
                    <a:pt x="1890" y="100"/>
                    <a:pt x="1498" y="277"/>
                  </a:cubicBezTo>
                  <a:lnTo>
                    <a:pt x="1498" y="277"/>
                  </a:lnTo>
                  <a:cubicBezTo>
                    <a:pt x="1433" y="300"/>
                    <a:pt x="1374" y="330"/>
                    <a:pt x="1329" y="360"/>
                  </a:cubicBezTo>
                  <a:cubicBezTo>
                    <a:pt x="1329" y="360"/>
                    <a:pt x="1329" y="360"/>
                    <a:pt x="1329" y="360"/>
                  </a:cubicBezTo>
                  <a:lnTo>
                    <a:pt x="1329" y="360"/>
                  </a:lnTo>
                  <a:cubicBezTo>
                    <a:pt x="1319" y="365"/>
                    <a:pt x="1308" y="371"/>
                    <a:pt x="1298" y="378"/>
                  </a:cubicBezTo>
                  <a:lnTo>
                    <a:pt x="1298" y="378"/>
                  </a:lnTo>
                  <a:cubicBezTo>
                    <a:pt x="671" y="747"/>
                    <a:pt x="182" y="1380"/>
                    <a:pt x="92" y="2101"/>
                  </a:cubicBezTo>
                  <a:cubicBezTo>
                    <a:pt x="0" y="2926"/>
                    <a:pt x="367" y="3705"/>
                    <a:pt x="1008" y="4163"/>
                  </a:cubicBezTo>
                  <a:cubicBezTo>
                    <a:pt x="1066" y="4202"/>
                    <a:pt x="1141" y="4216"/>
                    <a:pt x="1218" y="4216"/>
                  </a:cubicBezTo>
                  <a:cubicBezTo>
                    <a:pt x="1323" y="4216"/>
                    <a:pt x="1433" y="4190"/>
                    <a:pt x="1513" y="4163"/>
                  </a:cubicBezTo>
                  <a:cubicBezTo>
                    <a:pt x="1604" y="4118"/>
                    <a:pt x="1879" y="4026"/>
                    <a:pt x="1833" y="3889"/>
                  </a:cubicBezTo>
                  <a:cubicBezTo>
                    <a:pt x="1604" y="3201"/>
                    <a:pt x="1833" y="2284"/>
                    <a:pt x="2521" y="2009"/>
                  </a:cubicBezTo>
                  <a:cubicBezTo>
                    <a:pt x="2567" y="1964"/>
                    <a:pt x="2658" y="1964"/>
                    <a:pt x="2658" y="1964"/>
                  </a:cubicBezTo>
                  <a:cubicBezTo>
                    <a:pt x="2750" y="1918"/>
                    <a:pt x="2842" y="1918"/>
                    <a:pt x="2933" y="1918"/>
                  </a:cubicBezTo>
                  <a:cubicBezTo>
                    <a:pt x="3071" y="1918"/>
                    <a:pt x="3254" y="1964"/>
                    <a:pt x="3392" y="2055"/>
                  </a:cubicBezTo>
                  <a:cubicBezTo>
                    <a:pt x="3712" y="2193"/>
                    <a:pt x="4033" y="2468"/>
                    <a:pt x="4171" y="2789"/>
                  </a:cubicBezTo>
                  <a:cubicBezTo>
                    <a:pt x="4200" y="2863"/>
                    <a:pt x="4293" y="2894"/>
                    <a:pt x="4406" y="2894"/>
                  </a:cubicBezTo>
                  <a:cubicBezTo>
                    <a:pt x="4641" y="2894"/>
                    <a:pt x="4965" y="2760"/>
                    <a:pt x="4996" y="2605"/>
                  </a:cubicBezTo>
                  <a:cubicBezTo>
                    <a:pt x="5179" y="1689"/>
                    <a:pt x="4766" y="726"/>
                    <a:pt x="3896" y="268"/>
                  </a:cubicBezTo>
                  <a:cubicBezTo>
                    <a:pt x="3549" y="84"/>
                    <a:pt x="3157" y="1"/>
                    <a:pt x="2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0"/>
            <p:cNvSpPr/>
            <p:nvPr/>
          </p:nvSpPr>
          <p:spPr>
            <a:xfrm>
              <a:off x="4573628" y="1231860"/>
              <a:ext cx="82127" cy="76727"/>
            </a:xfrm>
            <a:custGeom>
              <a:avLst/>
              <a:gdLst/>
              <a:ahLst/>
              <a:cxnLst/>
              <a:rect l="l" t="t" r="r" b="b"/>
              <a:pathLst>
                <a:path w="4851" h="4532" extrusionOk="0">
                  <a:moveTo>
                    <a:pt x="2013" y="376"/>
                  </a:moveTo>
                  <a:cubicBezTo>
                    <a:pt x="2160" y="376"/>
                    <a:pt x="2314" y="401"/>
                    <a:pt x="2467" y="459"/>
                  </a:cubicBezTo>
                  <a:cubicBezTo>
                    <a:pt x="2834" y="550"/>
                    <a:pt x="3201" y="825"/>
                    <a:pt x="3476" y="1192"/>
                  </a:cubicBezTo>
                  <a:cubicBezTo>
                    <a:pt x="3980" y="1925"/>
                    <a:pt x="3934" y="2934"/>
                    <a:pt x="3384" y="3621"/>
                  </a:cubicBezTo>
                  <a:cubicBezTo>
                    <a:pt x="3247" y="3804"/>
                    <a:pt x="3017" y="3942"/>
                    <a:pt x="2834" y="4034"/>
                  </a:cubicBezTo>
                  <a:cubicBezTo>
                    <a:pt x="2697" y="4102"/>
                    <a:pt x="2559" y="4125"/>
                    <a:pt x="2427" y="4125"/>
                  </a:cubicBezTo>
                  <a:cubicBezTo>
                    <a:pt x="2416" y="4125"/>
                    <a:pt x="2405" y="4125"/>
                    <a:pt x="2394" y="4125"/>
                  </a:cubicBezTo>
                  <a:lnTo>
                    <a:pt x="2394" y="4125"/>
                  </a:lnTo>
                  <a:cubicBezTo>
                    <a:pt x="3046" y="3624"/>
                    <a:pt x="3328" y="2742"/>
                    <a:pt x="3017" y="1925"/>
                  </a:cubicBezTo>
                  <a:cubicBezTo>
                    <a:pt x="2788" y="1513"/>
                    <a:pt x="2422" y="1146"/>
                    <a:pt x="1963" y="963"/>
                  </a:cubicBezTo>
                  <a:cubicBezTo>
                    <a:pt x="1732" y="867"/>
                    <a:pt x="1493" y="827"/>
                    <a:pt x="1256" y="827"/>
                  </a:cubicBezTo>
                  <a:cubicBezTo>
                    <a:pt x="1183" y="827"/>
                    <a:pt x="1110" y="831"/>
                    <a:pt x="1037" y="838"/>
                  </a:cubicBezTo>
                  <a:lnTo>
                    <a:pt x="1037" y="838"/>
                  </a:lnTo>
                  <a:cubicBezTo>
                    <a:pt x="1135" y="731"/>
                    <a:pt x="1242" y="633"/>
                    <a:pt x="1368" y="555"/>
                  </a:cubicBezTo>
                  <a:lnTo>
                    <a:pt x="1368" y="555"/>
                  </a:lnTo>
                  <a:cubicBezTo>
                    <a:pt x="1402" y="539"/>
                    <a:pt x="1433" y="522"/>
                    <a:pt x="1459" y="505"/>
                  </a:cubicBezTo>
                  <a:lnTo>
                    <a:pt x="1459" y="505"/>
                  </a:lnTo>
                  <a:cubicBezTo>
                    <a:pt x="1459" y="505"/>
                    <a:pt x="1459" y="505"/>
                    <a:pt x="1459" y="505"/>
                  </a:cubicBezTo>
                  <a:cubicBezTo>
                    <a:pt x="1619" y="425"/>
                    <a:pt x="1810" y="376"/>
                    <a:pt x="2013" y="376"/>
                  </a:cubicBezTo>
                  <a:close/>
                  <a:moveTo>
                    <a:pt x="2333" y="0"/>
                  </a:moveTo>
                  <a:cubicBezTo>
                    <a:pt x="1893" y="0"/>
                    <a:pt x="1464" y="103"/>
                    <a:pt x="1067" y="307"/>
                  </a:cubicBezTo>
                  <a:lnTo>
                    <a:pt x="1067" y="307"/>
                  </a:lnTo>
                  <a:cubicBezTo>
                    <a:pt x="1024" y="326"/>
                    <a:pt x="986" y="346"/>
                    <a:pt x="955" y="367"/>
                  </a:cubicBezTo>
                  <a:cubicBezTo>
                    <a:pt x="955" y="367"/>
                    <a:pt x="955" y="367"/>
                    <a:pt x="955" y="367"/>
                  </a:cubicBezTo>
                  <a:lnTo>
                    <a:pt x="955" y="367"/>
                  </a:lnTo>
                  <a:cubicBezTo>
                    <a:pt x="944" y="372"/>
                    <a:pt x="933" y="378"/>
                    <a:pt x="921" y="385"/>
                  </a:cubicBezTo>
                  <a:lnTo>
                    <a:pt x="921" y="385"/>
                  </a:lnTo>
                  <a:cubicBezTo>
                    <a:pt x="571" y="565"/>
                    <a:pt x="306" y="791"/>
                    <a:pt x="84" y="1146"/>
                  </a:cubicBezTo>
                  <a:cubicBezTo>
                    <a:pt x="1" y="1250"/>
                    <a:pt x="79" y="1279"/>
                    <a:pt x="197" y="1279"/>
                  </a:cubicBezTo>
                  <a:cubicBezTo>
                    <a:pt x="338" y="1279"/>
                    <a:pt x="538" y="1238"/>
                    <a:pt x="588" y="1238"/>
                  </a:cubicBezTo>
                  <a:cubicBezTo>
                    <a:pt x="634" y="1215"/>
                    <a:pt x="703" y="1204"/>
                    <a:pt x="772" y="1204"/>
                  </a:cubicBezTo>
                  <a:cubicBezTo>
                    <a:pt x="840" y="1204"/>
                    <a:pt x="909" y="1215"/>
                    <a:pt x="955" y="1238"/>
                  </a:cubicBezTo>
                  <a:cubicBezTo>
                    <a:pt x="1138" y="1238"/>
                    <a:pt x="1322" y="1330"/>
                    <a:pt x="1459" y="1421"/>
                  </a:cubicBezTo>
                  <a:cubicBezTo>
                    <a:pt x="1826" y="1605"/>
                    <a:pt x="2101" y="1925"/>
                    <a:pt x="2238" y="2338"/>
                  </a:cubicBezTo>
                  <a:cubicBezTo>
                    <a:pt x="2467" y="2979"/>
                    <a:pt x="2192" y="3896"/>
                    <a:pt x="1551" y="4217"/>
                  </a:cubicBezTo>
                  <a:cubicBezTo>
                    <a:pt x="1367" y="4308"/>
                    <a:pt x="1276" y="4446"/>
                    <a:pt x="1505" y="4492"/>
                  </a:cubicBezTo>
                  <a:cubicBezTo>
                    <a:pt x="1655" y="4519"/>
                    <a:pt x="1808" y="4532"/>
                    <a:pt x="1961" y="4532"/>
                  </a:cubicBezTo>
                  <a:cubicBezTo>
                    <a:pt x="3125" y="4532"/>
                    <a:pt x="4338" y="3787"/>
                    <a:pt x="4621" y="2613"/>
                  </a:cubicBezTo>
                  <a:cubicBezTo>
                    <a:pt x="4851" y="1513"/>
                    <a:pt x="4163" y="367"/>
                    <a:pt x="3063" y="92"/>
                  </a:cubicBezTo>
                  <a:cubicBezTo>
                    <a:pt x="2819" y="31"/>
                    <a:pt x="2574" y="0"/>
                    <a:pt x="2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0"/>
            <p:cNvSpPr/>
            <p:nvPr/>
          </p:nvSpPr>
          <p:spPr>
            <a:xfrm>
              <a:off x="4767466" y="1224242"/>
              <a:ext cx="90017" cy="78250"/>
            </a:xfrm>
            <a:custGeom>
              <a:avLst/>
              <a:gdLst/>
              <a:ahLst/>
              <a:cxnLst/>
              <a:rect l="l" t="t" r="r" b="b"/>
              <a:pathLst>
                <a:path w="5317" h="4622" extrusionOk="0">
                  <a:moveTo>
                    <a:pt x="4294" y="1515"/>
                  </a:moveTo>
                  <a:lnTo>
                    <a:pt x="4294" y="1515"/>
                  </a:lnTo>
                  <a:cubicBezTo>
                    <a:pt x="4515" y="2103"/>
                    <a:pt x="4456" y="2784"/>
                    <a:pt x="4033" y="3292"/>
                  </a:cubicBezTo>
                  <a:cubicBezTo>
                    <a:pt x="3707" y="3743"/>
                    <a:pt x="3244" y="3961"/>
                    <a:pt x="2772" y="3961"/>
                  </a:cubicBezTo>
                  <a:cubicBezTo>
                    <a:pt x="2380" y="3961"/>
                    <a:pt x="1982" y="3812"/>
                    <a:pt x="1650" y="3521"/>
                  </a:cubicBezTo>
                  <a:cubicBezTo>
                    <a:pt x="1402" y="3314"/>
                    <a:pt x="1229" y="3061"/>
                    <a:pt x="1121" y="2783"/>
                  </a:cubicBezTo>
                  <a:lnTo>
                    <a:pt x="1121" y="2783"/>
                  </a:lnTo>
                  <a:cubicBezTo>
                    <a:pt x="1434" y="2933"/>
                    <a:pt x="1781" y="3011"/>
                    <a:pt x="2128" y="3011"/>
                  </a:cubicBezTo>
                  <a:cubicBezTo>
                    <a:pt x="2386" y="3011"/>
                    <a:pt x="2643" y="2968"/>
                    <a:pt x="2887" y="2879"/>
                  </a:cubicBezTo>
                  <a:cubicBezTo>
                    <a:pt x="3558" y="2656"/>
                    <a:pt x="4076" y="2142"/>
                    <a:pt x="4294" y="1515"/>
                  </a:cubicBezTo>
                  <a:close/>
                  <a:moveTo>
                    <a:pt x="3955" y="1"/>
                  </a:moveTo>
                  <a:cubicBezTo>
                    <a:pt x="3885" y="1"/>
                    <a:pt x="3816" y="15"/>
                    <a:pt x="3754" y="42"/>
                  </a:cubicBezTo>
                  <a:lnTo>
                    <a:pt x="3754" y="42"/>
                  </a:lnTo>
                  <a:cubicBezTo>
                    <a:pt x="3558" y="109"/>
                    <a:pt x="3395" y="260"/>
                    <a:pt x="3437" y="450"/>
                  </a:cubicBezTo>
                  <a:cubicBezTo>
                    <a:pt x="3712" y="1138"/>
                    <a:pt x="3437" y="2009"/>
                    <a:pt x="2704" y="2330"/>
                  </a:cubicBezTo>
                  <a:cubicBezTo>
                    <a:pt x="2580" y="2371"/>
                    <a:pt x="2448" y="2393"/>
                    <a:pt x="2310" y="2393"/>
                  </a:cubicBezTo>
                  <a:cubicBezTo>
                    <a:pt x="2141" y="2393"/>
                    <a:pt x="1964" y="2359"/>
                    <a:pt x="1787" y="2284"/>
                  </a:cubicBezTo>
                  <a:cubicBezTo>
                    <a:pt x="1467" y="2146"/>
                    <a:pt x="1146" y="1917"/>
                    <a:pt x="1008" y="1596"/>
                  </a:cubicBezTo>
                  <a:cubicBezTo>
                    <a:pt x="952" y="1446"/>
                    <a:pt x="811" y="1381"/>
                    <a:pt x="658" y="1381"/>
                  </a:cubicBezTo>
                  <a:cubicBezTo>
                    <a:pt x="438" y="1381"/>
                    <a:pt x="192" y="1517"/>
                    <a:pt x="138" y="1734"/>
                  </a:cubicBezTo>
                  <a:cubicBezTo>
                    <a:pt x="0" y="2513"/>
                    <a:pt x="229" y="3292"/>
                    <a:pt x="779" y="3842"/>
                  </a:cubicBezTo>
                  <a:cubicBezTo>
                    <a:pt x="1283" y="4346"/>
                    <a:pt x="1925" y="4575"/>
                    <a:pt x="2612" y="4621"/>
                  </a:cubicBezTo>
                  <a:cubicBezTo>
                    <a:pt x="3987" y="4621"/>
                    <a:pt x="5271" y="3521"/>
                    <a:pt x="5316" y="2100"/>
                  </a:cubicBezTo>
                  <a:cubicBezTo>
                    <a:pt x="5316" y="1290"/>
                    <a:pt x="4918" y="568"/>
                    <a:pt x="4252" y="108"/>
                  </a:cubicBezTo>
                  <a:lnTo>
                    <a:pt x="4252" y="108"/>
                  </a:lnTo>
                  <a:cubicBezTo>
                    <a:pt x="4199" y="48"/>
                    <a:pt x="4119" y="15"/>
                    <a:pt x="4029" y="6"/>
                  </a:cubicBezTo>
                  <a:lnTo>
                    <a:pt x="4029" y="6"/>
                  </a:lnTo>
                  <a:cubicBezTo>
                    <a:pt x="4004" y="3"/>
                    <a:pt x="3979" y="1"/>
                    <a:pt x="3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0"/>
            <p:cNvSpPr/>
            <p:nvPr/>
          </p:nvSpPr>
          <p:spPr>
            <a:xfrm>
              <a:off x="4969175" y="1228965"/>
              <a:ext cx="85547" cy="79808"/>
            </a:xfrm>
            <a:custGeom>
              <a:avLst/>
              <a:gdLst/>
              <a:ahLst/>
              <a:cxnLst/>
              <a:rect l="l" t="t" r="r" b="b"/>
              <a:pathLst>
                <a:path w="5053" h="4714" extrusionOk="0">
                  <a:moveTo>
                    <a:pt x="2708" y="572"/>
                  </a:moveTo>
                  <a:cubicBezTo>
                    <a:pt x="2837" y="572"/>
                    <a:pt x="2968" y="589"/>
                    <a:pt x="3101" y="625"/>
                  </a:cubicBezTo>
                  <a:lnTo>
                    <a:pt x="3101" y="625"/>
                  </a:lnTo>
                  <a:cubicBezTo>
                    <a:pt x="3106" y="627"/>
                    <a:pt x="3112" y="628"/>
                    <a:pt x="3117" y="630"/>
                  </a:cubicBezTo>
                  <a:cubicBezTo>
                    <a:pt x="3117" y="630"/>
                    <a:pt x="3117" y="630"/>
                    <a:pt x="3117" y="630"/>
                  </a:cubicBezTo>
                  <a:lnTo>
                    <a:pt x="3117" y="630"/>
                  </a:lnTo>
                  <a:cubicBezTo>
                    <a:pt x="3132" y="636"/>
                    <a:pt x="3148" y="641"/>
                    <a:pt x="3163" y="646"/>
                  </a:cubicBezTo>
                  <a:lnTo>
                    <a:pt x="3163" y="646"/>
                  </a:lnTo>
                  <a:cubicBezTo>
                    <a:pt x="3322" y="703"/>
                    <a:pt x="3467" y="782"/>
                    <a:pt x="3602" y="876"/>
                  </a:cubicBezTo>
                  <a:lnTo>
                    <a:pt x="3602" y="876"/>
                  </a:lnTo>
                  <a:cubicBezTo>
                    <a:pt x="2950" y="1009"/>
                    <a:pt x="2337" y="1424"/>
                    <a:pt x="2017" y="2005"/>
                  </a:cubicBezTo>
                  <a:cubicBezTo>
                    <a:pt x="1669" y="2669"/>
                    <a:pt x="1758" y="3421"/>
                    <a:pt x="2163" y="3989"/>
                  </a:cubicBezTo>
                  <a:lnTo>
                    <a:pt x="2163" y="3989"/>
                  </a:lnTo>
                  <a:cubicBezTo>
                    <a:pt x="1494" y="3665"/>
                    <a:pt x="1050" y="2881"/>
                    <a:pt x="1147" y="2142"/>
                  </a:cubicBezTo>
                  <a:cubicBezTo>
                    <a:pt x="1225" y="1239"/>
                    <a:pt x="1909" y="572"/>
                    <a:pt x="2708" y="572"/>
                  </a:cubicBezTo>
                  <a:close/>
                  <a:moveTo>
                    <a:pt x="2821" y="1"/>
                  </a:moveTo>
                  <a:cubicBezTo>
                    <a:pt x="1923" y="1"/>
                    <a:pt x="1056" y="459"/>
                    <a:pt x="597" y="1271"/>
                  </a:cubicBezTo>
                  <a:cubicBezTo>
                    <a:pt x="1" y="2234"/>
                    <a:pt x="276" y="3471"/>
                    <a:pt x="1101" y="4159"/>
                  </a:cubicBezTo>
                  <a:cubicBezTo>
                    <a:pt x="1553" y="4542"/>
                    <a:pt x="2138" y="4713"/>
                    <a:pt x="2715" y="4713"/>
                  </a:cubicBezTo>
                  <a:cubicBezTo>
                    <a:pt x="2897" y="4713"/>
                    <a:pt x="3079" y="4696"/>
                    <a:pt x="3255" y="4663"/>
                  </a:cubicBezTo>
                  <a:cubicBezTo>
                    <a:pt x="3438" y="4617"/>
                    <a:pt x="3805" y="4296"/>
                    <a:pt x="3530" y="4159"/>
                  </a:cubicBezTo>
                  <a:cubicBezTo>
                    <a:pt x="2797" y="3792"/>
                    <a:pt x="2430" y="2967"/>
                    <a:pt x="2751" y="2234"/>
                  </a:cubicBezTo>
                  <a:cubicBezTo>
                    <a:pt x="2933" y="1723"/>
                    <a:pt x="3377" y="1386"/>
                    <a:pt x="3875" y="1386"/>
                  </a:cubicBezTo>
                  <a:cubicBezTo>
                    <a:pt x="4002" y="1386"/>
                    <a:pt x="4133" y="1408"/>
                    <a:pt x="4263" y="1455"/>
                  </a:cubicBezTo>
                  <a:cubicBezTo>
                    <a:pt x="4291" y="1469"/>
                    <a:pt x="4330" y="1475"/>
                    <a:pt x="4375" y="1475"/>
                  </a:cubicBezTo>
                  <a:cubicBezTo>
                    <a:pt x="4622" y="1475"/>
                    <a:pt x="5053" y="1275"/>
                    <a:pt x="4859" y="1042"/>
                  </a:cubicBezTo>
                  <a:cubicBezTo>
                    <a:pt x="4587" y="589"/>
                    <a:pt x="4135" y="270"/>
                    <a:pt x="3637" y="130"/>
                  </a:cubicBezTo>
                  <a:lnTo>
                    <a:pt x="3637" y="130"/>
                  </a:lnTo>
                  <a:cubicBezTo>
                    <a:pt x="3632" y="128"/>
                    <a:pt x="3627" y="127"/>
                    <a:pt x="3621" y="126"/>
                  </a:cubicBezTo>
                  <a:lnTo>
                    <a:pt x="3621" y="126"/>
                  </a:lnTo>
                  <a:cubicBezTo>
                    <a:pt x="3621" y="126"/>
                    <a:pt x="3621" y="126"/>
                    <a:pt x="3621" y="126"/>
                  </a:cubicBezTo>
                  <a:cubicBezTo>
                    <a:pt x="3587" y="108"/>
                    <a:pt x="3548" y="97"/>
                    <a:pt x="3509" y="92"/>
                  </a:cubicBezTo>
                  <a:lnTo>
                    <a:pt x="3509" y="92"/>
                  </a:lnTo>
                  <a:cubicBezTo>
                    <a:pt x="3281" y="31"/>
                    <a:pt x="3050" y="1"/>
                    <a:pt x="2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0"/>
            <p:cNvSpPr/>
            <p:nvPr/>
          </p:nvSpPr>
          <p:spPr>
            <a:xfrm>
              <a:off x="5169361" y="1233316"/>
              <a:ext cx="87680" cy="72748"/>
            </a:xfrm>
            <a:custGeom>
              <a:avLst/>
              <a:gdLst/>
              <a:ahLst/>
              <a:cxnLst/>
              <a:rect l="l" t="t" r="r" b="b"/>
              <a:pathLst>
                <a:path w="5179" h="4297" extrusionOk="0">
                  <a:moveTo>
                    <a:pt x="2408" y="498"/>
                  </a:moveTo>
                  <a:cubicBezTo>
                    <a:pt x="2457" y="498"/>
                    <a:pt x="2510" y="502"/>
                    <a:pt x="2566" y="510"/>
                  </a:cubicBezTo>
                  <a:cubicBezTo>
                    <a:pt x="2841" y="510"/>
                    <a:pt x="3116" y="648"/>
                    <a:pt x="3391" y="785"/>
                  </a:cubicBezTo>
                  <a:cubicBezTo>
                    <a:pt x="3733" y="1029"/>
                    <a:pt x="3971" y="1364"/>
                    <a:pt x="4104" y="1734"/>
                  </a:cubicBezTo>
                  <a:lnTo>
                    <a:pt x="4104" y="1734"/>
                  </a:lnTo>
                  <a:cubicBezTo>
                    <a:pt x="3819" y="1608"/>
                    <a:pt x="3504" y="1547"/>
                    <a:pt x="3189" y="1547"/>
                  </a:cubicBezTo>
                  <a:cubicBezTo>
                    <a:pt x="2898" y="1547"/>
                    <a:pt x="2607" y="1599"/>
                    <a:pt x="2337" y="1702"/>
                  </a:cubicBezTo>
                  <a:cubicBezTo>
                    <a:pt x="1738" y="1920"/>
                    <a:pt x="1267" y="2381"/>
                    <a:pt x="1053" y="2941"/>
                  </a:cubicBezTo>
                  <a:lnTo>
                    <a:pt x="1053" y="2941"/>
                  </a:lnTo>
                  <a:cubicBezTo>
                    <a:pt x="754" y="2111"/>
                    <a:pt x="1011" y="1105"/>
                    <a:pt x="1869" y="653"/>
                  </a:cubicBezTo>
                  <a:lnTo>
                    <a:pt x="1869" y="653"/>
                  </a:lnTo>
                  <a:cubicBezTo>
                    <a:pt x="2056" y="561"/>
                    <a:pt x="2206" y="498"/>
                    <a:pt x="2408" y="498"/>
                  </a:cubicBezTo>
                  <a:close/>
                  <a:moveTo>
                    <a:pt x="2733" y="0"/>
                  </a:moveTo>
                  <a:cubicBezTo>
                    <a:pt x="2281" y="0"/>
                    <a:pt x="1821" y="115"/>
                    <a:pt x="1421" y="327"/>
                  </a:cubicBezTo>
                  <a:cubicBezTo>
                    <a:pt x="1411" y="332"/>
                    <a:pt x="1400" y="337"/>
                    <a:pt x="1388" y="344"/>
                  </a:cubicBezTo>
                  <a:lnTo>
                    <a:pt x="1388" y="344"/>
                  </a:lnTo>
                  <a:cubicBezTo>
                    <a:pt x="1368" y="354"/>
                    <a:pt x="1348" y="363"/>
                    <a:pt x="1329" y="373"/>
                  </a:cubicBezTo>
                  <a:cubicBezTo>
                    <a:pt x="687" y="739"/>
                    <a:pt x="183" y="1427"/>
                    <a:pt x="92" y="2206"/>
                  </a:cubicBezTo>
                  <a:cubicBezTo>
                    <a:pt x="0" y="3031"/>
                    <a:pt x="412" y="3810"/>
                    <a:pt x="1100" y="4268"/>
                  </a:cubicBezTo>
                  <a:cubicBezTo>
                    <a:pt x="1138" y="4287"/>
                    <a:pt x="1196" y="4297"/>
                    <a:pt x="1264" y="4297"/>
                  </a:cubicBezTo>
                  <a:cubicBezTo>
                    <a:pt x="1519" y="4297"/>
                    <a:pt x="1906" y="4165"/>
                    <a:pt x="1833" y="3948"/>
                  </a:cubicBezTo>
                  <a:cubicBezTo>
                    <a:pt x="1650" y="3260"/>
                    <a:pt x="1879" y="2389"/>
                    <a:pt x="2566" y="2068"/>
                  </a:cubicBezTo>
                  <a:cubicBezTo>
                    <a:pt x="2704" y="2023"/>
                    <a:pt x="2796" y="2023"/>
                    <a:pt x="2933" y="2023"/>
                  </a:cubicBezTo>
                  <a:cubicBezTo>
                    <a:pt x="3116" y="2023"/>
                    <a:pt x="3254" y="2068"/>
                    <a:pt x="3391" y="2114"/>
                  </a:cubicBezTo>
                  <a:cubicBezTo>
                    <a:pt x="3758" y="2252"/>
                    <a:pt x="4033" y="2527"/>
                    <a:pt x="4216" y="2848"/>
                  </a:cubicBezTo>
                  <a:cubicBezTo>
                    <a:pt x="4248" y="2943"/>
                    <a:pt x="4353" y="2984"/>
                    <a:pt x="4477" y="2984"/>
                  </a:cubicBezTo>
                  <a:cubicBezTo>
                    <a:pt x="4709" y="2984"/>
                    <a:pt x="5011" y="2843"/>
                    <a:pt x="5041" y="2664"/>
                  </a:cubicBezTo>
                  <a:cubicBezTo>
                    <a:pt x="5179" y="1748"/>
                    <a:pt x="4766" y="831"/>
                    <a:pt x="3941" y="327"/>
                  </a:cubicBezTo>
                  <a:cubicBezTo>
                    <a:pt x="3584" y="104"/>
                    <a:pt x="3162" y="0"/>
                    <a:pt x="2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0"/>
            <p:cNvSpPr/>
            <p:nvPr/>
          </p:nvSpPr>
          <p:spPr>
            <a:xfrm>
              <a:off x="5372628" y="1232030"/>
              <a:ext cx="83042" cy="75846"/>
            </a:xfrm>
            <a:custGeom>
              <a:avLst/>
              <a:gdLst/>
              <a:ahLst/>
              <a:cxnLst/>
              <a:rect l="l" t="t" r="r" b="b"/>
              <a:pathLst>
                <a:path w="4905" h="4480" extrusionOk="0">
                  <a:moveTo>
                    <a:pt x="2031" y="343"/>
                  </a:moveTo>
                  <a:cubicBezTo>
                    <a:pt x="2164" y="343"/>
                    <a:pt x="2297" y="365"/>
                    <a:pt x="2429" y="403"/>
                  </a:cubicBezTo>
                  <a:cubicBezTo>
                    <a:pt x="2842" y="540"/>
                    <a:pt x="3254" y="815"/>
                    <a:pt x="3484" y="1136"/>
                  </a:cubicBezTo>
                  <a:cubicBezTo>
                    <a:pt x="3988" y="1870"/>
                    <a:pt x="3988" y="2878"/>
                    <a:pt x="3438" y="3565"/>
                  </a:cubicBezTo>
                  <a:cubicBezTo>
                    <a:pt x="3171" y="3908"/>
                    <a:pt x="2810" y="4124"/>
                    <a:pt x="2406" y="4135"/>
                  </a:cubicBezTo>
                  <a:lnTo>
                    <a:pt x="2406" y="4135"/>
                  </a:lnTo>
                  <a:cubicBezTo>
                    <a:pt x="3057" y="3638"/>
                    <a:pt x="3380" y="2743"/>
                    <a:pt x="3025" y="1915"/>
                  </a:cubicBezTo>
                  <a:cubicBezTo>
                    <a:pt x="2842" y="1503"/>
                    <a:pt x="2475" y="1136"/>
                    <a:pt x="2017" y="953"/>
                  </a:cubicBezTo>
                  <a:cubicBezTo>
                    <a:pt x="1776" y="873"/>
                    <a:pt x="1526" y="836"/>
                    <a:pt x="1275" y="836"/>
                  </a:cubicBezTo>
                  <a:cubicBezTo>
                    <a:pt x="1194" y="836"/>
                    <a:pt x="1114" y="840"/>
                    <a:pt x="1033" y="847"/>
                  </a:cubicBezTo>
                  <a:lnTo>
                    <a:pt x="1033" y="847"/>
                  </a:lnTo>
                  <a:cubicBezTo>
                    <a:pt x="1166" y="693"/>
                    <a:pt x="1305" y="560"/>
                    <a:pt x="1467" y="495"/>
                  </a:cubicBezTo>
                  <a:cubicBezTo>
                    <a:pt x="1477" y="490"/>
                    <a:pt x="1488" y="483"/>
                    <a:pt x="1500" y="477"/>
                  </a:cubicBezTo>
                  <a:lnTo>
                    <a:pt x="1500" y="477"/>
                  </a:lnTo>
                  <a:cubicBezTo>
                    <a:pt x="1677" y="382"/>
                    <a:pt x="1854" y="343"/>
                    <a:pt x="2031" y="343"/>
                  </a:cubicBezTo>
                  <a:close/>
                  <a:moveTo>
                    <a:pt x="2467" y="0"/>
                  </a:moveTo>
                  <a:cubicBezTo>
                    <a:pt x="2046" y="0"/>
                    <a:pt x="1617" y="95"/>
                    <a:pt x="1226" y="258"/>
                  </a:cubicBezTo>
                  <a:lnTo>
                    <a:pt x="1226" y="258"/>
                  </a:lnTo>
                  <a:cubicBezTo>
                    <a:pt x="1143" y="282"/>
                    <a:pt x="1065" y="320"/>
                    <a:pt x="1009" y="357"/>
                  </a:cubicBezTo>
                  <a:cubicBezTo>
                    <a:pt x="596" y="540"/>
                    <a:pt x="321" y="815"/>
                    <a:pt x="46" y="1182"/>
                  </a:cubicBezTo>
                  <a:cubicBezTo>
                    <a:pt x="0" y="1274"/>
                    <a:pt x="184" y="1274"/>
                    <a:pt x="230" y="1274"/>
                  </a:cubicBezTo>
                  <a:cubicBezTo>
                    <a:pt x="367" y="1274"/>
                    <a:pt x="505" y="1228"/>
                    <a:pt x="642" y="1228"/>
                  </a:cubicBezTo>
                  <a:cubicBezTo>
                    <a:pt x="688" y="1182"/>
                    <a:pt x="871" y="1182"/>
                    <a:pt x="1009" y="1182"/>
                  </a:cubicBezTo>
                  <a:cubicBezTo>
                    <a:pt x="1192" y="1228"/>
                    <a:pt x="1330" y="1274"/>
                    <a:pt x="1513" y="1365"/>
                  </a:cubicBezTo>
                  <a:cubicBezTo>
                    <a:pt x="1879" y="1595"/>
                    <a:pt x="2109" y="1915"/>
                    <a:pt x="2246" y="2328"/>
                  </a:cubicBezTo>
                  <a:cubicBezTo>
                    <a:pt x="2475" y="2969"/>
                    <a:pt x="2246" y="3886"/>
                    <a:pt x="1559" y="4207"/>
                  </a:cubicBezTo>
                  <a:cubicBezTo>
                    <a:pt x="1513" y="4253"/>
                    <a:pt x="1284" y="4390"/>
                    <a:pt x="1467" y="4436"/>
                  </a:cubicBezTo>
                  <a:cubicBezTo>
                    <a:pt x="1631" y="4465"/>
                    <a:pt x="1799" y="4480"/>
                    <a:pt x="1968" y="4480"/>
                  </a:cubicBezTo>
                  <a:cubicBezTo>
                    <a:pt x="3127" y="4480"/>
                    <a:pt x="4349" y="3808"/>
                    <a:pt x="4629" y="2649"/>
                  </a:cubicBezTo>
                  <a:cubicBezTo>
                    <a:pt x="4904" y="1503"/>
                    <a:pt x="4217" y="403"/>
                    <a:pt x="3117" y="82"/>
                  </a:cubicBezTo>
                  <a:cubicBezTo>
                    <a:pt x="2907" y="26"/>
                    <a:pt x="2688" y="0"/>
                    <a:pt x="2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0"/>
            <p:cNvSpPr/>
            <p:nvPr/>
          </p:nvSpPr>
          <p:spPr>
            <a:xfrm>
              <a:off x="5567363" y="1226307"/>
              <a:ext cx="90017" cy="73849"/>
            </a:xfrm>
            <a:custGeom>
              <a:avLst/>
              <a:gdLst/>
              <a:ahLst/>
              <a:cxnLst/>
              <a:rect l="l" t="t" r="r" b="b"/>
              <a:pathLst>
                <a:path w="5317" h="4362" extrusionOk="0">
                  <a:moveTo>
                    <a:pt x="4266" y="1376"/>
                  </a:moveTo>
                  <a:cubicBezTo>
                    <a:pt x="4497" y="1980"/>
                    <a:pt x="4450" y="2679"/>
                    <a:pt x="4034" y="3262"/>
                  </a:cubicBezTo>
                  <a:cubicBezTo>
                    <a:pt x="3896" y="3445"/>
                    <a:pt x="3713" y="3628"/>
                    <a:pt x="3530" y="3766"/>
                  </a:cubicBezTo>
                  <a:cubicBezTo>
                    <a:pt x="3346" y="3903"/>
                    <a:pt x="3163" y="3949"/>
                    <a:pt x="3026" y="3949"/>
                  </a:cubicBezTo>
                  <a:cubicBezTo>
                    <a:pt x="2982" y="3953"/>
                    <a:pt x="2939" y="3955"/>
                    <a:pt x="2896" y="3955"/>
                  </a:cubicBezTo>
                  <a:cubicBezTo>
                    <a:pt x="2436" y="3955"/>
                    <a:pt x="1986" y="3738"/>
                    <a:pt x="1651" y="3445"/>
                  </a:cubicBezTo>
                  <a:cubicBezTo>
                    <a:pt x="1379" y="3219"/>
                    <a:pt x="1186" y="2926"/>
                    <a:pt x="1076" y="2599"/>
                  </a:cubicBezTo>
                  <a:lnTo>
                    <a:pt x="1076" y="2599"/>
                  </a:lnTo>
                  <a:cubicBezTo>
                    <a:pt x="1365" y="2724"/>
                    <a:pt x="1686" y="2783"/>
                    <a:pt x="2009" y="2783"/>
                  </a:cubicBezTo>
                  <a:cubicBezTo>
                    <a:pt x="2323" y="2783"/>
                    <a:pt x="2640" y="2727"/>
                    <a:pt x="2934" y="2620"/>
                  </a:cubicBezTo>
                  <a:cubicBezTo>
                    <a:pt x="3532" y="2402"/>
                    <a:pt x="4033" y="1943"/>
                    <a:pt x="4266" y="1376"/>
                  </a:cubicBezTo>
                  <a:close/>
                  <a:moveTo>
                    <a:pt x="4036" y="1"/>
                  </a:moveTo>
                  <a:cubicBezTo>
                    <a:pt x="3918" y="1"/>
                    <a:pt x="3792" y="27"/>
                    <a:pt x="3713" y="54"/>
                  </a:cubicBezTo>
                  <a:cubicBezTo>
                    <a:pt x="3705" y="61"/>
                    <a:pt x="3688" y="73"/>
                    <a:pt x="3666" y="88"/>
                  </a:cubicBezTo>
                  <a:lnTo>
                    <a:pt x="3666" y="88"/>
                  </a:lnTo>
                  <a:cubicBezTo>
                    <a:pt x="3522" y="146"/>
                    <a:pt x="3417" y="228"/>
                    <a:pt x="3433" y="311"/>
                  </a:cubicBezTo>
                  <a:lnTo>
                    <a:pt x="3433" y="311"/>
                  </a:lnTo>
                  <a:cubicBezTo>
                    <a:pt x="3433" y="321"/>
                    <a:pt x="3436" y="331"/>
                    <a:pt x="3442" y="341"/>
                  </a:cubicBezTo>
                  <a:lnTo>
                    <a:pt x="3442" y="341"/>
                  </a:lnTo>
                  <a:cubicBezTo>
                    <a:pt x="3664" y="1028"/>
                    <a:pt x="3434" y="1980"/>
                    <a:pt x="2705" y="2299"/>
                  </a:cubicBezTo>
                  <a:cubicBezTo>
                    <a:pt x="2567" y="2345"/>
                    <a:pt x="2521" y="2391"/>
                    <a:pt x="2338" y="2391"/>
                  </a:cubicBezTo>
                  <a:cubicBezTo>
                    <a:pt x="2155" y="2391"/>
                    <a:pt x="1971" y="2345"/>
                    <a:pt x="1834" y="2253"/>
                  </a:cubicBezTo>
                  <a:cubicBezTo>
                    <a:pt x="1467" y="2116"/>
                    <a:pt x="1147" y="1841"/>
                    <a:pt x="1009" y="1474"/>
                  </a:cubicBezTo>
                  <a:cubicBezTo>
                    <a:pt x="979" y="1400"/>
                    <a:pt x="882" y="1369"/>
                    <a:pt x="762" y="1369"/>
                  </a:cubicBezTo>
                  <a:cubicBezTo>
                    <a:pt x="514" y="1369"/>
                    <a:pt x="169" y="1503"/>
                    <a:pt x="138" y="1658"/>
                  </a:cubicBezTo>
                  <a:cubicBezTo>
                    <a:pt x="1" y="2391"/>
                    <a:pt x="230" y="3170"/>
                    <a:pt x="780" y="3720"/>
                  </a:cubicBezTo>
                  <a:cubicBezTo>
                    <a:pt x="1238" y="4132"/>
                    <a:pt x="1880" y="4362"/>
                    <a:pt x="2476" y="4362"/>
                  </a:cubicBezTo>
                  <a:cubicBezTo>
                    <a:pt x="3851" y="4362"/>
                    <a:pt x="5225" y="3399"/>
                    <a:pt x="5271" y="1978"/>
                  </a:cubicBezTo>
                  <a:cubicBezTo>
                    <a:pt x="5316" y="1212"/>
                    <a:pt x="4918" y="490"/>
                    <a:pt x="4294" y="74"/>
                  </a:cubicBezTo>
                  <a:lnTo>
                    <a:pt x="4294" y="74"/>
                  </a:lnTo>
                  <a:cubicBezTo>
                    <a:pt x="4263" y="35"/>
                    <a:pt x="4203" y="14"/>
                    <a:pt x="4129" y="7"/>
                  </a:cubicBezTo>
                  <a:lnTo>
                    <a:pt x="4129" y="7"/>
                  </a:lnTo>
                  <a:cubicBezTo>
                    <a:pt x="4099" y="3"/>
                    <a:pt x="4068" y="1"/>
                    <a:pt x="4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0"/>
            <p:cNvSpPr/>
            <p:nvPr/>
          </p:nvSpPr>
          <p:spPr>
            <a:xfrm>
              <a:off x="5769868" y="1230049"/>
              <a:ext cx="83042" cy="77844"/>
            </a:xfrm>
            <a:custGeom>
              <a:avLst/>
              <a:gdLst/>
              <a:ahLst/>
              <a:cxnLst/>
              <a:rect l="l" t="t" r="r" b="b"/>
              <a:pathLst>
                <a:path w="4905" h="4598" extrusionOk="0">
                  <a:moveTo>
                    <a:pt x="2555" y="452"/>
                  </a:moveTo>
                  <a:cubicBezTo>
                    <a:pt x="2692" y="452"/>
                    <a:pt x="2834" y="474"/>
                    <a:pt x="2979" y="520"/>
                  </a:cubicBezTo>
                  <a:cubicBezTo>
                    <a:pt x="3220" y="592"/>
                    <a:pt x="3423" y="702"/>
                    <a:pt x="3601" y="843"/>
                  </a:cubicBezTo>
                  <a:lnTo>
                    <a:pt x="3601" y="843"/>
                  </a:lnTo>
                  <a:cubicBezTo>
                    <a:pt x="2923" y="963"/>
                    <a:pt x="2291" y="1360"/>
                    <a:pt x="1971" y="1941"/>
                  </a:cubicBezTo>
                  <a:cubicBezTo>
                    <a:pt x="1618" y="2616"/>
                    <a:pt x="1692" y="3381"/>
                    <a:pt x="2100" y="3936"/>
                  </a:cubicBezTo>
                  <a:lnTo>
                    <a:pt x="2100" y="3936"/>
                  </a:lnTo>
                  <a:cubicBezTo>
                    <a:pt x="1448" y="3596"/>
                    <a:pt x="993" y="2847"/>
                    <a:pt x="1055" y="2078"/>
                  </a:cubicBezTo>
                  <a:cubicBezTo>
                    <a:pt x="1094" y="1215"/>
                    <a:pt x="1738" y="452"/>
                    <a:pt x="2555" y="452"/>
                  </a:cubicBezTo>
                  <a:close/>
                  <a:moveTo>
                    <a:pt x="2854" y="0"/>
                  </a:moveTo>
                  <a:cubicBezTo>
                    <a:pt x="1958" y="0"/>
                    <a:pt x="1048" y="416"/>
                    <a:pt x="550" y="1162"/>
                  </a:cubicBezTo>
                  <a:cubicBezTo>
                    <a:pt x="0" y="2078"/>
                    <a:pt x="138" y="3316"/>
                    <a:pt x="963" y="4049"/>
                  </a:cubicBezTo>
                  <a:cubicBezTo>
                    <a:pt x="1429" y="4407"/>
                    <a:pt x="2007" y="4598"/>
                    <a:pt x="2588" y="4598"/>
                  </a:cubicBezTo>
                  <a:cubicBezTo>
                    <a:pt x="2750" y="4598"/>
                    <a:pt x="2911" y="4583"/>
                    <a:pt x="3071" y="4553"/>
                  </a:cubicBezTo>
                  <a:cubicBezTo>
                    <a:pt x="3163" y="4507"/>
                    <a:pt x="3758" y="4278"/>
                    <a:pt x="3438" y="4141"/>
                  </a:cubicBezTo>
                  <a:cubicBezTo>
                    <a:pt x="2750" y="3774"/>
                    <a:pt x="2384" y="2903"/>
                    <a:pt x="2659" y="2170"/>
                  </a:cubicBezTo>
                  <a:cubicBezTo>
                    <a:pt x="2844" y="1650"/>
                    <a:pt x="3240" y="1281"/>
                    <a:pt x="3725" y="1281"/>
                  </a:cubicBezTo>
                  <a:cubicBezTo>
                    <a:pt x="3839" y="1281"/>
                    <a:pt x="3957" y="1301"/>
                    <a:pt x="4079" y="1345"/>
                  </a:cubicBezTo>
                  <a:cubicBezTo>
                    <a:pt x="4128" y="1357"/>
                    <a:pt x="4181" y="1363"/>
                    <a:pt x="4234" y="1363"/>
                  </a:cubicBezTo>
                  <a:cubicBezTo>
                    <a:pt x="4379" y="1363"/>
                    <a:pt x="4529" y="1320"/>
                    <a:pt x="4629" y="1253"/>
                  </a:cubicBezTo>
                  <a:cubicBezTo>
                    <a:pt x="4721" y="1207"/>
                    <a:pt x="4904" y="1116"/>
                    <a:pt x="4813" y="978"/>
                  </a:cubicBezTo>
                  <a:cubicBezTo>
                    <a:pt x="4538" y="566"/>
                    <a:pt x="4125" y="291"/>
                    <a:pt x="3621" y="107"/>
                  </a:cubicBezTo>
                  <a:cubicBezTo>
                    <a:pt x="3373" y="35"/>
                    <a:pt x="3114" y="0"/>
                    <a:pt x="28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0"/>
            <p:cNvSpPr/>
            <p:nvPr/>
          </p:nvSpPr>
          <p:spPr>
            <a:xfrm>
              <a:off x="5969258" y="1233672"/>
              <a:ext cx="87697" cy="72308"/>
            </a:xfrm>
            <a:custGeom>
              <a:avLst/>
              <a:gdLst/>
              <a:ahLst/>
              <a:cxnLst/>
              <a:rect l="l" t="t" r="r" b="b"/>
              <a:pathLst>
                <a:path w="5180" h="4271" extrusionOk="0">
                  <a:moveTo>
                    <a:pt x="2337" y="471"/>
                  </a:moveTo>
                  <a:cubicBezTo>
                    <a:pt x="2399" y="471"/>
                    <a:pt x="2460" y="477"/>
                    <a:pt x="2521" y="489"/>
                  </a:cubicBezTo>
                  <a:cubicBezTo>
                    <a:pt x="2842" y="489"/>
                    <a:pt x="3117" y="627"/>
                    <a:pt x="3346" y="764"/>
                  </a:cubicBezTo>
                  <a:cubicBezTo>
                    <a:pt x="3682" y="1004"/>
                    <a:pt x="3930" y="1332"/>
                    <a:pt x="4071" y="1702"/>
                  </a:cubicBezTo>
                  <a:lnTo>
                    <a:pt x="4071" y="1702"/>
                  </a:lnTo>
                  <a:cubicBezTo>
                    <a:pt x="3796" y="1584"/>
                    <a:pt x="3493" y="1526"/>
                    <a:pt x="3188" y="1526"/>
                  </a:cubicBezTo>
                  <a:cubicBezTo>
                    <a:pt x="2899" y="1526"/>
                    <a:pt x="2608" y="1578"/>
                    <a:pt x="2338" y="1681"/>
                  </a:cubicBezTo>
                  <a:cubicBezTo>
                    <a:pt x="1738" y="1899"/>
                    <a:pt x="1252" y="2360"/>
                    <a:pt x="1034" y="2920"/>
                  </a:cubicBezTo>
                  <a:lnTo>
                    <a:pt x="1034" y="2920"/>
                  </a:lnTo>
                  <a:cubicBezTo>
                    <a:pt x="927" y="2657"/>
                    <a:pt x="880" y="2375"/>
                    <a:pt x="917" y="2093"/>
                  </a:cubicBezTo>
                  <a:cubicBezTo>
                    <a:pt x="962" y="1470"/>
                    <a:pt x="1266" y="934"/>
                    <a:pt x="1787" y="609"/>
                  </a:cubicBezTo>
                  <a:lnTo>
                    <a:pt x="1787" y="609"/>
                  </a:lnTo>
                  <a:cubicBezTo>
                    <a:pt x="1804" y="600"/>
                    <a:pt x="1820" y="590"/>
                    <a:pt x="1834" y="581"/>
                  </a:cubicBezTo>
                  <a:lnTo>
                    <a:pt x="1834" y="581"/>
                  </a:lnTo>
                  <a:cubicBezTo>
                    <a:pt x="1834" y="581"/>
                    <a:pt x="1834" y="581"/>
                    <a:pt x="1834" y="581"/>
                  </a:cubicBezTo>
                  <a:cubicBezTo>
                    <a:pt x="1841" y="578"/>
                    <a:pt x="1849" y="576"/>
                    <a:pt x="1856" y="572"/>
                  </a:cubicBezTo>
                  <a:lnTo>
                    <a:pt x="1856" y="572"/>
                  </a:lnTo>
                  <a:cubicBezTo>
                    <a:pt x="2016" y="510"/>
                    <a:pt x="2177" y="471"/>
                    <a:pt x="2337" y="471"/>
                  </a:cubicBezTo>
                  <a:close/>
                  <a:moveTo>
                    <a:pt x="2718" y="0"/>
                  </a:moveTo>
                  <a:cubicBezTo>
                    <a:pt x="2300" y="0"/>
                    <a:pt x="1878" y="98"/>
                    <a:pt x="1499" y="269"/>
                  </a:cubicBezTo>
                  <a:lnTo>
                    <a:pt x="1499" y="269"/>
                  </a:lnTo>
                  <a:cubicBezTo>
                    <a:pt x="1433" y="292"/>
                    <a:pt x="1374" y="322"/>
                    <a:pt x="1330" y="352"/>
                  </a:cubicBezTo>
                  <a:cubicBezTo>
                    <a:pt x="642" y="718"/>
                    <a:pt x="138" y="1360"/>
                    <a:pt x="92" y="2139"/>
                  </a:cubicBezTo>
                  <a:cubicBezTo>
                    <a:pt x="1" y="2964"/>
                    <a:pt x="367" y="3743"/>
                    <a:pt x="1009" y="4201"/>
                  </a:cubicBezTo>
                  <a:cubicBezTo>
                    <a:pt x="1101" y="4247"/>
                    <a:pt x="1192" y="4270"/>
                    <a:pt x="1278" y="4270"/>
                  </a:cubicBezTo>
                  <a:cubicBezTo>
                    <a:pt x="1364" y="4270"/>
                    <a:pt x="1444" y="4247"/>
                    <a:pt x="1513" y="4201"/>
                  </a:cubicBezTo>
                  <a:cubicBezTo>
                    <a:pt x="1605" y="4201"/>
                    <a:pt x="1880" y="4064"/>
                    <a:pt x="1834" y="3927"/>
                  </a:cubicBezTo>
                  <a:cubicBezTo>
                    <a:pt x="1605" y="3239"/>
                    <a:pt x="1834" y="2368"/>
                    <a:pt x="2567" y="2047"/>
                  </a:cubicBezTo>
                  <a:cubicBezTo>
                    <a:pt x="2632" y="2015"/>
                    <a:pt x="2720" y="1983"/>
                    <a:pt x="2814" y="1983"/>
                  </a:cubicBezTo>
                  <a:cubicBezTo>
                    <a:pt x="2853" y="1983"/>
                    <a:pt x="2894" y="1988"/>
                    <a:pt x="2934" y="2002"/>
                  </a:cubicBezTo>
                  <a:cubicBezTo>
                    <a:pt x="3071" y="2002"/>
                    <a:pt x="3255" y="2002"/>
                    <a:pt x="3392" y="2093"/>
                  </a:cubicBezTo>
                  <a:cubicBezTo>
                    <a:pt x="3713" y="2231"/>
                    <a:pt x="4034" y="2506"/>
                    <a:pt x="4171" y="2827"/>
                  </a:cubicBezTo>
                  <a:cubicBezTo>
                    <a:pt x="4220" y="2907"/>
                    <a:pt x="4330" y="2942"/>
                    <a:pt x="4455" y="2942"/>
                  </a:cubicBezTo>
                  <a:cubicBezTo>
                    <a:pt x="4686" y="2942"/>
                    <a:pt x="4966" y="2822"/>
                    <a:pt x="4996" y="2643"/>
                  </a:cubicBezTo>
                  <a:cubicBezTo>
                    <a:pt x="5180" y="1727"/>
                    <a:pt x="4721" y="764"/>
                    <a:pt x="3896" y="306"/>
                  </a:cubicBezTo>
                  <a:cubicBezTo>
                    <a:pt x="3537" y="95"/>
                    <a:pt x="3129" y="0"/>
                    <a:pt x="2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0"/>
            <p:cNvSpPr/>
            <p:nvPr/>
          </p:nvSpPr>
          <p:spPr>
            <a:xfrm>
              <a:off x="5896328" y="1365974"/>
              <a:ext cx="86140" cy="53668"/>
            </a:xfrm>
            <a:custGeom>
              <a:avLst/>
              <a:gdLst/>
              <a:ahLst/>
              <a:cxnLst/>
              <a:rect l="l" t="t" r="r" b="b"/>
              <a:pathLst>
                <a:path w="5088" h="3170" extrusionOk="0">
                  <a:moveTo>
                    <a:pt x="4073" y="1465"/>
                  </a:moveTo>
                  <a:cubicBezTo>
                    <a:pt x="4184" y="1814"/>
                    <a:pt x="4193" y="2178"/>
                    <a:pt x="4114" y="2528"/>
                  </a:cubicBezTo>
                  <a:lnTo>
                    <a:pt x="3222" y="2528"/>
                  </a:lnTo>
                  <a:cubicBezTo>
                    <a:pt x="3621" y="2272"/>
                    <a:pt x="3921" y="1897"/>
                    <a:pt x="4073" y="1465"/>
                  </a:cubicBezTo>
                  <a:close/>
                  <a:moveTo>
                    <a:pt x="3758" y="1"/>
                  </a:moveTo>
                  <a:cubicBezTo>
                    <a:pt x="3499" y="1"/>
                    <a:pt x="3186" y="147"/>
                    <a:pt x="3255" y="420"/>
                  </a:cubicBezTo>
                  <a:cubicBezTo>
                    <a:pt x="3484" y="1107"/>
                    <a:pt x="3209" y="1932"/>
                    <a:pt x="2521" y="2207"/>
                  </a:cubicBezTo>
                  <a:cubicBezTo>
                    <a:pt x="2407" y="2253"/>
                    <a:pt x="2269" y="2276"/>
                    <a:pt x="2126" y="2276"/>
                  </a:cubicBezTo>
                  <a:cubicBezTo>
                    <a:pt x="1983" y="2276"/>
                    <a:pt x="1834" y="2253"/>
                    <a:pt x="1696" y="2207"/>
                  </a:cubicBezTo>
                  <a:cubicBezTo>
                    <a:pt x="1376" y="2069"/>
                    <a:pt x="1055" y="1840"/>
                    <a:pt x="917" y="1519"/>
                  </a:cubicBezTo>
                  <a:cubicBezTo>
                    <a:pt x="860" y="1385"/>
                    <a:pt x="714" y="1323"/>
                    <a:pt x="561" y="1323"/>
                  </a:cubicBezTo>
                  <a:cubicBezTo>
                    <a:pt x="348" y="1323"/>
                    <a:pt x="119" y="1444"/>
                    <a:pt x="92" y="1657"/>
                  </a:cubicBezTo>
                  <a:cubicBezTo>
                    <a:pt x="1" y="2115"/>
                    <a:pt x="47" y="2574"/>
                    <a:pt x="230" y="2986"/>
                  </a:cubicBezTo>
                  <a:cubicBezTo>
                    <a:pt x="322" y="3123"/>
                    <a:pt x="459" y="3169"/>
                    <a:pt x="597" y="3169"/>
                  </a:cubicBezTo>
                  <a:lnTo>
                    <a:pt x="4400" y="3169"/>
                  </a:lnTo>
                  <a:cubicBezTo>
                    <a:pt x="4538" y="3169"/>
                    <a:pt x="4767" y="3078"/>
                    <a:pt x="4813" y="2894"/>
                  </a:cubicBezTo>
                  <a:cubicBezTo>
                    <a:pt x="5088" y="2253"/>
                    <a:pt x="5088" y="1519"/>
                    <a:pt x="4767" y="878"/>
                  </a:cubicBezTo>
                  <a:cubicBezTo>
                    <a:pt x="4764" y="871"/>
                    <a:pt x="4760" y="865"/>
                    <a:pt x="4756" y="859"/>
                  </a:cubicBezTo>
                  <a:lnTo>
                    <a:pt x="4756" y="859"/>
                  </a:lnTo>
                  <a:cubicBezTo>
                    <a:pt x="4573" y="546"/>
                    <a:pt x="4302" y="278"/>
                    <a:pt x="3988" y="53"/>
                  </a:cubicBezTo>
                  <a:cubicBezTo>
                    <a:pt x="3929" y="18"/>
                    <a:pt x="3847" y="1"/>
                    <a:pt x="37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0"/>
            <p:cNvSpPr/>
            <p:nvPr/>
          </p:nvSpPr>
          <p:spPr>
            <a:xfrm>
              <a:off x="5698495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72" y="452"/>
                  </a:moveTo>
                  <a:cubicBezTo>
                    <a:pt x="1973" y="731"/>
                    <a:pt x="1745" y="1100"/>
                    <a:pt x="1650" y="1514"/>
                  </a:cubicBezTo>
                  <a:cubicBezTo>
                    <a:pt x="1547" y="1926"/>
                    <a:pt x="1624" y="2365"/>
                    <a:pt x="1843" y="2751"/>
                  </a:cubicBezTo>
                  <a:lnTo>
                    <a:pt x="1028" y="2751"/>
                  </a:lnTo>
                  <a:cubicBezTo>
                    <a:pt x="876" y="2182"/>
                    <a:pt x="933" y="1580"/>
                    <a:pt x="1237" y="1101"/>
                  </a:cubicBezTo>
                  <a:cubicBezTo>
                    <a:pt x="1329" y="1010"/>
                    <a:pt x="1421" y="918"/>
                    <a:pt x="1512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8" y="460"/>
                    <a:pt x="2246" y="460"/>
                  </a:cubicBezTo>
                  <a:cubicBezTo>
                    <a:pt x="2254" y="457"/>
                    <a:pt x="2263" y="454"/>
                    <a:pt x="2272" y="452"/>
                  </a:cubicBezTo>
                  <a:close/>
                  <a:moveTo>
                    <a:pt x="2750" y="1"/>
                  </a:moveTo>
                  <a:cubicBezTo>
                    <a:pt x="1929" y="1"/>
                    <a:pt x="1089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29" y="3164"/>
                    <a:pt x="367" y="3164"/>
                    <a:pt x="458" y="3164"/>
                  </a:cubicBezTo>
                  <a:lnTo>
                    <a:pt x="2337" y="3164"/>
                  </a:lnTo>
                  <a:cubicBezTo>
                    <a:pt x="2475" y="3164"/>
                    <a:pt x="2658" y="3118"/>
                    <a:pt x="2796" y="3026"/>
                  </a:cubicBezTo>
                  <a:cubicBezTo>
                    <a:pt x="2842" y="2980"/>
                    <a:pt x="2979" y="2889"/>
                    <a:pt x="2887" y="2797"/>
                  </a:cubicBezTo>
                  <a:cubicBezTo>
                    <a:pt x="2521" y="2430"/>
                    <a:pt x="2383" y="1926"/>
                    <a:pt x="2475" y="1422"/>
                  </a:cubicBezTo>
                  <a:cubicBezTo>
                    <a:pt x="2521" y="1193"/>
                    <a:pt x="2612" y="964"/>
                    <a:pt x="2704" y="781"/>
                  </a:cubicBezTo>
                  <a:cubicBezTo>
                    <a:pt x="2796" y="735"/>
                    <a:pt x="2842" y="643"/>
                    <a:pt x="2933" y="551"/>
                  </a:cubicBezTo>
                  <a:cubicBezTo>
                    <a:pt x="2979" y="506"/>
                    <a:pt x="3025" y="460"/>
                    <a:pt x="3071" y="460"/>
                  </a:cubicBezTo>
                  <a:cubicBezTo>
                    <a:pt x="3071" y="460"/>
                    <a:pt x="3116" y="414"/>
                    <a:pt x="3117" y="414"/>
                  </a:cubicBezTo>
                  <a:lnTo>
                    <a:pt x="3117" y="414"/>
                  </a:lnTo>
                  <a:cubicBezTo>
                    <a:pt x="3117" y="414"/>
                    <a:pt x="3117" y="414"/>
                    <a:pt x="3117" y="414"/>
                  </a:cubicBezTo>
                  <a:lnTo>
                    <a:pt x="3162" y="414"/>
                  </a:lnTo>
                  <a:cubicBezTo>
                    <a:pt x="3208" y="368"/>
                    <a:pt x="3391" y="276"/>
                    <a:pt x="3391" y="185"/>
                  </a:cubicBezTo>
                  <a:cubicBezTo>
                    <a:pt x="3437" y="93"/>
                    <a:pt x="3300" y="47"/>
                    <a:pt x="3254" y="47"/>
                  </a:cubicBezTo>
                  <a:cubicBezTo>
                    <a:pt x="3089" y="16"/>
                    <a:pt x="2920" y="1"/>
                    <a:pt x="2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0"/>
            <p:cNvSpPr/>
            <p:nvPr/>
          </p:nvSpPr>
          <p:spPr>
            <a:xfrm>
              <a:off x="5495211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06" y="589"/>
                  </a:moveTo>
                  <a:cubicBezTo>
                    <a:pt x="3185" y="589"/>
                    <a:pt x="3800" y="1050"/>
                    <a:pt x="4125" y="1620"/>
                  </a:cubicBezTo>
                  <a:cubicBezTo>
                    <a:pt x="4151" y="1679"/>
                    <a:pt x="4174" y="1738"/>
                    <a:pt x="4196" y="1798"/>
                  </a:cubicBezTo>
                  <a:lnTo>
                    <a:pt x="4196" y="1798"/>
                  </a:lnTo>
                  <a:cubicBezTo>
                    <a:pt x="3886" y="1647"/>
                    <a:pt x="3546" y="1573"/>
                    <a:pt x="3205" y="1573"/>
                  </a:cubicBezTo>
                  <a:cubicBezTo>
                    <a:pt x="2596" y="1573"/>
                    <a:pt x="1985" y="1808"/>
                    <a:pt x="1538" y="2262"/>
                  </a:cubicBezTo>
                  <a:lnTo>
                    <a:pt x="918" y="2262"/>
                  </a:lnTo>
                  <a:cubicBezTo>
                    <a:pt x="968" y="1511"/>
                    <a:pt x="1456" y="778"/>
                    <a:pt x="2246" y="612"/>
                  </a:cubicBezTo>
                  <a:cubicBezTo>
                    <a:pt x="2334" y="596"/>
                    <a:pt x="2420" y="589"/>
                    <a:pt x="2506" y="589"/>
                  </a:cubicBezTo>
                  <a:close/>
                  <a:moveTo>
                    <a:pt x="2661" y="0"/>
                  </a:moveTo>
                  <a:cubicBezTo>
                    <a:pt x="2461" y="0"/>
                    <a:pt x="2261" y="21"/>
                    <a:pt x="2063" y="62"/>
                  </a:cubicBezTo>
                  <a:cubicBezTo>
                    <a:pt x="917" y="337"/>
                    <a:pt x="1" y="1391"/>
                    <a:pt x="46" y="2582"/>
                  </a:cubicBezTo>
                  <a:cubicBezTo>
                    <a:pt x="46" y="2811"/>
                    <a:pt x="230" y="2857"/>
                    <a:pt x="413" y="2857"/>
                  </a:cubicBezTo>
                  <a:lnTo>
                    <a:pt x="1650" y="2857"/>
                  </a:lnTo>
                  <a:cubicBezTo>
                    <a:pt x="1696" y="2857"/>
                    <a:pt x="1742" y="2857"/>
                    <a:pt x="1788" y="2811"/>
                  </a:cubicBezTo>
                  <a:cubicBezTo>
                    <a:pt x="2017" y="2766"/>
                    <a:pt x="2109" y="2628"/>
                    <a:pt x="2246" y="2491"/>
                  </a:cubicBezTo>
                  <a:cubicBezTo>
                    <a:pt x="2486" y="2281"/>
                    <a:pt x="2766" y="2188"/>
                    <a:pt x="3046" y="2188"/>
                  </a:cubicBezTo>
                  <a:cubicBezTo>
                    <a:pt x="3193" y="2188"/>
                    <a:pt x="3341" y="2214"/>
                    <a:pt x="3484" y="2262"/>
                  </a:cubicBezTo>
                  <a:cubicBezTo>
                    <a:pt x="3759" y="2353"/>
                    <a:pt x="3942" y="2537"/>
                    <a:pt x="4125" y="2720"/>
                  </a:cubicBezTo>
                  <a:cubicBezTo>
                    <a:pt x="4217" y="2842"/>
                    <a:pt x="4349" y="2862"/>
                    <a:pt x="4495" y="2862"/>
                  </a:cubicBezTo>
                  <a:cubicBezTo>
                    <a:pt x="4568" y="2862"/>
                    <a:pt x="4645" y="2857"/>
                    <a:pt x="4721" y="2857"/>
                  </a:cubicBezTo>
                  <a:cubicBezTo>
                    <a:pt x="4904" y="2857"/>
                    <a:pt x="5179" y="2720"/>
                    <a:pt x="5225" y="2491"/>
                  </a:cubicBezTo>
                  <a:cubicBezTo>
                    <a:pt x="5225" y="2078"/>
                    <a:pt x="5134" y="1666"/>
                    <a:pt x="4904" y="1253"/>
                  </a:cubicBezTo>
                  <a:cubicBezTo>
                    <a:pt x="4902" y="1249"/>
                    <a:pt x="4900" y="1245"/>
                    <a:pt x="4897" y="1240"/>
                  </a:cubicBezTo>
                  <a:lnTo>
                    <a:pt x="4897" y="1240"/>
                  </a:lnTo>
                  <a:cubicBezTo>
                    <a:pt x="4444" y="422"/>
                    <a:pt x="3566" y="0"/>
                    <a:pt x="2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0"/>
            <p:cNvSpPr/>
            <p:nvPr/>
          </p:nvSpPr>
          <p:spPr>
            <a:xfrm>
              <a:off x="5322196" y="1365009"/>
              <a:ext cx="57427" cy="53076"/>
            </a:xfrm>
            <a:custGeom>
              <a:avLst/>
              <a:gdLst/>
              <a:ahLst/>
              <a:cxnLst/>
              <a:rect l="l" t="t" r="r" b="b"/>
              <a:pathLst>
                <a:path w="3392" h="3135" extrusionOk="0">
                  <a:moveTo>
                    <a:pt x="1452" y="673"/>
                  </a:moveTo>
                  <a:cubicBezTo>
                    <a:pt x="2199" y="1043"/>
                    <a:pt x="2593" y="1877"/>
                    <a:pt x="2487" y="2676"/>
                  </a:cubicBezTo>
                  <a:lnTo>
                    <a:pt x="1579" y="2676"/>
                  </a:lnTo>
                  <a:cubicBezTo>
                    <a:pt x="1824" y="2258"/>
                    <a:pt x="1896" y="1764"/>
                    <a:pt x="1742" y="1301"/>
                  </a:cubicBezTo>
                  <a:cubicBezTo>
                    <a:pt x="1683" y="1067"/>
                    <a:pt x="1583" y="858"/>
                    <a:pt x="1452" y="673"/>
                  </a:cubicBezTo>
                  <a:close/>
                  <a:moveTo>
                    <a:pt x="1057" y="0"/>
                  </a:moveTo>
                  <a:cubicBezTo>
                    <a:pt x="875" y="0"/>
                    <a:pt x="690" y="23"/>
                    <a:pt x="505" y="64"/>
                  </a:cubicBezTo>
                  <a:cubicBezTo>
                    <a:pt x="367" y="64"/>
                    <a:pt x="184" y="110"/>
                    <a:pt x="92" y="247"/>
                  </a:cubicBezTo>
                  <a:cubicBezTo>
                    <a:pt x="1" y="339"/>
                    <a:pt x="1" y="431"/>
                    <a:pt x="92" y="477"/>
                  </a:cubicBezTo>
                  <a:cubicBezTo>
                    <a:pt x="505" y="706"/>
                    <a:pt x="825" y="1072"/>
                    <a:pt x="917" y="1531"/>
                  </a:cubicBezTo>
                  <a:cubicBezTo>
                    <a:pt x="1055" y="1989"/>
                    <a:pt x="963" y="2493"/>
                    <a:pt x="642" y="2906"/>
                  </a:cubicBezTo>
                  <a:cubicBezTo>
                    <a:pt x="505" y="3043"/>
                    <a:pt x="734" y="3135"/>
                    <a:pt x="871" y="3135"/>
                  </a:cubicBezTo>
                  <a:lnTo>
                    <a:pt x="2659" y="3135"/>
                  </a:lnTo>
                  <a:cubicBezTo>
                    <a:pt x="2842" y="3135"/>
                    <a:pt x="3209" y="3089"/>
                    <a:pt x="3254" y="2860"/>
                  </a:cubicBezTo>
                  <a:cubicBezTo>
                    <a:pt x="3392" y="2310"/>
                    <a:pt x="3346" y="1714"/>
                    <a:pt x="3071" y="1210"/>
                  </a:cubicBezTo>
                  <a:cubicBezTo>
                    <a:pt x="2804" y="675"/>
                    <a:pt x="2319" y="313"/>
                    <a:pt x="1744" y="125"/>
                  </a:cubicBezTo>
                  <a:lnTo>
                    <a:pt x="1744" y="125"/>
                  </a:lnTo>
                  <a:cubicBezTo>
                    <a:pt x="1729" y="119"/>
                    <a:pt x="1713" y="114"/>
                    <a:pt x="1696" y="110"/>
                  </a:cubicBezTo>
                  <a:lnTo>
                    <a:pt x="1696" y="110"/>
                  </a:lnTo>
                  <a:cubicBezTo>
                    <a:pt x="1696" y="110"/>
                    <a:pt x="1696" y="110"/>
                    <a:pt x="1696" y="110"/>
                  </a:cubicBezTo>
                  <a:cubicBezTo>
                    <a:pt x="1494" y="34"/>
                    <a:pt x="1279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0"/>
            <p:cNvSpPr/>
            <p:nvPr/>
          </p:nvSpPr>
          <p:spPr>
            <a:xfrm>
              <a:off x="5097193" y="1367244"/>
              <a:ext cx="86140" cy="50841"/>
            </a:xfrm>
            <a:custGeom>
              <a:avLst/>
              <a:gdLst/>
              <a:ahLst/>
              <a:cxnLst/>
              <a:rect l="l" t="t" r="r" b="b"/>
              <a:pathLst>
                <a:path w="5088" h="3003" extrusionOk="0">
                  <a:moveTo>
                    <a:pt x="4043" y="1331"/>
                  </a:moveTo>
                  <a:cubicBezTo>
                    <a:pt x="4180" y="1744"/>
                    <a:pt x="4188" y="2153"/>
                    <a:pt x="4082" y="2544"/>
                  </a:cubicBezTo>
                  <a:lnTo>
                    <a:pt x="2866" y="2544"/>
                  </a:lnTo>
                  <a:cubicBezTo>
                    <a:pt x="3418" y="2308"/>
                    <a:pt x="3845" y="1863"/>
                    <a:pt x="4043" y="1331"/>
                  </a:cubicBezTo>
                  <a:close/>
                  <a:moveTo>
                    <a:pt x="3799" y="1"/>
                  </a:moveTo>
                  <a:cubicBezTo>
                    <a:pt x="3713" y="1"/>
                    <a:pt x="3621" y="24"/>
                    <a:pt x="3530" y="70"/>
                  </a:cubicBezTo>
                  <a:cubicBezTo>
                    <a:pt x="3438" y="70"/>
                    <a:pt x="3209" y="207"/>
                    <a:pt x="3255" y="345"/>
                  </a:cubicBezTo>
                  <a:cubicBezTo>
                    <a:pt x="3259" y="358"/>
                    <a:pt x="3264" y="372"/>
                    <a:pt x="3268" y="386"/>
                  </a:cubicBezTo>
                  <a:lnTo>
                    <a:pt x="3268" y="386"/>
                  </a:lnTo>
                  <a:cubicBezTo>
                    <a:pt x="3264" y="387"/>
                    <a:pt x="3259" y="389"/>
                    <a:pt x="3255" y="390"/>
                  </a:cubicBezTo>
                  <a:cubicBezTo>
                    <a:pt x="3261" y="394"/>
                    <a:pt x="3267" y="398"/>
                    <a:pt x="3273" y="403"/>
                  </a:cubicBezTo>
                  <a:lnTo>
                    <a:pt x="3273" y="403"/>
                  </a:lnTo>
                  <a:cubicBezTo>
                    <a:pt x="3471" y="1080"/>
                    <a:pt x="3234" y="1912"/>
                    <a:pt x="2521" y="2224"/>
                  </a:cubicBezTo>
                  <a:cubicBezTo>
                    <a:pt x="2418" y="2265"/>
                    <a:pt x="2297" y="2287"/>
                    <a:pt x="2169" y="2287"/>
                  </a:cubicBezTo>
                  <a:cubicBezTo>
                    <a:pt x="2013" y="2287"/>
                    <a:pt x="1848" y="2253"/>
                    <a:pt x="1697" y="2178"/>
                  </a:cubicBezTo>
                  <a:cubicBezTo>
                    <a:pt x="1376" y="2040"/>
                    <a:pt x="1055" y="1765"/>
                    <a:pt x="917" y="1444"/>
                  </a:cubicBezTo>
                  <a:cubicBezTo>
                    <a:pt x="869" y="1364"/>
                    <a:pt x="753" y="1329"/>
                    <a:pt x="621" y="1329"/>
                  </a:cubicBezTo>
                  <a:cubicBezTo>
                    <a:pt x="376" y="1329"/>
                    <a:pt x="76" y="1449"/>
                    <a:pt x="47" y="1628"/>
                  </a:cubicBezTo>
                  <a:cubicBezTo>
                    <a:pt x="1" y="2040"/>
                    <a:pt x="47" y="2499"/>
                    <a:pt x="230" y="2911"/>
                  </a:cubicBezTo>
                  <a:cubicBezTo>
                    <a:pt x="230" y="3003"/>
                    <a:pt x="367" y="3003"/>
                    <a:pt x="459" y="3003"/>
                  </a:cubicBezTo>
                  <a:lnTo>
                    <a:pt x="4217" y="3003"/>
                  </a:lnTo>
                  <a:cubicBezTo>
                    <a:pt x="4446" y="3003"/>
                    <a:pt x="4721" y="2957"/>
                    <a:pt x="4813" y="2728"/>
                  </a:cubicBezTo>
                  <a:cubicBezTo>
                    <a:pt x="5088" y="2132"/>
                    <a:pt x="5042" y="1444"/>
                    <a:pt x="4767" y="894"/>
                  </a:cubicBezTo>
                  <a:cubicBezTo>
                    <a:pt x="4764" y="889"/>
                    <a:pt x="4761" y="883"/>
                    <a:pt x="4757" y="877"/>
                  </a:cubicBezTo>
                  <a:lnTo>
                    <a:pt x="4757" y="877"/>
                  </a:lnTo>
                  <a:cubicBezTo>
                    <a:pt x="4576" y="564"/>
                    <a:pt x="4349" y="295"/>
                    <a:pt x="4034" y="70"/>
                  </a:cubicBezTo>
                  <a:cubicBezTo>
                    <a:pt x="3965" y="24"/>
                    <a:pt x="3885" y="1"/>
                    <a:pt x="3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0"/>
            <p:cNvSpPr/>
            <p:nvPr/>
          </p:nvSpPr>
          <p:spPr>
            <a:xfrm>
              <a:off x="4898581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46" y="414"/>
                  </a:moveTo>
                  <a:cubicBezTo>
                    <a:pt x="2274" y="414"/>
                    <a:pt x="2305" y="414"/>
                    <a:pt x="2337" y="414"/>
                  </a:cubicBezTo>
                  <a:lnTo>
                    <a:pt x="2337" y="414"/>
                  </a:lnTo>
                  <a:cubicBezTo>
                    <a:pt x="2009" y="705"/>
                    <a:pt x="1764" y="1072"/>
                    <a:pt x="1696" y="1514"/>
                  </a:cubicBezTo>
                  <a:cubicBezTo>
                    <a:pt x="1593" y="1926"/>
                    <a:pt x="1670" y="2365"/>
                    <a:pt x="1870" y="2751"/>
                  </a:cubicBezTo>
                  <a:lnTo>
                    <a:pt x="1028" y="2751"/>
                  </a:lnTo>
                  <a:cubicBezTo>
                    <a:pt x="881" y="2182"/>
                    <a:pt x="979" y="1580"/>
                    <a:pt x="1284" y="1101"/>
                  </a:cubicBezTo>
                  <a:cubicBezTo>
                    <a:pt x="1375" y="1010"/>
                    <a:pt x="1467" y="872"/>
                    <a:pt x="1513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9" y="460"/>
                    <a:pt x="2246" y="414"/>
                  </a:cubicBezTo>
                  <a:close/>
                  <a:moveTo>
                    <a:pt x="2753" y="1"/>
                  </a:moveTo>
                  <a:cubicBezTo>
                    <a:pt x="1942" y="1"/>
                    <a:pt x="1128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75" y="3164"/>
                    <a:pt x="413" y="3164"/>
                    <a:pt x="504" y="3164"/>
                  </a:cubicBezTo>
                  <a:lnTo>
                    <a:pt x="2338" y="3164"/>
                  </a:lnTo>
                  <a:cubicBezTo>
                    <a:pt x="2475" y="3164"/>
                    <a:pt x="3071" y="3026"/>
                    <a:pt x="2888" y="2797"/>
                  </a:cubicBezTo>
                  <a:cubicBezTo>
                    <a:pt x="2567" y="2430"/>
                    <a:pt x="2384" y="1926"/>
                    <a:pt x="2521" y="1422"/>
                  </a:cubicBezTo>
                  <a:cubicBezTo>
                    <a:pt x="2521" y="1193"/>
                    <a:pt x="2613" y="964"/>
                    <a:pt x="2750" y="781"/>
                  </a:cubicBezTo>
                  <a:cubicBezTo>
                    <a:pt x="2796" y="689"/>
                    <a:pt x="2888" y="643"/>
                    <a:pt x="2933" y="551"/>
                  </a:cubicBezTo>
                  <a:cubicBezTo>
                    <a:pt x="3027" y="489"/>
                    <a:pt x="3078" y="448"/>
                    <a:pt x="3130" y="414"/>
                  </a:cubicBezTo>
                  <a:lnTo>
                    <a:pt x="3163" y="414"/>
                  </a:lnTo>
                  <a:cubicBezTo>
                    <a:pt x="3254" y="368"/>
                    <a:pt x="3392" y="276"/>
                    <a:pt x="3438" y="185"/>
                  </a:cubicBezTo>
                  <a:cubicBezTo>
                    <a:pt x="3438" y="93"/>
                    <a:pt x="3346" y="47"/>
                    <a:pt x="3254" y="47"/>
                  </a:cubicBezTo>
                  <a:cubicBezTo>
                    <a:pt x="3089" y="16"/>
                    <a:pt x="2921" y="1"/>
                    <a:pt x="2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0"/>
            <p:cNvSpPr/>
            <p:nvPr/>
          </p:nvSpPr>
          <p:spPr>
            <a:xfrm>
              <a:off x="4695297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73" y="619"/>
                  </a:moveTo>
                  <a:cubicBezTo>
                    <a:pt x="3211" y="619"/>
                    <a:pt x="3789" y="1048"/>
                    <a:pt x="4146" y="1581"/>
                  </a:cubicBezTo>
                  <a:lnTo>
                    <a:pt x="4146" y="1581"/>
                  </a:lnTo>
                  <a:cubicBezTo>
                    <a:pt x="4153" y="1594"/>
                    <a:pt x="4162" y="1607"/>
                    <a:pt x="4171" y="1620"/>
                  </a:cubicBezTo>
                  <a:cubicBezTo>
                    <a:pt x="4196" y="1678"/>
                    <a:pt x="4218" y="1737"/>
                    <a:pt x="4238" y="1795"/>
                  </a:cubicBezTo>
                  <a:lnTo>
                    <a:pt x="4238" y="1795"/>
                  </a:lnTo>
                  <a:cubicBezTo>
                    <a:pt x="3922" y="1642"/>
                    <a:pt x="3575" y="1568"/>
                    <a:pt x="3227" y="1568"/>
                  </a:cubicBezTo>
                  <a:cubicBezTo>
                    <a:pt x="2623" y="1568"/>
                    <a:pt x="2013" y="1791"/>
                    <a:pt x="1554" y="2216"/>
                  </a:cubicBezTo>
                  <a:lnTo>
                    <a:pt x="939" y="2216"/>
                  </a:lnTo>
                  <a:cubicBezTo>
                    <a:pt x="1038" y="1471"/>
                    <a:pt x="1484" y="818"/>
                    <a:pt x="2247" y="657"/>
                  </a:cubicBezTo>
                  <a:cubicBezTo>
                    <a:pt x="2357" y="632"/>
                    <a:pt x="2466" y="619"/>
                    <a:pt x="2573" y="619"/>
                  </a:cubicBezTo>
                  <a:close/>
                  <a:moveTo>
                    <a:pt x="2707" y="0"/>
                  </a:moveTo>
                  <a:cubicBezTo>
                    <a:pt x="2507" y="0"/>
                    <a:pt x="2307" y="21"/>
                    <a:pt x="2109" y="62"/>
                  </a:cubicBezTo>
                  <a:cubicBezTo>
                    <a:pt x="917" y="291"/>
                    <a:pt x="1" y="1345"/>
                    <a:pt x="47" y="2582"/>
                  </a:cubicBezTo>
                  <a:cubicBezTo>
                    <a:pt x="47" y="2811"/>
                    <a:pt x="276" y="2857"/>
                    <a:pt x="459" y="2857"/>
                  </a:cubicBezTo>
                  <a:lnTo>
                    <a:pt x="1834" y="2857"/>
                  </a:lnTo>
                  <a:cubicBezTo>
                    <a:pt x="2017" y="2811"/>
                    <a:pt x="2109" y="2674"/>
                    <a:pt x="2247" y="2537"/>
                  </a:cubicBezTo>
                  <a:cubicBezTo>
                    <a:pt x="2487" y="2326"/>
                    <a:pt x="2768" y="2214"/>
                    <a:pt x="3062" y="2214"/>
                  </a:cubicBezTo>
                  <a:cubicBezTo>
                    <a:pt x="3215" y="2214"/>
                    <a:pt x="3373" y="2244"/>
                    <a:pt x="3530" y="2307"/>
                  </a:cubicBezTo>
                  <a:cubicBezTo>
                    <a:pt x="3759" y="2399"/>
                    <a:pt x="3942" y="2537"/>
                    <a:pt x="4126" y="2720"/>
                  </a:cubicBezTo>
                  <a:cubicBezTo>
                    <a:pt x="4248" y="2842"/>
                    <a:pt x="4390" y="2862"/>
                    <a:pt x="4540" y="2862"/>
                  </a:cubicBezTo>
                  <a:cubicBezTo>
                    <a:pt x="4614" y="2862"/>
                    <a:pt x="4691" y="2857"/>
                    <a:pt x="4767" y="2857"/>
                  </a:cubicBezTo>
                  <a:cubicBezTo>
                    <a:pt x="4951" y="2857"/>
                    <a:pt x="5226" y="2720"/>
                    <a:pt x="5226" y="2537"/>
                  </a:cubicBezTo>
                  <a:cubicBezTo>
                    <a:pt x="5226" y="2102"/>
                    <a:pt x="5143" y="1708"/>
                    <a:pt x="4978" y="1316"/>
                  </a:cubicBezTo>
                  <a:lnTo>
                    <a:pt x="4978" y="1316"/>
                  </a:lnTo>
                  <a:cubicBezTo>
                    <a:pt x="4971" y="1296"/>
                    <a:pt x="4962" y="1275"/>
                    <a:pt x="4951" y="1253"/>
                  </a:cubicBezTo>
                  <a:lnTo>
                    <a:pt x="4951" y="1253"/>
                  </a:lnTo>
                  <a:cubicBezTo>
                    <a:pt x="4951" y="1253"/>
                    <a:pt x="4951" y="1253"/>
                    <a:pt x="4951" y="1253"/>
                  </a:cubicBezTo>
                  <a:cubicBezTo>
                    <a:pt x="4948" y="1249"/>
                    <a:pt x="4946" y="1245"/>
                    <a:pt x="4944" y="1241"/>
                  </a:cubicBezTo>
                  <a:lnTo>
                    <a:pt x="4944" y="1241"/>
                  </a:lnTo>
                  <a:cubicBezTo>
                    <a:pt x="4491" y="422"/>
                    <a:pt x="3612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0"/>
            <p:cNvSpPr/>
            <p:nvPr/>
          </p:nvSpPr>
          <p:spPr>
            <a:xfrm>
              <a:off x="4519963" y="1364231"/>
              <a:ext cx="60542" cy="54633"/>
            </a:xfrm>
            <a:custGeom>
              <a:avLst/>
              <a:gdLst/>
              <a:ahLst/>
              <a:cxnLst/>
              <a:rect l="l" t="t" r="r" b="b"/>
              <a:pathLst>
                <a:path w="3576" h="3227" extrusionOk="0">
                  <a:moveTo>
                    <a:pt x="1673" y="765"/>
                  </a:moveTo>
                  <a:lnTo>
                    <a:pt x="1673" y="765"/>
                  </a:lnTo>
                  <a:cubicBezTo>
                    <a:pt x="1796" y="826"/>
                    <a:pt x="1914" y="904"/>
                    <a:pt x="2017" y="981"/>
                  </a:cubicBezTo>
                  <a:cubicBezTo>
                    <a:pt x="2200" y="1118"/>
                    <a:pt x="2338" y="1347"/>
                    <a:pt x="2429" y="1531"/>
                  </a:cubicBezTo>
                  <a:cubicBezTo>
                    <a:pt x="2642" y="1886"/>
                    <a:pt x="2690" y="2296"/>
                    <a:pt x="2637" y="2677"/>
                  </a:cubicBezTo>
                  <a:lnTo>
                    <a:pt x="1766" y="2677"/>
                  </a:lnTo>
                  <a:cubicBezTo>
                    <a:pt x="1976" y="2273"/>
                    <a:pt x="2029" y="1797"/>
                    <a:pt x="1925" y="1347"/>
                  </a:cubicBezTo>
                  <a:cubicBezTo>
                    <a:pt x="1873" y="1138"/>
                    <a:pt x="1787" y="941"/>
                    <a:pt x="1673" y="765"/>
                  </a:cubicBezTo>
                  <a:close/>
                  <a:moveTo>
                    <a:pt x="1130" y="0"/>
                  </a:moveTo>
                  <a:cubicBezTo>
                    <a:pt x="930" y="0"/>
                    <a:pt x="736" y="23"/>
                    <a:pt x="550" y="64"/>
                  </a:cubicBezTo>
                  <a:cubicBezTo>
                    <a:pt x="367" y="110"/>
                    <a:pt x="0" y="431"/>
                    <a:pt x="275" y="568"/>
                  </a:cubicBezTo>
                  <a:cubicBezTo>
                    <a:pt x="688" y="752"/>
                    <a:pt x="963" y="1118"/>
                    <a:pt x="1100" y="1531"/>
                  </a:cubicBezTo>
                  <a:cubicBezTo>
                    <a:pt x="1192" y="1989"/>
                    <a:pt x="1146" y="2493"/>
                    <a:pt x="825" y="2860"/>
                  </a:cubicBezTo>
                  <a:cubicBezTo>
                    <a:pt x="779" y="2952"/>
                    <a:pt x="734" y="2997"/>
                    <a:pt x="779" y="3089"/>
                  </a:cubicBezTo>
                  <a:cubicBezTo>
                    <a:pt x="825" y="3181"/>
                    <a:pt x="917" y="3226"/>
                    <a:pt x="1009" y="3226"/>
                  </a:cubicBezTo>
                  <a:lnTo>
                    <a:pt x="2842" y="3226"/>
                  </a:lnTo>
                  <a:cubicBezTo>
                    <a:pt x="3071" y="3226"/>
                    <a:pt x="3346" y="3181"/>
                    <a:pt x="3392" y="2906"/>
                  </a:cubicBezTo>
                  <a:cubicBezTo>
                    <a:pt x="3575" y="2356"/>
                    <a:pt x="3529" y="1760"/>
                    <a:pt x="3208" y="1210"/>
                  </a:cubicBezTo>
                  <a:cubicBezTo>
                    <a:pt x="2942" y="721"/>
                    <a:pt x="2460" y="319"/>
                    <a:pt x="1930" y="128"/>
                  </a:cubicBezTo>
                  <a:lnTo>
                    <a:pt x="1930" y="128"/>
                  </a:lnTo>
                  <a:cubicBezTo>
                    <a:pt x="1914" y="120"/>
                    <a:pt x="1897" y="115"/>
                    <a:pt x="1879" y="110"/>
                  </a:cubicBezTo>
                  <a:lnTo>
                    <a:pt x="1879" y="110"/>
                  </a:lnTo>
                  <a:cubicBezTo>
                    <a:pt x="1879" y="110"/>
                    <a:pt x="1879" y="110"/>
                    <a:pt x="1879" y="110"/>
                  </a:cubicBezTo>
                  <a:cubicBezTo>
                    <a:pt x="1627" y="34"/>
                    <a:pt x="1375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0"/>
            <p:cNvSpPr/>
            <p:nvPr/>
          </p:nvSpPr>
          <p:spPr>
            <a:xfrm>
              <a:off x="4297296" y="1366736"/>
              <a:ext cx="86140" cy="52127"/>
            </a:xfrm>
            <a:custGeom>
              <a:avLst/>
              <a:gdLst/>
              <a:ahLst/>
              <a:cxnLst/>
              <a:rect l="l" t="t" r="r" b="b"/>
              <a:pathLst>
                <a:path w="5088" h="3079" extrusionOk="0">
                  <a:moveTo>
                    <a:pt x="4065" y="1401"/>
                  </a:moveTo>
                  <a:cubicBezTo>
                    <a:pt x="4198" y="1788"/>
                    <a:pt x="4218" y="2189"/>
                    <a:pt x="4112" y="2574"/>
                  </a:cubicBezTo>
                  <a:lnTo>
                    <a:pt x="2994" y="2574"/>
                  </a:lnTo>
                  <a:cubicBezTo>
                    <a:pt x="3493" y="2316"/>
                    <a:pt x="3880" y="1894"/>
                    <a:pt x="4065" y="1401"/>
                  </a:cubicBezTo>
                  <a:close/>
                  <a:moveTo>
                    <a:pt x="3771" y="1"/>
                  </a:moveTo>
                  <a:cubicBezTo>
                    <a:pt x="3519" y="1"/>
                    <a:pt x="3186" y="138"/>
                    <a:pt x="3254" y="375"/>
                  </a:cubicBezTo>
                  <a:cubicBezTo>
                    <a:pt x="3483" y="1062"/>
                    <a:pt x="3254" y="1933"/>
                    <a:pt x="2521" y="2208"/>
                  </a:cubicBezTo>
                  <a:cubicBezTo>
                    <a:pt x="2406" y="2254"/>
                    <a:pt x="2280" y="2276"/>
                    <a:pt x="2148" y="2276"/>
                  </a:cubicBezTo>
                  <a:cubicBezTo>
                    <a:pt x="2017" y="2276"/>
                    <a:pt x="1879" y="2254"/>
                    <a:pt x="1742" y="2208"/>
                  </a:cubicBezTo>
                  <a:cubicBezTo>
                    <a:pt x="1375" y="2070"/>
                    <a:pt x="1054" y="1795"/>
                    <a:pt x="917" y="1474"/>
                  </a:cubicBezTo>
                  <a:cubicBezTo>
                    <a:pt x="864" y="1369"/>
                    <a:pt x="738" y="1325"/>
                    <a:pt x="600" y="1325"/>
                  </a:cubicBezTo>
                  <a:cubicBezTo>
                    <a:pt x="376" y="1325"/>
                    <a:pt x="120" y="1442"/>
                    <a:pt x="92" y="1612"/>
                  </a:cubicBezTo>
                  <a:cubicBezTo>
                    <a:pt x="0" y="2070"/>
                    <a:pt x="46" y="2529"/>
                    <a:pt x="229" y="2941"/>
                  </a:cubicBezTo>
                  <a:cubicBezTo>
                    <a:pt x="275" y="3033"/>
                    <a:pt x="367" y="3078"/>
                    <a:pt x="504" y="3078"/>
                  </a:cubicBezTo>
                  <a:lnTo>
                    <a:pt x="4262" y="3078"/>
                  </a:lnTo>
                  <a:cubicBezTo>
                    <a:pt x="4446" y="3078"/>
                    <a:pt x="4721" y="3033"/>
                    <a:pt x="4812" y="2849"/>
                  </a:cubicBezTo>
                  <a:cubicBezTo>
                    <a:pt x="5081" y="2222"/>
                    <a:pt x="5087" y="1552"/>
                    <a:pt x="4788" y="965"/>
                  </a:cubicBezTo>
                  <a:lnTo>
                    <a:pt x="4788" y="965"/>
                  </a:lnTo>
                  <a:cubicBezTo>
                    <a:pt x="4795" y="925"/>
                    <a:pt x="4790" y="880"/>
                    <a:pt x="4766" y="833"/>
                  </a:cubicBezTo>
                  <a:cubicBezTo>
                    <a:pt x="4583" y="512"/>
                    <a:pt x="4308" y="237"/>
                    <a:pt x="3987" y="54"/>
                  </a:cubicBezTo>
                  <a:cubicBezTo>
                    <a:pt x="3939" y="18"/>
                    <a:pt x="3860" y="1"/>
                    <a:pt x="3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73" name="Google Shape;5873;p30"/>
          <p:cNvSpPr/>
          <p:nvPr/>
        </p:nvSpPr>
        <p:spPr>
          <a:xfrm>
            <a:off x="7183050" y="3430485"/>
            <a:ext cx="957699" cy="880510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4" name="Google Shape;5874;p30"/>
          <p:cNvSpPr/>
          <p:nvPr/>
        </p:nvSpPr>
        <p:spPr>
          <a:xfrm>
            <a:off x="4736964" y="1470446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5" name="Google Shape;5875;p30"/>
          <p:cNvSpPr/>
          <p:nvPr/>
        </p:nvSpPr>
        <p:spPr>
          <a:xfrm rot="372478">
            <a:off x="1379531" y="1210283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6" name="Google Shape;5876;p30"/>
          <p:cNvSpPr/>
          <p:nvPr/>
        </p:nvSpPr>
        <p:spPr>
          <a:xfrm>
            <a:off x="4925247" y="40668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77" name="Google Shape;5877;p30"/>
          <p:cNvGrpSpPr/>
          <p:nvPr/>
        </p:nvGrpSpPr>
        <p:grpSpPr>
          <a:xfrm>
            <a:off x="5419435" y="3185608"/>
            <a:ext cx="781805" cy="929332"/>
            <a:chOff x="4595800" y="3351430"/>
            <a:chExt cx="1020367" cy="1212910"/>
          </a:xfrm>
        </p:grpSpPr>
        <p:sp>
          <p:nvSpPr>
            <p:cNvPr id="5878" name="Google Shape;5878;p30"/>
            <p:cNvSpPr/>
            <p:nvPr/>
          </p:nvSpPr>
          <p:spPr>
            <a:xfrm>
              <a:off x="4595800" y="3351430"/>
              <a:ext cx="1020367" cy="1212910"/>
            </a:xfrm>
            <a:custGeom>
              <a:avLst/>
              <a:gdLst/>
              <a:ahLst/>
              <a:cxnLst/>
              <a:rect l="l" t="t" r="r" b="b"/>
              <a:pathLst>
                <a:path w="153381" h="182324" extrusionOk="0">
                  <a:moveTo>
                    <a:pt x="51026" y="1"/>
                  </a:moveTo>
                  <a:cubicBezTo>
                    <a:pt x="43060" y="1"/>
                    <a:pt x="37917" y="2421"/>
                    <a:pt x="35900" y="7262"/>
                  </a:cubicBezTo>
                  <a:lnTo>
                    <a:pt x="30656" y="19363"/>
                  </a:lnTo>
                  <a:cubicBezTo>
                    <a:pt x="29849" y="21279"/>
                    <a:pt x="29244" y="24405"/>
                    <a:pt x="30959" y="28237"/>
                  </a:cubicBezTo>
                  <a:cubicBezTo>
                    <a:pt x="30959" y="28438"/>
                    <a:pt x="31059" y="28640"/>
                    <a:pt x="31160" y="28842"/>
                  </a:cubicBezTo>
                  <a:cubicBezTo>
                    <a:pt x="31362" y="29447"/>
                    <a:pt x="31665" y="30052"/>
                    <a:pt x="32068" y="30556"/>
                  </a:cubicBezTo>
                  <a:cubicBezTo>
                    <a:pt x="37312" y="39128"/>
                    <a:pt x="51530" y="47901"/>
                    <a:pt x="61917" y="53548"/>
                  </a:cubicBezTo>
                  <a:cubicBezTo>
                    <a:pt x="61816" y="53750"/>
                    <a:pt x="61715" y="54052"/>
                    <a:pt x="61615" y="54355"/>
                  </a:cubicBezTo>
                  <a:cubicBezTo>
                    <a:pt x="61312" y="55061"/>
                    <a:pt x="61010" y="55867"/>
                    <a:pt x="60808" y="56573"/>
                  </a:cubicBezTo>
                  <a:cubicBezTo>
                    <a:pt x="58186" y="56473"/>
                    <a:pt x="55564" y="56473"/>
                    <a:pt x="53043" y="56473"/>
                  </a:cubicBezTo>
                  <a:cubicBezTo>
                    <a:pt x="48001" y="56473"/>
                    <a:pt x="43362" y="56674"/>
                    <a:pt x="39127" y="57178"/>
                  </a:cubicBezTo>
                  <a:cubicBezTo>
                    <a:pt x="26118" y="58792"/>
                    <a:pt x="18757" y="62523"/>
                    <a:pt x="16437" y="68775"/>
                  </a:cubicBezTo>
                  <a:cubicBezTo>
                    <a:pt x="16236" y="69279"/>
                    <a:pt x="16034" y="69885"/>
                    <a:pt x="15933" y="70490"/>
                  </a:cubicBezTo>
                  <a:lnTo>
                    <a:pt x="15328" y="74927"/>
                  </a:lnTo>
                  <a:cubicBezTo>
                    <a:pt x="13916" y="75935"/>
                    <a:pt x="12706" y="77044"/>
                    <a:pt x="11899" y="78355"/>
                  </a:cubicBezTo>
                  <a:cubicBezTo>
                    <a:pt x="10891" y="79263"/>
                    <a:pt x="10286" y="80574"/>
                    <a:pt x="10084" y="81885"/>
                  </a:cubicBezTo>
                  <a:lnTo>
                    <a:pt x="908" y="144709"/>
                  </a:lnTo>
                  <a:cubicBezTo>
                    <a:pt x="0" y="150558"/>
                    <a:pt x="4034" y="155197"/>
                    <a:pt x="8874" y="158525"/>
                  </a:cubicBezTo>
                  <a:cubicBezTo>
                    <a:pt x="3328" y="160642"/>
                    <a:pt x="1109" y="163466"/>
                    <a:pt x="1109" y="167399"/>
                  </a:cubicBezTo>
                  <a:cubicBezTo>
                    <a:pt x="1109" y="174861"/>
                    <a:pt x="10084" y="177685"/>
                    <a:pt x="23597" y="179702"/>
                  </a:cubicBezTo>
                  <a:cubicBezTo>
                    <a:pt x="34992" y="181416"/>
                    <a:pt x="50018" y="182324"/>
                    <a:pt x="65951" y="182324"/>
                  </a:cubicBezTo>
                  <a:cubicBezTo>
                    <a:pt x="81884" y="182324"/>
                    <a:pt x="96909" y="181416"/>
                    <a:pt x="108204" y="179702"/>
                  </a:cubicBezTo>
                  <a:cubicBezTo>
                    <a:pt x="121716" y="177786"/>
                    <a:pt x="130792" y="174861"/>
                    <a:pt x="130792" y="167399"/>
                  </a:cubicBezTo>
                  <a:cubicBezTo>
                    <a:pt x="130792" y="166592"/>
                    <a:pt x="130691" y="165483"/>
                    <a:pt x="130086" y="164273"/>
                  </a:cubicBezTo>
                  <a:cubicBezTo>
                    <a:pt x="130086" y="164071"/>
                    <a:pt x="130187" y="163970"/>
                    <a:pt x="130187" y="163769"/>
                  </a:cubicBezTo>
                  <a:lnTo>
                    <a:pt x="139364" y="100944"/>
                  </a:lnTo>
                  <a:cubicBezTo>
                    <a:pt x="139566" y="99532"/>
                    <a:pt x="139364" y="98221"/>
                    <a:pt x="138860" y="97112"/>
                  </a:cubicBezTo>
                  <a:cubicBezTo>
                    <a:pt x="138456" y="95902"/>
                    <a:pt x="137851" y="94692"/>
                    <a:pt x="137145" y="93582"/>
                  </a:cubicBezTo>
                  <a:cubicBezTo>
                    <a:pt x="137145" y="93582"/>
                    <a:pt x="137851" y="88339"/>
                    <a:pt x="137851" y="88339"/>
                  </a:cubicBezTo>
                  <a:cubicBezTo>
                    <a:pt x="137952" y="87734"/>
                    <a:pt x="137952" y="87129"/>
                    <a:pt x="137851" y="86523"/>
                  </a:cubicBezTo>
                  <a:cubicBezTo>
                    <a:pt x="137549" y="82389"/>
                    <a:pt x="135128" y="78658"/>
                    <a:pt x="130389" y="75128"/>
                  </a:cubicBezTo>
                  <a:cubicBezTo>
                    <a:pt x="137448" y="74826"/>
                    <a:pt x="141986" y="72406"/>
                    <a:pt x="143902" y="67969"/>
                  </a:cubicBezTo>
                  <a:lnTo>
                    <a:pt x="149146" y="55767"/>
                  </a:lnTo>
                  <a:cubicBezTo>
                    <a:pt x="153381" y="45985"/>
                    <a:pt x="140171" y="36102"/>
                    <a:pt x="135935" y="32875"/>
                  </a:cubicBezTo>
                  <a:cubicBezTo>
                    <a:pt x="126960" y="26220"/>
                    <a:pt x="114355" y="19262"/>
                    <a:pt x="100338" y="13211"/>
                  </a:cubicBezTo>
                  <a:cubicBezTo>
                    <a:pt x="86422" y="7262"/>
                    <a:pt x="72606" y="2925"/>
                    <a:pt x="61615" y="1009"/>
                  </a:cubicBezTo>
                  <a:cubicBezTo>
                    <a:pt x="57581" y="404"/>
                    <a:pt x="54051" y="1"/>
                    <a:pt x="51026" y="1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0"/>
            <p:cNvSpPr/>
            <p:nvPr/>
          </p:nvSpPr>
          <p:spPr>
            <a:xfrm>
              <a:off x="4644769" y="4405339"/>
              <a:ext cx="778868" cy="114057"/>
            </a:xfrm>
            <a:custGeom>
              <a:avLst/>
              <a:gdLst/>
              <a:ahLst/>
              <a:cxnLst/>
              <a:rect l="l" t="t" r="r" b="b"/>
              <a:pathLst>
                <a:path w="117079" h="17145" extrusionOk="0">
                  <a:moveTo>
                    <a:pt x="58590" y="1"/>
                  </a:moveTo>
                  <a:cubicBezTo>
                    <a:pt x="26220" y="1"/>
                    <a:pt x="1" y="3833"/>
                    <a:pt x="1" y="8573"/>
                  </a:cubicBezTo>
                  <a:cubicBezTo>
                    <a:pt x="1" y="13312"/>
                    <a:pt x="26220" y="17144"/>
                    <a:pt x="58590" y="17144"/>
                  </a:cubicBezTo>
                  <a:cubicBezTo>
                    <a:pt x="90859" y="17144"/>
                    <a:pt x="117078" y="13312"/>
                    <a:pt x="117078" y="8573"/>
                  </a:cubicBezTo>
                  <a:cubicBezTo>
                    <a:pt x="117078" y="3833"/>
                    <a:pt x="90859" y="1"/>
                    <a:pt x="585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0"/>
            <p:cNvSpPr/>
            <p:nvPr/>
          </p:nvSpPr>
          <p:spPr>
            <a:xfrm>
              <a:off x="4637392" y="3899517"/>
              <a:ext cx="842592" cy="586611"/>
            </a:xfrm>
            <a:custGeom>
              <a:avLst/>
              <a:gdLst/>
              <a:ahLst/>
              <a:cxnLst/>
              <a:rect l="l" t="t" r="r" b="b"/>
              <a:pathLst>
                <a:path w="126658" h="88179" extrusionOk="0">
                  <a:moveTo>
                    <a:pt x="10387" y="1"/>
                  </a:moveTo>
                  <a:lnTo>
                    <a:pt x="1210" y="62926"/>
                  </a:lnTo>
                  <a:cubicBezTo>
                    <a:pt x="0" y="70792"/>
                    <a:pt x="25110" y="81078"/>
                    <a:pt x="57178" y="85818"/>
                  </a:cubicBezTo>
                  <a:cubicBezTo>
                    <a:pt x="68001" y="87417"/>
                    <a:pt x="78239" y="88178"/>
                    <a:pt x="87100" y="88178"/>
                  </a:cubicBezTo>
                  <a:cubicBezTo>
                    <a:pt x="104492" y="88178"/>
                    <a:pt x="116579" y="85246"/>
                    <a:pt x="117380" y="79969"/>
                  </a:cubicBezTo>
                  <a:lnTo>
                    <a:pt x="126658" y="17144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0"/>
            <p:cNvSpPr/>
            <p:nvPr/>
          </p:nvSpPr>
          <p:spPr>
            <a:xfrm>
              <a:off x="4639401" y="3897507"/>
              <a:ext cx="842599" cy="591028"/>
            </a:xfrm>
            <a:custGeom>
              <a:avLst/>
              <a:gdLst/>
              <a:ahLst/>
              <a:cxnLst/>
              <a:rect l="l" t="t" r="r" b="b"/>
              <a:pathLst>
                <a:path w="126659" h="88843" extrusionOk="0">
                  <a:moveTo>
                    <a:pt x="10388" y="706"/>
                  </a:moveTo>
                  <a:lnTo>
                    <a:pt x="125953" y="17749"/>
                  </a:lnTo>
                  <a:lnTo>
                    <a:pt x="116776" y="80271"/>
                  </a:lnTo>
                  <a:cubicBezTo>
                    <a:pt x="115981" y="85373"/>
                    <a:pt x="104124" y="88168"/>
                    <a:pt x="87044" y="88168"/>
                  </a:cubicBezTo>
                  <a:cubicBezTo>
                    <a:pt x="78133" y="88168"/>
                    <a:pt x="67801" y="87407"/>
                    <a:pt x="56876" y="85817"/>
                  </a:cubicBezTo>
                  <a:cubicBezTo>
                    <a:pt x="41447" y="83498"/>
                    <a:pt x="27027" y="79867"/>
                    <a:pt x="16539" y="75531"/>
                  </a:cubicBezTo>
                  <a:cubicBezTo>
                    <a:pt x="6253" y="71397"/>
                    <a:pt x="606" y="66859"/>
                    <a:pt x="1211" y="63228"/>
                  </a:cubicBezTo>
                  <a:lnTo>
                    <a:pt x="10388" y="706"/>
                  </a:lnTo>
                  <a:close/>
                  <a:moveTo>
                    <a:pt x="10186" y="0"/>
                  </a:moveTo>
                  <a:cubicBezTo>
                    <a:pt x="10085" y="0"/>
                    <a:pt x="9984" y="0"/>
                    <a:pt x="9883" y="101"/>
                  </a:cubicBezTo>
                  <a:cubicBezTo>
                    <a:pt x="9883" y="101"/>
                    <a:pt x="9783" y="202"/>
                    <a:pt x="9783" y="303"/>
                  </a:cubicBezTo>
                  <a:lnTo>
                    <a:pt x="505" y="63128"/>
                  </a:lnTo>
                  <a:cubicBezTo>
                    <a:pt x="1" y="67161"/>
                    <a:pt x="5547" y="71800"/>
                    <a:pt x="16236" y="76136"/>
                  </a:cubicBezTo>
                  <a:cubicBezTo>
                    <a:pt x="26825" y="80472"/>
                    <a:pt x="41245" y="84103"/>
                    <a:pt x="56775" y="86422"/>
                  </a:cubicBezTo>
                  <a:cubicBezTo>
                    <a:pt x="67868" y="88036"/>
                    <a:pt x="78153" y="88842"/>
                    <a:pt x="87028" y="88842"/>
                  </a:cubicBezTo>
                  <a:cubicBezTo>
                    <a:pt x="104574" y="88842"/>
                    <a:pt x="116574" y="85817"/>
                    <a:pt x="117381" y="80372"/>
                  </a:cubicBezTo>
                  <a:lnTo>
                    <a:pt x="126658" y="17547"/>
                  </a:lnTo>
                  <a:cubicBezTo>
                    <a:pt x="126658" y="17345"/>
                    <a:pt x="126558" y="17144"/>
                    <a:pt x="126356" y="17144"/>
                  </a:cubicBezTo>
                  <a:lnTo>
                    <a:pt x="10186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0"/>
            <p:cNvSpPr/>
            <p:nvPr/>
          </p:nvSpPr>
          <p:spPr>
            <a:xfrm>
              <a:off x="4823216" y="4130491"/>
              <a:ext cx="506501" cy="236749"/>
            </a:xfrm>
            <a:custGeom>
              <a:avLst/>
              <a:gdLst/>
              <a:ahLst/>
              <a:cxnLst/>
              <a:rect l="l" t="t" r="r" b="b"/>
              <a:pathLst>
                <a:path w="76137" h="35588" extrusionOk="0">
                  <a:moveTo>
                    <a:pt x="22742" y="0"/>
                  </a:moveTo>
                  <a:cubicBezTo>
                    <a:pt x="10139" y="0"/>
                    <a:pt x="994" y="2708"/>
                    <a:pt x="706" y="8744"/>
                  </a:cubicBezTo>
                  <a:cubicBezTo>
                    <a:pt x="1" y="23064"/>
                    <a:pt x="21077" y="33148"/>
                    <a:pt x="34388" y="35064"/>
                  </a:cubicBezTo>
                  <a:cubicBezTo>
                    <a:pt x="36621" y="35405"/>
                    <a:pt x="39138" y="35587"/>
                    <a:pt x="41793" y="35587"/>
                  </a:cubicBezTo>
                  <a:cubicBezTo>
                    <a:pt x="54845" y="35587"/>
                    <a:pt x="71271" y="31181"/>
                    <a:pt x="74119" y="19534"/>
                  </a:cubicBezTo>
                  <a:cubicBezTo>
                    <a:pt x="76136" y="11265"/>
                    <a:pt x="59699" y="4307"/>
                    <a:pt x="39329" y="1282"/>
                  </a:cubicBezTo>
                  <a:cubicBezTo>
                    <a:pt x="33474" y="441"/>
                    <a:pt x="27826" y="0"/>
                    <a:pt x="22742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0"/>
            <p:cNvSpPr/>
            <p:nvPr/>
          </p:nvSpPr>
          <p:spPr>
            <a:xfrm>
              <a:off x="4682336" y="3947148"/>
              <a:ext cx="46967" cy="291160"/>
            </a:xfrm>
            <a:custGeom>
              <a:avLst/>
              <a:gdLst/>
              <a:ahLst/>
              <a:cxnLst/>
              <a:rect l="l" t="t" r="r" b="b"/>
              <a:pathLst>
                <a:path w="7060" h="43767" extrusionOk="0">
                  <a:moveTo>
                    <a:pt x="6757" y="1"/>
                  </a:moveTo>
                  <a:cubicBezTo>
                    <a:pt x="6555" y="1"/>
                    <a:pt x="6455" y="102"/>
                    <a:pt x="6455" y="303"/>
                  </a:cubicBezTo>
                  <a:lnTo>
                    <a:pt x="102" y="43363"/>
                  </a:lnTo>
                  <a:cubicBezTo>
                    <a:pt x="1" y="43565"/>
                    <a:pt x="202" y="43665"/>
                    <a:pt x="303" y="43766"/>
                  </a:cubicBezTo>
                  <a:lnTo>
                    <a:pt x="404" y="43766"/>
                  </a:lnTo>
                  <a:cubicBezTo>
                    <a:pt x="505" y="43766"/>
                    <a:pt x="707" y="43665"/>
                    <a:pt x="707" y="43464"/>
                  </a:cubicBezTo>
                  <a:lnTo>
                    <a:pt x="7060" y="404"/>
                  </a:lnTo>
                  <a:cubicBezTo>
                    <a:pt x="7060" y="202"/>
                    <a:pt x="6959" y="1"/>
                    <a:pt x="67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0"/>
            <p:cNvSpPr/>
            <p:nvPr/>
          </p:nvSpPr>
          <p:spPr>
            <a:xfrm>
              <a:off x="4684352" y="4147469"/>
              <a:ext cx="36901" cy="225679"/>
            </a:xfrm>
            <a:custGeom>
              <a:avLst/>
              <a:gdLst/>
              <a:ahLst/>
              <a:cxnLst/>
              <a:rect l="l" t="t" r="r" b="b"/>
              <a:pathLst>
                <a:path w="5547" h="33924" extrusionOk="0">
                  <a:moveTo>
                    <a:pt x="5187" y="1"/>
                  </a:moveTo>
                  <a:cubicBezTo>
                    <a:pt x="5050" y="1"/>
                    <a:pt x="4942" y="95"/>
                    <a:pt x="4942" y="242"/>
                  </a:cubicBezTo>
                  <a:lnTo>
                    <a:pt x="0" y="33621"/>
                  </a:lnTo>
                  <a:cubicBezTo>
                    <a:pt x="0" y="33722"/>
                    <a:pt x="101" y="33924"/>
                    <a:pt x="303" y="33924"/>
                  </a:cubicBezTo>
                  <a:cubicBezTo>
                    <a:pt x="504" y="33924"/>
                    <a:pt x="605" y="33823"/>
                    <a:pt x="706" y="33722"/>
                  </a:cubicBezTo>
                  <a:lnTo>
                    <a:pt x="5547" y="343"/>
                  </a:lnTo>
                  <a:cubicBezTo>
                    <a:pt x="5547" y="141"/>
                    <a:pt x="5446" y="41"/>
                    <a:pt x="5345" y="41"/>
                  </a:cubicBezTo>
                  <a:cubicBezTo>
                    <a:pt x="5291" y="14"/>
                    <a:pt x="5237" y="1"/>
                    <a:pt x="51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0"/>
            <p:cNvSpPr/>
            <p:nvPr/>
          </p:nvSpPr>
          <p:spPr>
            <a:xfrm>
              <a:off x="5380024" y="4070326"/>
              <a:ext cx="39589" cy="239763"/>
            </a:xfrm>
            <a:custGeom>
              <a:avLst/>
              <a:gdLst/>
              <a:ahLst/>
              <a:cxnLst/>
              <a:rect l="l" t="t" r="r" b="b"/>
              <a:pathLst>
                <a:path w="5951" h="36041" extrusionOk="0">
                  <a:moveTo>
                    <a:pt x="5505" y="0"/>
                  </a:moveTo>
                  <a:cubicBezTo>
                    <a:pt x="5392" y="0"/>
                    <a:pt x="5318" y="94"/>
                    <a:pt x="5244" y="241"/>
                  </a:cubicBezTo>
                  <a:lnTo>
                    <a:pt x="101" y="35738"/>
                  </a:lnTo>
                  <a:cubicBezTo>
                    <a:pt x="0" y="35839"/>
                    <a:pt x="202" y="36040"/>
                    <a:pt x="303" y="36040"/>
                  </a:cubicBezTo>
                  <a:lnTo>
                    <a:pt x="404" y="36040"/>
                  </a:lnTo>
                  <a:cubicBezTo>
                    <a:pt x="505" y="36040"/>
                    <a:pt x="706" y="35940"/>
                    <a:pt x="706" y="35839"/>
                  </a:cubicBezTo>
                  <a:lnTo>
                    <a:pt x="5950" y="342"/>
                  </a:lnTo>
                  <a:cubicBezTo>
                    <a:pt x="5950" y="141"/>
                    <a:pt x="5849" y="40"/>
                    <a:pt x="5648" y="40"/>
                  </a:cubicBezTo>
                  <a:cubicBezTo>
                    <a:pt x="5594" y="13"/>
                    <a:pt x="5547" y="0"/>
                    <a:pt x="550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0"/>
            <p:cNvSpPr/>
            <p:nvPr/>
          </p:nvSpPr>
          <p:spPr>
            <a:xfrm>
              <a:off x="5376671" y="4222203"/>
              <a:ext cx="40254" cy="249562"/>
            </a:xfrm>
            <a:custGeom>
              <a:avLst/>
              <a:gdLst/>
              <a:ahLst/>
              <a:cxnLst/>
              <a:rect l="l" t="t" r="r" b="b"/>
              <a:pathLst>
                <a:path w="6051" h="37514" extrusionOk="0">
                  <a:moveTo>
                    <a:pt x="5748" y="0"/>
                  </a:moveTo>
                  <a:cubicBezTo>
                    <a:pt x="5647" y="0"/>
                    <a:pt x="5446" y="101"/>
                    <a:pt x="5446" y="303"/>
                  </a:cubicBezTo>
                  <a:lnTo>
                    <a:pt x="0" y="37110"/>
                  </a:lnTo>
                  <a:cubicBezTo>
                    <a:pt x="0" y="37312"/>
                    <a:pt x="101" y="37412"/>
                    <a:pt x="303" y="37513"/>
                  </a:cubicBezTo>
                  <a:cubicBezTo>
                    <a:pt x="504" y="37513"/>
                    <a:pt x="605" y="37312"/>
                    <a:pt x="605" y="37211"/>
                  </a:cubicBezTo>
                  <a:lnTo>
                    <a:pt x="6051" y="403"/>
                  </a:lnTo>
                  <a:cubicBezTo>
                    <a:pt x="6051" y="202"/>
                    <a:pt x="5950" y="101"/>
                    <a:pt x="5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0"/>
            <p:cNvSpPr/>
            <p:nvPr/>
          </p:nvSpPr>
          <p:spPr>
            <a:xfrm>
              <a:off x="4697098" y="3846556"/>
              <a:ext cx="789599" cy="235405"/>
            </a:xfrm>
            <a:custGeom>
              <a:avLst/>
              <a:gdLst/>
              <a:ahLst/>
              <a:cxnLst/>
              <a:rect l="l" t="t" r="r" b="b"/>
              <a:pathLst>
                <a:path w="118692" h="35386" extrusionOk="0">
                  <a:moveTo>
                    <a:pt x="33323" y="1"/>
                  </a:moveTo>
                  <a:cubicBezTo>
                    <a:pt x="15018" y="1"/>
                    <a:pt x="2138" y="3315"/>
                    <a:pt x="1311" y="9172"/>
                  </a:cubicBezTo>
                  <a:cubicBezTo>
                    <a:pt x="0" y="17643"/>
                    <a:pt x="25009" y="28433"/>
                    <a:pt x="57077" y="33172"/>
                  </a:cubicBezTo>
                  <a:cubicBezTo>
                    <a:pt x="67233" y="34674"/>
                    <a:pt x="76884" y="35386"/>
                    <a:pt x="85372" y="35386"/>
                  </a:cubicBezTo>
                  <a:cubicBezTo>
                    <a:pt x="103684" y="35386"/>
                    <a:pt x="116586" y="32071"/>
                    <a:pt x="117481" y="26214"/>
                  </a:cubicBezTo>
                  <a:cubicBezTo>
                    <a:pt x="118691" y="17643"/>
                    <a:pt x="93683" y="6954"/>
                    <a:pt x="61615" y="2214"/>
                  </a:cubicBezTo>
                  <a:cubicBezTo>
                    <a:pt x="51458" y="713"/>
                    <a:pt x="41808" y="1"/>
                    <a:pt x="3332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0"/>
            <p:cNvSpPr/>
            <p:nvPr/>
          </p:nvSpPr>
          <p:spPr>
            <a:xfrm>
              <a:off x="4699107" y="3844727"/>
              <a:ext cx="785574" cy="239284"/>
            </a:xfrm>
            <a:custGeom>
              <a:avLst/>
              <a:gdLst/>
              <a:ahLst/>
              <a:cxnLst/>
              <a:rect l="l" t="t" r="r" b="b"/>
              <a:pathLst>
                <a:path w="118087" h="35969" extrusionOk="0">
                  <a:moveTo>
                    <a:pt x="32875" y="573"/>
                  </a:moveTo>
                  <a:cubicBezTo>
                    <a:pt x="41346" y="573"/>
                    <a:pt x="51128" y="1279"/>
                    <a:pt x="61313" y="2791"/>
                  </a:cubicBezTo>
                  <a:cubicBezTo>
                    <a:pt x="76842" y="5111"/>
                    <a:pt x="91162" y="8842"/>
                    <a:pt x="101650" y="13380"/>
                  </a:cubicBezTo>
                  <a:cubicBezTo>
                    <a:pt x="111935" y="17716"/>
                    <a:pt x="117482" y="22557"/>
                    <a:pt x="116877" y="26489"/>
                  </a:cubicBezTo>
                  <a:cubicBezTo>
                    <a:pt x="116055" y="32172"/>
                    <a:pt x="103382" y="35344"/>
                    <a:pt x="85356" y="35344"/>
                  </a:cubicBezTo>
                  <a:cubicBezTo>
                    <a:pt x="76831" y="35344"/>
                    <a:pt x="67108" y="34634"/>
                    <a:pt x="56876" y="33145"/>
                  </a:cubicBezTo>
                  <a:cubicBezTo>
                    <a:pt x="41346" y="30826"/>
                    <a:pt x="27026" y="27094"/>
                    <a:pt x="16539" y="22557"/>
                  </a:cubicBezTo>
                  <a:cubicBezTo>
                    <a:pt x="6253" y="18119"/>
                    <a:pt x="707" y="13380"/>
                    <a:pt x="1312" y="9447"/>
                  </a:cubicBezTo>
                  <a:cubicBezTo>
                    <a:pt x="2118" y="3800"/>
                    <a:pt x="14825" y="573"/>
                    <a:pt x="32875" y="573"/>
                  </a:cubicBezTo>
                  <a:close/>
                  <a:moveTo>
                    <a:pt x="33240" y="0"/>
                  </a:moveTo>
                  <a:cubicBezTo>
                    <a:pt x="14650" y="0"/>
                    <a:pt x="1538" y="3388"/>
                    <a:pt x="707" y="9346"/>
                  </a:cubicBezTo>
                  <a:cubicBezTo>
                    <a:pt x="1" y="13682"/>
                    <a:pt x="5547" y="18523"/>
                    <a:pt x="16236" y="23162"/>
                  </a:cubicBezTo>
                  <a:cubicBezTo>
                    <a:pt x="26825" y="27699"/>
                    <a:pt x="41245" y="31431"/>
                    <a:pt x="56775" y="33750"/>
                  </a:cubicBezTo>
                  <a:cubicBezTo>
                    <a:pt x="66859" y="35263"/>
                    <a:pt x="76439" y="35969"/>
                    <a:pt x="84809" y="35969"/>
                  </a:cubicBezTo>
                  <a:cubicBezTo>
                    <a:pt x="103465" y="35969"/>
                    <a:pt x="116574" y="32540"/>
                    <a:pt x="117482" y="26590"/>
                  </a:cubicBezTo>
                  <a:cubicBezTo>
                    <a:pt x="118087" y="22254"/>
                    <a:pt x="112541" y="17414"/>
                    <a:pt x="101851" y="12775"/>
                  </a:cubicBezTo>
                  <a:cubicBezTo>
                    <a:pt x="91364" y="8237"/>
                    <a:pt x="76943" y="4506"/>
                    <a:pt x="61414" y="2186"/>
                  </a:cubicBezTo>
                  <a:cubicBezTo>
                    <a:pt x="51314" y="703"/>
                    <a:pt x="41709" y="0"/>
                    <a:pt x="3324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0"/>
            <p:cNvSpPr/>
            <p:nvPr/>
          </p:nvSpPr>
          <p:spPr>
            <a:xfrm>
              <a:off x="4736674" y="3768003"/>
              <a:ext cx="739958" cy="224934"/>
            </a:xfrm>
            <a:custGeom>
              <a:avLst/>
              <a:gdLst/>
              <a:ahLst/>
              <a:cxnLst/>
              <a:rect l="l" t="t" r="r" b="b"/>
              <a:pathLst>
                <a:path w="111230" h="33812" extrusionOk="0">
                  <a:moveTo>
                    <a:pt x="31912" y="1"/>
                  </a:moveTo>
                  <a:cubicBezTo>
                    <a:pt x="14430" y="1"/>
                    <a:pt x="2047" y="3237"/>
                    <a:pt x="1211" y="8879"/>
                  </a:cubicBezTo>
                  <a:cubicBezTo>
                    <a:pt x="1" y="17148"/>
                    <a:pt x="23396" y="27434"/>
                    <a:pt x="53447" y="31770"/>
                  </a:cubicBezTo>
                  <a:cubicBezTo>
                    <a:pt x="62815" y="33153"/>
                    <a:pt x="71723" y="33811"/>
                    <a:pt x="79583" y="33811"/>
                  </a:cubicBezTo>
                  <a:cubicBezTo>
                    <a:pt x="96937" y="33811"/>
                    <a:pt x="109187" y="30604"/>
                    <a:pt x="110020" y="24913"/>
                  </a:cubicBezTo>
                  <a:cubicBezTo>
                    <a:pt x="111230" y="16745"/>
                    <a:pt x="87935" y="6459"/>
                    <a:pt x="57884" y="2022"/>
                  </a:cubicBezTo>
                  <a:cubicBezTo>
                    <a:pt x="48590" y="649"/>
                    <a:pt x="39740" y="1"/>
                    <a:pt x="31912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0"/>
            <p:cNvSpPr/>
            <p:nvPr/>
          </p:nvSpPr>
          <p:spPr>
            <a:xfrm>
              <a:off x="4738689" y="3765928"/>
              <a:ext cx="736605" cy="229531"/>
            </a:xfrm>
            <a:custGeom>
              <a:avLst/>
              <a:gdLst/>
              <a:ahLst/>
              <a:cxnLst/>
              <a:rect l="l" t="t" r="r" b="b"/>
              <a:pathLst>
                <a:path w="110726" h="34503" extrusionOk="0">
                  <a:moveTo>
                    <a:pt x="31564" y="619"/>
                  </a:moveTo>
                  <a:cubicBezTo>
                    <a:pt x="39531" y="619"/>
                    <a:pt x="48405" y="1325"/>
                    <a:pt x="57480" y="2636"/>
                  </a:cubicBezTo>
                  <a:cubicBezTo>
                    <a:pt x="72002" y="4754"/>
                    <a:pt x="85414" y="8384"/>
                    <a:pt x="95296" y="12620"/>
                  </a:cubicBezTo>
                  <a:cubicBezTo>
                    <a:pt x="104876" y="16855"/>
                    <a:pt x="110019" y="21393"/>
                    <a:pt x="109414" y="25225"/>
                  </a:cubicBezTo>
                  <a:cubicBezTo>
                    <a:pt x="108910" y="28956"/>
                    <a:pt x="102658" y="31880"/>
                    <a:pt x="92271" y="33091"/>
                  </a:cubicBezTo>
                  <a:cubicBezTo>
                    <a:pt x="88330" y="33574"/>
                    <a:pt x="83965" y="33810"/>
                    <a:pt x="79295" y="33810"/>
                  </a:cubicBezTo>
                  <a:cubicBezTo>
                    <a:pt x="71299" y="33810"/>
                    <a:pt x="62413" y="33117"/>
                    <a:pt x="53245" y="31780"/>
                  </a:cubicBezTo>
                  <a:cubicBezTo>
                    <a:pt x="38724" y="29662"/>
                    <a:pt x="25312" y="26132"/>
                    <a:pt x="15429" y="21796"/>
                  </a:cubicBezTo>
                  <a:cubicBezTo>
                    <a:pt x="5849" y="17561"/>
                    <a:pt x="706" y="13023"/>
                    <a:pt x="1311" y="9292"/>
                  </a:cubicBezTo>
                  <a:cubicBezTo>
                    <a:pt x="1816" y="5460"/>
                    <a:pt x="8068" y="2636"/>
                    <a:pt x="18455" y="1325"/>
                  </a:cubicBezTo>
                  <a:cubicBezTo>
                    <a:pt x="22488" y="821"/>
                    <a:pt x="26824" y="619"/>
                    <a:pt x="31564" y="619"/>
                  </a:cubicBezTo>
                  <a:close/>
                  <a:moveTo>
                    <a:pt x="31461" y="0"/>
                  </a:moveTo>
                  <a:cubicBezTo>
                    <a:pt x="26775" y="0"/>
                    <a:pt x="22395" y="237"/>
                    <a:pt x="18455" y="720"/>
                  </a:cubicBezTo>
                  <a:cubicBezTo>
                    <a:pt x="7564" y="2031"/>
                    <a:pt x="1211" y="5056"/>
                    <a:pt x="606" y="9191"/>
                  </a:cubicBezTo>
                  <a:cubicBezTo>
                    <a:pt x="0" y="13326"/>
                    <a:pt x="5244" y="17964"/>
                    <a:pt x="15228" y="22401"/>
                  </a:cubicBezTo>
                  <a:cubicBezTo>
                    <a:pt x="25110" y="26738"/>
                    <a:pt x="38522" y="30267"/>
                    <a:pt x="53144" y="32385"/>
                  </a:cubicBezTo>
                  <a:cubicBezTo>
                    <a:pt x="62220" y="33796"/>
                    <a:pt x="71195" y="34502"/>
                    <a:pt x="79161" y="34502"/>
                  </a:cubicBezTo>
                  <a:cubicBezTo>
                    <a:pt x="83901" y="34502"/>
                    <a:pt x="88338" y="34200"/>
                    <a:pt x="92372" y="33696"/>
                  </a:cubicBezTo>
                  <a:cubicBezTo>
                    <a:pt x="103162" y="32385"/>
                    <a:pt x="109515" y="29460"/>
                    <a:pt x="110120" y="25326"/>
                  </a:cubicBezTo>
                  <a:cubicBezTo>
                    <a:pt x="110725" y="21191"/>
                    <a:pt x="105481" y="16452"/>
                    <a:pt x="95498" y="12115"/>
                  </a:cubicBezTo>
                  <a:cubicBezTo>
                    <a:pt x="85615" y="7779"/>
                    <a:pt x="72203" y="4149"/>
                    <a:pt x="57581" y="2031"/>
                  </a:cubicBezTo>
                  <a:cubicBezTo>
                    <a:pt x="48413" y="694"/>
                    <a:pt x="39487" y="0"/>
                    <a:pt x="314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0"/>
            <p:cNvSpPr/>
            <p:nvPr/>
          </p:nvSpPr>
          <p:spPr>
            <a:xfrm>
              <a:off x="4762166" y="3725767"/>
              <a:ext cx="701719" cy="275733"/>
            </a:xfrm>
            <a:custGeom>
              <a:avLst/>
              <a:gdLst/>
              <a:ahLst/>
              <a:cxnLst/>
              <a:rect l="l" t="t" r="r" b="b"/>
              <a:pathLst>
                <a:path w="105482" h="41448" extrusionOk="0">
                  <a:moveTo>
                    <a:pt x="42758" y="1"/>
                  </a:moveTo>
                  <a:cubicBezTo>
                    <a:pt x="39934" y="7564"/>
                    <a:pt x="40741" y="13715"/>
                    <a:pt x="40741" y="13715"/>
                  </a:cubicBezTo>
                  <a:cubicBezTo>
                    <a:pt x="40741" y="13715"/>
                    <a:pt x="35151" y="12473"/>
                    <a:pt x="26419" y="12473"/>
                  </a:cubicBezTo>
                  <a:cubicBezTo>
                    <a:pt x="22962" y="12473"/>
                    <a:pt x="19013" y="12668"/>
                    <a:pt x="14724" y="13211"/>
                  </a:cubicBezTo>
                  <a:cubicBezTo>
                    <a:pt x="1917" y="14825"/>
                    <a:pt x="1" y="20068"/>
                    <a:pt x="1" y="20068"/>
                  </a:cubicBezTo>
                  <a:cubicBezTo>
                    <a:pt x="4135" y="28237"/>
                    <a:pt x="22388" y="34892"/>
                    <a:pt x="45985" y="39531"/>
                  </a:cubicBezTo>
                  <a:cubicBezTo>
                    <a:pt x="52767" y="40893"/>
                    <a:pt x="60057" y="41447"/>
                    <a:pt x="67077" y="41447"/>
                  </a:cubicBezTo>
                  <a:cubicBezTo>
                    <a:pt x="84482" y="41447"/>
                    <a:pt x="100229" y="38040"/>
                    <a:pt x="102456" y="35094"/>
                  </a:cubicBezTo>
                  <a:cubicBezTo>
                    <a:pt x="105482" y="30959"/>
                    <a:pt x="97213" y="25312"/>
                    <a:pt x="89246" y="22489"/>
                  </a:cubicBezTo>
                  <a:cubicBezTo>
                    <a:pt x="81280" y="19665"/>
                    <a:pt x="69179" y="17043"/>
                    <a:pt x="69179" y="17043"/>
                  </a:cubicBezTo>
                  <a:cubicBezTo>
                    <a:pt x="68574" y="10388"/>
                    <a:pt x="56573" y="7766"/>
                    <a:pt x="51935" y="6354"/>
                  </a:cubicBezTo>
                  <a:cubicBezTo>
                    <a:pt x="47296" y="4942"/>
                    <a:pt x="42758" y="1"/>
                    <a:pt x="4275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0"/>
            <p:cNvSpPr/>
            <p:nvPr/>
          </p:nvSpPr>
          <p:spPr>
            <a:xfrm>
              <a:off x="4760157" y="3723478"/>
              <a:ext cx="690982" cy="280030"/>
            </a:xfrm>
            <a:custGeom>
              <a:avLst/>
              <a:gdLst/>
              <a:ahLst/>
              <a:cxnLst/>
              <a:rect l="l" t="t" r="r" b="b"/>
              <a:pathLst>
                <a:path w="103868" h="42094" extrusionOk="0">
                  <a:moveTo>
                    <a:pt x="43161" y="849"/>
                  </a:moveTo>
                  <a:cubicBezTo>
                    <a:pt x="44371" y="2059"/>
                    <a:pt x="48203" y="5790"/>
                    <a:pt x="52136" y="7000"/>
                  </a:cubicBezTo>
                  <a:cubicBezTo>
                    <a:pt x="52741" y="7202"/>
                    <a:pt x="53346" y="7404"/>
                    <a:pt x="53951" y="7505"/>
                  </a:cubicBezTo>
                  <a:cubicBezTo>
                    <a:pt x="59094" y="9017"/>
                    <a:pt x="68573" y="11639"/>
                    <a:pt x="69178" y="17387"/>
                  </a:cubicBezTo>
                  <a:cubicBezTo>
                    <a:pt x="69178" y="17589"/>
                    <a:pt x="69279" y="17690"/>
                    <a:pt x="69481" y="17690"/>
                  </a:cubicBezTo>
                  <a:cubicBezTo>
                    <a:pt x="69581" y="17690"/>
                    <a:pt x="81582" y="20312"/>
                    <a:pt x="89447" y="23135"/>
                  </a:cubicBezTo>
                  <a:cubicBezTo>
                    <a:pt x="95195" y="25152"/>
                    <a:pt x="101851" y="29085"/>
                    <a:pt x="102960" y="32614"/>
                  </a:cubicBezTo>
                  <a:cubicBezTo>
                    <a:pt x="103263" y="33623"/>
                    <a:pt x="103061" y="34429"/>
                    <a:pt x="102456" y="35236"/>
                  </a:cubicBezTo>
                  <a:cubicBezTo>
                    <a:pt x="100434" y="37980"/>
                    <a:pt x="84916" y="41500"/>
                    <a:pt x="67417" y="41500"/>
                  </a:cubicBezTo>
                  <a:cubicBezTo>
                    <a:pt x="60479" y="41500"/>
                    <a:pt x="53230" y="40947"/>
                    <a:pt x="46388" y="39572"/>
                  </a:cubicBezTo>
                  <a:cubicBezTo>
                    <a:pt x="20673" y="34530"/>
                    <a:pt x="4437" y="27673"/>
                    <a:pt x="605" y="20412"/>
                  </a:cubicBezTo>
                  <a:cubicBezTo>
                    <a:pt x="1009" y="19606"/>
                    <a:pt x="3732" y="15269"/>
                    <a:pt x="15127" y="13858"/>
                  </a:cubicBezTo>
                  <a:cubicBezTo>
                    <a:pt x="19402" y="13334"/>
                    <a:pt x="23351" y="13146"/>
                    <a:pt x="26808" y="13146"/>
                  </a:cubicBezTo>
                  <a:cubicBezTo>
                    <a:pt x="35336" y="13146"/>
                    <a:pt x="40871" y="14290"/>
                    <a:pt x="40942" y="14362"/>
                  </a:cubicBezTo>
                  <a:cubicBezTo>
                    <a:pt x="41043" y="14362"/>
                    <a:pt x="41245" y="14362"/>
                    <a:pt x="41245" y="14261"/>
                  </a:cubicBezTo>
                  <a:cubicBezTo>
                    <a:pt x="41346" y="14160"/>
                    <a:pt x="41346" y="14059"/>
                    <a:pt x="41346" y="13959"/>
                  </a:cubicBezTo>
                  <a:cubicBezTo>
                    <a:pt x="41346" y="13959"/>
                    <a:pt x="40640" y="8110"/>
                    <a:pt x="43161" y="849"/>
                  </a:cubicBezTo>
                  <a:close/>
                  <a:moveTo>
                    <a:pt x="43146" y="1"/>
                  </a:moveTo>
                  <a:cubicBezTo>
                    <a:pt x="43119" y="1"/>
                    <a:pt x="43090" y="13"/>
                    <a:pt x="43060" y="42"/>
                  </a:cubicBezTo>
                  <a:cubicBezTo>
                    <a:pt x="42858" y="42"/>
                    <a:pt x="42858" y="143"/>
                    <a:pt x="42757" y="244"/>
                  </a:cubicBezTo>
                  <a:cubicBezTo>
                    <a:pt x="40337" y="6597"/>
                    <a:pt x="40539" y="12043"/>
                    <a:pt x="40741" y="13656"/>
                  </a:cubicBezTo>
                  <a:cubicBezTo>
                    <a:pt x="39234" y="13382"/>
                    <a:pt x="34051" y="12550"/>
                    <a:pt x="26709" y="12550"/>
                  </a:cubicBezTo>
                  <a:cubicBezTo>
                    <a:pt x="23243" y="12550"/>
                    <a:pt x="19295" y="12735"/>
                    <a:pt x="15026" y="13253"/>
                  </a:cubicBezTo>
                  <a:cubicBezTo>
                    <a:pt x="2219" y="14866"/>
                    <a:pt x="101" y="20009"/>
                    <a:pt x="0" y="20312"/>
                  </a:cubicBezTo>
                  <a:cubicBezTo>
                    <a:pt x="0" y="20312"/>
                    <a:pt x="0" y="20412"/>
                    <a:pt x="0" y="20513"/>
                  </a:cubicBezTo>
                  <a:cubicBezTo>
                    <a:pt x="4841" y="30194"/>
                    <a:pt x="27833" y="36547"/>
                    <a:pt x="46287" y="40177"/>
                  </a:cubicBezTo>
                  <a:cubicBezTo>
                    <a:pt x="53144" y="41589"/>
                    <a:pt x="60506" y="42093"/>
                    <a:pt x="67565" y="42093"/>
                  </a:cubicBezTo>
                  <a:cubicBezTo>
                    <a:pt x="85010" y="42093"/>
                    <a:pt x="100641" y="38665"/>
                    <a:pt x="102960" y="35640"/>
                  </a:cubicBezTo>
                  <a:cubicBezTo>
                    <a:pt x="103666" y="34732"/>
                    <a:pt x="103868" y="33623"/>
                    <a:pt x="103565" y="32413"/>
                  </a:cubicBezTo>
                  <a:cubicBezTo>
                    <a:pt x="102355" y="28681"/>
                    <a:pt x="95700" y="24749"/>
                    <a:pt x="89649" y="22530"/>
                  </a:cubicBezTo>
                  <a:cubicBezTo>
                    <a:pt x="82388" y="19908"/>
                    <a:pt x="71497" y="17488"/>
                    <a:pt x="69783" y="17085"/>
                  </a:cubicBezTo>
                  <a:cubicBezTo>
                    <a:pt x="68976" y="11135"/>
                    <a:pt x="59699" y="8513"/>
                    <a:pt x="54153" y="6900"/>
                  </a:cubicBezTo>
                  <a:cubicBezTo>
                    <a:pt x="53447" y="6799"/>
                    <a:pt x="52842" y="6597"/>
                    <a:pt x="52337" y="6395"/>
                  </a:cubicBezTo>
                  <a:cubicBezTo>
                    <a:pt x="47900" y="5084"/>
                    <a:pt x="43363" y="143"/>
                    <a:pt x="43262" y="143"/>
                  </a:cubicBezTo>
                  <a:cubicBezTo>
                    <a:pt x="43262" y="72"/>
                    <a:pt x="43211" y="1"/>
                    <a:pt x="4314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0"/>
            <p:cNvSpPr/>
            <p:nvPr/>
          </p:nvSpPr>
          <p:spPr>
            <a:xfrm>
              <a:off x="5153945" y="3839145"/>
              <a:ext cx="97173" cy="35411"/>
            </a:xfrm>
            <a:custGeom>
              <a:avLst/>
              <a:gdLst/>
              <a:ahLst/>
              <a:cxnLst/>
              <a:rect l="l" t="t" r="r" b="b"/>
              <a:pathLst>
                <a:path w="14607" h="5323" extrusionOk="0">
                  <a:moveTo>
                    <a:pt x="10287" y="0"/>
                  </a:moveTo>
                  <a:cubicBezTo>
                    <a:pt x="10287" y="1"/>
                    <a:pt x="10534" y="5122"/>
                    <a:pt x="2730" y="5122"/>
                  </a:cubicBezTo>
                  <a:cubicBezTo>
                    <a:pt x="1912" y="5122"/>
                    <a:pt x="1005" y="5066"/>
                    <a:pt x="1" y="4941"/>
                  </a:cubicBezTo>
                  <a:lnTo>
                    <a:pt x="1" y="4941"/>
                  </a:lnTo>
                  <a:cubicBezTo>
                    <a:pt x="1" y="4942"/>
                    <a:pt x="2746" y="5322"/>
                    <a:pt x="5612" y="5322"/>
                  </a:cubicBezTo>
                  <a:cubicBezTo>
                    <a:pt x="9970" y="5322"/>
                    <a:pt x="14606" y="4441"/>
                    <a:pt x="1028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0"/>
            <p:cNvSpPr/>
            <p:nvPr/>
          </p:nvSpPr>
          <p:spPr>
            <a:xfrm>
              <a:off x="5003679" y="3812309"/>
              <a:ext cx="63738" cy="35724"/>
            </a:xfrm>
            <a:custGeom>
              <a:avLst/>
              <a:gdLst/>
              <a:ahLst/>
              <a:cxnLst/>
              <a:rect l="l" t="t" r="r" b="b"/>
              <a:pathLst>
                <a:path w="9581" h="5370" extrusionOk="0">
                  <a:moveTo>
                    <a:pt x="0" y="0"/>
                  </a:moveTo>
                  <a:lnTo>
                    <a:pt x="0" y="0"/>
                  </a:lnTo>
                  <a:cubicBezTo>
                    <a:pt x="3824" y="4674"/>
                    <a:pt x="7001" y="5370"/>
                    <a:pt x="8554" y="5370"/>
                  </a:cubicBezTo>
                  <a:cubicBezTo>
                    <a:pt x="9213" y="5370"/>
                    <a:pt x="9580" y="5244"/>
                    <a:pt x="9580" y="5244"/>
                  </a:cubicBezTo>
                  <a:cubicBezTo>
                    <a:pt x="4135" y="4236"/>
                    <a:pt x="4437" y="706"/>
                    <a:pt x="4437" y="7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0"/>
            <p:cNvSpPr/>
            <p:nvPr/>
          </p:nvSpPr>
          <p:spPr>
            <a:xfrm>
              <a:off x="5090214" y="3863686"/>
              <a:ext cx="262308" cy="63345"/>
            </a:xfrm>
            <a:custGeom>
              <a:avLst/>
              <a:gdLst/>
              <a:ahLst/>
              <a:cxnLst/>
              <a:rect l="l" t="t" r="r" b="b"/>
              <a:pathLst>
                <a:path w="39430" h="9522" extrusionOk="0">
                  <a:moveTo>
                    <a:pt x="35628" y="1"/>
                  </a:moveTo>
                  <a:cubicBezTo>
                    <a:pt x="35497" y="1"/>
                    <a:pt x="35396" y="72"/>
                    <a:pt x="35396" y="143"/>
                  </a:cubicBezTo>
                  <a:cubicBezTo>
                    <a:pt x="35295" y="345"/>
                    <a:pt x="35295" y="547"/>
                    <a:pt x="35497" y="647"/>
                  </a:cubicBezTo>
                  <a:cubicBezTo>
                    <a:pt x="37111" y="1656"/>
                    <a:pt x="38825" y="3370"/>
                    <a:pt x="38522" y="4984"/>
                  </a:cubicBezTo>
                  <a:cubicBezTo>
                    <a:pt x="38220" y="6295"/>
                    <a:pt x="36405" y="7908"/>
                    <a:pt x="29749" y="8614"/>
                  </a:cubicBezTo>
                  <a:cubicBezTo>
                    <a:pt x="27960" y="8809"/>
                    <a:pt x="26056" y="8893"/>
                    <a:pt x="24111" y="8893"/>
                  </a:cubicBezTo>
                  <a:cubicBezTo>
                    <a:pt x="13013" y="8893"/>
                    <a:pt x="576" y="6179"/>
                    <a:pt x="404" y="6093"/>
                  </a:cubicBezTo>
                  <a:cubicBezTo>
                    <a:pt x="202" y="6093"/>
                    <a:pt x="102" y="6194"/>
                    <a:pt x="1" y="6395"/>
                  </a:cubicBezTo>
                  <a:cubicBezTo>
                    <a:pt x="1" y="6496"/>
                    <a:pt x="102" y="6698"/>
                    <a:pt x="202" y="6698"/>
                  </a:cubicBezTo>
                  <a:cubicBezTo>
                    <a:pt x="404" y="6799"/>
                    <a:pt x="13009" y="9521"/>
                    <a:pt x="24203" y="9521"/>
                  </a:cubicBezTo>
                  <a:cubicBezTo>
                    <a:pt x="26119" y="9521"/>
                    <a:pt x="28035" y="9521"/>
                    <a:pt x="29850" y="9320"/>
                  </a:cubicBezTo>
                  <a:cubicBezTo>
                    <a:pt x="35497" y="8614"/>
                    <a:pt x="38623" y="7303"/>
                    <a:pt x="39127" y="5084"/>
                  </a:cubicBezTo>
                  <a:cubicBezTo>
                    <a:pt x="39430" y="3471"/>
                    <a:pt x="38220" y="1656"/>
                    <a:pt x="35800" y="42"/>
                  </a:cubicBezTo>
                  <a:cubicBezTo>
                    <a:pt x="35741" y="13"/>
                    <a:pt x="35682" y="1"/>
                    <a:pt x="3562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0"/>
            <p:cNvSpPr/>
            <p:nvPr/>
          </p:nvSpPr>
          <p:spPr>
            <a:xfrm>
              <a:off x="4817176" y="3816567"/>
              <a:ext cx="262987" cy="109793"/>
            </a:xfrm>
            <a:custGeom>
              <a:avLst/>
              <a:gdLst/>
              <a:ahLst/>
              <a:cxnLst/>
              <a:rect l="l" t="t" r="r" b="b"/>
              <a:pathLst>
                <a:path w="39532" h="16504" extrusionOk="0">
                  <a:moveTo>
                    <a:pt x="2261" y="0"/>
                  </a:moveTo>
                  <a:cubicBezTo>
                    <a:pt x="2185" y="0"/>
                    <a:pt x="2101" y="25"/>
                    <a:pt x="2018" y="66"/>
                  </a:cubicBezTo>
                  <a:cubicBezTo>
                    <a:pt x="2018" y="66"/>
                    <a:pt x="1" y="1377"/>
                    <a:pt x="304" y="3495"/>
                  </a:cubicBezTo>
                  <a:cubicBezTo>
                    <a:pt x="606" y="6218"/>
                    <a:pt x="4841" y="8739"/>
                    <a:pt x="12707" y="10957"/>
                  </a:cubicBezTo>
                  <a:cubicBezTo>
                    <a:pt x="25615" y="14588"/>
                    <a:pt x="39027" y="16504"/>
                    <a:pt x="39128" y="16504"/>
                  </a:cubicBezTo>
                  <a:cubicBezTo>
                    <a:pt x="39329" y="16504"/>
                    <a:pt x="39430" y="16403"/>
                    <a:pt x="39430" y="16302"/>
                  </a:cubicBezTo>
                  <a:cubicBezTo>
                    <a:pt x="39531" y="16100"/>
                    <a:pt x="39329" y="15899"/>
                    <a:pt x="39229" y="15899"/>
                  </a:cubicBezTo>
                  <a:cubicBezTo>
                    <a:pt x="39027" y="15899"/>
                    <a:pt x="25716" y="13983"/>
                    <a:pt x="12909" y="10352"/>
                  </a:cubicBezTo>
                  <a:cubicBezTo>
                    <a:pt x="3430" y="7630"/>
                    <a:pt x="1110" y="5108"/>
                    <a:pt x="909" y="3394"/>
                  </a:cubicBezTo>
                  <a:cubicBezTo>
                    <a:pt x="606" y="1680"/>
                    <a:pt x="2421" y="571"/>
                    <a:pt x="2421" y="571"/>
                  </a:cubicBezTo>
                  <a:cubicBezTo>
                    <a:pt x="2522" y="470"/>
                    <a:pt x="2623" y="268"/>
                    <a:pt x="2522" y="167"/>
                  </a:cubicBezTo>
                  <a:cubicBezTo>
                    <a:pt x="2463" y="49"/>
                    <a:pt x="2369" y="0"/>
                    <a:pt x="22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0"/>
            <p:cNvSpPr/>
            <p:nvPr/>
          </p:nvSpPr>
          <p:spPr>
            <a:xfrm>
              <a:off x="4727952" y="3823711"/>
              <a:ext cx="741301" cy="227303"/>
            </a:xfrm>
            <a:custGeom>
              <a:avLst/>
              <a:gdLst/>
              <a:ahLst/>
              <a:cxnLst/>
              <a:rect l="l" t="t" r="r" b="b"/>
              <a:pathLst>
                <a:path w="111432" h="34168" extrusionOk="0">
                  <a:moveTo>
                    <a:pt x="111431" y="16035"/>
                  </a:moveTo>
                  <a:lnTo>
                    <a:pt x="111426" y="16070"/>
                  </a:lnTo>
                  <a:lnTo>
                    <a:pt x="111426" y="16070"/>
                  </a:lnTo>
                  <a:cubicBezTo>
                    <a:pt x="111428" y="16059"/>
                    <a:pt x="111430" y="16047"/>
                    <a:pt x="111431" y="16035"/>
                  </a:cubicBezTo>
                  <a:close/>
                  <a:moveTo>
                    <a:pt x="2623" y="1"/>
                  </a:moveTo>
                  <a:lnTo>
                    <a:pt x="1211" y="9682"/>
                  </a:lnTo>
                  <a:cubicBezTo>
                    <a:pt x="1" y="17648"/>
                    <a:pt x="23497" y="27632"/>
                    <a:pt x="53548" y="32069"/>
                  </a:cubicBezTo>
                  <a:cubicBezTo>
                    <a:pt x="63181" y="33491"/>
                    <a:pt x="72326" y="34167"/>
                    <a:pt x="80344" y="34167"/>
                  </a:cubicBezTo>
                  <a:cubicBezTo>
                    <a:pt x="97339" y="34167"/>
                    <a:pt x="109266" y="31128"/>
                    <a:pt x="110020" y="25716"/>
                  </a:cubicBezTo>
                  <a:lnTo>
                    <a:pt x="111426" y="16070"/>
                  </a:lnTo>
                  <a:lnTo>
                    <a:pt x="111426" y="16070"/>
                  </a:lnTo>
                  <a:cubicBezTo>
                    <a:pt x="110621" y="21413"/>
                    <a:pt x="98623" y="24465"/>
                    <a:pt x="81564" y="24465"/>
                  </a:cubicBezTo>
                  <a:cubicBezTo>
                    <a:pt x="73593" y="24465"/>
                    <a:pt x="64516" y="23799"/>
                    <a:pt x="54960" y="22388"/>
                  </a:cubicBezTo>
                  <a:cubicBezTo>
                    <a:pt x="24909" y="17951"/>
                    <a:pt x="1514" y="7967"/>
                    <a:pt x="26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0"/>
            <p:cNvSpPr/>
            <p:nvPr/>
          </p:nvSpPr>
          <p:spPr>
            <a:xfrm>
              <a:off x="4729968" y="3821702"/>
              <a:ext cx="741967" cy="231447"/>
            </a:xfrm>
            <a:custGeom>
              <a:avLst/>
              <a:gdLst/>
              <a:ahLst/>
              <a:cxnLst/>
              <a:rect l="l" t="t" r="r" b="b"/>
              <a:pathLst>
                <a:path w="111532" h="34791" extrusionOk="0">
                  <a:moveTo>
                    <a:pt x="2320" y="2622"/>
                  </a:moveTo>
                  <a:cubicBezTo>
                    <a:pt x="3631" y="5950"/>
                    <a:pt x="8572" y="9580"/>
                    <a:pt x="16639" y="13110"/>
                  </a:cubicBezTo>
                  <a:cubicBezTo>
                    <a:pt x="26522" y="17345"/>
                    <a:pt x="40035" y="20875"/>
                    <a:pt x="54556" y="22992"/>
                  </a:cubicBezTo>
                  <a:cubicBezTo>
                    <a:pt x="64372" y="24415"/>
                    <a:pt x="73599" y="25097"/>
                    <a:pt x="81652" y="25097"/>
                  </a:cubicBezTo>
                  <a:cubicBezTo>
                    <a:pt x="96432" y="25097"/>
                    <a:pt x="107260" y="22798"/>
                    <a:pt x="110523" y="18555"/>
                  </a:cubicBezTo>
                  <a:lnTo>
                    <a:pt x="110523" y="18555"/>
                  </a:lnTo>
                  <a:lnTo>
                    <a:pt x="109414" y="26018"/>
                  </a:lnTo>
                  <a:cubicBezTo>
                    <a:pt x="108910" y="29648"/>
                    <a:pt x="102658" y="32371"/>
                    <a:pt x="92271" y="33581"/>
                  </a:cubicBezTo>
                  <a:cubicBezTo>
                    <a:pt x="88597" y="33962"/>
                    <a:pt x="84553" y="34153"/>
                    <a:pt x="80238" y="34153"/>
                  </a:cubicBezTo>
                  <a:cubicBezTo>
                    <a:pt x="72000" y="34153"/>
                    <a:pt x="62775" y="33458"/>
                    <a:pt x="53245" y="32068"/>
                  </a:cubicBezTo>
                  <a:cubicBezTo>
                    <a:pt x="38724" y="29950"/>
                    <a:pt x="25312" y="26421"/>
                    <a:pt x="15530" y="22286"/>
                  </a:cubicBezTo>
                  <a:cubicBezTo>
                    <a:pt x="5849" y="18152"/>
                    <a:pt x="706" y="13715"/>
                    <a:pt x="1211" y="10084"/>
                  </a:cubicBezTo>
                  <a:lnTo>
                    <a:pt x="2320" y="2622"/>
                  </a:lnTo>
                  <a:close/>
                  <a:moveTo>
                    <a:pt x="2421" y="0"/>
                  </a:moveTo>
                  <a:cubicBezTo>
                    <a:pt x="2219" y="0"/>
                    <a:pt x="2017" y="101"/>
                    <a:pt x="2017" y="303"/>
                  </a:cubicBezTo>
                  <a:lnTo>
                    <a:pt x="606" y="9984"/>
                  </a:lnTo>
                  <a:cubicBezTo>
                    <a:pt x="1" y="14017"/>
                    <a:pt x="5244" y="18555"/>
                    <a:pt x="15228" y="22791"/>
                  </a:cubicBezTo>
                  <a:cubicBezTo>
                    <a:pt x="25110" y="27026"/>
                    <a:pt x="38623" y="30555"/>
                    <a:pt x="53144" y="32673"/>
                  </a:cubicBezTo>
                  <a:cubicBezTo>
                    <a:pt x="62623" y="34085"/>
                    <a:pt x="71699" y="34791"/>
                    <a:pt x="79968" y="34791"/>
                  </a:cubicBezTo>
                  <a:cubicBezTo>
                    <a:pt x="84405" y="34791"/>
                    <a:pt x="88540" y="34589"/>
                    <a:pt x="92372" y="34186"/>
                  </a:cubicBezTo>
                  <a:cubicBezTo>
                    <a:pt x="103162" y="32976"/>
                    <a:pt x="109414" y="30051"/>
                    <a:pt x="110019" y="26118"/>
                  </a:cubicBezTo>
                  <a:lnTo>
                    <a:pt x="111431" y="16337"/>
                  </a:lnTo>
                  <a:cubicBezTo>
                    <a:pt x="111532" y="16236"/>
                    <a:pt x="111330" y="16034"/>
                    <a:pt x="111229" y="16034"/>
                  </a:cubicBezTo>
                  <a:cubicBezTo>
                    <a:pt x="111028" y="16034"/>
                    <a:pt x="110826" y="16135"/>
                    <a:pt x="110826" y="16236"/>
                  </a:cubicBezTo>
                  <a:cubicBezTo>
                    <a:pt x="110074" y="21501"/>
                    <a:pt x="98241" y="24448"/>
                    <a:pt x="81395" y="24448"/>
                  </a:cubicBezTo>
                  <a:cubicBezTo>
                    <a:pt x="73396" y="24448"/>
                    <a:pt x="64267" y="23783"/>
                    <a:pt x="54657" y="22387"/>
                  </a:cubicBezTo>
                  <a:cubicBezTo>
                    <a:pt x="40136" y="20270"/>
                    <a:pt x="26724" y="16740"/>
                    <a:pt x="16942" y="12505"/>
                  </a:cubicBezTo>
                  <a:cubicBezTo>
                    <a:pt x="7362" y="8370"/>
                    <a:pt x="2118" y="3933"/>
                    <a:pt x="2622" y="303"/>
                  </a:cubicBezTo>
                  <a:cubicBezTo>
                    <a:pt x="2723" y="202"/>
                    <a:pt x="2522" y="0"/>
                    <a:pt x="24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0"/>
            <p:cNvSpPr/>
            <p:nvPr/>
          </p:nvSpPr>
          <p:spPr>
            <a:xfrm>
              <a:off x="5109694" y="3978204"/>
              <a:ext cx="349522" cy="40933"/>
            </a:xfrm>
            <a:custGeom>
              <a:avLst/>
              <a:gdLst/>
              <a:ahLst/>
              <a:cxnLst/>
              <a:rect l="l" t="t" r="r" b="b"/>
              <a:pathLst>
                <a:path w="52540" h="6153" extrusionOk="0">
                  <a:moveTo>
                    <a:pt x="52136" y="1"/>
                  </a:moveTo>
                  <a:cubicBezTo>
                    <a:pt x="52035" y="1"/>
                    <a:pt x="49111" y="2421"/>
                    <a:pt x="35800" y="4740"/>
                  </a:cubicBezTo>
                  <a:cubicBezTo>
                    <a:pt x="32254" y="5353"/>
                    <a:pt x="28102" y="5579"/>
                    <a:pt x="23909" y="5579"/>
                  </a:cubicBezTo>
                  <a:cubicBezTo>
                    <a:pt x="12240" y="5579"/>
                    <a:pt x="250" y="3833"/>
                    <a:pt x="102" y="3833"/>
                  </a:cubicBezTo>
                  <a:lnTo>
                    <a:pt x="1" y="4438"/>
                  </a:lnTo>
                  <a:cubicBezTo>
                    <a:pt x="202" y="4438"/>
                    <a:pt x="12203" y="6152"/>
                    <a:pt x="24001" y="6152"/>
                  </a:cubicBezTo>
                  <a:cubicBezTo>
                    <a:pt x="28136" y="6152"/>
                    <a:pt x="32371" y="5950"/>
                    <a:pt x="35900" y="5345"/>
                  </a:cubicBezTo>
                  <a:cubicBezTo>
                    <a:pt x="49514" y="3026"/>
                    <a:pt x="52439" y="505"/>
                    <a:pt x="52539" y="404"/>
                  </a:cubicBezTo>
                  <a:lnTo>
                    <a:pt x="52136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0"/>
            <p:cNvSpPr/>
            <p:nvPr/>
          </p:nvSpPr>
          <p:spPr>
            <a:xfrm>
              <a:off x="4821207" y="3392869"/>
              <a:ext cx="745319" cy="411989"/>
            </a:xfrm>
            <a:custGeom>
              <a:avLst/>
              <a:gdLst/>
              <a:ahLst/>
              <a:cxnLst/>
              <a:rect l="l" t="t" r="r" b="b"/>
              <a:pathLst>
                <a:path w="112036" h="61930" extrusionOk="0">
                  <a:moveTo>
                    <a:pt x="17043" y="1"/>
                  </a:moveTo>
                  <a:cubicBezTo>
                    <a:pt x="12206" y="1"/>
                    <a:pt x="9006" y="1015"/>
                    <a:pt x="8067" y="3150"/>
                  </a:cubicBezTo>
                  <a:lnTo>
                    <a:pt x="2824" y="15352"/>
                  </a:lnTo>
                  <a:cubicBezTo>
                    <a:pt x="0" y="22109"/>
                    <a:pt x="20269" y="37235"/>
                    <a:pt x="48203" y="49235"/>
                  </a:cubicBezTo>
                  <a:cubicBezTo>
                    <a:pt x="67124" y="57364"/>
                    <a:pt x="84657" y="61930"/>
                    <a:pt x="94910" y="61930"/>
                  </a:cubicBezTo>
                  <a:cubicBezTo>
                    <a:pt x="99793" y="61930"/>
                    <a:pt x="103025" y="60894"/>
                    <a:pt x="103968" y="58714"/>
                  </a:cubicBezTo>
                  <a:lnTo>
                    <a:pt x="109212" y="46512"/>
                  </a:lnTo>
                  <a:cubicBezTo>
                    <a:pt x="112036" y="39857"/>
                    <a:pt x="91766" y="24630"/>
                    <a:pt x="63833" y="12629"/>
                  </a:cubicBezTo>
                  <a:cubicBezTo>
                    <a:pt x="44861" y="4547"/>
                    <a:pt x="27284" y="1"/>
                    <a:pt x="1704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0"/>
            <p:cNvSpPr/>
            <p:nvPr/>
          </p:nvSpPr>
          <p:spPr>
            <a:xfrm>
              <a:off x="4818519" y="3390780"/>
              <a:ext cx="740629" cy="416167"/>
            </a:xfrm>
            <a:custGeom>
              <a:avLst/>
              <a:gdLst/>
              <a:ahLst/>
              <a:cxnLst/>
              <a:rect l="l" t="t" r="r" b="b"/>
              <a:pathLst>
                <a:path w="111331" h="62558" extrusionOk="0">
                  <a:moveTo>
                    <a:pt x="17547" y="641"/>
                  </a:moveTo>
                  <a:cubicBezTo>
                    <a:pt x="20169" y="641"/>
                    <a:pt x="23295" y="943"/>
                    <a:pt x="26926" y="1548"/>
                  </a:cubicBezTo>
                  <a:cubicBezTo>
                    <a:pt x="37413" y="3363"/>
                    <a:pt x="50623" y="7498"/>
                    <a:pt x="64136" y="13246"/>
                  </a:cubicBezTo>
                  <a:cubicBezTo>
                    <a:pt x="77649" y="19095"/>
                    <a:pt x="89750" y="25750"/>
                    <a:pt x="98322" y="32103"/>
                  </a:cubicBezTo>
                  <a:cubicBezTo>
                    <a:pt x="106591" y="38356"/>
                    <a:pt x="110624" y="43700"/>
                    <a:pt x="109313" y="46726"/>
                  </a:cubicBezTo>
                  <a:lnTo>
                    <a:pt x="104070" y="58927"/>
                  </a:lnTo>
                  <a:cubicBezTo>
                    <a:pt x="103225" y="60876"/>
                    <a:pt x="100164" y="61904"/>
                    <a:pt x="95370" y="61904"/>
                  </a:cubicBezTo>
                  <a:cubicBezTo>
                    <a:pt x="92721" y="61904"/>
                    <a:pt x="89543" y="61590"/>
                    <a:pt x="85918" y="60944"/>
                  </a:cubicBezTo>
                  <a:cubicBezTo>
                    <a:pt x="75431" y="59230"/>
                    <a:pt x="62220" y="54995"/>
                    <a:pt x="48707" y="49247"/>
                  </a:cubicBezTo>
                  <a:cubicBezTo>
                    <a:pt x="20976" y="37347"/>
                    <a:pt x="707" y="22322"/>
                    <a:pt x="3530" y="15767"/>
                  </a:cubicBezTo>
                  <a:lnTo>
                    <a:pt x="8774" y="3666"/>
                  </a:lnTo>
                  <a:cubicBezTo>
                    <a:pt x="9682" y="1649"/>
                    <a:pt x="12707" y="641"/>
                    <a:pt x="17547" y="641"/>
                  </a:cubicBezTo>
                  <a:close/>
                  <a:moveTo>
                    <a:pt x="17422" y="1"/>
                  </a:moveTo>
                  <a:cubicBezTo>
                    <a:pt x="12346" y="1"/>
                    <a:pt x="9158" y="1122"/>
                    <a:pt x="8169" y="3363"/>
                  </a:cubicBezTo>
                  <a:lnTo>
                    <a:pt x="2925" y="15565"/>
                  </a:lnTo>
                  <a:cubicBezTo>
                    <a:pt x="1" y="22523"/>
                    <a:pt x="19967" y="37650"/>
                    <a:pt x="48405" y="49852"/>
                  </a:cubicBezTo>
                  <a:cubicBezTo>
                    <a:pt x="62019" y="55600"/>
                    <a:pt x="75229" y="59835"/>
                    <a:pt x="85817" y="61650"/>
                  </a:cubicBezTo>
                  <a:cubicBezTo>
                    <a:pt x="89448" y="62255"/>
                    <a:pt x="92675" y="62558"/>
                    <a:pt x="95296" y="62558"/>
                  </a:cubicBezTo>
                  <a:cubicBezTo>
                    <a:pt x="100439" y="62558"/>
                    <a:pt x="103666" y="61448"/>
                    <a:pt x="104675" y="59129"/>
                  </a:cubicBezTo>
                  <a:lnTo>
                    <a:pt x="109818" y="47028"/>
                  </a:lnTo>
                  <a:cubicBezTo>
                    <a:pt x="111330" y="43599"/>
                    <a:pt x="107297" y="38154"/>
                    <a:pt x="98624" y="31599"/>
                  </a:cubicBezTo>
                  <a:cubicBezTo>
                    <a:pt x="90053" y="25246"/>
                    <a:pt x="77851" y="18490"/>
                    <a:pt x="64338" y="12742"/>
                  </a:cubicBezTo>
                  <a:cubicBezTo>
                    <a:pt x="50825" y="6893"/>
                    <a:pt x="37615" y="2758"/>
                    <a:pt x="27026" y="943"/>
                  </a:cubicBezTo>
                  <a:cubicBezTo>
                    <a:pt x="23326" y="315"/>
                    <a:pt x="20109" y="1"/>
                    <a:pt x="174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0"/>
            <p:cNvSpPr/>
            <p:nvPr/>
          </p:nvSpPr>
          <p:spPr>
            <a:xfrm>
              <a:off x="4842003" y="3444678"/>
              <a:ext cx="38245" cy="82524"/>
            </a:xfrm>
            <a:custGeom>
              <a:avLst/>
              <a:gdLst/>
              <a:ahLst/>
              <a:cxnLst/>
              <a:rect l="l" t="t" r="r" b="b"/>
              <a:pathLst>
                <a:path w="5749" h="12405" extrusionOk="0">
                  <a:moveTo>
                    <a:pt x="5143" y="1"/>
                  </a:moveTo>
                  <a:lnTo>
                    <a:pt x="0" y="12102"/>
                  </a:lnTo>
                  <a:lnTo>
                    <a:pt x="605" y="12405"/>
                  </a:lnTo>
                  <a:lnTo>
                    <a:pt x="5748" y="303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0"/>
            <p:cNvSpPr/>
            <p:nvPr/>
          </p:nvSpPr>
          <p:spPr>
            <a:xfrm>
              <a:off x="4862799" y="3472187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3" y="0"/>
                  </a:moveTo>
                  <a:lnTo>
                    <a:pt x="0" y="12001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0"/>
            <p:cNvSpPr/>
            <p:nvPr/>
          </p:nvSpPr>
          <p:spPr>
            <a:xfrm>
              <a:off x="4886275" y="3492982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4" y="1"/>
                  </a:moveTo>
                  <a:lnTo>
                    <a:pt x="1" y="12102"/>
                  </a:lnTo>
                  <a:lnTo>
                    <a:pt x="606" y="12303"/>
                  </a:lnTo>
                  <a:lnTo>
                    <a:pt x="5749" y="202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0"/>
            <p:cNvSpPr/>
            <p:nvPr/>
          </p:nvSpPr>
          <p:spPr>
            <a:xfrm>
              <a:off x="4910430" y="3511769"/>
              <a:ext cx="38245" cy="81846"/>
            </a:xfrm>
            <a:custGeom>
              <a:avLst/>
              <a:gdLst/>
              <a:ahLst/>
              <a:cxnLst/>
              <a:rect l="l" t="t" r="r" b="b"/>
              <a:pathLst>
                <a:path w="5749" h="12303" extrusionOk="0">
                  <a:moveTo>
                    <a:pt x="5143" y="0"/>
                  </a:moveTo>
                  <a:lnTo>
                    <a:pt x="0" y="12101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0"/>
            <p:cNvSpPr/>
            <p:nvPr/>
          </p:nvSpPr>
          <p:spPr>
            <a:xfrm>
              <a:off x="4935923" y="3527868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3" y="0"/>
                  </a:moveTo>
                  <a:lnTo>
                    <a:pt x="0" y="12101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0"/>
            <p:cNvSpPr/>
            <p:nvPr/>
          </p:nvSpPr>
          <p:spPr>
            <a:xfrm>
              <a:off x="4961415" y="3543967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244" y="1"/>
                  </a:moveTo>
                  <a:lnTo>
                    <a:pt x="0" y="12102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2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0"/>
            <p:cNvSpPr/>
            <p:nvPr/>
          </p:nvSpPr>
          <p:spPr>
            <a:xfrm>
              <a:off x="4986236" y="3562082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3" y="0"/>
                  </a:moveTo>
                  <a:lnTo>
                    <a:pt x="0" y="12101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0"/>
            <p:cNvSpPr/>
            <p:nvPr/>
          </p:nvSpPr>
          <p:spPr>
            <a:xfrm>
              <a:off x="5011728" y="3577509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244" y="1"/>
                  </a:moveTo>
                  <a:lnTo>
                    <a:pt x="0" y="12102"/>
                  </a:lnTo>
                  <a:lnTo>
                    <a:pt x="605" y="12303"/>
                  </a:lnTo>
                  <a:lnTo>
                    <a:pt x="5748" y="202"/>
                  </a:lnTo>
                  <a:lnTo>
                    <a:pt x="52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0"/>
            <p:cNvSpPr/>
            <p:nvPr/>
          </p:nvSpPr>
          <p:spPr>
            <a:xfrm>
              <a:off x="5039229" y="3588918"/>
              <a:ext cx="38245" cy="82518"/>
            </a:xfrm>
            <a:custGeom>
              <a:avLst/>
              <a:gdLst/>
              <a:ahLst/>
              <a:cxnLst/>
              <a:rect l="l" t="t" r="r" b="b"/>
              <a:pathLst>
                <a:path w="5749" h="12404" extrusionOk="0">
                  <a:moveTo>
                    <a:pt x="5144" y="0"/>
                  </a:moveTo>
                  <a:lnTo>
                    <a:pt x="1" y="12101"/>
                  </a:lnTo>
                  <a:lnTo>
                    <a:pt x="606" y="12404"/>
                  </a:lnTo>
                  <a:lnTo>
                    <a:pt x="5749" y="303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0"/>
            <p:cNvSpPr/>
            <p:nvPr/>
          </p:nvSpPr>
          <p:spPr>
            <a:xfrm>
              <a:off x="5064722" y="3606354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4" y="1"/>
                  </a:moveTo>
                  <a:lnTo>
                    <a:pt x="1" y="12001"/>
                  </a:lnTo>
                  <a:lnTo>
                    <a:pt x="505" y="12304"/>
                  </a:lnTo>
                  <a:lnTo>
                    <a:pt x="5749" y="203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0"/>
            <p:cNvSpPr/>
            <p:nvPr/>
          </p:nvSpPr>
          <p:spPr>
            <a:xfrm>
              <a:off x="5091558" y="3616419"/>
              <a:ext cx="38917" cy="84533"/>
            </a:xfrm>
            <a:custGeom>
              <a:avLst/>
              <a:gdLst/>
              <a:ahLst/>
              <a:cxnLst/>
              <a:rect l="l" t="t" r="r" b="b"/>
              <a:pathLst>
                <a:path w="5850" h="12707" extrusionOk="0">
                  <a:moveTo>
                    <a:pt x="5648" y="1"/>
                  </a:moveTo>
                  <a:cubicBezTo>
                    <a:pt x="5446" y="1"/>
                    <a:pt x="5345" y="1"/>
                    <a:pt x="5244" y="202"/>
                  </a:cubicBezTo>
                  <a:lnTo>
                    <a:pt x="0" y="12303"/>
                  </a:lnTo>
                  <a:cubicBezTo>
                    <a:pt x="0" y="12505"/>
                    <a:pt x="0" y="12606"/>
                    <a:pt x="202" y="12707"/>
                  </a:cubicBezTo>
                  <a:lnTo>
                    <a:pt x="303" y="12707"/>
                  </a:lnTo>
                  <a:cubicBezTo>
                    <a:pt x="404" y="12707"/>
                    <a:pt x="605" y="12707"/>
                    <a:pt x="605" y="12505"/>
                  </a:cubicBezTo>
                  <a:lnTo>
                    <a:pt x="5849" y="505"/>
                  </a:lnTo>
                  <a:cubicBezTo>
                    <a:pt x="5849" y="303"/>
                    <a:pt x="5849" y="101"/>
                    <a:pt x="564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0"/>
            <p:cNvSpPr/>
            <p:nvPr/>
          </p:nvSpPr>
          <p:spPr>
            <a:xfrm>
              <a:off x="5119059" y="3628234"/>
              <a:ext cx="38917" cy="84793"/>
            </a:xfrm>
            <a:custGeom>
              <a:avLst/>
              <a:gdLst/>
              <a:ahLst/>
              <a:cxnLst/>
              <a:rect l="l" t="t" r="r" b="b"/>
              <a:pathLst>
                <a:path w="5850" h="12746" extrusionOk="0">
                  <a:moveTo>
                    <a:pt x="5490" y="0"/>
                  </a:moveTo>
                  <a:cubicBezTo>
                    <a:pt x="5353" y="0"/>
                    <a:pt x="5245" y="94"/>
                    <a:pt x="5245" y="241"/>
                  </a:cubicBezTo>
                  <a:lnTo>
                    <a:pt x="1" y="12242"/>
                  </a:lnTo>
                  <a:cubicBezTo>
                    <a:pt x="1" y="12443"/>
                    <a:pt x="1" y="12645"/>
                    <a:pt x="203" y="12746"/>
                  </a:cubicBezTo>
                  <a:lnTo>
                    <a:pt x="303" y="12746"/>
                  </a:lnTo>
                  <a:cubicBezTo>
                    <a:pt x="404" y="12746"/>
                    <a:pt x="505" y="12645"/>
                    <a:pt x="606" y="12544"/>
                  </a:cubicBezTo>
                  <a:lnTo>
                    <a:pt x="5749" y="443"/>
                  </a:lnTo>
                  <a:cubicBezTo>
                    <a:pt x="5850" y="241"/>
                    <a:pt x="5749" y="141"/>
                    <a:pt x="5648" y="40"/>
                  </a:cubicBezTo>
                  <a:cubicBezTo>
                    <a:pt x="5594" y="13"/>
                    <a:pt x="5540" y="0"/>
                    <a:pt x="549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0"/>
            <p:cNvSpPr/>
            <p:nvPr/>
          </p:nvSpPr>
          <p:spPr>
            <a:xfrm>
              <a:off x="5145896" y="3639903"/>
              <a:ext cx="39589" cy="84533"/>
            </a:xfrm>
            <a:custGeom>
              <a:avLst/>
              <a:gdLst/>
              <a:ahLst/>
              <a:cxnLst/>
              <a:rect l="l" t="t" r="r" b="b"/>
              <a:pathLst>
                <a:path w="5951" h="12707" extrusionOk="0">
                  <a:moveTo>
                    <a:pt x="5749" y="0"/>
                  </a:moveTo>
                  <a:cubicBezTo>
                    <a:pt x="5547" y="0"/>
                    <a:pt x="5345" y="0"/>
                    <a:pt x="5244" y="202"/>
                  </a:cubicBezTo>
                  <a:lnTo>
                    <a:pt x="101" y="12303"/>
                  </a:lnTo>
                  <a:cubicBezTo>
                    <a:pt x="1" y="12504"/>
                    <a:pt x="101" y="12605"/>
                    <a:pt x="303" y="12706"/>
                  </a:cubicBezTo>
                  <a:lnTo>
                    <a:pt x="404" y="12706"/>
                  </a:lnTo>
                  <a:cubicBezTo>
                    <a:pt x="505" y="12706"/>
                    <a:pt x="606" y="12706"/>
                    <a:pt x="707" y="12504"/>
                  </a:cubicBezTo>
                  <a:lnTo>
                    <a:pt x="5849" y="504"/>
                  </a:lnTo>
                  <a:cubicBezTo>
                    <a:pt x="5950" y="303"/>
                    <a:pt x="5849" y="101"/>
                    <a:pt x="5749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0"/>
            <p:cNvSpPr/>
            <p:nvPr/>
          </p:nvSpPr>
          <p:spPr>
            <a:xfrm>
              <a:off x="5173404" y="3651711"/>
              <a:ext cx="39582" cy="84799"/>
            </a:xfrm>
            <a:custGeom>
              <a:avLst/>
              <a:gdLst/>
              <a:ahLst/>
              <a:cxnLst/>
              <a:rect l="l" t="t" r="r" b="b"/>
              <a:pathLst>
                <a:path w="5950" h="12747" extrusionOk="0">
                  <a:moveTo>
                    <a:pt x="5548" y="1"/>
                  </a:moveTo>
                  <a:cubicBezTo>
                    <a:pt x="5446" y="1"/>
                    <a:pt x="5318" y="94"/>
                    <a:pt x="5244" y="242"/>
                  </a:cubicBezTo>
                  <a:lnTo>
                    <a:pt x="101" y="12242"/>
                  </a:lnTo>
                  <a:cubicBezTo>
                    <a:pt x="0" y="12444"/>
                    <a:pt x="101" y="12645"/>
                    <a:pt x="202" y="12746"/>
                  </a:cubicBezTo>
                  <a:lnTo>
                    <a:pt x="404" y="12746"/>
                  </a:lnTo>
                  <a:cubicBezTo>
                    <a:pt x="504" y="12746"/>
                    <a:pt x="605" y="12645"/>
                    <a:pt x="706" y="12545"/>
                  </a:cubicBezTo>
                  <a:lnTo>
                    <a:pt x="5849" y="444"/>
                  </a:lnTo>
                  <a:cubicBezTo>
                    <a:pt x="5950" y="242"/>
                    <a:pt x="5849" y="141"/>
                    <a:pt x="5647" y="40"/>
                  </a:cubicBezTo>
                  <a:cubicBezTo>
                    <a:pt x="5620" y="13"/>
                    <a:pt x="5586" y="1"/>
                    <a:pt x="554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0"/>
            <p:cNvSpPr/>
            <p:nvPr/>
          </p:nvSpPr>
          <p:spPr>
            <a:xfrm>
              <a:off x="5200905" y="3663379"/>
              <a:ext cx="39589" cy="84533"/>
            </a:xfrm>
            <a:custGeom>
              <a:avLst/>
              <a:gdLst/>
              <a:ahLst/>
              <a:cxnLst/>
              <a:rect l="l" t="t" r="r" b="b"/>
              <a:pathLst>
                <a:path w="5951" h="12707" extrusionOk="0">
                  <a:moveTo>
                    <a:pt x="5648" y="1"/>
                  </a:moveTo>
                  <a:cubicBezTo>
                    <a:pt x="5547" y="1"/>
                    <a:pt x="5345" y="1"/>
                    <a:pt x="5244" y="202"/>
                  </a:cubicBezTo>
                  <a:lnTo>
                    <a:pt x="102" y="12303"/>
                  </a:lnTo>
                  <a:cubicBezTo>
                    <a:pt x="1" y="12505"/>
                    <a:pt x="102" y="12606"/>
                    <a:pt x="202" y="12707"/>
                  </a:cubicBezTo>
                  <a:lnTo>
                    <a:pt x="404" y="12707"/>
                  </a:lnTo>
                  <a:cubicBezTo>
                    <a:pt x="505" y="12707"/>
                    <a:pt x="606" y="12707"/>
                    <a:pt x="606" y="12505"/>
                  </a:cubicBezTo>
                  <a:lnTo>
                    <a:pt x="5850" y="505"/>
                  </a:lnTo>
                  <a:cubicBezTo>
                    <a:pt x="5950" y="303"/>
                    <a:pt x="5850" y="101"/>
                    <a:pt x="564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0"/>
            <p:cNvSpPr/>
            <p:nvPr/>
          </p:nvSpPr>
          <p:spPr>
            <a:xfrm>
              <a:off x="5228413" y="3676797"/>
              <a:ext cx="38917" cy="81852"/>
            </a:xfrm>
            <a:custGeom>
              <a:avLst/>
              <a:gdLst/>
              <a:ahLst/>
              <a:cxnLst/>
              <a:rect l="l" t="t" r="r" b="b"/>
              <a:pathLst>
                <a:path w="5850" h="12304" extrusionOk="0">
                  <a:moveTo>
                    <a:pt x="5244" y="0"/>
                  </a:moveTo>
                  <a:lnTo>
                    <a:pt x="0" y="12101"/>
                  </a:lnTo>
                  <a:lnTo>
                    <a:pt x="605" y="12303"/>
                  </a:lnTo>
                  <a:lnTo>
                    <a:pt x="5849" y="202"/>
                  </a:lnTo>
                  <a:lnTo>
                    <a:pt x="52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0"/>
            <p:cNvSpPr/>
            <p:nvPr/>
          </p:nvSpPr>
          <p:spPr>
            <a:xfrm>
              <a:off x="5258602" y="3682831"/>
              <a:ext cx="38245" cy="82524"/>
            </a:xfrm>
            <a:custGeom>
              <a:avLst/>
              <a:gdLst/>
              <a:ahLst/>
              <a:cxnLst/>
              <a:rect l="l" t="t" r="r" b="b"/>
              <a:pathLst>
                <a:path w="5749" h="12405" extrusionOk="0">
                  <a:moveTo>
                    <a:pt x="5143" y="1"/>
                  </a:moveTo>
                  <a:lnTo>
                    <a:pt x="0" y="12102"/>
                  </a:lnTo>
                  <a:lnTo>
                    <a:pt x="504" y="12405"/>
                  </a:lnTo>
                  <a:lnTo>
                    <a:pt x="5748" y="303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0"/>
            <p:cNvSpPr/>
            <p:nvPr/>
          </p:nvSpPr>
          <p:spPr>
            <a:xfrm>
              <a:off x="5287448" y="3690887"/>
              <a:ext cx="38245" cy="82518"/>
            </a:xfrm>
            <a:custGeom>
              <a:avLst/>
              <a:gdLst/>
              <a:ahLst/>
              <a:cxnLst/>
              <a:rect l="l" t="t" r="r" b="b"/>
              <a:pathLst>
                <a:path w="5749" h="12404" extrusionOk="0">
                  <a:moveTo>
                    <a:pt x="5143" y="0"/>
                  </a:moveTo>
                  <a:lnTo>
                    <a:pt x="0" y="12101"/>
                  </a:lnTo>
                  <a:lnTo>
                    <a:pt x="605" y="12404"/>
                  </a:lnTo>
                  <a:lnTo>
                    <a:pt x="5748" y="303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0"/>
            <p:cNvSpPr/>
            <p:nvPr/>
          </p:nvSpPr>
          <p:spPr>
            <a:xfrm>
              <a:off x="5314949" y="3702962"/>
              <a:ext cx="38245" cy="81846"/>
            </a:xfrm>
            <a:custGeom>
              <a:avLst/>
              <a:gdLst/>
              <a:ahLst/>
              <a:cxnLst/>
              <a:rect l="l" t="t" r="r" b="b"/>
              <a:pathLst>
                <a:path w="5749" h="12303" extrusionOk="0">
                  <a:moveTo>
                    <a:pt x="5144" y="0"/>
                  </a:moveTo>
                  <a:lnTo>
                    <a:pt x="1" y="12101"/>
                  </a:lnTo>
                  <a:lnTo>
                    <a:pt x="505" y="12303"/>
                  </a:lnTo>
                  <a:lnTo>
                    <a:pt x="5749" y="202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0"/>
            <p:cNvSpPr/>
            <p:nvPr/>
          </p:nvSpPr>
          <p:spPr>
            <a:xfrm>
              <a:off x="5344466" y="3709667"/>
              <a:ext cx="38245" cy="81852"/>
            </a:xfrm>
            <a:custGeom>
              <a:avLst/>
              <a:gdLst/>
              <a:ahLst/>
              <a:cxnLst/>
              <a:rect l="l" t="t" r="r" b="b"/>
              <a:pathLst>
                <a:path w="5749" h="12304" extrusionOk="0">
                  <a:moveTo>
                    <a:pt x="5144" y="1"/>
                  </a:moveTo>
                  <a:lnTo>
                    <a:pt x="1" y="12102"/>
                  </a:lnTo>
                  <a:lnTo>
                    <a:pt x="505" y="12303"/>
                  </a:lnTo>
                  <a:lnTo>
                    <a:pt x="5749" y="303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0"/>
            <p:cNvSpPr/>
            <p:nvPr/>
          </p:nvSpPr>
          <p:spPr>
            <a:xfrm>
              <a:off x="5373983" y="3715708"/>
              <a:ext cx="38245" cy="82518"/>
            </a:xfrm>
            <a:custGeom>
              <a:avLst/>
              <a:gdLst/>
              <a:ahLst/>
              <a:cxnLst/>
              <a:rect l="l" t="t" r="r" b="b"/>
              <a:pathLst>
                <a:path w="5749" h="12404" extrusionOk="0">
                  <a:moveTo>
                    <a:pt x="5144" y="0"/>
                  </a:moveTo>
                  <a:lnTo>
                    <a:pt x="1" y="12101"/>
                  </a:lnTo>
                  <a:lnTo>
                    <a:pt x="606" y="12404"/>
                  </a:lnTo>
                  <a:lnTo>
                    <a:pt x="5749" y="303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0"/>
            <p:cNvSpPr/>
            <p:nvPr/>
          </p:nvSpPr>
          <p:spPr>
            <a:xfrm>
              <a:off x="5404844" y="3719733"/>
              <a:ext cx="38245" cy="81846"/>
            </a:xfrm>
            <a:custGeom>
              <a:avLst/>
              <a:gdLst/>
              <a:ahLst/>
              <a:cxnLst/>
              <a:rect l="l" t="t" r="r" b="b"/>
              <a:pathLst>
                <a:path w="5749" h="12303" extrusionOk="0">
                  <a:moveTo>
                    <a:pt x="5144" y="0"/>
                  </a:moveTo>
                  <a:lnTo>
                    <a:pt x="1" y="12101"/>
                  </a:lnTo>
                  <a:lnTo>
                    <a:pt x="505" y="12303"/>
                  </a:lnTo>
                  <a:lnTo>
                    <a:pt x="5749" y="202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0"/>
            <p:cNvSpPr/>
            <p:nvPr/>
          </p:nvSpPr>
          <p:spPr>
            <a:xfrm>
              <a:off x="5435033" y="3723757"/>
              <a:ext cx="38917" cy="82518"/>
            </a:xfrm>
            <a:custGeom>
              <a:avLst/>
              <a:gdLst/>
              <a:ahLst/>
              <a:cxnLst/>
              <a:rect l="l" t="t" r="r" b="b"/>
              <a:pathLst>
                <a:path w="5850" h="12404" extrusionOk="0">
                  <a:moveTo>
                    <a:pt x="5244" y="0"/>
                  </a:moveTo>
                  <a:lnTo>
                    <a:pt x="1" y="12101"/>
                  </a:lnTo>
                  <a:lnTo>
                    <a:pt x="606" y="12404"/>
                  </a:lnTo>
                  <a:lnTo>
                    <a:pt x="5849" y="303"/>
                  </a:lnTo>
                  <a:lnTo>
                    <a:pt x="5244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0"/>
            <p:cNvSpPr/>
            <p:nvPr/>
          </p:nvSpPr>
          <p:spPr>
            <a:xfrm>
              <a:off x="5468575" y="3721070"/>
              <a:ext cx="38917" cy="82524"/>
            </a:xfrm>
            <a:custGeom>
              <a:avLst/>
              <a:gdLst/>
              <a:ahLst/>
              <a:cxnLst/>
              <a:rect l="l" t="t" r="r" b="b"/>
              <a:pathLst>
                <a:path w="5850" h="12405" extrusionOk="0">
                  <a:moveTo>
                    <a:pt x="5244" y="1"/>
                  </a:moveTo>
                  <a:lnTo>
                    <a:pt x="1" y="12102"/>
                  </a:lnTo>
                  <a:lnTo>
                    <a:pt x="606" y="12405"/>
                  </a:lnTo>
                  <a:lnTo>
                    <a:pt x="5849" y="303"/>
                  </a:lnTo>
                  <a:lnTo>
                    <a:pt x="5244" y="1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0"/>
            <p:cNvSpPr/>
            <p:nvPr/>
          </p:nvSpPr>
          <p:spPr>
            <a:xfrm>
              <a:off x="4856086" y="3392869"/>
              <a:ext cx="710440" cy="330816"/>
            </a:xfrm>
            <a:custGeom>
              <a:avLst/>
              <a:gdLst/>
              <a:ahLst/>
              <a:cxnLst/>
              <a:rect l="l" t="t" r="r" b="b"/>
              <a:pathLst>
                <a:path w="106793" h="49728" extrusionOk="0">
                  <a:moveTo>
                    <a:pt x="11800" y="1"/>
                  </a:moveTo>
                  <a:cubicBezTo>
                    <a:pt x="6963" y="1"/>
                    <a:pt x="3763" y="1015"/>
                    <a:pt x="2824" y="3150"/>
                  </a:cubicBezTo>
                  <a:cubicBezTo>
                    <a:pt x="1" y="9907"/>
                    <a:pt x="20270" y="25033"/>
                    <a:pt x="48203" y="37033"/>
                  </a:cubicBezTo>
                  <a:cubicBezTo>
                    <a:pt x="67057" y="45162"/>
                    <a:pt x="84614" y="49728"/>
                    <a:pt x="94890" y="49728"/>
                  </a:cubicBezTo>
                  <a:cubicBezTo>
                    <a:pt x="99783" y="49728"/>
                    <a:pt x="103026" y="48692"/>
                    <a:pt x="103969" y="46512"/>
                  </a:cubicBezTo>
                  <a:cubicBezTo>
                    <a:pt x="106793" y="39857"/>
                    <a:pt x="86523" y="24630"/>
                    <a:pt x="58590" y="12629"/>
                  </a:cubicBezTo>
                  <a:cubicBezTo>
                    <a:pt x="39618" y="4547"/>
                    <a:pt x="22041" y="1"/>
                    <a:pt x="118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0"/>
            <p:cNvSpPr/>
            <p:nvPr/>
          </p:nvSpPr>
          <p:spPr>
            <a:xfrm>
              <a:off x="4863470" y="3390780"/>
              <a:ext cx="695679" cy="334993"/>
            </a:xfrm>
            <a:custGeom>
              <a:avLst/>
              <a:gdLst/>
              <a:ahLst/>
              <a:cxnLst/>
              <a:rect l="l" t="t" r="r" b="b"/>
              <a:pathLst>
                <a:path w="104574" h="50356" extrusionOk="0">
                  <a:moveTo>
                    <a:pt x="10790" y="641"/>
                  </a:moveTo>
                  <a:cubicBezTo>
                    <a:pt x="13412" y="641"/>
                    <a:pt x="16538" y="943"/>
                    <a:pt x="20169" y="1548"/>
                  </a:cubicBezTo>
                  <a:cubicBezTo>
                    <a:pt x="30656" y="3363"/>
                    <a:pt x="43866" y="7498"/>
                    <a:pt x="57379" y="13246"/>
                  </a:cubicBezTo>
                  <a:cubicBezTo>
                    <a:pt x="70892" y="19095"/>
                    <a:pt x="82993" y="25750"/>
                    <a:pt x="91565" y="32103"/>
                  </a:cubicBezTo>
                  <a:cubicBezTo>
                    <a:pt x="99834" y="38356"/>
                    <a:pt x="103867" y="43700"/>
                    <a:pt x="102556" y="46726"/>
                  </a:cubicBezTo>
                  <a:cubicBezTo>
                    <a:pt x="101701" y="48700"/>
                    <a:pt x="98568" y="49730"/>
                    <a:pt x="93662" y="49730"/>
                  </a:cubicBezTo>
                  <a:cubicBezTo>
                    <a:pt x="91053" y="49730"/>
                    <a:pt x="87942" y="49438"/>
                    <a:pt x="84405" y="48843"/>
                  </a:cubicBezTo>
                  <a:cubicBezTo>
                    <a:pt x="73816" y="47028"/>
                    <a:pt x="60606" y="42894"/>
                    <a:pt x="47194" y="37045"/>
                  </a:cubicBezTo>
                  <a:cubicBezTo>
                    <a:pt x="33681" y="31297"/>
                    <a:pt x="21580" y="24540"/>
                    <a:pt x="13009" y="18187"/>
                  </a:cubicBezTo>
                  <a:cubicBezTo>
                    <a:pt x="4740" y="12036"/>
                    <a:pt x="706" y="6691"/>
                    <a:pt x="2017" y="3666"/>
                  </a:cubicBezTo>
                  <a:cubicBezTo>
                    <a:pt x="2925" y="1649"/>
                    <a:pt x="5950" y="641"/>
                    <a:pt x="10790" y="641"/>
                  </a:cubicBezTo>
                  <a:close/>
                  <a:moveTo>
                    <a:pt x="10665" y="1"/>
                  </a:moveTo>
                  <a:cubicBezTo>
                    <a:pt x="5589" y="1"/>
                    <a:pt x="2401" y="1122"/>
                    <a:pt x="1412" y="3363"/>
                  </a:cubicBezTo>
                  <a:cubicBezTo>
                    <a:pt x="0" y="6792"/>
                    <a:pt x="3933" y="12237"/>
                    <a:pt x="12605" y="18691"/>
                  </a:cubicBezTo>
                  <a:cubicBezTo>
                    <a:pt x="21278" y="25145"/>
                    <a:pt x="33379" y="31801"/>
                    <a:pt x="46892" y="37650"/>
                  </a:cubicBezTo>
                  <a:cubicBezTo>
                    <a:pt x="60404" y="43398"/>
                    <a:pt x="73716" y="47633"/>
                    <a:pt x="84304" y="49448"/>
                  </a:cubicBezTo>
                  <a:cubicBezTo>
                    <a:pt x="87934" y="50053"/>
                    <a:pt x="91060" y="50356"/>
                    <a:pt x="93783" y="50356"/>
                  </a:cubicBezTo>
                  <a:cubicBezTo>
                    <a:pt x="98926" y="50356"/>
                    <a:pt x="102153" y="49247"/>
                    <a:pt x="103061" y="47028"/>
                  </a:cubicBezTo>
                  <a:cubicBezTo>
                    <a:pt x="104573" y="43599"/>
                    <a:pt x="100540" y="38154"/>
                    <a:pt x="91867" y="31599"/>
                  </a:cubicBezTo>
                  <a:cubicBezTo>
                    <a:pt x="83296" y="25246"/>
                    <a:pt x="71195" y="18490"/>
                    <a:pt x="57581" y="12742"/>
                  </a:cubicBezTo>
                  <a:cubicBezTo>
                    <a:pt x="44068" y="6893"/>
                    <a:pt x="30858" y="2758"/>
                    <a:pt x="20269" y="943"/>
                  </a:cubicBezTo>
                  <a:cubicBezTo>
                    <a:pt x="16569" y="315"/>
                    <a:pt x="13352" y="1"/>
                    <a:pt x="1066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0"/>
            <p:cNvSpPr/>
            <p:nvPr/>
          </p:nvSpPr>
          <p:spPr>
            <a:xfrm>
              <a:off x="4893653" y="3411004"/>
              <a:ext cx="633291" cy="286057"/>
            </a:xfrm>
            <a:custGeom>
              <a:avLst/>
              <a:gdLst/>
              <a:ahLst/>
              <a:cxnLst/>
              <a:rect l="l" t="t" r="r" b="b"/>
              <a:pathLst>
                <a:path w="95196" h="43000" extrusionOk="0">
                  <a:moveTo>
                    <a:pt x="8111" y="1"/>
                  </a:moveTo>
                  <a:cubicBezTo>
                    <a:pt x="4881" y="1"/>
                    <a:pt x="2800" y="656"/>
                    <a:pt x="2220" y="2038"/>
                  </a:cubicBezTo>
                  <a:cubicBezTo>
                    <a:pt x="1" y="6979"/>
                    <a:pt x="18657" y="19786"/>
                    <a:pt x="43666" y="30576"/>
                  </a:cubicBezTo>
                  <a:cubicBezTo>
                    <a:pt x="61892" y="38408"/>
                    <a:pt x="78525" y="43000"/>
                    <a:pt x="87084" y="43000"/>
                  </a:cubicBezTo>
                  <a:cubicBezTo>
                    <a:pt x="90316" y="43000"/>
                    <a:pt x="92397" y="42345"/>
                    <a:pt x="92977" y="40963"/>
                  </a:cubicBezTo>
                  <a:cubicBezTo>
                    <a:pt x="95196" y="36022"/>
                    <a:pt x="76540" y="23215"/>
                    <a:pt x="51430" y="12424"/>
                  </a:cubicBezTo>
                  <a:cubicBezTo>
                    <a:pt x="33277" y="4592"/>
                    <a:pt x="16664" y="1"/>
                    <a:pt x="8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9" name="Google Shape;5929;p30"/>
          <p:cNvSpPr/>
          <p:nvPr/>
        </p:nvSpPr>
        <p:spPr>
          <a:xfrm>
            <a:off x="8209550" y="6949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0" name="Google Shape;5930;p30"/>
          <p:cNvSpPr/>
          <p:nvPr/>
        </p:nvSpPr>
        <p:spPr>
          <a:xfrm>
            <a:off x="1111225" y="4084297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1" name="Google Shape;5931;p30"/>
          <p:cNvSpPr/>
          <p:nvPr/>
        </p:nvSpPr>
        <p:spPr>
          <a:xfrm rot="372478">
            <a:off x="8058534" y="4244023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6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35"/>
          <p:cNvSpPr/>
          <p:nvPr/>
        </p:nvSpPr>
        <p:spPr>
          <a:xfrm>
            <a:off x="7379761" y="4139303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7934;p54">
            <a:extLst>
              <a:ext uri="{FF2B5EF4-FFF2-40B4-BE49-F238E27FC236}">
                <a16:creationId xmlns:a16="http://schemas.microsoft.com/office/drawing/2014/main" id="{070CC478-0D9F-16C1-951B-4D065810EEEA}"/>
              </a:ext>
            </a:extLst>
          </p:cNvPr>
          <p:cNvSpPr/>
          <p:nvPr/>
        </p:nvSpPr>
        <p:spPr>
          <a:xfrm>
            <a:off x="1084163" y="1422409"/>
            <a:ext cx="4293748" cy="150374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latin typeface="Calibri" panose="020F0502020204030204" pitchFamily="34" charset="0"/>
                <a:cs typeface="Calibri" panose="020F0502020204030204" pitchFamily="34" charset="0"/>
              </a:rPr>
              <a:t>5. My hair is dry</a:t>
            </a: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ym typeface="Wingdings 3" panose="05040102010807070707" pitchFamily="18" charset="2"/>
              </a:rPr>
              <a:t>  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r>
              <a:rPr lang="en-US" sz="1600" dirty="0">
                <a:sym typeface="Wingdings 3" panose="05040102010807070707" pitchFamily="18" charset="2"/>
              </a:rPr>
              <a:t>__________________________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Wingdings 3" panose="05040102010807070707" pitchFamily="18" charset="2"/>
              <a:buChar char="&quot;"/>
            </a:pPr>
            <a:endParaRPr sz="1600" dirty="0"/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7263BC61-2B2F-B2AA-0D34-CB48268278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0780" y="1262812"/>
            <a:ext cx="2872694" cy="1914341"/>
          </a:xfrm>
          <a:prstGeom prst="rect">
            <a:avLst/>
          </a:prstGeom>
          <a:noFill/>
          <a:ln w="28575">
            <a:solidFill>
              <a:schemeClr val="tx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B062DB8-C1EA-2DB7-0072-4FD50168E60E}"/>
              </a:ext>
            </a:extLst>
          </p:cNvPr>
          <p:cNvSpPr txBox="1"/>
          <p:nvPr/>
        </p:nvSpPr>
        <p:spPr>
          <a:xfrm>
            <a:off x="1368879" y="1913678"/>
            <a:ext cx="398378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Avoid washing your hair every day.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C2B982-CD7E-DBC9-212D-EF2D3A94C89E}"/>
              </a:ext>
            </a:extLst>
          </p:cNvPr>
          <p:cNvSpPr txBox="1"/>
          <p:nvPr/>
        </p:nvSpPr>
        <p:spPr>
          <a:xfrm>
            <a:off x="1368878" y="2313788"/>
            <a:ext cx="172835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Take vitamins.</a:t>
            </a:r>
          </a:p>
        </p:txBody>
      </p:sp>
      <p:sp>
        <p:nvSpPr>
          <p:cNvPr id="7" name="Title 2">
            <a:extLst>
              <a:ext uri="{FF2B5EF4-FFF2-40B4-BE49-F238E27FC236}">
                <a16:creationId xmlns:a16="http://schemas.microsoft.com/office/drawing/2014/main" id="{E0EAF5B7-155B-A6D6-796F-5ACAFD574E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146" y="438511"/>
            <a:ext cx="7733653" cy="572700"/>
          </a:xfrm>
        </p:spPr>
        <p:txBody>
          <a:bodyPr/>
          <a:lstStyle/>
          <a:p>
            <a:r>
              <a:rPr lang="en-US" sz="2800" dirty="0"/>
              <a:t>Some suggested tips.</a:t>
            </a:r>
          </a:p>
        </p:txBody>
      </p:sp>
    </p:spTree>
    <p:extLst>
      <p:ext uri="{BB962C8B-B14F-4D97-AF65-F5344CB8AC3E}">
        <p14:creationId xmlns:p14="http://schemas.microsoft.com/office/powerpoint/2010/main" val="1230918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3" grpId="0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p48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RECAP</a:t>
            </a:r>
            <a:endParaRPr sz="4000" dirty="0"/>
          </a:p>
        </p:txBody>
      </p:sp>
      <p:sp>
        <p:nvSpPr>
          <p:cNvPr id="7448" name="Google Shape;7448;p48"/>
          <p:cNvSpPr/>
          <p:nvPr/>
        </p:nvSpPr>
        <p:spPr>
          <a:xfrm>
            <a:off x="5631964" y="1078054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0" name="Google Shape;7450;p48"/>
          <p:cNvSpPr/>
          <p:nvPr/>
        </p:nvSpPr>
        <p:spPr>
          <a:xfrm>
            <a:off x="7854500" y="777422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1" name="Google Shape;7451;p48"/>
          <p:cNvSpPr/>
          <p:nvPr/>
        </p:nvSpPr>
        <p:spPr>
          <a:xfrm>
            <a:off x="1198275" y="4140372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2" name="Google Shape;7452;p48"/>
          <p:cNvSpPr/>
          <p:nvPr/>
        </p:nvSpPr>
        <p:spPr>
          <a:xfrm rot="372478">
            <a:off x="8058534" y="4244023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3" name="Google Shape;7453;p48"/>
          <p:cNvSpPr/>
          <p:nvPr/>
        </p:nvSpPr>
        <p:spPr>
          <a:xfrm rot="-5400000" flipH="1">
            <a:off x="1754450" y="1870703"/>
            <a:ext cx="2849774" cy="2438602"/>
          </a:xfrm>
          <a:custGeom>
            <a:avLst/>
            <a:gdLst/>
            <a:ahLst/>
            <a:cxnLst/>
            <a:rect l="l" t="t" r="r" b="b"/>
            <a:pathLst>
              <a:path w="45961" h="38171" extrusionOk="0">
                <a:moveTo>
                  <a:pt x="45273" y="1"/>
                </a:moveTo>
                <a:lnTo>
                  <a:pt x="38056" y="1215"/>
                </a:lnTo>
                <a:lnTo>
                  <a:pt x="0" y="1215"/>
                </a:lnTo>
                <a:lnTo>
                  <a:pt x="0" y="3094"/>
                </a:lnTo>
                <a:lnTo>
                  <a:pt x="1925" y="3391"/>
                </a:lnTo>
                <a:cubicBezTo>
                  <a:pt x="2062" y="3025"/>
                  <a:pt x="2406" y="2796"/>
                  <a:pt x="2819" y="2796"/>
                </a:cubicBezTo>
                <a:cubicBezTo>
                  <a:pt x="3345" y="2796"/>
                  <a:pt x="3804" y="3231"/>
                  <a:pt x="3804" y="3758"/>
                </a:cubicBezTo>
                <a:cubicBezTo>
                  <a:pt x="3804" y="4308"/>
                  <a:pt x="3345" y="4743"/>
                  <a:pt x="2819" y="4743"/>
                </a:cubicBezTo>
                <a:cubicBezTo>
                  <a:pt x="2406" y="4743"/>
                  <a:pt x="2062" y="4491"/>
                  <a:pt x="1925" y="4147"/>
                </a:cubicBezTo>
                <a:lnTo>
                  <a:pt x="0" y="4720"/>
                </a:lnTo>
                <a:lnTo>
                  <a:pt x="0" y="6920"/>
                </a:lnTo>
                <a:lnTo>
                  <a:pt x="1925" y="6920"/>
                </a:lnTo>
                <a:cubicBezTo>
                  <a:pt x="2062" y="6553"/>
                  <a:pt x="2406" y="6301"/>
                  <a:pt x="2819" y="6301"/>
                </a:cubicBezTo>
                <a:cubicBezTo>
                  <a:pt x="3345" y="6301"/>
                  <a:pt x="3804" y="6759"/>
                  <a:pt x="3804" y="7286"/>
                </a:cubicBezTo>
                <a:cubicBezTo>
                  <a:pt x="3804" y="7836"/>
                  <a:pt x="3345" y="8271"/>
                  <a:pt x="2819" y="8271"/>
                </a:cubicBezTo>
                <a:cubicBezTo>
                  <a:pt x="2406" y="8271"/>
                  <a:pt x="2062" y="8019"/>
                  <a:pt x="1925" y="7653"/>
                </a:cubicBezTo>
                <a:lnTo>
                  <a:pt x="0" y="7653"/>
                </a:lnTo>
                <a:lnTo>
                  <a:pt x="0" y="10448"/>
                </a:lnTo>
                <a:lnTo>
                  <a:pt x="1925" y="10448"/>
                </a:lnTo>
                <a:cubicBezTo>
                  <a:pt x="2062" y="10081"/>
                  <a:pt x="2406" y="9829"/>
                  <a:pt x="2819" y="9829"/>
                </a:cubicBezTo>
                <a:cubicBezTo>
                  <a:pt x="3345" y="9829"/>
                  <a:pt x="3804" y="10265"/>
                  <a:pt x="3804" y="10815"/>
                </a:cubicBezTo>
                <a:cubicBezTo>
                  <a:pt x="3804" y="11365"/>
                  <a:pt x="3345" y="11800"/>
                  <a:pt x="2819" y="11800"/>
                </a:cubicBezTo>
                <a:cubicBezTo>
                  <a:pt x="2406" y="11800"/>
                  <a:pt x="2062" y="11548"/>
                  <a:pt x="1925" y="11181"/>
                </a:cubicBezTo>
                <a:lnTo>
                  <a:pt x="0" y="11181"/>
                </a:lnTo>
                <a:lnTo>
                  <a:pt x="0" y="13976"/>
                </a:lnTo>
                <a:lnTo>
                  <a:pt x="1925" y="13976"/>
                </a:lnTo>
                <a:cubicBezTo>
                  <a:pt x="2062" y="13610"/>
                  <a:pt x="2406" y="13358"/>
                  <a:pt x="2819" y="13358"/>
                </a:cubicBezTo>
                <a:cubicBezTo>
                  <a:pt x="3345" y="13358"/>
                  <a:pt x="3804" y="13793"/>
                  <a:pt x="3804" y="14343"/>
                </a:cubicBezTo>
                <a:cubicBezTo>
                  <a:pt x="3804" y="14870"/>
                  <a:pt x="3345" y="15328"/>
                  <a:pt x="2819" y="15328"/>
                </a:cubicBezTo>
                <a:cubicBezTo>
                  <a:pt x="2406" y="15328"/>
                  <a:pt x="2062" y="15076"/>
                  <a:pt x="1925" y="14710"/>
                </a:cubicBezTo>
                <a:lnTo>
                  <a:pt x="0" y="14710"/>
                </a:lnTo>
                <a:lnTo>
                  <a:pt x="0" y="16909"/>
                </a:lnTo>
                <a:lnTo>
                  <a:pt x="1925" y="17482"/>
                </a:lnTo>
                <a:cubicBezTo>
                  <a:pt x="2062" y="17138"/>
                  <a:pt x="2406" y="16886"/>
                  <a:pt x="2819" y="16886"/>
                </a:cubicBezTo>
                <a:cubicBezTo>
                  <a:pt x="3345" y="16886"/>
                  <a:pt x="3804" y="17321"/>
                  <a:pt x="3804" y="17871"/>
                </a:cubicBezTo>
                <a:cubicBezTo>
                  <a:pt x="3804" y="18398"/>
                  <a:pt x="3345" y="18834"/>
                  <a:pt x="2819" y="18834"/>
                </a:cubicBezTo>
                <a:cubicBezTo>
                  <a:pt x="2406" y="18834"/>
                  <a:pt x="2062" y="18604"/>
                  <a:pt x="1925" y="18238"/>
                </a:cubicBezTo>
                <a:lnTo>
                  <a:pt x="0" y="18536"/>
                </a:lnTo>
                <a:lnTo>
                  <a:pt x="0" y="21010"/>
                </a:lnTo>
                <a:lnTo>
                  <a:pt x="1925" y="21010"/>
                </a:lnTo>
                <a:cubicBezTo>
                  <a:pt x="2062" y="20667"/>
                  <a:pt x="2406" y="20414"/>
                  <a:pt x="2819" y="20414"/>
                </a:cubicBezTo>
                <a:cubicBezTo>
                  <a:pt x="3345" y="20414"/>
                  <a:pt x="3804" y="20850"/>
                  <a:pt x="3804" y="21400"/>
                </a:cubicBezTo>
                <a:cubicBezTo>
                  <a:pt x="3804" y="21927"/>
                  <a:pt x="3345" y="22362"/>
                  <a:pt x="2819" y="22362"/>
                </a:cubicBezTo>
                <a:cubicBezTo>
                  <a:pt x="2406" y="22362"/>
                  <a:pt x="2062" y="22133"/>
                  <a:pt x="1925" y="21766"/>
                </a:cubicBezTo>
                <a:lnTo>
                  <a:pt x="0" y="21766"/>
                </a:lnTo>
                <a:lnTo>
                  <a:pt x="0" y="24539"/>
                </a:lnTo>
                <a:lnTo>
                  <a:pt x="1925" y="24539"/>
                </a:lnTo>
                <a:cubicBezTo>
                  <a:pt x="2062" y="24195"/>
                  <a:pt x="2406" y="23943"/>
                  <a:pt x="2819" y="23943"/>
                </a:cubicBezTo>
                <a:cubicBezTo>
                  <a:pt x="3345" y="23943"/>
                  <a:pt x="3804" y="24378"/>
                  <a:pt x="3804" y="24928"/>
                </a:cubicBezTo>
                <a:cubicBezTo>
                  <a:pt x="3804" y="25455"/>
                  <a:pt x="3345" y="25890"/>
                  <a:pt x="2819" y="25890"/>
                </a:cubicBezTo>
                <a:cubicBezTo>
                  <a:pt x="2406" y="25890"/>
                  <a:pt x="2062" y="25638"/>
                  <a:pt x="1925" y="25295"/>
                </a:cubicBezTo>
                <a:lnTo>
                  <a:pt x="0" y="25295"/>
                </a:lnTo>
                <a:lnTo>
                  <a:pt x="0" y="27494"/>
                </a:lnTo>
                <a:lnTo>
                  <a:pt x="1925" y="28067"/>
                </a:lnTo>
                <a:cubicBezTo>
                  <a:pt x="2062" y="27723"/>
                  <a:pt x="2406" y="27471"/>
                  <a:pt x="2819" y="27471"/>
                </a:cubicBezTo>
                <a:cubicBezTo>
                  <a:pt x="3345" y="27471"/>
                  <a:pt x="3804" y="27906"/>
                  <a:pt x="3804" y="28456"/>
                </a:cubicBezTo>
                <a:cubicBezTo>
                  <a:pt x="3804" y="28983"/>
                  <a:pt x="3345" y="29419"/>
                  <a:pt x="2819" y="29419"/>
                </a:cubicBezTo>
                <a:cubicBezTo>
                  <a:pt x="2406" y="29419"/>
                  <a:pt x="2062" y="29167"/>
                  <a:pt x="1925" y="28823"/>
                </a:cubicBezTo>
                <a:lnTo>
                  <a:pt x="0" y="29396"/>
                </a:lnTo>
                <a:lnTo>
                  <a:pt x="0" y="31595"/>
                </a:lnTo>
                <a:lnTo>
                  <a:pt x="1925" y="31595"/>
                </a:lnTo>
                <a:cubicBezTo>
                  <a:pt x="2062" y="31252"/>
                  <a:pt x="2406" y="31000"/>
                  <a:pt x="2819" y="31000"/>
                </a:cubicBezTo>
                <a:cubicBezTo>
                  <a:pt x="3345" y="31000"/>
                  <a:pt x="3804" y="31435"/>
                  <a:pt x="3804" y="31985"/>
                </a:cubicBezTo>
                <a:cubicBezTo>
                  <a:pt x="3804" y="32512"/>
                  <a:pt x="3345" y="32947"/>
                  <a:pt x="2819" y="32947"/>
                </a:cubicBezTo>
                <a:cubicBezTo>
                  <a:pt x="2406" y="32947"/>
                  <a:pt x="2062" y="32695"/>
                  <a:pt x="1925" y="32351"/>
                </a:cubicBezTo>
                <a:lnTo>
                  <a:pt x="0" y="32351"/>
                </a:lnTo>
                <a:lnTo>
                  <a:pt x="0" y="34849"/>
                </a:lnTo>
                <a:lnTo>
                  <a:pt x="1925" y="35124"/>
                </a:lnTo>
                <a:cubicBezTo>
                  <a:pt x="2062" y="34780"/>
                  <a:pt x="2406" y="34528"/>
                  <a:pt x="2819" y="34528"/>
                </a:cubicBezTo>
                <a:cubicBezTo>
                  <a:pt x="3345" y="34528"/>
                  <a:pt x="3804" y="34963"/>
                  <a:pt x="3804" y="35490"/>
                </a:cubicBezTo>
                <a:cubicBezTo>
                  <a:pt x="3804" y="36040"/>
                  <a:pt x="3345" y="36475"/>
                  <a:pt x="2819" y="36475"/>
                </a:cubicBezTo>
                <a:cubicBezTo>
                  <a:pt x="2406" y="36475"/>
                  <a:pt x="2062" y="36223"/>
                  <a:pt x="1925" y="35880"/>
                </a:cubicBezTo>
                <a:lnTo>
                  <a:pt x="0" y="36155"/>
                </a:lnTo>
                <a:lnTo>
                  <a:pt x="0" y="38171"/>
                </a:lnTo>
                <a:lnTo>
                  <a:pt x="45961" y="38171"/>
                </a:lnTo>
                <a:lnTo>
                  <a:pt x="45961" y="8982"/>
                </a:lnTo>
                <a:lnTo>
                  <a:pt x="4527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4" name="Google Shape;7454;p48"/>
          <p:cNvSpPr txBox="1"/>
          <p:nvPr/>
        </p:nvSpPr>
        <p:spPr>
          <a:xfrm>
            <a:off x="2434350" y="1990580"/>
            <a:ext cx="15594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READING</a:t>
            </a:r>
            <a:endParaRPr sz="2800" dirty="0">
              <a:solidFill>
                <a:schemeClr val="dk1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7455" name="Google Shape;7455;p48"/>
          <p:cNvSpPr txBox="1"/>
          <p:nvPr/>
        </p:nvSpPr>
        <p:spPr>
          <a:xfrm>
            <a:off x="2054378" y="2462256"/>
            <a:ext cx="2344260" cy="9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information about acne</a:t>
            </a:r>
          </a:p>
        </p:txBody>
      </p:sp>
      <p:grpSp>
        <p:nvGrpSpPr>
          <p:cNvPr id="7456" name="Google Shape;7456;p48"/>
          <p:cNvGrpSpPr/>
          <p:nvPr/>
        </p:nvGrpSpPr>
        <p:grpSpPr>
          <a:xfrm rot="-378004">
            <a:off x="1601024" y="3857672"/>
            <a:ext cx="907744" cy="744044"/>
            <a:chOff x="5558150" y="4046101"/>
            <a:chExt cx="975629" cy="546542"/>
          </a:xfrm>
        </p:grpSpPr>
        <p:sp>
          <p:nvSpPr>
            <p:cNvPr id="7457" name="Google Shape;7457;p48"/>
            <p:cNvSpPr/>
            <p:nvPr/>
          </p:nvSpPr>
          <p:spPr>
            <a:xfrm rot="899994">
              <a:off x="5583548" y="4160365"/>
              <a:ext cx="924834" cy="318015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all ready!</a:t>
              </a:r>
            </a:p>
          </p:txBody>
        </p:sp>
        <p:sp>
          <p:nvSpPr>
            <p:cNvPr id="7458" name="Google Shape;7458;p48"/>
            <p:cNvSpPr/>
            <p:nvPr/>
          </p:nvSpPr>
          <p:spPr>
            <a:xfrm rot="899994">
              <a:off x="5583548" y="4160365"/>
              <a:ext cx="924834" cy="318015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 dirty="0">
                  <a:ln>
                    <a:noFill/>
                  </a:ln>
                  <a:solidFill>
                    <a:schemeClr val="accent2"/>
                  </a:solidFill>
                  <a:latin typeface="Pacifico"/>
                </a:rPr>
                <a:t>all ready!</a:t>
              </a:r>
            </a:p>
          </p:txBody>
        </p:sp>
      </p:grpSp>
      <p:sp>
        <p:nvSpPr>
          <p:cNvPr id="7494" name="Google Shape;7494;p48"/>
          <p:cNvSpPr/>
          <p:nvPr/>
        </p:nvSpPr>
        <p:spPr>
          <a:xfrm rot="-5400000" flipH="1">
            <a:off x="4951051" y="1879080"/>
            <a:ext cx="2833023" cy="2438601"/>
          </a:xfrm>
          <a:custGeom>
            <a:avLst/>
            <a:gdLst/>
            <a:ahLst/>
            <a:cxnLst/>
            <a:rect l="l" t="t" r="r" b="b"/>
            <a:pathLst>
              <a:path w="45961" h="38171" extrusionOk="0">
                <a:moveTo>
                  <a:pt x="45273" y="1"/>
                </a:moveTo>
                <a:lnTo>
                  <a:pt x="38056" y="1215"/>
                </a:lnTo>
                <a:lnTo>
                  <a:pt x="0" y="1215"/>
                </a:lnTo>
                <a:lnTo>
                  <a:pt x="0" y="3094"/>
                </a:lnTo>
                <a:lnTo>
                  <a:pt x="1925" y="3391"/>
                </a:lnTo>
                <a:cubicBezTo>
                  <a:pt x="2062" y="3025"/>
                  <a:pt x="2406" y="2796"/>
                  <a:pt x="2819" y="2796"/>
                </a:cubicBezTo>
                <a:cubicBezTo>
                  <a:pt x="3345" y="2796"/>
                  <a:pt x="3804" y="3231"/>
                  <a:pt x="3804" y="3758"/>
                </a:cubicBezTo>
                <a:cubicBezTo>
                  <a:pt x="3804" y="4308"/>
                  <a:pt x="3345" y="4743"/>
                  <a:pt x="2819" y="4743"/>
                </a:cubicBezTo>
                <a:cubicBezTo>
                  <a:pt x="2406" y="4743"/>
                  <a:pt x="2062" y="4491"/>
                  <a:pt x="1925" y="4147"/>
                </a:cubicBezTo>
                <a:lnTo>
                  <a:pt x="0" y="4720"/>
                </a:lnTo>
                <a:lnTo>
                  <a:pt x="0" y="6920"/>
                </a:lnTo>
                <a:lnTo>
                  <a:pt x="1925" y="6920"/>
                </a:lnTo>
                <a:cubicBezTo>
                  <a:pt x="2062" y="6553"/>
                  <a:pt x="2406" y="6301"/>
                  <a:pt x="2819" y="6301"/>
                </a:cubicBezTo>
                <a:cubicBezTo>
                  <a:pt x="3345" y="6301"/>
                  <a:pt x="3804" y="6759"/>
                  <a:pt x="3804" y="7286"/>
                </a:cubicBezTo>
                <a:cubicBezTo>
                  <a:pt x="3804" y="7836"/>
                  <a:pt x="3345" y="8271"/>
                  <a:pt x="2819" y="8271"/>
                </a:cubicBezTo>
                <a:cubicBezTo>
                  <a:pt x="2406" y="8271"/>
                  <a:pt x="2062" y="8019"/>
                  <a:pt x="1925" y="7653"/>
                </a:cubicBezTo>
                <a:lnTo>
                  <a:pt x="0" y="7653"/>
                </a:lnTo>
                <a:lnTo>
                  <a:pt x="0" y="10448"/>
                </a:lnTo>
                <a:lnTo>
                  <a:pt x="1925" y="10448"/>
                </a:lnTo>
                <a:cubicBezTo>
                  <a:pt x="2062" y="10081"/>
                  <a:pt x="2406" y="9829"/>
                  <a:pt x="2819" y="9829"/>
                </a:cubicBezTo>
                <a:cubicBezTo>
                  <a:pt x="3345" y="9829"/>
                  <a:pt x="3804" y="10265"/>
                  <a:pt x="3804" y="10815"/>
                </a:cubicBezTo>
                <a:cubicBezTo>
                  <a:pt x="3804" y="11365"/>
                  <a:pt x="3345" y="11800"/>
                  <a:pt x="2819" y="11800"/>
                </a:cubicBezTo>
                <a:cubicBezTo>
                  <a:pt x="2406" y="11800"/>
                  <a:pt x="2062" y="11548"/>
                  <a:pt x="1925" y="11181"/>
                </a:cubicBezTo>
                <a:lnTo>
                  <a:pt x="0" y="11181"/>
                </a:lnTo>
                <a:lnTo>
                  <a:pt x="0" y="13976"/>
                </a:lnTo>
                <a:lnTo>
                  <a:pt x="1925" y="13976"/>
                </a:lnTo>
                <a:cubicBezTo>
                  <a:pt x="2062" y="13610"/>
                  <a:pt x="2406" y="13358"/>
                  <a:pt x="2819" y="13358"/>
                </a:cubicBezTo>
                <a:cubicBezTo>
                  <a:pt x="3345" y="13358"/>
                  <a:pt x="3804" y="13793"/>
                  <a:pt x="3804" y="14343"/>
                </a:cubicBezTo>
                <a:cubicBezTo>
                  <a:pt x="3804" y="14870"/>
                  <a:pt x="3345" y="15328"/>
                  <a:pt x="2819" y="15328"/>
                </a:cubicBezTo>
                <a:cubicBezTo>
                  <a:pt x="2406" y="15328"/>
                  <a:pt x="2062" y="15076"/>
                  <a:pt x="1925" y="14710"/>
                </a:cubicBezTo>
                <a:lnTo>
                  <a:pt x="0" y="14710"/>
                </a:lnTo>
                <a:lnTo>
                  <a:pt x="0" y="16909"/>
                </a:lnTo>
                <a:lnTo>
                  <a:pt x="1925" y="17482"/>
                </a:lnTo>
                <a:cubicBezTo>
                  <a:pt x="2062" y="17138"/>
                  <a:pt x="2406" y="16886"/>
                  <a:pt x="2819" y="16886"/>
                </a:cubicBezTo>
                <a:cubicBezTo>
                  <a:pt x="3345" y="16886"/>
                  <a:pt x="3804" y="17321"/>
                  <a:pt x="3804" y="17871"/>
                </a:cubicBezTo>
                <a:cubicBezTo>
                  <a:pt x="3804" y="18398"/>
                  <a:pt x="3345" y="18834"/>
                  <a:pt x="2819" y="18834"/>
                </a:cubicBezTo>
                <a:cubicBezTo>
                  <a:pt x="2406" y="18834"/>
                  <a:pt x="2062" y="18604"/>
                  <a:pt x="1925" y="18238"/>
                </a:cubicBezTo>
                <a:lnTo>
                  <a:pt x="0" y="18536"/>
                </a:lnTo>
                <a:lnTo>
                  <a:pt x="0" y="21010"/>
                </a:lnTo>
                <a:lnTo>
                  <a:pt x="1925" y="21010"/>
                </a:lnTo>
                <a:cubicBezTo>
                  <a:pt x="2062" y="20667"/>
                  <a:pt x="2406" y="20414"/>
                  <a:pt x="2819" y="20414"/>
                </a:cubicBezTo>
                <a:cubicBezTo>
                  <a:pt x="3345" y="20414"/>
                  <a:pt x="3804" y="20850"/>
                  <a:pt x="3804" y="21400"/>
                </a:cubicBezTo>
                <a:cubicBezTo>
                  <a:pt x="3804" y="21927"/>
                  <a:pt x="3345" y="22362"/>
                  <a:pt x="2819" y="22362"/>
                </a:cubicBezTo>
                <a:cubicBezTo>
                  <a:pt x="2406" y="22362"/>
                  <a:pt x="2062" y="22133"/>
                  <a:pt x="1925" y="21766"/>
                </a:cubicBezTo>
                <a:lnTo>
                  <a:pt x="0" y="21766"/>
                </a:lnTo>
                <a:lnTo>
                  <a:pt x="0" y="24539"/>
                </a:lnTo>
                <a:lnTo>
                  <a:pt x="1925" y="24539"/>
                </a:lnTo>
                <a:cubicBezTo>
                  <a:pt x="2062" y="24195"/>
                  <a:pt x="2406" y="23943"/>
                  <a:pt x="2819" y="23943"/>
                </a:cubicBezTo>
                <a:cubicBezTo>
                  <a:pt x="3345" y="23943"/>
                  <a:pt x="3804" y="24378"/>
                  <a:pt x="3804" y="24928"/>
                </a:cubicBezTo>
                <a:cubicBezTo>
                  <a:pt x="3804" y="25455"/>
                  <a:pt x="3345" y="25890"/>
                  <a:pt x="2819" y="25890"/>
                </a:cubicBezTo>
                <a:cubicBezTo>
                  <a:pt x="2406" y="25890"/>
                  <a:pt x="2062" y="25638"/>
                  <a:pt x="1925" y="25295"/>
                </a:cubicBezTo>
                <a:lnTo>
                  <a:pt x="0" y="25295"/>
                </a:lnTo>
                <a:lnTo>
                  <a:pt x="0" y="27494"/>
                </a:lnTo>
                <a:lnTo>
                  <a:pt x="1925" y="28067"/>
                </a:lnTo>
                <a:cubicBezTo>
                  <a:pt x="2062" y="27723"/>
                  <a:pt x="2406" y="27471"/>
                  <a:pt x="2819" y="27471"/>
                </a:cubicBezTo>
                <a:cubicBezTo>
                  <a:pt x="3345" y="27471"/>
                  <a:pt x="3804" y="27906"/>
                  <a:pt x="3804" y="28456"/>
                </a:cubicBezTo>
                <a:cubicBezTo>
                  <a:pt x="3804" y="28983"/>
                  <a:pt x="3345" y="29419"/>
                  <a:pt x="2819" y="29419"/>
                </a:cubicBezTo>
                <a:cubicBezTo>
                  <a:pt x="2406" y="29419"/>
                  <a:pt x="2062" y="29167"/>
                  <a:pt x="1925" y="28823"/>
                </a:cubicBezTo>
                <a:lnTo>
                  <a:pt x="0" y="29396"/>
                </a:lnTo>
                <a:lnTo>
                  <a:pt x="0" y="31595"/>
                </a:lnTo>
                <a:lnTo>
                  <a:pt x="1925" y="31595"/>
                </a:lnTo>
                <a:cubicBezTo>
                  <a:pt x="2062" y="31252"/>
                  <a:pt x="2406" y="31000"/>
                  <a:pt x="2819" y="31000"/>
                </a:cubicBezTo>
                <a:cubicBezTo>
                  <a:pt x="3345" y="31000"/>
                  <a:pt x="3804" y="31435"/>
                  <a:pt x="3804" y="31985"/>
                </a:cubicBezTo>
                <a:cubicBezTo>
                  <a:pt x="3804" y="32512"/>
                  <a:pt x="3345" y="32947"/>
                  <a:pt x="2819" y="32947"/>
                </a:cubicBezTo>
                <a:cubicBezTo>
                  <a:pt x="2406" y="32947"/>
                  <a:pt x="2062" y="32695"/>
                  <a:pt x="1925" y="32351"/>
                </a:cubicBezTo>
                <a:lnTo>
                  <a:pt x="0" y="32351"/>
                </a:lnTo>
                <a:lnTo>
                  <a:pt x="0" y="34849"/>
                </a:lnTo>
                <a:lnTo>
                  <a:pt x="1925" y="35124"/>
                </a:lnTo>
                <a:cubicBezTo>
                  <a:pt x="2062" y="34780"/>
                  <a:pt x="2406" y="34528"/>
                  <a:pt x="2819" y="34528"/>
                </a:cubicBezTo>
                <a:cubicBezTo>
                  <a:pt x="3345" y="34528"/>
                  <a:pt x="3804" y="34963"/>
                  <a:pt x="3804" y="35490"/>
                </a:cubicBezTo>
                <a:cubicBezTo>
                  <a:pt x="3804" y="36040"/>
                  <a:pt x="3345" y="36475"/>
                  <a:pt x="2819" y="36475"/>
                </a:cubicBezTo>
                <a:cubicBezTo>
                  <a:pt x="2406" y="36475"/>
                  <a:pt x="2062" y="36223"/>
                  <a:pt x="1925" y="35880"/>
                </a:cubicBezTo>
                <a:lnTo>
                  <a:pt x="0" y="36155"/>
                </a:lnTo>
                <a:lnTo>
                  <a:pt x="0" y="38171"/>
                </a:lnTo>
                <a:lnTo>
                  <a:pt x="45961" y="38171"/>
                </a:lnTo>
                <a:lnTo>
                  <a:pt x="45961" y="8982"/>
                </a:lnTo>
                <a:lnTo>
                  <a:pt x="4527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5" name="Google Shape;7495;p48"/>
          <p:cNvSpPr txBox="1"/>
          <p:nvPr/>
        </p:nvSpPr>
        <p:spPr>
          <a:xfrm>
            <a:off x="5581704" y="2004869"/>
            <a:ext cx="1667783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SPEAKING</a:t>
            </a:r>
            <a:endParaRPr lang="en-US" sz="2800" dirty="0">
              <a:solidFill>
                <a:schemeClr val="dk1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7496" name="Google Shape;7496;p48"/>
          <p:cNvSpPr txBox="1"/>
          <p:nvPr/>
        </p:nvSpPr>
        <p:spPr>
          <a:xfrm>
            <a:off x="5238427" y="2627845"/>
            <a:ext cx="2307101" cy="9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None/>
              <a:defRPr sz="2800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</a:defRPr>
            </a:lvl1pPr>
          </a:lstStyle>
          <a:p>
            <a:r>
              <a:rPr lang="en-US" sz="2400" dirty="0">
                <a:sym typeface="Barlow Semi Condensed"/>
              </a:rPr>
              <a:t>how to deal with some health problems</a:t>
            </a:r>
            <a:endParaRPr sz="2400" dirty="0">
              <a:sym typeface="Barlow Semi Condensed"/>
            </a:endParaRPr>
          </a:p>
        </p:txBody>
      </p:sp>
      <p:grpSp>
        <p:nvGrpSpPr>
          <p:cNvPr id="7497" name="Google Shape;7497;p48"/>
          <p:cNvGrpSpPr/>
          <p:nvPr/>
        </p:nvGrpSpPr>
        <p:grpSpPr>
          <a:xfrm rot="-378004">
            <a:off x="7017802" y="4146695"/>
            <a:ext cx="945920" cy="406778"/>
            <a:chOff x="5589008" y="4046101"/>
            <a:chExt cx="928257" cy="426952"/>
          </a:xfrm>
        </p:grpSpPr>
        <p:sp>
          <p:nvSpPr>
            <p:cNvPr id="7498" name="Google Shape;7498;p48"/>
            <p:cNvSpPr/>
            <p:nvPr/>
          </p:nvSpPr>
          <p:spPr>
            <a:xfrm rot="899994">
              <a:off x="5599268" y="4160183"/>
              <a:ext cx="907737" cy="198788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awesome!</a:t>
              </a:r>
            </a:p>
          </p:txBody>
        </p:sp>
        <p:sp>
          <p:nvSpPr>
            <p:cNvPr id="7499" name="Google Shape;7499;p48"/>
            <p:cNvSpPr/>
            <p:nvPr/>
          </p:nvSpPr>
          <p:spPr>
            <a:xfrm rot="899994">
              <a:off x="5599268" y="4160183"/>
              <a:ext cx="907737" cy="198788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 dirty="0">
                  <a:ln>
                    <a:noFill/>
                  </a:ln>
                  <a:solidFill>
                    <a:schemeClr val="accent1"/>
                  </a:solidFill>
                  <a:latin typeface="Pacifico"/>
                </a:rPr>
                <a:t>awesome!</a:t>
              </a:r>
            </a:p>
          </p:txBody>
        </p:sp>
      </p:grpSp>
      <p:grpSp>
        <p:nvGrpSpPr>
          <p:cNvPr id="7500" name="Google Shape;7500;p48"/>
          <p:cNvGrpSpPr/>
          <p:nvPr/>
        </p:nvGrpSpPr>
        <p:grpSpPr>
          <a:xfrm rot="1110302">
            <a:off x="6391195" y="1507607"/>
            <a:ext cx="1817455" cy="409431"/>
            <a:chOff x="4130100" y="1323350"/>
            <a:chExt cx="1787352" cy="398399"/>
          </a:xfrm>
        </p:grpSpPr>
        <p:sp>
          <p:nvSpPr>
            <p:cNvPr id="7501" name="Google Shape;7501;p48"/>
            <p:cNvSpPr/>
            <p:nvPr/>
          </p:nvSpPr>
          <p:spPr>
            <a:xfrm>
              <a:off x="4130100" y="1323350"/>
              <a:ext cx="1787352" cy="396889"/>
            </a:xfrm>
            <a:custGeom>
              <a:avLst/>
              <a:gdLst/>
              <a:ahLst/>
              <a:cxnLst/>
              <a:rect l="l" t="t" r="r" b="b"/>
              <a:pathLst>
                <a:path w="117647" h="26124" extrusionOk="0">
                  <a:moveTo>
                    <a:pt x="138" y="1"/>
                  </a:moveTo>
                  <a:lnTo>
                    <a:pt x="184" y="92"/>
                  </a:lnTo>
                  <a:lnTo>
                    <a:pt x="1284" y="1926"/>
                  </a:lnTo>
                  <a:lnTo>
                    <a:pt x="1" y="4080"/>
                  </a:lnTo>
                  <a:lnTo>
                    <a:pt x="1" y="5271"/>
                  </a:lnTo>
                  <a:lnTo>
                    <a:pt x="1605" y="6279"/>
                  </a:lnTo>
                  <a:lnTo>
                    <a:pt x="1" y="6921"/>
                  </a:lnTo>
                  <a:lnTo>
                    <a:pt x="1" y="7242"/>
                  </a:lnTo>
                  <a:lnTo>
                    <a:pt x="1925" y="8342"/>
                  </a:lnTo>
                  <a:lnTo>
                    <a:pt x="367" y="11962"/>
                  </a:lnTo>
                  <a:lnTo>
                    <a:pt x="1925" y="13291"/>
                  </a:lnTo>
                  <a:lnTo>
                    <a:pt x="367" y="14208"/>
                  </a:lnTo>
                  <a:lnTo>
                    <a:pt x="1284" y="17049"/>
                  </a:lnTo>
                  <a:lnTo>
                    <a:pt x="92" y="20303"/>
                  </a:lnTo>
                  <a:lnTo>
                    <a:pt x="1467" y="23328"/>
                  </a:lnTo>
                  <a:lnTo>
                    <a:pt x="230" y="26124"/>
                  </a:lnTo>
                  <a:lnTo>
                    <a:pt x="117096" y="26124"/>
                  </a:lnTo>
                  <a:lnTo>
                    <a:pt x="115996" y="24291"/>
                  </a:lnTo>
                  <a:lnTo>
                    <a:pt x="117646" y="21587"/>
                  </a:lnTo>
                  <a:lnTo>
                    <a:pt x="117646" y="21174"/>
                  </a:lnTo>
                  <a:lnTo>
                    <a:pt x="115675" y="19937"/>
                  </a:lnTo>
                  <a:lnTo>
                    <a:pt x="117600" y="19158"/>
                  </a:lnTo>
                  <a:lnTo>
                    <a:pt x="115355" y="17874"/>
                  </a:lnTo>
                  <a:lnTo>
                    <a:pt x="116913" y="14254"/>
                  </a:lnTo>
                  <a:lnTo>
                    <a:pt x="115355" y="12925"/>
                  </a:lnTo>
                  <a:lnTo>
                    <a:pt x="116913" y="12008"/>
                  </a:lnTo>
                  <a:lnTo>
                    <a:pt x="115996" y="9167"/>
                  </a:lnTo>
                  <a:lnTo>
                    <a:pt x="117234" y="5913"/>
                  </a:lnTo>
                  <a:lnTo>
                    <a:pt x="115813" y="2888"/>
                  </a:lnTo>
                  <a:lnTo>
                    <a:pt x="1170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8"/>
            <p:cNvSpPr/>
            <p:nvPr/>
          </p:nvSpPr>
          <p:spPr>
            <a:xfrm>
              <a:off x="4212658" y="1325872"/>
              <a:ext cx="101972" cy="53067"/>
            </a:xfrm>
            <a:custGeom>
              <a:avLst/>
              <a:gdLst/>
              <a:ahLst/>
              <a:cxnLst/>
              <a:rect l="l" t="t" r="r" b="b"/>
              <a:pathLst>
                <a:path w="6712" h="3493" extrusionOk="0">
                  <a:moveTo>
                    <a:pt x="1808" y="431"/>
                  </a:moveTo>
                  <a:cubicBezTo>
                    <a:pt x="1854" y="568"/>
                    <a:pt x="1899" y="706"/>
                    <a:pt x="1991" y="889"/>
                  </a:cubicBezTo>
                  <a:cubicBezTo>
                    <a:pt x="1991" y="981"/>
                    <a:pt x="2129" y="981"/>
                    <a:pt x="2220" y="981"/>
                  </a:cubicBezTo>
                  <a:lnTo>
                    <a:pt x="5245" y="981"/>
                  </a:lnTo>
                  <a:cubicBezTo>
                    <a:pt x="3824" y="1622"/>
                    <a:pt x="2404" y="2218"/>
                    <a:pt x="983" y="2860"/>
                  </a:cubicBezTo>
                  <a:lnTo>
                    <a:pt x="891" y="2860"/>
                  </a:lnTo>
                  <a:cubicBezTo>
                    <a:pt x="1074" y="2080"/>
                    <a:pt x="1212" y="1255"/>
                    <a:pt x="1349" y="431"/>
                  </a:cubicBezTo>
                  <a:close/>
                  <a:moveTo>
                    <a:pt x="2403" y="0"/>
                  </a:moveTo>
                  <a:cubicBezTo>
                    <a:pt x="2361" y="0"/>
                    <a:pt x="2315" y="6"/>
                    <a:pt x="2266" y="18"/>
                  </a:cubicBezTo>
                  <a:lnTo>
                    <a:pt x="1166" y="18"/>
                  </a:lnTo>
                  <a:cubicBezTo>
                    <a:pt x="1029" y="18"/>
                    <a:pt x="616" y="64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66" y="2676"/>
                    <a:pt x="3916" y="1943"/>
                    <a:pt x="5612" y="1210"/>
                  </a:cubicBezTo>
                  <a:cubicBezTo>
                    <a:pt x="5841" y="1118"/>
                    <a:pt x="6070" y="1026"/>
                    <a:pt x="6299" y="935"/>
                  </a:cubicBezTo>
                  <a:cubicBezTo>
                    <a:pt x="6528" y="797"/>
                    <a:pt x="6712" y="568"/>
                    <a:pt x="6345" y="568"/>
                  </a:cubicBezTo>
                  <a:lnTo>
                    <a:pt x="2770" y="568"/>
                  </a:lnTo>
                  <a:lnTo>
                    <a:pt x="2633" y="110"/>
                  </a:lnTo>
                  <a:cubicBezTo>
                    <a:pt x="2599" y="43"/>
                    <a:pt x="2516" y="0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8"/>
            <p:cNvSpPr/>
            <p:nvPr/>
          </p:nvSpPr>
          <p:spPr>
            <a:xfrm>
              <a:off x="4355697" y="1326829"/>
              <a:ext cx="99587" cy="55726"/>
            </a:xfrm>
            <a:custGeom>
              <a:avLst/>
              <a:gdLst/>
              <a:ahLst/>
              <a:cxnLst/>
              <a:rect l="l" t="t" r="r" b="b"/>
              <a:pathLst>
                <a:path w="6555" h="3668" extrusionOk="0">
                  <a:moveTo>
                    <a:pt x="4171" y="322"/>
                  </a:moveTo>
                  <a:lnTo>
                    <a:pt x="5454" y="3163"/>
                  </a:lnTo>
                  <a:cubicBezTo>
                    <a:pt x="4171" y="2934"/>
                    <a:pt x="2888" y="2705"/>
                    <a:pt x="1605" y="2476"/>
                  </a:cubicBezTo>
                  <a:cubicBezTo>
                    <a:pt x="1467" y="2430"/>
                    <a:pt x="1375" y="2430"/>
                    <a:pt x="1284" y="2384"/>
                  </a:cubicBezTo>
                  <a:lnTo>
                    <a:pt x="3667" y="1651"/>
                  </a:lnTo>
                  <a:cubicBezTo>
                    <a:pt x="3759" y="1605"/>
                    <a:pt x="3942" y="1559"/>
                    <a:pt x="3942" y="1422"/>
                  </a:cubicBezTo>
                  <a:cubicBezTo>
                    <a:pt x="3942" y="1055"/>
                    <a:pt x="3942" y="688"/>
                    <a:pt x="3942" y="322"/>
                  </a:cubicBezTo>
                  <a:close/>
                  <a:moveTo>
                    <a:pt x="3529" y="1"/>
                  </a:moveTo>
                  <a:cubicBezTo>
                    <a:pt x="3529" y="1"/>
                    <a:pt x="3484" y="1"/>
                    <a:pt x="3484" y="47"/>
                  </a:cubicBezTo>
                  <a:cubicBezTo>
                    <a:pt x="3300" y="93"/>
                    <a:pt x="3117" y="138"/>
                    <a:pt x="3117" y="276"/>
                  </a:cubicBezTo>
                  <a:cubicBezTo>
                    <a:pt x="3117" y="688"/>
                    <a:pt x="3117" y="1101"/>
                    <a:pt x="3117" y="1559"/>
                  </a:cubicBezTo>
                  <a:cubicBezTo>
                    <a:pt x="2200" y="1834"/>
                    <a:pt x="1330" y="2109"/>
                    <a:pt x="413" y="2384"/>
                  </a:cubicBezTo>
                  <a:cubicBezTo>
                    <a:pt x="367" y="2430"/>
                    <a:pt x="0" y="2613"/>
                    <a:pt x="230" y="2659"/>
                  </a:cubicBezTo>
                  <a:cubicBezTo>
                    <a:pt x="1834" y="2934"/>
                    <a:pt x="3438" y="3255"/>
                    <a:pt x="4996" y="3530"/>
                  </a:cubicBezTo>
                  <a:lnTo>
                    <a:pt x="5729" y="3667"/>
                  </a:lnTo>
                  <a:cubicBezTo>
                    <a:pt x="5821" y="3667"/>
                    <a:pt x="6554" y="3576"/>
                    <a:pt x="6463" y="3392"/>
                  </a:cubicBezTo>
                  <a:cubicBezTo>
                    <a:pt x="5958" y="2247"/>
                    <a:pt x="5500" y="1147"/>
                    <a:pt x="4996" y="47"/>
                  </a:cubicBezTo>
                  <a:cubicBezTo>
                    <a:pt x="4996" y="1"/>
                    <a:pt x="4904" y="1"/>
                    <a:pt x="4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8"/>
            <p:cNvSpPr/>
            <p:nvPr/>
          </p:nvSpPr>
          <p:spPr>
            <a:xfrm>
              <a:off x="4499527" y="1325872"/>
              <a:ext cx="101273" cy="53067"/>
            </a:xfrm>
            <a:custGeom>
              <a:avLst/>
              <a:gdLst/>
              <a:ahLst/>
              <a:cxnLst/>
              <a:rect l="l" t="t" r="r" b="b"/>
              <a:pathLst>
                <a:path w="6666" h="3493" extrusionOk="0">
                  <a:moveTo>
                    <a:pt x="1808" y="385"/>
                  </a:moveTo>
                  <a:cubicBezTo>
                    <a:pt x="1853" y="568"/>
                    <a:pt x="1899" y="706"/>
                    <a:pt x="1945" y="889"/>
                  </a:cubicBezTo>
                  <a:cubicBezTo>
                    <a:pt x="1968" y="935"/>
                    <a:pt x="2014" y="946"/>
                    <a:pt x="2060" y="946"/>
                  </a:cubicBezTo>
                  <a:cubicBezTo>
                    <a:pt x="2106" y="946"/>
                    <a:pt x="2151" y="935"/>
                    <a:pt x="2174" y="935"/>
                  </a:cubicBezTo>
                  <a:cubicBezTo>
                    <a:pt x="3228" y="935"/>
                    <a:pt x="4237" y="981"/>
                    <a:pt x="5291" y="981"/>
                  </a:cubicBezTo>
                  <a:cubicBezTo>
                    <a:pt x="3824" y="1576"/>
                    <a:pt x="2403" y="2218"/>
                    <a:pt x="983" y="2860"/>
                  </a:cubicBezTo>
                  <a:cubicBezTo>
                    <a:pt x="937" y="2860"/>
                    <a:pt x="891" y="2905"/>
                    <a:pt x="891" y="2905"/>
                  </a:cubicBezTo>
                  <a:lnTo>
                    <a:pt x="1349" y="385"/>
                  </a:lnTo>
                  <a:close/>
                  <a:moveTo>
                    <a:pt x="2382" y="0"/>
                  </a:moveTo>
                  <a:cubicBezTo>
                    <a:pt x="2343" y="0"/>
                    <a:pt x="2303" y="6"/>
                    <a:pt x="2266" y="18"/>
                  </a:cubicBezTo>
                  <a:lnTo>
                    <a:pt x="1120" y="18"/>
                  </a:lnTo>
                  <a:cubicBezTo>
                    <a:pt x="1029" y="18"/>
                    <a:pt x="570" y="110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20" y="2676"/>
                    <a:pt x="3916" y="1943"/>
                    <a:pt x="5566" y="1210"/>
                  </a:cubicBezTo>
                  <a:cubicBezTo>
                    <a:pt x="5795" y="1118"/>
                    <a:pt x="6024" y="1026"/>
                    <a:pt x="6299" y="889"/>
                  </a:cubicBezTo>
                  <a:cubicBezTo>
                    <a:pt x="6528" y="797"/>
                    <a:pt x="6666" y="568"/>
                    <a:pt x="6299" y="568"/>
                  </a:cubicBezTo>
                  <a:lnTo>
                    <a:pt x="2770" y="568"/>
                  </a:lnTo>
                  <a:cubicBezTo>
                    <a:pt x="2678" y="431"/>
                    <a:pt x="2633" y="247"/>
                    <a:pt x="2587" y="110"/>
                  </a:cubicBezTo>
                  <a:cubicBezTo>
                    <a:pt x="2587" y="43"/>
                    <a:pt x="2489" y="0"/>
                    <a:pt x="2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8"/>
            <p:cNvSpPr/>
            <p:nvPr/>
          </p:nvSpPr>
          <p:spPr>
            <a:xfrm>
              <a:off x="4641868" y="1324748"/>
              <a:ext cx="100134" cy="59312"/>
            </a:xfrm>
            <a:custGeom>
              <a:avLst/>
              <a:gdLst/>
              <a:ahLst/>
              <a:cxnLst/>
              <a:rect l="l" t="t" r="r" b="b"/>
              <a:pathLst>
                <a:path w="6591" h="3904" extrusionOk="0">
                  <a:moveTo>
                    <a:pt x="4263" y="550"/>
                  </a:moveTo>
                  <a:cubicBezTo>
                    <a:pt x="4629" y="1467"/>
                    <a:pt x="5042" y="2338"/>
                    <a:pt x="5409" y="3209"/>
                  </a:cubicBezTo>
                  <a:cubicBezTo>
                    <a:pt x="4217" y="2979"/>
                    <a:pt x="2980" y="2750"/>
                    <a:pt x="1788" y="2521"/>
                  </a:cubicBezTo>
                  <a:cubicBezTo>
                    <a:pt x="2384" y="2338"/>
                    <a:pt x="3025" y="2154"/>
                    <a:pt x="3621" y="1971"/>
                  </a:cubicBezTo>
                  <a:cubicBezTo>
                    <a:pt x="3759" y="1925"/>
                    <a:pt x="3942" y="1788"/>
                    <a:pt x="3942" y="1650"/>
                  </a:cubicBezTo>
                  <a:cubicBezTo>
                    <a:pt x="3942" y="1284"/>
                    <a:pt x="3988" y="917"/>
                    <a:pt x="3988" y="550"/>
                  </a:cubicBezTo>
                  <a:close/>
                  <a:moveTo>
                    <a:pt x="3438" y="0"/>
                  </a:moveTo>
                  <a:cubicBezTo>
                    <a:pt x="3255" y="46"/>
                    <a:pt x="3117" y="184"/>
                    <a:pt x="3117" y="321"/>
                  </a:cubicBezTo>
                  <a:cubicBezTo>
                    <a:pt x="3117" y="734"/>
                    <a:pt x="3117" y="1100"/>
                    <a:pt x="3117" y="1513"/>
                  </a:cubicBezTo>
                  <a:cubicBezTo>
                    <a:pt x="2246" y="1788"/>
                    <a:pt x="1376" y="2063"/>
                    <a:pt x="505" y="2384"/>
                  </a:cubicBezTo>
                  <a:cubicBezTo>
                    <a:pt x="184" y="2475"/>
                    <a:pt x="1" y="2842"/>
                    <a:pt x="413" y="2934"/>
                  </a:cubicBezTo>
                  <a:cubicBezTo>
                    <a:pt x="2017" y="3209"/>
                    <a:pt x="3621" y="3483"/>
                    <a:pt x="5225" y="3804"/>
                  </a:cubicBezTo>
                  <a:lnTo>
                    <a:pt x="5913" y="3896"/>
                  </a:lnTo>
                  <a:cubicBezTo>
                    <a:pt x="5932" y="3901"/>
                    <a:pt x="5954" y="3903"/>
                    <a:pt x="5980" y="3903"/>
                  </a:cubicBezTo>
                  <a:cubicBezTo>
                    <a:pt x="6195" y="3903"/>
                    <a:pt x="6591" y="3735"/>
                    <a:pt x="6508" y="3529"/>
                  </a:cubicBezTo>
                  <a:cubicBezTo>
                    <a:pt x="6004" y="2384"/>
                    <a:pt x="5500" y="1284"/>
                    <a:pt x="4996" y="184"/>
                  </a:cubicBezTo>
                  <a:cubicBezTo>
                    <a:pt x="4950" y="0"/>
                    <a:pt x="4813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8"/>
            <p:cNvSpPr/>
            <p:nvPr/>
          </p:nvSpPr>
          <p:spPr>
            <a:xfrm>
              <a:off x="4785091" y="1324049"/>
              <a:ext cx="102580" cy="56516"/>
            </a:xfrm>
            <a:custGeom>
              <a:avLst/>
              <a:gdLst/>
              <a:ahLst/>
              <a:cxnLst/>
              <a:rect l="l" t="t" r="r" b="b"/>
              <a:pathLst>
                <a:path w="6752" h="3720" extrusionOk="0">
                  <a:moveTo>
                    <a:pt x="1894" y="642"/>
                  </a:moveTo>
                  <a:cubicBezTo>
                    <a:pt x="1939" y="780"/>
                    <a:pt x="1985" y="871"/>
                    <a:pt x="1985" y="1009"/>
                  </a:cubicBezTo>
                  <a:cubicBezTo>
                    <a:pt x="2077" y="1146"/>
                    <a:pt x="2214" y="1192"/>
                    <a:pt x="2398" y="1192"/>
                  </a:cubicBezTo>
                  <a:cubicBezTo>
                    <a:pt x="3131" y="1192"/>
                    <a:pt x="3910" y="1192"/>
                    <a:pt x="4689" y="1238"/>
                  </a:cubicBezTo>
                  <a:cubicBezTo>
                    <a:pt x="3452" y="1742"/>
                    <a:pt x="2214" y="2292"/>
                    <a:pt x="977" y="2842"/>
                  </a:cubicBezTo>
                  <a:cubicBezTo>
                    <a:pt x="1115" y="2109"/>
                    <a:pt x="1252" y="1375"/>
                    <a:pt x="1389" y="642"/>
                  </a:cubicBezTo>
                  <a:close/>
                  <a:moveTo>
                    <a:pt x="1069" y="1"/>
                  </a:moveTo>
                  <a:cubicBezTo>
                    <a:pt x="840" y="1"/>
                    <a:pt x="656" y="138"/>
                    <a:pt x="610" y="367"/>
                  </a:cubicBezTo>
                  <a:cubicBezTo>
                    <a:pt x="427" y="1375"/>
                    <a:pt x="244" y="2430"/>
                    <a:pt x="60" y="3438"/>
                  </a:cubicBezTo>
                  <a:cubicBezTo>
                    <a:pt x="1" y="3647"/>
                    <a:pt x="194" y="3720"/>
                    <a:pt x="387" y="3720"/>
                  </a:cubicBezTo>
                  <a:cubicBezTo>
                    <a:pt x="490" y="3720"/>
                    <a:pt x="592" y="3699"/>
                    <a:pt x="656" y="3667"/>
                  </a:cubicBezTo>
                  <a:cubicBezTo>
                    <a:pt x="2352" y="2934"/>
                    <a:pt x="4002" y="2200"/>
                    <a:pt x="5652" y="1467"/>
                  </a:cubicBezTo>
                  <a:cubicBezTo>
                    <a:pt x="5927" y="1375"/>
                    <a:pt x="6156" y="1284"/>
                    <a:pt x="6385" y="1146"/>
                  </a:cubicBezTo>
                  <a:cubicBezTo>
                    <a:pt x="6752" y="1009"/>
                    <a:pt x="6614" y="596"/>
                    <a:pt x="6202" y="596"/>
                  </a:cubicBezTo>
                  <a:cubicBezTo>
                    <a:pt x="5056" y="551"/>
                    <a:pt x="3910" y="551"/>
                    <a:pt x="2764" y="551"/>
                  </a:cubicBezTo>
                  <a:cubicBezTo>
                    <a:pt x="2719" y="459"/>
                    <a:pt x="2673" y="321"/>
                    <a:pt x="2673" y="230"/>
                  </a:cubicBezTo>
                  <a:cubicBezTo>
                    <a:pt x="2627" y="46"/>
                    <a:pt x="244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8"/>
            <p:cNvSpPr/>
            <p:nvPr/>
          </p:nvSpPr>
          <p:spPr>
            <a:xfrm>
              <a:off x="4930835" y="1325447"/>
              <a:ext cx="97308" cy="57929"/>
            </a:xfrm>
            <a:custGeom>
              <a:avLst/>
              <a:gdLst/>
              <a:ahLst/>
              <a:cxnLst/>
              <a:rect l="l" t="t" r="r" b="b"/>
              <a:pathLst>
                <a:path w="6405" h="3813" extrusionOk="0">
                  <a:moveTo>
                    <a:pt x="4079" y="459"/>
                  </a:moveTo>
                  <a:cubicBezTo>
                    <a:pt x="4491" y="1375"/>
                    <a:pt x="4858" y="2292"/>
                    <a:pt x="5271" y="3208"/>
                  </a:cubicBezTo>
                  <a:cubicBezTo>
                    <a:pt x="3987" y="2979"/>
                    <a:pt x="2704" y="2750"/>
                    <a:pt x="1375" y="2475"/>
                  </a:cubicBezTo>
                  <a:cubicBezTo>
                    <a:pt x="2062" y="2292"/>
                    <a:pt x="2750" y="2063"/>
                    <a:pt x="3437" y="1833"/>
                  </a:cubicBezTo>
                  <a:cubicBezTo>
                    <a:pt x="3575" y="1788"/>
                    <a:pt x="3804" y="1696"/>
                    <a:pt x="3804" y="1513"/>
                  </a:cubicBezTo>
                  <a:cubicBezTo>
                    <a:pt x="3804" y="1192"/>
                    <a:pt x="3804" y="825"/>
                    <a:pt x="3804" y="459"/>
                  </a:cubicBezTo>
                  <a:close/>
                  <a:moveTo>
                    <a:pt x="3483" y="0"/>
                  </a:moveTo>
                  <a:cubicBezTo>
                    <a:pt x="3300" y="0"/>
                    <a:pt x="3071" y="92"/>
                    <a:pt x="2979" y="229"/>
                  </a:cubicBezTo>
                  <a:cubicBezTo>
                    <a:pt x="2979" y="275"/>
                    <a:pt x="2979" y="321"/>
                    <a:pt x="2979" y="321"/>
                  </a:cubicBezTo>
                  <a:cubicBezTo>
                    <a:pt x="2979" y="321"/>
                    <a:pt x="2979" y="321"/>
                    <a:pt x="2979" y="367"/>
                  </a:cubicBezTo>
                  <a:cubicBezTo>
                    <a:pt x="2979" y="734"/>
                    <a:pt x="2979" y="1146"/>
                    <a:pt x="2979" y="1558"/>
                  </a:cubicBezTo>
                  <a:cubicBezTo>
                    <a:pt x="2108" y="1833"/>
                    <a:pt x="1237" y="2108"/>
                    <a:pt x="367" y="2383"/>
                  </a:cubicBezTo>
                  <a:cubicBezTo>
                    <a:pt x="229" y="2429"/>
                    <a:pt x="46" y="2475"/>
                    <a:pt x="0" y="2613"/>
                  </a:cubicBezTo>
                  <a:cubicBezTo>
                    <a:pt x="0" y="2704"/>
                    <a:pt x="46" y="2796"/>
                    <a:pt x="183" y="2796"/>
                  </a:cubicBezTo>
                  <a:cubicBezTo>
                    <a:pt x="1742" y="3117"/>
                    <a:pt x="3346" y="3392"/>
                    <a:pt x="4950" y="3667"/>
                  </a:cubicBezTo>
                  <a:lnTo>
                    <a:pt x="5637" y="3804"/>
                  </a:lnTo>
                  <a:cubicBezTo>
                    <a:pt x="5655" y="3810"/>
                    <a:pt x="5681" y="3813"/>
                    <a:pt x="5713" y="3813"/>
                  </a:cubicBezTo>
                  <a:cubicBezTo>
                    <a:pt x="5928" y="3813"/>
                    <a:pt x="6404" y="3683"/>
                    <a:pt x="6325" y="3483"/>
                  </a:cubicBezTo>
                  <a:cubicBezTo>
                    <a:pt x="5820" y="2338"/>
                    <a:pt x="5362" y="1238"/>
                    <a:pt x="4858" y="138"/>
                  </a:cubicBezTo>
                  <a:cubicBezTo>
                    <a:pt x="4812" y="46"/>
                    <a:pt x="4721" y="0"/>
                    <a:pt x="4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8"/>
            <p:cNvSpPr/>
            <p:nvPr/>
          </p:nvSpPr>
          <p:spPr>
            <a:xfrm>
              <a:off x="5071824" y="1325188"/>
              <a:ext cx="102018" cy="54237"/>
            </a:xfrm>
            <a:custGeom>
              <a:avLst/>
              <a:gdLst/>
              <a:ahLst/>
              <a:cxnLst/>
              <a:rect l="l" t="t" r="r" b="b"/>
              <a:pathLst>
                <a:path w="6715" h="3570" extrusionOk="0">
                  <a:moveTo>
                    <a:pt x="1857" y="476"/>
                  </a:moveTo>
                  <a:cubicBezTo>
                    <a:pt x="1903" y="613"/>
                    <a:pt x="1948" y="796"/>
                    <a:pt x="1994" y="934"/>
                  </a:cubicBezTo>
                  <a:cubicBezTo>
                    <a:pt x="2040" y="1026"/>
                    <a:pt x="2132" y="1026"/>
                    <a:pt x="2223" y="1026"/>
                  </a:cubicBezTo>
                  <a:cubicBezTo>
                    <a:pt x="3186" y="1071"/>
                    <a:pt x="4148" y="1071"/>
                    <a:pt x="5065" y="1071"/>
                  </a:cubicBezTo>
                  <a:cubicBezTo>
                    <a:pt x="3736" y="1667"/>
                    <a:pt x="2361" y="2263"/>
                    <a:pt x="986" y="2859"/>
                  </a:cubicBezTo>
                  <a:lnTo>
                    <a:pt x="940" y="2859"/>
                  </a:lnTo>
                  <a:cubicBezTo>
                    <a:pt x="1078" y="2080"/>
                    <a:pt x="1215" y="1300"/>
                    <a:pt x="1398" y="476"/>
                  </a:cubicBezTo>
                  <a:close/>
                  <a:moveTo>
                    <a:pt x="2397" y="0"/>
                  </a:moveTo>
                  <a:cubicBezTo>
                    <a:pt x="2358" y="0"/>
                    <a:pt x="2315" y="6"/>
                    <a:pt x="2269" y="17"/>
                  </a:cubicBezTo>
                  <a:lnTo>
                    <a:pt x="1169" y="17"/>
                  </a:lnTo>
                  <a:cubicBezTo>
                    <a:pt x="986" y="17"/>
                    <a:pt x="619" y="109"/>
                    <a:pt x="619" y="292"/>
                  </a:cubicBezTo>
                  <a:cubicBezTo>
                    <a:pt x="390" y="1346"/>
                    <a:pt x="207" y="2355"/>
                    <a:pt x="24" y="3363"/>
                  </a:cubicBezTo>
                  <a:cubicBezTo>
                    <a:pt x="1" y="3523"/>
                    <a:pt x="115" y="3569"/>
                    <a:pt x="253" y="3569"/>
                  </a:cubicBezTo>
                  <a:cubicBezTo>
                    <a:pt x="390" y="3569"/>
                    <a:pt x="551" y="3523"/>
                    <a:pt x="619" y="3500"/>
                  </a:cubicBezTo>
                  <a:cubicBezTo>
                    <a:pt x="2269" y="2767"/>
                    <a:pt x="3965" y="2034"/>
                    <a:pt x="5615" y="1300"/>
                  </a:cubicBezTo>
                  <a:cubicBezTo>
                    <a:pt x="5844" y="1209"/>
                    <a:pt x="6119" y="1117"/>
                    <a:pt x="6348" y="980"/>
                  </a:cubicBezTo>
                  <a:cubicBezTo>
                    <a:pt x="6577" y="888"/>
                    <a:pt x="6715" y="567"/>
                    <a:pt x="6348" y="567"/>
                  </a:cubicBezTo>
                  <a:lnTo>
                    <a:pt x="2773" y="567"/>
                  </a:lnTo>
                  <a:cubicBezTo>
                    <a:pt x="2728" y="430"/>
                    <a:pt x="2682" y="292"/>
                    <a:pt x="2636" y="155"/>
                  </a:cubicBezTo>
                  <a:cubicBezTo>
                    <a:pt x="2601" y="52"/>
                    <a:pt x="2516" y="0"/>
                    <a:pt x="2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8"/>
            <p:cNvSpPr/>
            <p:nvPr/>
          </p:nvSpPr>
          <p:spPr>
            <a:xfrm>
              <a:off x="5217006" y="1325310"/>
              <a:ext cx="97840" cy="58111"/>
            </a:xfrm>
            <a:custGeom>
              <a:avLst/>
              <a:gdLst/>
              <a:ahLst/>
              <a:cxnLst/>
              <a:rect l="l" t="t" r="r" b="b"/>
              <a:pathLst>
                <a:path w="6440" h="3825" extrusionOk="0">
                  <a:moveTo>
                    <a:pt x="4125" y="513"/>
                  </a:moveTo>
                  <a:cubicBezTo>
                    <a:pt x="4492" y="1384"/>
                    <a:pt x="4904" y="2301"/>
                    <a:pt x="5271" y="3172"/>
                  </a:cubicBezTo>
                  <a:cubicBezTo>
                    <a:pt x="4033" y="2942"/>
                    <a:pt x="2750" y="2713"/>
                    <a:pt x="1513" y="2484"/>
                  </a:cubicBezTo>
                  <a:cubicBezTo>
                    <a:pt x="2154" y="2301"/>
                    <a:pt x="2796" y="2072"/>
                    <a:pt x="3437" y="1888"/>
                  </a:cubicBezTo>
                  <a:cubicBezTo>
                    <a:pt x="3575" y="1842"/>
                    <a:pt x="3804" y="1751"/>
                    <a:pt x="3804" y="1613"/>
                  </a:cubicBezTo>
                  <a:cubicBezTo>
                    <a:pt x="3804" y="1247"/>
                    <a:pt x="3804" y="880"/>
                    <a:pt x="3804" y="513"/>
                  </a:cubicBezTo>
                  <a:close/>
                  <a:moveTo>
                    <a:pt x="3479" y="0"/>
                  </a:moveTo>
                  <a:cubicBezTo>
                    <a:pt x="3256" y="0"/>
                    <a:pt x="2979" y="125"/>
                    <a:pt x="2979" y="284"/>
                  </a:cubicBezTo>
                  <a:cubicBezTo>
                    <a:pt x="2979" y="697"/>
                    <a:pt x="2979" y="1109"/>
                    <a:pt x="2979" y="1522"/>
                  </a:cubicBezTo>
                  <a:cubicBezTo>
                    <a:pt x="2108" y="1797"/>
                    <a:pt x="1238" y="2072"/>
                    <a:pt x="367" y="2347"/>
                  </a:cubicBezTo>
                  <a:cubicBezTo>
                    <a:pt x="275" y="2392"/>
                    <a:pt x="92" y="2484"/>
                    <a:pt x="46" y="2622"/>
                  </a:cubicBezTo>
                  <a:cubicBezTo>
                    <a:pt x="0" y="2713"/>
                    <a:pt x="92" y="2805"/>
                    <a:pt x="184" y="2851"/>
                  </a:cubicBezTo>
                  <a:cubicBezTo>
                    <a:pt x="1788" y="3126"/>
                    <a:pt x="3392" y="3401"/>
                    <a:pt x="4996" y="3721"/>
                  </a:cubicBezTo>
                  <a:lnTo>
                    <a:pt x="5683" y="3813"/>
                  </a:lnTo>
                  <a:cubicBezTo>
                    <a:pt x="5705" y="3821"/>
                    <a:pt x="5741" y="3824"/>
                    <a:pt x="5784" y="3824"/>
                  </a:cubicBezTo>
                  <a:cubicBezTo>
                    <a:pt x="6008" y="3824"/>
                    <a:pt x="6440" y="3723"/>
                    <a:pt x="6325" y="3492"/>
                  </a:cubicBezTo>
                  <a:cubicBezTo>
                    <a:pt x="5866" y="2347"/>
                    <a:pt x="5362" y="1247"/>
                    <a:pt x="4858" y="147"/>
                  </a:cubicBezTo>
                  <a:cubicBezTo>
                    <a:pt x="4812" y="55"/>
                    <a:pt x="4721" y="9"/>
                    <a:pt x="4629" y="9"/>
                  </a:cubicBezTo>
                  <a:lnTo>
                    <a:pt x="3575" y="9"/>
                  </a:lnTo>
                  <a:cubicBezTo>
                    <a:pt x="3545" y="3"/>
                    <a:pt x="3512" y="0"/>
                    <a:pt x="3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8"/>
            <p:cNvSpPr/>
            <p:nvPr/>
          </p:nvSpPr>
          <p:spPr>
            <a:xfrm>
              <a:off x="5358861" y="1326373"/>
              <a:ext cx="101152" cy="52065"/>
            </a:xfrm>
            <a:custGeom>
              <a:avLst/>
              <a:gdLst/>
              <a:ahLst/>
              <a:cxnLst/>
              <a:rect l="l" t="t" r="r" b="b"/>
              <a:pathLst>
                <a:path w="6658" h="3427" extrusionOk="0">
                  <a:moveTo>
                    <a:pt x="1800" y="352"/>
                  </a:moveTo>
                  <a:cubicBezTo>
                    <a:pt x="1846" y="489"/>
                    <a:pt x="1892" y="673"/>
                    <a:pt x="1937" y="856"/>
                  </a:cubicBezTo>
                  <a:cubicBezTo>
                    <a:pt x="1983" y="902"/>
                    <a:pt x="2075" y="902"/>
                    <a:pt x="2075" y="902"/>
                  </a:cubicBezTo>
                  <a:lnTo>
                    <a:pt x="5466" y="902"/>
                  </a:lnTo>
                  <a:lnTo>
                    <a:pt x="883" y="2918"/>
                  </a:lnTo>
                  <a:cubicBezTo>
                    <a:pt x="1021" y="2047"/>
                    <a:pt x="1204" y="1177"/>
                    <a:pt x="1342" y="352"/>
                  </a:cubicBezTo>
                  <a:close/>
                  <a:moveTo>
                    <a:pt x="2494" y="1"/>
                  </a:moveTo>
                  <a:cubicBezTo>
                    <a:pt x="2456" y="1"/>
                    <a:pt x="2407" y="12"/>
                    <a:pt x="2350" y="31"/>
                  </a:cubicBezTo>
                  <a:lnTo>
                    <a:pt x="1250" y="31"/>
                  </a:lnTo>
                  <a:cubicBezTo>
                    <a:pt x="1067" y="31"/>
                    <a:pt x="608" y="77"/>
                    <a:pt x="562" y="306"/>
                  </a:cubicBezTo>
                  <a:cubicBezTo>
                    <a:pt x="379" y="1314"/>
                    <a:pt x="196" y="2322"/>
                    <a:pt x="13" y="3376"/>
                  </a:cubicBezTo>
                  <a:cubicBezTo>
                    <a:pt x="0" y="3413"/>
                    <a:pt x="36" y="3427"/>
                    <a:pt x="96" y="3427"/>
                  </a:cubicBezTo>
                  <a:cubicBezTo>
                    <a:pt x="264" y="3427"/>
                    <a:pt x="620" y="3319"/>
                    <a:pt x="654" y="3285"/>
                  </a:cubicBezTo>
                  <a:cubicBezTo>
                    <a:pt x="2304" y="2552"/>
                    <a:pt x="4000" y="1818"/>
                    <a:pt x="5650" y="1085"/>
                  </a:cubicBezTo>
                  <a:cubicBezTo>
                    <a:pt x="5879" y="993"/>
                    <a:pt x="6154" y="902"/>
                    <a:pt x="6383" y="764"/>
                  </a:cubicBezTo>
                  <a:cubicBezTo>
                    <a:pt x="6475" y="718"/>
                    <a:pt x="6658" y="581"/>
                    <a:pt x="6383" y="581"/>
                  </a:cubicBezTo>
                  <a:lnTo>
                    <a:pt x="2762" y="581"/>
                  </a:lnTo>
                  <a:cubicBezTo>
                    <a:pt x="2716" y="398"/>
                    <a:pt x="2671" y="214"/>
                    <a:pt x="2579" y="77"/>
                  </a:cubicBezTo>
                  <a:cubicBezTo>
                    <a:pt x="2579" y="23"/>
                    <a:pt x="2548" y="1"/>
                    <a:pt x="2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8"/>
            <p:cNvSpPr/>
            <p:nvPr/>
          </p:nvSpPr>
          <p:spPr>
            <a:xfrm>
              <a:off x="5501080" y="1324748"/>
              <a:ext cx="100286" cy="59889"/>
            </a:xfrm>
            <a:custGeom>
              <a:avLst/>
              <a:gdLst/>
              <a:ahLst/>
              <a:cxnLst/>
              <a:rect l="l" t="t" r="r" b="b"/>
              <a:pathLst>
                <a:path w="6601" h="3942" extrusionOk="0">
                  <a:moveTo>
                    <a:pt x="4263" y="596"/>
                  </a:moveTo>
                  <a:cubicBezTo>
                    <a:pt x="4675" y="1467"/>
                    <a:pt x="5042" y="2338"/>
                    <a:pt x="5409" y="3209"/>
                  </a:cubicBezTo>
                  <a:cubicBezTo>
                    <a:pt x="4217" y="2979"/>
                    <a:pt x="3026" y="2750"/>
                    <a:pt x="1834" y="2521"/>
                  </a:cubicBezTo>
                  <a:lnTo>
                    <a:pt x="3621" y="1971"/>
                  </a:lnTo>
                  <a:cubicBezTo>
                    <a:pt x="3759" y="1925"/>
                    <a:pt x="3988" y="1788"/>
                    <a:pt x="3988" y="1650"/>
                  </a:cubicBezTo>
                  <a:cubicBezTo>
                    <a:pt x="3988" y="1284"/>
                    <a:pt x="3988" y="917"/>
                    <a:pt x="3988" y="596"/>
                  </a:cubicBezTo>
                  <a:close/>
                  <a:moveTo>
                    <a:pt x="3438" y="0"/>
                  </a:moveTo>
                  <a:cubicBezTo>
                    <a:pt x="3301" y="46"/>
                    <a:pt x="3163" y="184"/>
                    <a:pt x="3163" y="321"/>
                  </a:cubicBezTo>
                  <a:cubicBezTo>
                    <a:pt x="3163" y="734"/>
                    <a:pt x="3163" y="1100"/>
                    <a:pt x="3117" y="1513"/>
                  </a:cubicBezTo>
                  <a:cubicBezTo>
                    <a:pt x="2246" y="1788"/>
                    <a:pt x="1376" y="2063"/>
                    <a:pt x="505" y="2338"/>
                  </a:cubicBezTo>
                  <a:cubicBezTo>
                    <a:pt x="230" y="2475"/>
                    <a:pt x="1" y="2842"/>
                    <a:pt x="459" y="2934"/>
                  </a:cubicBezTo>
                  <a:cubicBezTo>
                    <a:pt x="2063" y="3209"/>
                    <a:pt x="3667" y="3483"/>
                    <a:pt x="5225" y="3804"/>
                  </a:cubicBezTo>
                  <a:lnTo>
                    <a:pt x="5959" y="3942"/>
                  </a:lnTo>
                  <a:cubicBezTo>
                    <a:pt x="6096" y="3942"/>
                    <a:pt x="6600" y="3758"/>
                    <a:pt x="6509" y="3529"/>
                  </a:cubicBezTo>
                  <a:cubicBezTo>
                    <a:pt x="6005" y="2384"/>
                    <a:pt x="5500" y="1284"/>
                    <a:pt x="5042" y="184"/>
                  </a:cubicBezTo>
                  <a:cubicBezTo>
                    <a:pt x="4950" y="0"/>
                    <a:pt x="4813" y="0"/>
                    <a:pt x="4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8"/>
            <p:cNvSpPr/>
            <p:nvPr/>
          </p:nvSpPr>
          <p:spPr>
            <a:xfrm>
              <a:off x="5644758" y="1324049"/>
              <a:ext cx="100741" cy="56516"/>
            </a:xfrm>
            <a:custGeom>
              <a:avLst/>
              <a:gdLst/>
              <a:ahLst/>
              <a:cxnLst/>
              <a:rect l="l" t="t" r="r" b="b"/>
              <a:pathLst>
                <a:path w="6631" h="3720" extrusionOk="0">
                  <a:moveTo>
                    <a:pt x="1864" y="642"/>
                  </a:moveTo>
                  <a:cubicBezTo>
                    <a:pt x="1910" y="734"/>
                    <a:pt x="1955" y="871"/>
                    <a:pt x="2001" y="1009"/>
                  </a:cubicBezTo>
                  <a:cubicBezTo>
                    <a:pt x="2047" y="1146"/>
                    <a:pt x="2230" y="1192"/>
                    <a:pt x="2368" y="1192"/>
                  </a:cubicBezTo>
                  <a:lnTo>
                    <a:pt x="4705" y="1192"/>
                  </a:lnTo>
                  <a:cubicBezTo>
                    <a:pt x="3468" y="1742"/>
                    <a:pt x="2230" y="2292"/>
                    <a:pt x="993" y="2842"/>
                  </a:cubicBezTo>
                  <a:lnTo>
                    <a:pt x="1360" y="642"/>
                  </a:lnTo>
                  <a:close/>
                  <a:moveTo>
                    <a:pt x="1039" y="1"/>
                  </a:moveTo>
                  <a:cubicBezTo>
                    <a:pt x="856" y="1"/>
                    <a:pt x="626" y="138"/>
                    <a:pt x="581" y="367"/>
                  </a:cubicBezTo>
                  <a:cubicBezTo>
                    <a:pt x="397" y="1375"/>
                    <a:pt x="214" y="2430"/>
                    <a:pt x="31" y="3438"/>
                  </a:cubicBezTo>
                  <a:cubicBezTo>
                    <a:pt x="1" y="3647"/>
                    <a:pt x="204" y="3720"/>
                    <a:pt x="388" y="3720"/>
                  </a:cubicBezTo>
                  <a:cubicBezTo>
                    <a:pt x="486" y="3720"/>
                    <a:pt x="579" y="3699"/>
                    <a:pt x="626" y="3667"/>
                  </a:cubicBezTo>
                  <a:cubicBezTo>
                    <a:pt x="2322" y="2934"/>
                    <a:pt x="3972" y="2200"/>
                    <a:pt x="5668" y="1467"/>
                  </a:cubicBezTo>
                  <a:cubicBezTo>
                    <a:pt x="5897" y="1375"/>
                    <a:pt x="6126" y="1238"/>
                    <a:pt x="6355" y="1146"/>
                  </a:cubicBezTo>
                  <a:cubicBezTo>
                    <a:pt x="6493" y="1101"/>
                    <a:pt x="6630" y="963"/>
                    <a:pt x="6584" y="780"/>
                  </a:cubicBezTo>
                  <a:cubicBezTo>
                    <a:pt x="6539" y="642"/>
                    <a:pt x="6355" y="596"/>
                    <a:pt x="6218" y="596"/>
                  </a:cubicBezTo>
                  <a:cubicBezTo>
                    <a:pt x="5072" y="596"/>
                    <a:pt x="3926" y="596"/>
                    <a:pt x="2735" y="551"/>
                  </a:cubicBezTo>
                  <a:cubicBezTo>
                    <a:pt x="2735" y="459"/>
                    <a:pt x="2689" y="321"/>
                    <a:pt x="2643" y="230"/>
                  </a:cubicBezTo>
                  <a:cubicBezTo>
                    <a:pt x="2643" y="184"/>
                    <a:pt x="2643" y="184"/>
                    <a:pt x="2643" y="184"/>
                  </a:cubicBezTo>
                  <a:cubicBezTo>
                    <a:pt x="2597" y="184"/>
                    <a:pt x="2597" y="138"/>
                    <a:pt x="2597" y="138"/>
                  </a:cubicBezTo>
                  <a:cubicBezTo>
                    <a:pt x="2551" y="92"/>
                    <a:pt x="2551" y="92"/>
                    <a:pt x="2551" y="92"/>
                  </a:cubicBezTo>
                  <a:lnTo>
                    <a:pt x="2505" y="92"/>
                  </a:lnTo>
                  <a:cubicBezTo>
                    <a:pt x="2460" y="46"/>
                    <a:pt x="2368" y="1"/>
                    <a:pt x="2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8"/>
            <p:cNvSpPr/>
            <p:nvPr/>
          </p:nvSpPr>
          <p:spPr>
            <a:xfrm>
              <a:off x="5787950" y="1324049"/>
              <a:ext cx="100073" cy="60694"/>
            </a:xfrm>
            <a:custGeom>
              <a:avLst/>
              <a:gdLst/>
              <a:ahLst/>
              <a:cxnLst/>
              <a:rect l="l" t="t" r="r" b="b"/>
              <a:pathLst>
                <a:path w="6587" h="3995" extrusionOk="0">
                  <a:moveTo>
                    <a:pt x="4263" y="642"/>
                  </a:moveTo>
                  <a:cubicBezTo>
                    <a:pt x="4630" y="1513"/>
                    <a:pt x="4996" y="2338"/>
                    <a:pt x="5409" y="3209"/>
                  </a:cubicBezTo>
                  <a:cubicBezTo>
                    <a:pt x="4217" y="3025"/>
                    <a:pt x="3026" y="2796"/>
                    <a:pt x="1880" y="2567"/>
                  </a:cubicBezTo>
                  <a:cubicBezTo>
                    <a:pt x="2430" y="2384"/>
                    <a:pt x="3026" y="2200"/>
                    <a:pt x="3621" y="2017"/>
                  </a:cubicBezTo>
                  <a:cubicBezTo>
                    <a:pt x="3759" y="1971"/>
                    <a:pt x="3942" y="1880"/>
                    <a:pt x="3942" y="1696"/>
                  </a:cubicBezTo>
                  <a:cubicBezTo>
                    <a:pt x="3942" y="1330"/>
                    <a:pt x="3942" y="1009"/>
                    <a:pt x="3942" y="642"/>
                  </a:cubicBezTo>
                  <a:close/>
                  <a:moveTo>
                    <a:pt x="3576" y="1"/>
                  </a:moveTo>
                  <a:cubicBezTo>
                    <a:pt x="3392" y="1"/>
                    <a:pt x="3117" y="184"/>
                    <a:pt x="3117" y="367"/>
                  </a:cubicBezTo>
                  <a:cubicBezTo>
                    <a:pt x="3117" y="734"/>
                    <a:pt x="3117" y="1146"/>
                    <a:pt x="3117" y="1559"/>
                  </a:cubicBezTo>
                  <a:lnTo>
                    <a:pt x="505" y="2384"/>
                  </a:lnTo>
                  <a:cubicBezTo>
                    <a:pt x="184" y="2475"/>
                    <a:pt x="1" y="2888"/>
                    <a:pt x="413" y="2980"/>
                  </a:cubicBezTo>
                  <a:cubicBezTo>
                    <a:pt x="2017" y="3255"/>
                    <a:pt x="3621" y="3575"/>
                    <a:pt x="5225" y="3850"/>
                  </a:cubicBezTo>
                  <a:lnTo>
                    <a:pt x="5913" y="3988"/>
                  </a:lnTo>
                  <a:cubicBezTo>
                    <a:pt x="5932" y="3993"/>
                    <a:pt x="5954" y="3995"/>
                    <a:pt x="5979" y="3995"/>
                  </a:cubicBezTo>
                  <a:cubicBezTo>
                    <a:pt x="6193" y="3995"/>
                    <a:pt x="6586" y="3822"/>
                    <a:pt x="6463" y="3575"/>
                  </a:cubicBezTo>
                  <a:cubicBezTo>
                    <a:pt x="6005" y="2430"/>
                    <a:pt x="5500" y="1330"/>
                    <a:pt x="4996" y="230"/>
                  </a:cubicBezTo>
                  <a:cubicBezTo>
                    <a:pt x="4996" y="230"/>
                    <a:pt x="4996" y="184"/>
                    <a:pt x="4996" y="184"/>
                  </a:cubicBezTo>
                  <a:cubicBezTo>
                    <a:pt x="4950" y="46"/>
                    <a:pt x="4767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8"/>
            <p:cNvSpPr/>
            <p:nvPr/>
          </p:nvSpPr>
          <p:spPr>
            <a:xfrm>
              <a:off x="4156216" y="1415054"/>
              <a:ext cx="101319" cy="90213"/>
            </a:xfrm>
            <a:custGeom>
              <a:avLst/>
              <a:gdLst/>
              <a:ahLst/>
              <a:cxnLst/>
              <a:rect l="l" t="t" r="r" b="b"/>
              <a:pathLst>
                <a:path w="6669" h="5938" extrusionOk="0">
                  <a:moveTo>
                    <a:pt x="1490" y="1939"/>
                  </a:moveTo>
                  <a:cubicBezTo>
                    <a:pt x="1673" y="2397"/>
                    <a:pt x="1810" y="2856"/>
                    <a:pt x="1948" y="3314"/>
                  </a:cubicBezTo>
                  <a:cubicBezTo>
                    <a:pt x="1982" y="3381"/>
                    <a:pt x="2064" y="3424"/>
                    <a:pt x="2178" y="3424"/>
                  </a:cubicBezTo>
                  <a:cubicBezTo>
                    <a:pt x="2220" y="3424"/>
                    <a:pt x="2265" y="3418"/>
                    <a:pt x="2315" y="3406"/>
                  </a:cubicBezTo>
                  <a:lnTo>
                    <a:pt x="5156" y="3406"/>
                  </a:lnTo>
                  <a:cubicBezTo>
                    <a:pt x="3781" y="4047"/>
                    <a:pt x="2360" y="4643"/>
                    <a:pt x="986" y="5285"/>
                  </a:cubicBezTo>
                  <a:lnTo>
                    <a:pt x="894" y="5285"/>
                  </a:lnTo>
                  <a:lnTo>
                    <a:pt x="1490" y="1939"/>
                  </a:lnTo>
                  <a:close/>
                  <a:moveTo>
                    <a:pt x="1596" y="1"/>
                  </a:moveTo>
                  <a:cubicBezTo>
                    <a:pt x="1361" y="1"/>
                    <a:pt x="1016" y="135"/>
                    <a:pt x="986" y="289"/>
                  </a:cubicBezTo>
                  <a:cubicBezTo>
                    <a:pt x="711" y="1893"/>
                    <a:pt x="436" y="3497"/>
                    <a:pt x="115" y="5101"/>
                  </a:cubicBezTo>
                  <a:cubicBezTo>
                    <a:pt x="69" y="5331"/>
                    <a:pt x="23" y="5560"/>
                    <a:pt x="23" y="5789"/>
                  </a:cubicBezTo>
                  <a:cubicBezTo>
                    <a:pt x="0" y="5903"/>
                    <a:pt x="115" y="5938"/>
                    <a:pt x="247" y="5938"/>
                  </a:cubicBezTo>
                  <a:cubicBezTo>
                    <a:pt x="378" y="5938"/>
                    <a:pt x="527" y="5903"/>
                    <a:pt x="573" y="5881"/>
                  </a:cubicBezTo>
                  <a:cubicBezTo>
                    <a:pt x="2223" y="5147"/>
                    <a:pt x="3919" y="4414"/>
                    <a:pt x="5569" y="3681"/>
                  </a:cubicBezTo>
                  <a:cubicBezTo>
                    <a:pt x="5798" y="3589"/>
                    <a:pt x="6073" y="3452"/>
                    <a:pt x="6302" y="3360"/>
                  </a:cubicBezTo>
                  <a:cubicBezTo>
                    <a:pt x="6531" y="3268"/>
                    <a:pt x="6668" y="2993"/>
                    <a:pt x="6302" y="2993"/>
                  </a:cubicBezTo>
                  <a:lnTo>
                    <a:pt x="2727" y="2993"/>
                  </a:lnTo>
                  <a:cubicBezTo>
                    <a:pt x="2452" y="2031"/>
                    <a:pt x="2131" y="1068"/>
                    <a:pt x="1810" y="106"/>
                  </a:cubicBezTo>
                  <a:cubicBezTo>
                    <a:pt x="1796" y="32"/>
                    <a:pt x="1708" y="1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8"/>
            <p:cNvSpPr/>
            <p:nvPr/>
          </p:nvSpPr>
          <p:spPr>
            <a:xfrm>
              <a:off x="4300684" y="1415236"/>
              <a:ext cx="98189" cy="94740"/>
            </a:xfrm>
            <a:custGeom>
              <a:avLst/>
              <a:gdLst/>
              <a:ahLst/>
              <a:cxnLst/>
              <a:rect l="l" t="t" r="r" b="b"/>
              <a:pathLst>
                <a:path w="6463" h="6236" extrusionOk="0">
                  <a:moveTo>
                    <a:pt x="3851" y="2248"/>
                  </a:moveTo>
                  <a:cubicBezTo>
                    <a:pt x="4309" y="3302"/>
                    <a:pt x="4767" y="4356"/>
                    <a:pt x="5226" y="5364"/>
                  </a:cubicBezTo>
                  <a:cubicBezTo>
                    <a:pt x="5226" y="5456"/>
                    <a:pt x="5271" y="5502"/>
                    <a:pt x="5317" y="5594"/>
                  </a:cubicBezTo>
                  <a:cubicBezTo>
                    <a:pt x="4034" y="5364"/>
                    <a:pt x="2797" y="5135"/>
                    <a:pt x="1513" y="4906"/>
                  </a:cubicBezTo>
                  <a:cubicBezTo>
                    <a:pt x="2155" y="4677"/>
                    <a:pt x="2797" y="4448"/>
                    <a:pt x="3484" y="4264"/>
                  </a:cubicBezTo>
                  <a:cubicBezTo>
                    <a:pt x="3576" y="4219"/>
                    <a:pt x="3805" y="4127"/>
                    <a:pt x="3805" y="3990"/>
                  </a:cubicBezTo>
                  <a:cubicBezTo>
                    <a:pt x="3805" y="3394"/>
                    <a:pt x="3851" y="2844"/>
                    <a:pt x="3851" y="2248"/>
                  </a:cubicBezTo>
                  <a:close/>
                  <a:moveTo>
                    <a:pt x="3525" y="0"/>
                  </a:moveTo>
                  <a:cubicBezTo>
                    <a:pt x="3366" y="0"/>
                    <a:pt x="3190" y="51"/>
                    <a:pt x="3072" y="140"/>
                  </a:cubicBezTo>
                  <a:cubicBezTo>
                    <a:pt x="3072" y="186"/>
                    <a:pt x="3072" y="186"/>
                    <a:pt x="3072" y="186"/>
                  </a:cubicBezTo>
                  <a:cubicBezTo>
                    <a:pt x="3072" y="186"/>
                    <a:pt x="3026" y="186"/>
                    <a:pt x="3026" y="231"/>
                  </a:cubicBezTo>
                  <a:cubicBezTo>
                    <a:pt x="3026" y="277"/>
                    <a:pt x="3026" y="277"/>
                    <a:pt x="3026" y="323"/>
                  </a:cubicBezTo>
                  <a:cubicBezTo>
                    <a:pt x="3026" y="1515"/>
                    <a:pt x="2980" y="2706"/>
                    <a:pt x="2980" y="3898"/>
                  </a:cubicBezTo>
                  <a:cubicBezTo>
                    <a:pt x="2109" y="4173"/>
                    <a:pt x="1238" y="4494"/>
                    <a:pt x="368" y="4769"/>
                  </a:cubicBezTo>
                  <a:cubicBezTo>
                    <a:pt x="276" y="4769"/>
                    <a:pt x="93" y="4860"/>
                    <a:pt x="47" y="4998"/>
                  </a:cubicBezTo>
                  <a:cubicBezTo>
                    <a:pt x="1" y="5089"/>
                    <a:pt x="93" y="5181"/>
                    <a:pt x="184" y="5227"/>
                  </a:cubicBezTo>
                  <a:cubicBezTo>
                    <a:pt x="1788" y="5502"/>
                    <a:pt x="3392" y="5823"/>
                    <a:pt x="4996" y="6098"/>
                  </a:cubicBezTo>
                  <a:cubicBezTo>
                    <a:pt x="5226" y="6144"/>
                    <a:pt x="5455" y="6189"/>
                    <a:pt x="5684" y="6235"/>
                  </a:cubicBezTo>
                  <a:cubicBezTo>
                    <a:pt x="5821" y="6235"/>
                    <a:pt x="6463" y="6144"/>
                    <a:pt x="6371" y="5869"/>
                  </a:cubicBezTo>
                  <a:cubicBezTo>
                    <a:pt x="5638" y="4173"/>
                    <a:pt x="4905" y="2523"/>
                    <a:pt x="4171" y="873"/>
                  </a:cubicBezTo>
                  <a:cubicBezTo>
                    <a:pt x="4034" y="644"/>
                    <a:pt x="3942" y="369"/>
                    <a:pt x="3851" y="140"/>
                  </a:cubicBezTo>
                  <a:lnTo>
                    <a:pt x="3805" y="140"/>
                  </a:lnTo>
                  <a:cubicBezTo>
                    <a:pt x="3805" y="94"/>
                    <a:pt x="3805" y="94"/>
                    <a:pt x="3759" y="94"/>
                  </a:cubicBezTo>
                  <a:cubicBezTo>
                    <a:pt x="3759" y="48"/>
                    <a:pt x="3759" y="48"/>
                    <a:pt x="3759" y="48"/>
                  </a:cubicBezTo>
                  <a:cubicBezTo>
                    <a:pt x="3694" y="16"/>
                    <a:pt x="3612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8"/>
            <p:cNvSpPr/>
            <p:nvPr/>
          </p:nvSpPr>
          <p:spPr>
            <a:xfrm>
              <a:off x="4442433" y="1415509"/>
              <a:ext cx="101273" cy="89453"/>
            </a:xfrm>
            <a:custGeom>
              <a:avLst/>
              <a:gdLst/>
              <a:ahLst/>
              <a:cxnLst/>
              <a:rect l="l" t="t" r="r" b="b"/>
              <a:pathLst>
                <a:path w="6666" h="5888" extrusionOk="0">
                  <a:moveTo>
                    <a:pt x="1533" y="1909"/>
                  </a:moveTo>
                  <a:cubicBezTo>
                    <a:pt x="1670" y="2367"/>
                    <a:pt x="1808" y="2826"/>
                    <a:pt x="1945" y="3284"/>
                  </a:cubicBezTo>
                  <a:cubicBezTo>
                    <a:pt x="1991" y="3376"/>
                    <a:pt x="2128" y="3376"/>
                    <a:pt x="2312" y="3376"/>
                  </a:cubicBezTo>
                  <a:lnTo>
                    <a:pt x="5291" y="3376"/>
                  </a:lnTo>
                  <a:lnTo>
                    <a:pt x="983" y="5255"/>
                  </a:lnTo>
                  <a:cubicBezTo>
                    <a:pt x="937" y="5255"/>
                    <a:pt x="937" y="5301"/>
                    <a:pt x="891" y="5301"/>
                  </a:cubicBezTo>
                  <a:cubicBezTo>
                    <a:pt x="1120" y="4155"/>
                    <a:pt x="1303" y="3009"/>
                    <a:pt x="1533" y="1909"/>
                  </a:cubicBezTo>
                  <a:close/>
                  <a:moveTo>
                    <a:pt x="1642" y="0"/>
                  </a:moveTo>
                  <a:cubicBezTo>
                    <a:pt x="1395" y="0"/>
                    <a:pt x="1028" y="130"/>
                    <a:pt x="1028" y="259"/>
                  </a:cubicBezTo>
                  <a:cubicBezTo>
                    <a:pt x="708" y="1863"/>
                    <a:pt x="433" y="3467"/>
                    <a:pt x="158" y="5071"/>
                  </a:cubicBezTo>
                  <a:cubicBezTo>
                    <a:pt x="112" y="5301"/>
                    <a:pt x="66" y="5530"/>
                    <a:pt x="20" y="5759"/>
                  </a:cubicBezTo>
                  <a:cubicBezTo>
                    <a:pt x="1" y="5856"/>
                    <a:pt x="81" y="5888"/>
                    <a:pt x="187" y="5888"/>
                  </a:cubicBezTo>
                  <a:cubicBezTo>
                    <a:pt x="329" y="5888"/>
                    <a:pt x="518" y="5831"/>
                    <a:pt x="570" y="5805"/>
                  </a:cubicBezTo>
                  <a:cubicBezTo>
                    <a:pt x="2266" y="5071"/>
                    <a:pt x="3916" y="4338"/>
                    <a:pt x="5611" y="3605"/>
                  </a:cubicBezTo>
                  <a:cubicBezTo>
                    <a:pt x="5841" y="3513"/>
                    <a:pt x="6070" y="3422"/>
                    <a:pt x="6299" y="3284"/>
                  </a:cubicBezTo>
                  <a:cubicBezTo>
                    <a:pt x="6528" y="3192"/>
                    <a:pt x="6666" y="3009"/>
                    <a:pt x="6299" y="3009"/>
                  </a:cubicBezTo>
                  <a:cubicBezTo>
                    <a:pt x="5153" y="3009"/>
                    <a:pt x="3962" y="2963"/>
                    <a:pt x="2770" y="2963"/>
                  </a:cubicBezTo>
                  <a:cubicBezTo>
                    <a:pt x="2449" y="2001"/>
                    <a:pt x="2174" y="1038"/>
                    <a:pt x="1853" y="76"/>
                  </a:cubicBezTo>
                  <a:cubicBezTo>
                    <a:pt x="1827" y="22"/>
                    <a:pt x="1745" y="0"/>
                    <a:pt x="1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8"/>
            <p:cNvSpPr/>
            <p:nvPr/>
          </p:nvSpPr>
          <p:spPr>
            <a:xfrm>
              <a:off x="4585473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00" y="3228"/>
                    <a:pt x="4858" y="4282"/>
                    <a:pt x="5317" y="5290"/>
                  </a:cubicBezTo>
                  <a:cubicBezTo>
                    <a:pt x="5362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4" y="4878"/>
                  </a:cubicBezTo>
                  <a:cubicBezTo>
                    <a:pt x="1513" y="4832"/>
                    <a:pt x="1421" y="4832"/>
                    <a:pt x="1329" y="4832"/>
                  </a:cubicBezTo>
                  <a:cubicBezTo>
                    <a:pt x="2109" y="4557"/>
                    <a:pt x="2888" y="4328"/>
                    <a:pt x="3667" y="4053"/>
                  </a:cubicBezTo>
                  <a:cubicBezTo>
                    <a:pt x="3758" y="4053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785" y="1"/>
                  </a:moveTo>
                  <a:cubicBezTo>
                    <a:pt x="3674" y="1"/>
                    <a:pt x="3521" y="33"/>
                    <a:pt x="3392" y="66"/>
                  </a:cubicBezTo>
                  <a:cubicBezTo>
                    <a:pt x="3346" y="112"/>
                    <a:pt x="3346" y="112"/>
                    <a:pt x="3300" y="112"/>
                  </a:cubicBezTo>
                  <a:cubicBezTo>
                    <a:pt x="3254" y="112"/>
                    <a:pt x="3254" y="157"/>
                    <a:pt x="3254" y="157"/>
                  </a:cubicBezTo>
                  <a:cubicBezTo>
                    <a:pt x="3163" y="203"/>
                    <a:pt x="3117" y="249"/>
                    <a:pt x="3117" y="295"/>
                  </a:cubicBezTo>
                  <a:cubicBezTo>
                    <a:pt x="3117" y="1532"/>
                    <a:pt x="3117" y="2724"/>
                    <a:pt x="3117" y="3916"/>
                  </a:cubicBezTo>
                  <a:lnTo>
                    <a:pt x="413" y="4786"/>
                  </a:lnTo>
                  <a:cubicBezTo>
                    <a:pt x="367" y="4832"/>
                    <a:pt x="0" y="5015"/>
                    <a:pt x="230" y="5061"/>
                  </a:cubicBezTo>
                  <a:cubicBezTo>
                    <a:pt x="1834" y="5382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2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42" y="66"/>
                  </a:cubicBezTo>
                  <a:cubicBezTo>
                    <a:pt x="3942" y="66"/>
                    <a:pt x="3942" y="20"/>
                    <a:pt x="3896" y="20"/>
                  </a:cubicBezTo>
                  <a:cubicBezTo>
                    <a:pt x="3869" y="7"/>
                    <a:pt x="3830" y="1"/>
                    <a:pt x="37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8"/>
            <p:cNvSpPr/>
            <p:nvPr/>
          </p:nvSpPr>
          <p:spPr>
            <a:xfrm>
              <a:off x="4729348" y="1415616"/>
              <a:ext cx="100529" cy="89104"/>
            </a:xfrm>
            <a:custGeom>
              <a:avLst/>
              <a:gdLst/>
              <a:ahLst/>
              <a:cxnLst/>
              <a:rect l="l" t="t" r="r" b="b"/>
              <a:pathLst>
                <a:path w="6617" h="5865" extrusionOk="0">
                  <a:moveTo>
                    <a:pt x="1484" y="1902"/>
                  </a:moveTo>
                  <a:cubicBezTo>
                    <a:pt x="1621" y="2360"/>
                    <a:pt x="1805" y="2819"/>
                    <a:pt x="1942" y="3277"/>
                  </a:cubicBezTo>
                  <a:cubicBezTo>
                    <a:pt x="1942" y="3309"/>
                    <a:pt x="2011" y="3342"/>
                    <a:pt x="2116" y="3342"/>
                  </a:cubicBezTo>
                  <a:cubicBezTo>
                    <a:pt x="2159" y="3342"/>
                    <a:pt x="2209" y="3336"/>
                    <a:pt x="2263" y="3323"/>
                  </a:cubicBezTo>
                  <a:cubicBezTo>
                    <a:pt x="3271" y="3323"/>
                    <a:pt x="4325" y="3323"/>
                    <a:pt x="5379" y="3369"/>
                  </a:cubicBezTo>
                  <a:cubicBezTo>
                    <a:pt x="3867" y="4010"/>
                    <a:pt x="2355" y="4652"/>
                    <a:pt x="888" y="5339"/>
                  </a:cubicBezTo>
                  <a:cubicBezTo>
                    <a:pt x="1071" y="4194"/>
                    <a:pt x="1300" y="3048"/>
                    <a:pt x="1484" y="1902"/>
                  </a:cubicBezTo>
                  <a:close/>
                  <a:moveTo>
                    <a:pt x="1649" y="1"/>
                  </a:moveTo>
                  <a:cubicBezTo>
                    <a:pt x="1418" y="1"/>
                    <a:pt x="1013" y="151"/>
                    <a:pt x="980" y="252"/>
                  </a:cubicBezTo>
                  <a:cubicBezTo>
                    <a:pt x="705" y="1856"/>
                    <a:pt x="430" y="3460"/>
                    <a:pt x="109" y="5064"/>
                  </a:cubicBezTo>
                  <a:cubicBezTo>
                    <a:pt x="63" y="5294"/>
                    <a:pt x="17" y="5523"/>
                    <a:pt x="17" y="5752"/>
                  </a:cubicBezTo>
                  <a:cubicBezTo>
                    <a:pt x="0" y="5836"/>
                    <a:pt x="70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4" y="4285"/>
                    <a:pt x="5654" y="3552"/>
                  </a:cubicBezTo>
                  <a:cubicBezTo>
                    <a:pt x="5883" y="3460"/>
                    <a:pt x="6113" y="3323"/>
                    <a:pt x="6342" y="3231"/>
                  </a:cubicBezTo>
                  <a:cubicBezTo>
                    <a:pt x="6479" y="3185"/>
                    <a:pt x="6617" y="3002"/>
                    <a:pt x="6388" y="3002"/>
                  </a:cubicBezTo>
                  <a:lnTo>
                    <a:pt x="2767" y="3002"/>
                  </a:lnTo>
                  <a:cubicBezTo>
                    <a:pt x="2446" y="2040"/>
                    <a:pt x="2125" y="1031"/>
                    <a:pt x="1805" y="69"/>
                  </a:cubicBezTo>
                  <a:cubicBezTo>
                    <a:pt x="1792" y="20"/>
                    <a:pt x="1732" y="1"/>
                    <a:pt x="1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8"/>
            <p:cNvSpPr/>
            <p:nvPr/>
          </p:nvSpPr>
          <p:spPr>
            <a:xfrm>
              <a:off x="4871644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46" y="3228"/>
                    <a:pt x="4904" y="4282"/>
                    <a:pt x="5363" y="5290"/>
                  </a:cubicBezTo>
                  <a:cubicBezTo>
                    <a:pt x="5363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5" y="4878"/>
                  </a:cubicBezTo>
                  <a:cubicBezTo>
                    <a:pt x="1513" y="4832"/>
                    <a:pt x="1421" y="4832"/>
                    <a:pt x="1284" y="4832"/>
                  </a:cubicBezTo>
                  <a:cubicBezTo>
                    <a:pt x="2109" y="4557"/>
                    <a:pt x="2888" y="4282"/>
                    <a:pt x="3667" y="4053"/>
                  </a:cubicBezTo>
                  <a:cubicBezTo>
                    <a:pt x="3759" y="4007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831" y="1"/>
                  </a:moveTo>
                  <a:cubicBezTo>
                    <a:pt x="3720" y="1"/>
                    <a:pt x="3567" y="33"/>
                    <a:pt x="3438" y="66"/>
                  </a:cubicBezTo>
                  <a:cubicBezTo>
                    <a:pt x="3346" y="112"/>
                    <a:pt x="3300" y="157"/>
                    <a:pt x="3254" y="157"/>
                  </a:cubicBezTo>
                  <a:lnTo>
                    <a:pt x="3209" y="157"/>
                  </a:lnTo>
                  <a:cubicBezTo>
                    <a:pt x="3209" y="203"/>
                    <a:pt x="3209" y="203"/>
                    <a:pt x="3163" y="203"/>
                  </a:cubicBezTo>
                  <a:cubicBezTo>
                    <a:pt x="3163" y="249"/>
                    <a:pt x="3117" y="295"/>
                    <a:pt x="3163" y="295"/>
                  </a:cubicBezTo>
                  <a:cubicBezTo>
                    <a:pt x="3117" y="1532"/>
                    <a:pt x="3117" y="2724"/>
                    <a:pt x="3117" y="3961"/>
                  </a:cubicBezTo>
                  <a:cubicBezTo>
                    <a:pt x="2246" y="4236"/>
                    <a:pt x="1330" y="4511"/>
                    <a:pt x="459" y="4832"/>
                  </a:cubicBezTo>
                  <a:cubicBezTo>
                    <a:pt x="413" y="4832"/>
                    <a:pt x="1" y="5015"/>
                    <a:pt x="230" y="5061"/>
                  </a:cubicBezTo>
                  <a:cubicBezTo>
                    <a:pt x="1834" y="5336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3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88" y="66"/>
                  </a:cubicBezTo>
                  <a:cubicBezTo>
                    <a:pt x="3988" y="66"/>
                    <a:pt x="3942" y="66"/>
                    <a:pt x="3942" y="20"/>
                  </a:cubicBezTo>
                  <a:cubicBezTo>
                    <a:pt x="3915" y="7"/>
                    <a:pt x="3876" y="1"/>
                    <a:pt x="3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8"/>
            <p:cNvSpPr/>
            <p:nvPr/>
          </p:nvSpPr>
          <p:spPr>
            <a:xfrm>
              <a:off x="5015519" y="1415509"/>
              <a:ext cx="101228" cy="89514"/>
            </a:xfrm>
            <a:custGeom>
              <a:avLst/>
              <a:gdLst/>
              <a:ahLst/>
              <a:cxnLst/>
              <a:rect l="l" t="t" r="r" b="b"/>
              <a:pathLst>
                <a:path w="6663" h="5892" extrusionOk="0">
                  <a:moveTo>
                    <a:pt x="1530" y="1909"/>
                  </a:moveTo>
                  <a:cubicBezTo>
                    <a:pt x="1667" y="2367"/>
                    <a:pt x="1805" y="2826"/>
                    <a:pt x="1942" y="3284"/>
                  </a:cubicBezTo>
                  <a:cubicBezTo>
                    <a:pt x="1969" y="3338"/>
                    <a:pt x="2027" y="3360"/>
                    <a:pt x="2108" y="3360"/>
                  </a:cubicBezTo>
                  <a:cubicBezTo>
                    <a:pt x="2165" y="3360"/>
                    <a:pt x="2233" y="3349"/>
                    <a:pt x="2309" y="3330"/>
                  </a:cubicBezTo>
                  <a:cubicBezTo>
                    <a:pt x="3317" y="3376"/>
                    <a:pt x="4325" y="3376"/>
                    <a:pt x="5334" y="3376"/>
                  </a:cubicBezTo>
                  <a:cubicBezTo>
                    <a:pt x="3821" y="4017"/>
                    <a:pt x="2355" y="4659"/>
                    <a:pt x="888" y="5301"/>
                  </a:cubicBezTo>
                  <a:cubicBezTo>
                    <a:pt x="1117" y="4155"/>
                    <a:pt x="1301" y="3009"/>
                    <a:pt x="1530" y="1909"/>
                  </a:cubicBezTo>
                  <a:close/>
                  <a:moveTo>
                    <a:pt x="1639" y="0"/>
                  </a:moveTo>
                  <a:cubicBezTo>
                    <a:pt x="1392" y="0"/>
                    <a:pt x="1026" y="130"/>
                    <a:pt x="1026" y="259"/>
                  </a:cubicBezTo>
                  <a:cubicBezTo>
                    <a:pt x="705" y="1863"/>
                    <a:pt x="430" y="3467"/>
                    <a:pt x="155" y="5071"/>
                  </a:cubicBezTo>
                  <a:cubicBezTo>
                    <a:pt x="109" y="5301"/>
                    <a:pt x="63" y="5530"/>
                    <a:pt x="17" y="5759"/>
                  </a:cubicBezTo>
                  <a:cubicBezTo>
                    <a:pt x="1" y="5858"/>
                    <a:pt x="68" y="5892"/>
                    <a:pt x="166" y="5892"/>
                  </a:cubicBezTo>
                  <a:cubicBezTo>
                    <a:pt x="337" y="5892"/>
                    <a:pt x="600" y="5788"/>
                    <a:pt x="659" y="5759"/>
                  </a:cubicBezTo>
                  <a:cubicBezTo>
                    <a:pt x="2355" y="5026"/>
                    <a:pt x="4005" y="4292"/>
                    <a:pt x="5700" y="3559"/>
                  </a:cubicBezTo>
                  <a:cubicBezTo>
                    <a:pt x="5929" y="3467"/>
                    <a:pt x="6159" y="3376"/>
                    <a:pt x="6388" y="3238"/>
                  </a:cubicBezTo>
                  <a:cubicBezTo>
                    <a:pt x="6663" y="3147"/>
                    <a:pt x="6571" y="3009"/>
                    <a:pt x="6296" y="3009"/>
                  </a:cubicBezTo>
                  <a:cubicBezTo>
                    <a:pt x="5150" y="3009"/>
                    <a:pt x="3959" y="2963"/>
                    <a:pt x="2767" y="2963"/>
                  </a:cubicBezTo>
                  <a:cubicBezTo>
                    <a:pt x="2446" y="2001"/>
                    <a:pt x="2126" y="1038"/>
                    <a:pt x="1851" y="76"/>
                  </a:cubicBezTo>
                  <a:cubicBezTo>
                    <a:pt x="1824" y="22"/>
                    <a:pt x="1742" y="0"/>
                    <a:pt x="1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8"/>
            <p:cNvSpPr/>
            <p:nvPr/>
          </p:nvSpPr>
          <p:spPr>
            <a:xfrm>
              <a:off x="5157116" y="1415859"/>
              <a:ext cx="100985" cy="93419"/>
            </a:xfrm>
            <a:custGeom>
              <a:avLst/>
              <a:gdLst/>
              <a:ahLst/>
              <a:cxnLst/>
              <a:rect l="l" t="t" r="r" b="b"/>
              <a:pathLst>
                <a:path w="6647" h="6149" extrusionOk="0">
                  <a:moveTo>
                    <a:pt x="4034" y="2207"/>
                  </a:moveTo>
                  <a:cubicBezTo>
                    <a:pt x="4492" y="3261"/>
                    <a:pt x="4950" y="4315"/>
                    <a:pt x="5409" y="5323"/>
                  </a:cubicBezTo>
                  <a:cubicBezTo>
                    <a:pt x="5455" y="5415"/>
                    <a:pt x="5500" y="5507"/>
                    <a:pt x="5500" y="5553"/>
                  </a:cubicBezTo>
                  <a:cubicBezTo>
                    <a:pt x="4217" y="5323"/>
                    <a:pt x="2888" y="5094"/>
                    <a:pt x="1605" y="4865"/>
                  </a:cubicBezTo>
                  <a:lnTo>
                    <a:pt x="1513" y="4865"/>
                  </a:lnTo>
                  <a:cubicBezTo>
                    <a:pt x="2246" y="4636"/>
                    <a:pt x="2934" y="4407"/>
                    <a:pt x="3667" y="4178"/>
                  </a:cubicBezTo>
                  <a:cubicBezTo>
                    <a:pt x="3805" y="4132"/>
                    <a:pt x="4034" y="4040"/>
                    <a:pt x="4034" y="3857"/>
                  </a:cubicBezTo>
                  <a:cubicBezTo>
                    <a:pt x="4034" y="3307"/>
                    <a:pt x="4034" y="2757"/>
                    <a:pt x="4034" y="2207"/>
                  </a:cubicBezTo>
                  <a:close/>
                  <a:moveTo>
                    <a:pt x="3803" y="0"/>
                  </a:moveTo>
                  <a:cubicBezTo>
                    <a:pt x="3522" y="0"/>
                    <a:pt x="3127" y="164"/>
                    <a:pt x="3209" y="328"/>
                  </a:cubicBezTo>
                  <a:cubicBezTo>
                    <a:pt x="3209" y="1520"/>
                    <a:pt x="3209" y="2711"/>
                    <a:pt x="3209" y="3949"/>
                  </a:cubicBezTo>
                  <a:cubicBezTo>
                    <a:pt x="2338" y="4223"/>
                    <a:pt x="1467" y="4498"/>
                    <a:pt x="597" y="4773"/>
                  </a:cubicBezTo>
                  <a:cubicBezTo>
                    <a:pt x="459" y="4819"/>
                    <a:pt x="1" y="5094"/>
                    <a:pt x="367" y="5140"/>
                  </a:cubicBezTo>
                  <a:cubicBezTo>
                    <a:pt x="1971" y="5415"/>
                    <a:pt x="3576" y="5736"/>
                    <a:pt x="5180" y="6011"/>
                  </a:cubicBezTo>
                  <a:cubicBezTo>
                    <a:pt x="5409" y="6057"/>
                    <a:pt x="5638" y="6103"/>
                    <a:pt x="5867" y="6148"/>
                  </a:cubicBezTo>
                  <a:cubicBezTo>
                    <a:pt x="6005" y="6148"/>
                    <a:pt x="6646" y="6057"/>
                    <a:pt x="6554" y="5828"/>
                  </a:cubicBezTo>
                  <a:cubicBezTo>
                    <a:pt x="5821" y="4132"/>
                    <a:pt x="5088" y="2482"/>
                    <a:pt x="4355" y="832"/>
                  </a:cubicBezTo>
                  <a:cubicBezTo>
                    <a:pt x="4263" y="603"/>
                    <a:pt x="4126" y="328"/>
                    <a:pt x="4034" y="99"/>
                  </a:cubicBezTo>
                  <a:cubicBezTo>
                    <a:pt x="4034" y="53"/>
                    <a:pt x="3988" y="7"/>
                    <a:pt x="3896" y="7"/>
                  </a:cubicBezTo>
                  <a:cubicBezTo>
                    <a:pt x="3867" y="2"/>
                    <a:pt x="383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8"/>
            <p:cNvSpPr/>
            <p:nvPr/>
          </p:nvSpPr>
          <p:spPr>
            <a:xfrm>
              <a:off x="5301539" y="1414112"/>
              <a:ext cx="101380" cy="92006"/>
            </a:xfrm>
            <a:custGeom>
              <a:avLst/>
              <a:gdLst/>
              <a:ahLst/>
              <a:cxnLst/>
              <a:rect l="l" t="t" r="r" b="b"/>
              <a:pathLst>
                <a:path w="6673" h="6056" extrusionOk="0">
                  <a:moveTo>
                    <a:pt x="1540" y="2001"/>
                  </a:moveTo>
                  <a:lnTo>
                    <a:pt x="1998" y="3376"/>
                  </a:lnTo>
                  <a:cubicBezTo>
                    <a:pt x="1998" y="3376"/>
                    <a:pt x="1998" y="3422"/>
                    <a:pt x="2044" y="3422"/>
                  </a:cubicBezTo>
                  <a:cubicBezTo>
                    <a:pt x="2044" y="3422"/>
                    <a:pt x="2044" y="3422"/>
                    <a:pt x="2044" y="3468"/>
                  </a:cubicBezTo>
                  <a:cubicBezTo>
                    <a:pt x="2044" y="3468"/>
                    <a:pt x="2090" y="3468"/>
                    <a:pt x="2090" y="3514"/>
                  </a:cubicBezTo>
                  <a:lnTo>
                    <a:pt x="2273" y="3514"/>
                  </a:lnTo>
                  <a:cubicBezTo>
                    <a:pt x="2273" y="3514"/>
                    <a:pt x="2293" y="3534"/>
                    <a:pt x="2321" y="3534"/>
                  </a:cubicBezTo>
                  <a:cubicBezTo>
                    <a:pt x="2334" y="3534"/>
                    <a:pt x="2350" y="3529"/>
                    <a:pt x="2365" y="3514"/>
                  </a:cubicBezTo>
                  <a:lnTo>
                    <a:pt x="4885" y="3559"/>
                  </a:lnTo>
                  <a:cubicBezTo>
                    <a:pt x="3556" y="4109"/>
                    <a:pt x="2273" y="4705"/>
                    <a:pt x="990" y="5255"/>
                  </a:cubicBezTo>
                  <a:lnTo>
                    <a:pt x="944" y="5255"/>
                  </a:lnTo>
                  <a:cubicBezTo>
                    <a:pt x="1173" y="4201"/>
                    <a:pt x="1357" y="3101"/>
                    <a:pt x="1540" y="2001"/>
                  </a:cubicBezTo>
                  <a:close/>
                  <a:moveTo>
                    <a:pt x="1580" y="0"/>
                  </a:moveTo>
                  <a:cubicBezTo>
                    <a:pt x="1351" y="0"/>
                    <a:pt x="1065" y="148"/>
                    <a:pt x="1036" y="351"/>
                  </a:cubicBezTo>
                  <a:cubicBezTo>
                    <a:pt x="761" y="1955"/>
                    <a:pt x="440" y="3559"/>
                    <a:pt x="165" y="5118"/>
                  </a:cubicBezTo>
                  <a:cubicBezTo>
                    <a:pt x="119" y="5347"/>
                    <a:pt x="73" y="5576"/>
                    <a:pt x="27" y="5805"/>
                  </a:cubicBezTo>
                  <a:cubicBezTo>
                    <a:pt x="0" y="5994"/>
                    <a:pt x="165" y="6056"/>
                    <a:pt x="332" y="6056"/>
                  </a:cubicBezTo>
                  <a:cubicBezTo>
                    <a:pt x="449" y="6056"/>
                    <a:pt x="567" y="6026"/>
                    <a:pt x="623" y="5988"/>
                  </a:cubicBezTo>
                  <a:cubicBezTo>
                    <a:pt x="2319" y="5255"/>
                    <a:pt x="3969" y="4522"/>
                    <a:pt x="5619" y="3789"/>
                  </a:cubicBezTo>
                  <a:cubicBezTo>
                    <a:pt x="5894" y="3697"/>
                    <a:pt x="6123" y="3605"/>
                    <a:pt x="6352" y="3514"/>
                  </a:cubicBezTo>
                  <a:cubicBezTo>
                    <a:pt x="6627" y="3376"/>
                    <a:pt x="6673" y="3009"/>
                    <a:pt x="6306" y="3009"/>
                  </a:cubicBezTo>
                  <a:lnTo>
                    <a:pt x="2777" y="2964"/>
                  </a:lnTo>
                  <a:cubicBezTo>
                    <a:pt x="2456" y="2047"/>
                    <a:pt x="2181" y="1130"/>
                    <a:pt x="1861" y="168"/>
                  </a:cubicBezTo>
                  <a:cubicBezTo>
                    <a:pt x="1827" y="50"/>
                    <a:pt x="1713" y="0"/>
                    <a:pt x="1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8"/>
            <p:cNvSpPr/>
            <p:nvPr/>
          </p:nvSpPr>
          <p:spPr>
            <a:xfrm>
              <a:off x="5443287" y="1415965"/>
              <a:ext cx="101410" cy="93449"/>
            </a:xfrm>
            <a:custGeom>
              <a:avLst/>
              <a:gdLst/>
              <a:ahLst/>
              <a:cxnLst/>
              <a:rect l="l" t="t" r="r" b="b"/>
              <a:pathLst>
                <a:path w="6675" h="6151" extrusionOk="0">
                  <a:moveTo>
                    <a:pt x="4034" y="2200"/>
                  </a:moveTo>
                  <a:cubicBezTo>
                    <a:pt x="4492" y="3254"/>
                    <a:pt x="4951" y="4308"/>
                    <a:pt x="5409" y="5316"/>
                  </a:cubicBezTo>
                  <a:cubicBezTo>
                    <a:pt x="5455" y="5408"/>
                    <a:pt x="5501" y="5500"/>
                    <a:pt x="5546" y="5546"/>
                  </a:cubicBezTo>
                  <a:cubicBezTo>
                    <a:pt x="4217" y="5316"/>
                    <a:pt x="2934" y="5087"/>
                    <a:pt x="1605" y="4858"/>
                  </a:cubicBezTo>
                  <a:cubicBezTo>
                    <a:pt x="2292" y="4629"/>
                    <a:pt x="2980" y="4400"/>
                    <a:pt x="3667" y="4171"/>
                  </a:cubicBezTo>
                  <a:cubicBezTo>
                    <a:pt x="3805" y="4125"/>
                    <a:pt x="4034" y="4033"/>
                    <a:pt x="4034" y="3850"/>
                  </a:cubicBezTo>
                  <a:cubicBezTo>
                    <a:pt x="4034" y="3300"/>
                    <a:pt x="4034" y="2750"/>
                    <a:pt x="4034" y="2200"/>
                  </a:cubicBezTo>
                  <a:close/>
                  <a:moveTo>
                    <a:pt x="3805" y="0"/>
                  </a:moveTo>
                  <a:cubicBezTo>
                    <a:pt x="3530" y="0"/>
                    <a:pt x="3163" y="183"/>
                    <a:pt x="3209" y="321"/>
                  </a:cubicBezTo>
                  <a:cubicBezTo>
                    <a:pt x="3209" y="1513"/>
                    <a:pt x="3209" y="2704"/>
                    <a:pt x="3209" y="3896"/>
                  </a:cubicBezTo>
                  <a:cubicBezTo>
                    <a:pt x="2338" y="4171"/>
                    <a:pt x="1467" y="4446"/>
                    <a:pt x="597" y="4721"/>
                  </a:cubicBezTo>
                  <a:cubicBezTo>
                    <a:pt x="459" y="4812"/>
                    <a:pt x="1" y="5087"/>
                    <a:pt x="413" y="5133"/>
                  </a:cubicBezTo>
                  <a:cubicBezTo>
                    <a:pt x="2017" y="5454"/>
                    <a:pt x="3622" y="5729"/>
                    <a:pt x="5226" y="6004"/>
                  </a:cubicBezTo>
                  <a:cubicBezTo>
                    <a:pt x="5455" y="6050"/>
                    <a:pt x="5684" y="6096"/>
                    <a:pt x="5913" y="6141"/>
                  </a:cubicBezTo>
                  <a:cubicBezTo>
                    <a:pt x="5925" y="6147"/>
                    <a:pt x="5947" y="6150"/>
                    <a:pt x="5975" y="6150"/>
                  </a:cubicBezTo>
                  <a:cubicBezTo>
                    <a:pt x="6168" y="6150"/>
                    <a:pt x="6674" y="6020"/>
                    <a:pt x="6555" y="5821"/>
                  </a:cubicBezTo>
                  <a:cubicBezTo>
                    <a:pt x="5821" y="4125"/>
                    <a:pt x="5088" y="2475"/>
                    <a:pt x="4355" y="825"/>
                  </a:cubicBezTo>
                  <a:cubicBezTo>
                    <a:pt x="4263" y="596"/>
                    <a:pt x="4171" y="321"/>
                    <a:pt x="4080" y="92"/>
                  </a:cubicBezTo>
                  <a:cubicBezTo>
                    <a:pt x="4080" y="46"/>
                    <a:pt x="3988" y="0"/>
                    <a:pt x="3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8"/>
            <p:cNvSpPr/>
            <p:nvPr/>
          </p:nvSpPr>
          <p:spPr>
            <a:xfrm>
              <a:off x="5588560" y="1415616"/>
              <a:ext cx="101228" cy="89104"/>
            </a:xfrm>
            <a:custGeom>
              <a:avLst/>
              <a:gdLst/>
              <a:ahLst/>
              <a:cxnLst/>
              <a:rect l="l" t="t" r="r" b="b"/>
              <a:pathLst>
                <a:path w="6663" h="5865" extrusionOk="0">
                  <a:moveTo>
                    <a:pt x="1484" y="1902"/>
                  </a:moveTo>
                  <a:cubicBezTo>
                    <a:pt x="1667" y="2360"/>
                    <a:pt x="1805" y="2819"/>
                    <a:pt x="1942" y="3277"/>
                  </a:cubicBezTo>
                  <a:cubicBezTo>
                    <a:pt x="1969" y="3331"/>
                    <a:pt x="2027" y="3353"/>
                    <a:pt x="2099" y="3353"/>
                  </a:cubicBezTo>
                  <a:cubicBezTo>
                    <a:pt x="2149" y="3353"/>
                    <a:pt x="2206" y="3342"/>
                    <a:pt x="2263" y="3323"/>
                  </a:cubicBezTo>
                  <a:cubicBezTo>
                    <a:pt x="3317" y="3323"/>
                    <a:pt x="4325" y="3369"/>
                    <a:pt x="5334" y="3369"/>
                  </a:cubicBezTo>
                  <a:cubicBezTo>
                    <a:pt x="3867" y="4010"/>
                    <a:pt x="2355" y="4652"/>
                    <a:pt x="888" y="5294"/>
                  </a:cubicBezTo>
                  <a:cubicBezTo>
                    <a:pt x="1071" y="4148"/>
                    <a:pt x="1301" y="3048"/>
                    <a:pt x="1484" y="1902"/>
                  </a:cubicBezTo>
                  <a:close/>
                  <a:moveTo>
                    <a:pt x="1667" y="1"/>
                  </a:moveTo>
                  <a:cubicBezTo>
                    <a:pt x="1418" y="1"/>
                    <a:pt x="1014" y="151"/>
                    <a:pt x="980" y="252"/>
                  </a:cubicBezTo>
                  <a:cubicBezTo>
                    <a:pt x="705" y="1856"/>
                    <a:pt x="430" y="3460"/>
                    <a:pt x="155" y="5064"/>
                  </a:cubicBezTo>
                  <a:cubicBezTo>
                    <a:pt x="109" y="5294"/>
                    <a:pt x="63" y="5523"/>
                    <a:pt x="17" y="5752"/>
                  </a:cubicBezTo>
                  <a:cubicBezTo>
                    <a:pt x="1" y="5836"/>
                    <a:pt x="71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5" y="4285"/>
                    <a:pt x="5654" y="3552"/>
                  </a:cubicBezTo>
                  <a:cubicBezTo>
                    <a:pt x="5884" y="3460"/>
                    <a:pt x="6159" y="3369"/>
                    <a:pt x="6388" y="3231"/>
                  </a:cubicBezTo>
                  <a:cubicBezTo>
                    <a:pt x="6525" y="3185"/>
                    <a:pt x="6663" y="3002"/>
                    <a:pt x="6388" y="3002"/>
                  </a:cubicBezTo>
                  <a:lnTo>
                    <a:pt x="2767" y="3002"/>
                  </a:lnTo>
                  <a:cubicBezTo>
                    <a:pt x="2446" y="1994"/>
                    <a:pt x="2126" y="1031"/>
                    <a:pt x="1851" y="69"/>
                  </a:cubicBezTo>
                  <a:cubicBezTo>
                    <a:pt x="1826" y="20"/>
                    <a:pt x="1757" y="1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8"/>
            <p:cNvSpPr/>
            <p:nvPr/>
          </p:nvSpPr>
          <p:spPr>
            <a:xfrm>
              <a:off x="5732952" y="1415266"/>
              <a:ext cx="98189" cy="94710"/>
            </a:xfrm>
            <a:custGeom>
              <a:avLst/>
              <a:gdLst/>
              <a:ahLst/>
              <a:cxnLst/>
              <a:rect l="l" t="t" r="r" b="b"/>
              <a:pathLst>
                <a:path w="6463" h="6234" extrusionOk="0">
                  <a:moveTo>
                    <a:pt x="3850" y="2246"/>
                  </a:moveTo>
                  <a:cubicBezTo>
                    <a:pt x="4308" y="3300"/>
                    <a:pt x="4767" y="4354"/>
                    <a:pt x="5225" y="5362"/>
                  </a:cubicBezTo>
                  <a:cubicBezTo>
                    <a:pt x="5271" y="5454"/>
                    <a:pt x="5271" y="5500"/>
                    <a:pt x="5316" y="5592"/>
                  </a:cubicBezTo>
                  <a:cubicBezTo>
                    <a:pt x="4033" y="5362"/>
                    <a:pt x="2796" y="5133"/>
                    <a:pt x="1513" y="4904"/>
                  </a:cubicBezTo>
                  <a:cubicBezTo>
                    <a:pt x="2154" y="4675"/>
                    <a:pt x="2842" y="4446"/>
                    <a:pt x="3483" y="4262"/>
                  </a:cubicBezTo>
                  <a:cubicBezTo>
                    <a:pt x="3575" y="4217"/>
                    <a:pt x="3850" y="4125"/>
                    <a:pt x="3850" y="3988"/>
                  </a:cubicBezTo>
                  <a:cubicBezTo>
                    <a:pt x="3850" y="3392"/>
                    <a:pt x="3850" y="2842"/>
                    <a:pt x="3850" y="2246"/>
                  </a:cubicBezTo>
                  <a:close/>
                  <a:moveTo>
                    <a:pt x="3667" y="0"/>
                  </a:moveTo>
                  <a:cubicBezTo>
                    <a:pt x="3483" y="0"/>
                    <a:pt x="3208" y="46"/>
                    <a:pt x="3117" y="138"/>
                  </a:cubicBezTo>
                  <a:cubicBezTo>
                    <a:pt x="3071" y="184"/>
                    <a:pt x="3071" y="184"/>
                    <a:pt x="3071" y="184"/>
                  </a:cubicBezTo>
                  <a:cubicBezTo>
                    <a:pt x="3071" y="184"/>
                    <a:pt x="3071" y="229"/>
                    <a:pt x="3025" y="229"/>
                  </a:cubicBezTo>
                  <a:cubicBezTo>
                    <a:pt x="3025" y="275"/>
                    <a:pt x="3025" y="275"/>
                    <a:pt x="3025" y="321"/>
                  </a:cubicBezTo>
                  <a:cubicBezTo>
                    <a:pt x="3025" y="1513"/>
                    <a:pt x="3025" y="2704"/>
                    <a:pt x="2979" y="3896"/>
                  </a:cubicBezTo>
                  <a:cubicBezTo>
                    <a:pt x="2108" y="4171"/>
                    <a:pt x="1283" y="4492"/>
                    <a:pt x="413" y="4767"/>
                  </a:cubicBezTo>
                  <a:cubicBezTo>
                    <a:pt x="275" y="4812"/>
                    <a:pt x="92" y="4858"/>
                    <a:pt x="46" y="4996"/>
                  </a:cubicBezTo>
                  <a:cubicBezTo>
                    <a:pt x="0" y="5087"/>
                    <a:pt x="92" y="5179"/>
                    <a:pt x="184" y="5225"/>
                  </a:cubicBezTo>
                  <a:cubicBezTo>
                    <a:pt x="1788" y="5500"/>
                    <a:pt x="3392" y="5821"/>
                    <a:pt x="4996" y="6096"/>
                  </a:cubicBezTo>
                  <a:cubicBezTo>
                    <a:pt x="5225" y="6142"/>
                    <a:pt x="5454" y="6187"/>
                    <a:pt x="5683" y="6233"/>
                  </a:cubicBezTo>
                  <a:cubicBezTo>
                    <a:pt x="5821" y="6233"/>
                    <a:pt x="6462" y="6142"/>
                    <a:pt x="6371" y="5867"/>
                  </a:cubicBezTo>
                  <a:cubicBezTo>
                    <a:pt x="5637" y="4171"/>
                    <a:pt x="4904" y="2521"/>
                    <a:pt x="4171" y="871"/>
                  </a:cubicBezTo>
                  <a:cubicBezTo>
                    <a:pt x="4033" y="596"/>
                    <a:pt x="3942" y="367"/>
                    <a:pt x="3850" y="138"/>
                  </a:cubicBezTo>
                  <a:lnTo>
                    <a:pt x="3804" y="138"/>
                  </a:lnTo>
                  <a:cubicBezTo>
                    <a:pt x="3804" y="92"/>
                    <a:pt x="3804" y="92"/>
                    <a:pt x="3804" y="92"/>
                  </a:cubicBezTo>
                  <a:cubicBezTo>
                    <a:pt x="3758" y="46"/>
                    <a:pt x="3758" y="46"/>
                    <a:pt x="3758" y="46"/>
                  </a:cubicBezTo>
                  <a:cubicBezTo>
                    <a:pt x="3712" y="46"/>
                    <a:pt x="3667" y="0"/>
                    <a:pt x="3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8"/>
            <p:cNvSpPr/>
            <p:nvPr/>
          </p:nvSpPr>
          <p:spPr>
            <a:xfrm>
              <a:off x="4212506" y="1540227"/>
              <a:ext cx="100726" cy="92401"/>
            </a:xfrm>
            <a:custGeom>
              <a:avLst/>
              <a:gdLst/>
              <a:ahLst/>
              <a:cxnLst/>
              <a:rect l="l" t="t" r="r" b="b"/>
              <a:pathLst>
                <a:path w="6630" h="6082" extrusionOk="0">
                  <a:moveTo>
                    <a:pt x="1543" y="2041"/>
                  </a:moveTo>
                  <a:cubicBezTo>
                    <a:pt x="1680" y="2454"/>
                    <a:pt x="1818" y="2912"/>
                    <a:pt x="2001" y="3370"/>
                  </a:cubicBezTo>
                  <a:cubicBezTo>
                    <a:pt x="2047" y="3554"/>
                    <a:pt x="2230" y="3554"/>
                    <a:pt x="2368" y="3554"/>
                  </a:cubicBezTo>
                  <a:cubicBezTo>
                    <a:pt x="3147" y="3554"/>
                    <a:pt x="3926" y="3554"/>
                    <a:pt x="4751" y="3599"/>
                  </a:cubicBezTo>
                  <a:cubicBezTo>
                    <a:pt x="3468" y="4149"/>
                    <a:pt x="2230" y="4699"/>
                    <a:pt x="947" y="5249"/>
                  </a:cubicBezTo>
                  <a:cubicBezTo>
                    <a:pt x="1176" y="4149"/>
                    <a:pt x="1359" y="3095"/>
                    <a:pt x="1543" y="2041"/>
                  </a:cubicBezTo>
                  <a:close/>
                  <a:moveTo>
                    <a:pt x="1500" y="1"/>
                  </a:moveTo>
                  <a:cubicBezTo>
                    <a:pt x="1285" y="1"/>
                    <a:pt x="1039" y="158"/>
                    <a:pt x="1039" y="345"/>
                  </a:cubicBezTo>
                  <a:cubicBezTo>
                    <a:pt x="718" y="1950"/>
                    <a:pt x="443" y="3554"/>
                    <a:pt x="168" y="5112"/>
                  </a:cubicBezTo>
                  <a:cubicBezTo>
                    <a:pt x="122" y="5341"/>
                    <a:pt x="76" y="5570"/>
                    <a:pt x="30" y="5799"/>
                  </a:cubicBezTo>
                  <a:cubicBezTo>
                    <a:pt x="0" y="6008"/>
                    <a:pt x="185" y="6081"/>
                    <a:pt x="367" y="6081"/>
                  </a:cubicBezTo>
                  <a:cubicBezTo>
                    <a:pt x="465" y="6081"/>
                    <a:pt x="562" y="6060"/>
                    <a:pt x="626" y="6028"/>
                  </a:cubicBezTo>
                  <a:cubicBezTo>
                    <a:pt x="2322" y="5295"/>
                    <a:pt x="3972" y="4562"/>
                    <a:pt x="5622" y="3829"/>
                  </a:cubicBezTo>
                  <a:cubicBezTo>
                    <a:pt x="5897" y="3737"/>
                    <a:pt x="6126" y="3645"/>
                    <a:pt x="6355" y="3508"/>
                  </a:cubicBezTo>
                  <a:cubicBezTo>
                    <a:pt x="6492" y="3462"/>
                    <a:pt x="6630" y="3324"/>
                    <a:pt x="6584" y="3187"/>
                  </a:cubicBezTo>
                  <a:cubicBezTo>
                    <a:pt x="6538" y="3004"/>
                    <a:pt x="6355" y="2958"/>
                    <a:pt x="6217" y="2958"/>
                  </a:cubicBezTo>
                  <a:lnTo>
                    <a:pt x="2734" y="2958"/>
                  </a:lnTo>
                  <a:lnTo>
                    <a:pt x="1864" y="208"/>
                  </a:lnTo>
                  <a:cubicBezTo>
                    <a:pt x="1818" y="116"/>
                    <a:pt x="1772" y="25"/>
                    <a:pt x="1680" y="25"/>
                  </a:cubicBezTo>
                  <a:lnTo>
                    <a:pt x="1634" y="25"/>
                  </a:lnTo>
                  <a:cubicBezTo>
                    <a:pt x="1593" y="8"/>
                    <a:pt x="1547" y="1"/>
                    <a:pt x="1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8"/>
            <p:cNvSpPr/>
            <p:nvPr/>
          </p:nvSpPr>
          <p:spPr>
            <a:xfrm>
              <a:off x="4354300" y="1541944"/>
              <a:ext cx="100985" cy="93358"/>
            </a:xfrm>
            <a:custGeom>
              <a:avLst/>
              <a:gdLst/>
              <a:ahLst/>
              <a:cxnLst/>
              <a:rect l="l" t="t" r="r" b="b"/>
              <a:pathLst>
                <a:path w="6647" h="6145" extrusionOk="0">
                  <a:moveTo>
                    <a:pt x="4034" y="2203"/>
                  </a:moveTo>
                  <a:cubicBezTo>
                    <a:pt x="4492" y="3257"/>
                    <a:pt x="4950" y="4311"/>
                    <a:pt x="5409" y="5365"/>
                  </a:cubicBezTo>
                  <a:cubicBezTo>
                    <a:pt x="5455" y="5411"/>
                    <a:pt x="5500" y="5503"/>
                    <a:pt x="5500" y="5595"/>
                  </a:cubicBezTo>
                  <a:cubicBezTo>
                    <a:pt x="4217" y="5365"/>
                    <a:pt x="2888" y="5090"/>
                    <a:pt x="1605" y="4861"/>
                  </a:cubicBezTo>
                  <a:lnTo>
                    <a:pt x="1513" y="4861"/>
                  </a:lnTo>
                  <a:lnTo>
                    <a:pt x="3667" y="4174"/>
                  </a:lnTo>
                  <a:cubicBezTo>
                    <a:pt x="3667" y="4174"/>
                    <a:pt x="3713" y="4128"/>
                    <a:pt x="3759" y="4128"/>
                  </a:cubicBezTo>
                  <a:cubicBezTo>
                    <a:pt x="3896" y="4082"/>
                    <a:pt x="4080" y="3991"/>
                    <a:pt x="4034" y="3899"/>
                  </a:cubicBezTo>
                  <a:cubicBezTo>
                    <a:pt x="4034" y="3303"/>
                    <a:pt x="4034" y="2753"/>
                    <a:pt x="4034" y="2203"/>
                  </a:cubicBezTo>
                  <a:close/>
                  <a:moveTo>
                    <a:pt x="3823" y="0"/>
                  </a:moveTo>
                  <a:cubicBezTo>
                    <a:pt x="3576" y="0"/>
                    <a:pt x="3209" y="162"/>
                    <a:pt x="3209" y="324"/>
                  </a:cubicBezTo>
                  <a:cubicBezTo>
                    <a:pt x="3209" y="1516"/>
                    <a:pt x="3209" y="2753"/>
                    <a:pt x="3209" y="3945"/>
                  </a:cubicBezTo>
                  <a:cubicBezTo>
                    <a:pt x="2338" y="4220"/>
                    <a:pt x="1467" y="4495"/>
                    <a:pt x="597" y="4770"/>
                  </a:cubicBezTo>
                  <a:cubicBezTo>
                    <a:pt x="459" y="4815"/>
                    <a:pt x="1" y="5090"/>
                    <a:pt x="413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6005" y="6145"/>
                    <a:pt x="6646" y="6053"/>
                    <a:pt x="6555" y="5824"/>
                  </a:cubicBezTo>
                  <a:cubicBezTo>
                    <a:pt x="5821" y="4174"/>
                    <a:pt x="5088" y="2478"/>
                    <a:pt x="4355" y="828"/>
                  </a:cubicBezTo>
                  <a:cubicBezTo>
                    <a:pt x="4263" y="599"/>
                    <a:pt x="4171" y="370"/>
                    <a:pt x="4034" y="95"/>
                  </a:cubicBezTo>
                  <a:cubicBezTo>
                    <a:pt x="4007" y="28"/>
                    <a:pt x="3925" y="0"/>
                    <a:pt x="38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8"/>
            <p:cNvSpPr/>
            <p:nvPr/>
          </p:nvSpPr>
          <p:spPr>
            <a:xfrm>
              <a:off x="4498753" y="1540850"/>
              <a:ext cx="102048" cy="91064"/>
            </a:xfrm>
            <a:custGeom>
              <a:avLst/>
              <a:gdLst/>
              <a:ahLst/>
              <a:cxnLst/>
              <a:rect l="l" t="t" r="r" b="b"/>
              <a:pathLst>
                <a:path w="6717" h="5994" extrusionOk="0">
                  <a:moveTo>
                    <a:pt x="1538" y="1954"/>
                  </a:moveTo>
                  <a:cubicBezTo>
                    <a:pt x="1721" y="2413"/>
                    <a:pt x="1859" y="2871"/>
                    <a:pt x="1996" y="3329"/>
                  </a:cubicBezTo>
                  <a:cubicBezTo>
                    <a:pt x="2042" y="3421"/>
                    <a:pt x="2134" y="3467"/>
                    <a:pt x="2271" y="3467"/>
                  </a:cubicBezTo>
                  <a:lnTo>
                    <a:pt x="4975" y="3467"/>
                  </a:lnTo>
                  <a:cubicBezTo>
                    <a:pt x="3646" y="4063"/>
                    <a:pt x="2317" y="4658"/>
                    <a:pt x="988" y="5254"/>
                  </a:cubicBezTo>
                  <a:lnTo>
                    <a:pt x="942" y="5254"/>
                  </a:lnTo>
                  <a:cubicBezTo>
                    <a:pt x="1171" y="4154"/>
                    <a:pt x="1355" y="3054"/>
                    <a:pt x="1538" y="1954"/>
                  </a:cubicBezTo>
                  <a:close/>
                  <a:moveTo>
                    <a:pt x="1555" y="1"/>
                  </a:moveTo>
                  <a:cubicBezTo>
                    <a:pt x="1332" y="1"/>
                    <a:pt x="1070" y="124"/>
                    <a:pt x="1034" y="304"/>
                  </a:cubicBezTo>
                  <a:cubicBezTo>
                    <a:pt x="759" y="1909"/>
                    <a:pt x="438" y="3513"/>
                    <a:pt x="163" y="5117"/>
                  </a:cubicBezTo>
                  <a:cubicBezTo>
                    <a:pt x="117" y="5346"/>
                    <a:pt x="71" y="5575"/>
                    <a:pt x="25" y="5804"/>
                  </a:cubicBezTo>
                  <a:cubicBezTo>
                    <a:pt x="1" y="5952"/>
                    <a:pt x="135" y="5994"/>
                    <a:pt x="286" y="5994"/>
                  </a:cubicBezTo>
                  <a:cubicBezTo>
                    <a:pt x="416" y="5994"/>
                    <a:pt x="558" y="5963"/>
                    <a:pt x="621" y="5942"/>
                  </a:cubicBezTo>
                  <a:cubicBezTo>
                    <a:pt x="2317" y="5208"/>
                    <a:pt x="3967" y="4475"/>
                    <a:pt x="5663" y="3742"/>
                  </a:cubicBezTo>
                  <a:cubicBezTo>
                    <a:pt x="5892" y="3650"/>
                    <a:pt x="6121" y="3513"/>
                    <a:pt x="6350" y="3421"/>
                  </a:cubicBezTo>
                  <a:cubicBezTo>
                    <a:pt x="6579" y="3329"/>
                    <a:pt x="6717" y="2963"/>
                    <a:pt x="6350" y="2963"/>
                  </a:cubicBezTo>
                  <a:lnTo>
                    <a:pt x="2775" y="2963"/>
                  </a:lnTo>
                  <a:cubicBezTo>
                    <a:pt x="2454" y="2046"/>
                    <a:pt x="2179" y="1084"/>
                    <a:pt x="1859" y="167"/>
                  </a:cubicBezTo>
                  <a:cubicBezTo>
                    <a:pt x="1859" y="121"/>
                    <a:pt x="1859" y="121"/>
                    <a:pt x="1859" y="121"/>
                  </a:cubicBezTo>
                  <a:cubicBezTo>
                    <a:pt x="1859" y="121"/>
                    <a:pt x="1859" y="75"/>
                    <a:pt x="1813" y="75"/>
                  </a:cubicBezTo>
                  <a:cubicBezTo>
                    <a:pt x="1813" y="75"/>
                    <a:pt x="1813" y="75"/>
                    <a:pt x="1813" y="30"/>
                  </a:cubicBezTo>
                  <a:lnTo>
                    <a:pt x="1721" y="30"/>
                  </a:lnTo>
                  <a:cubicBezTo>
                    <a:pt x="1672" y="10"/>
                    <a:pt x="1615" y="1"/>
                    <a:pt x="1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8"/>
            <p:cNvSpPr/>
            <p:nvPr/>
          </p:nvSpPr>
          <p:spPr>
            <a:xfrm>
              <a:off x="464186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88" y="2156"/>
                  </a:moveTo>
                  <a:cubicBezTo>
                    <a:pt x="4446" y="3210"/>
                    <a:pt x="4904" y="4264"/>
                    <a:pt x="5363" y="5318"/>
                  </a:cubicBezTo>
                  <a:cubicBezTo>
                    <a:pt x="5409" y="5410"/>
                    <a:pt x="5409" y="5456"/>
                    <a:pt x="5454" y="5548"/>
                  </a:cubicBezTo>
                  <a:cubicBezTo>
                    <a:pt x="4171" y="5318"/>
                    <a:pt x="2888" y="5089"/>
                    <a:pt x="1605" y="4860"/>
                  </a:cubicBezTo>
                  <a:lnTo>
                    <a:pt x="1284" y="4814"/>
                  </a:lnTo>
                  <a:cubicBezTo>
                    <a:pt x="2063" y="4539"/>
                    <a:pt x="2796" y="4310"/>
                    <a:pt x="3575" y="4081"/>
                  </a:cubicBezTo>
                  <a:cubicBezTo>
                    <a:pt x="3713" y="4035"/>
                    <a:pt x="3850" y="3989"/>
                    <a:pt x="3942" y="3898"/>
                  </a:cubicBezTo>
                  <a:cubicBezTo>
                    <a:pt x="3942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88" y="2156"/>
                  </a:cubicBezTo>
                  <a:close/>
                  <a:moveTo>
                    <a:pt x="3826" y="0"/>
                  </a:moveTo>
                  <a:cubicBezTo>
                    <a:pt x="3582" y="0"/>
                    <a:pt x="3163" y="139"/>
                    <a:pt x="3163" y="277"/>
                  </a:cubicBezTo>
                  <a:cubicBezTo>
                    <a:pt x="3163" y="1515"/>
                    <a:pt x="3117" y="2706"/>
                    <a:pt x="3117" y="3944"/>
                  </a:cubicBezTo>
                  <a:cubicBezTo>
                    <a:pt x="2246" y="4219"/>
                    <a:pt x="1330" y="4539"/>
                    <a:pt x="459" y="4814"/>
                  </a:cubicBezTo>
                  <a:cubicBezTo>
                    <a:pt x="413" y="4814"/>
                    <a:pt x="1" y="4998"/>
                    <a:pt x="230" y="5043"/>
                  </a:cubicBezTo>
                  <a:cubicBezTo>
                    <a:pt x="1834" y="5364"/>
                    <a:pt x="3438" y="5639"/>
                    <a:pt x="5042" y="5914"/>
                  </a:cubicBezTo>
                  <a:cubicBezTo>
                    <a:pt x="5271" y="5960"/>
                    <a:pt x="5500" y="6006"/>
                    <a:pt x="5729" y="6052"/>
                  </a:cubicBezTo>
                  <a:cubicBezTo>
                    <a:pt x="5821" y="6052"/>
                    <a:pt x="6554" y="5960"/>
                    <a:pt x="6508" y="5777"/>
                  </a:cubicBezTo>
                  <a:cubicBezTo>
                    <a:pt x="5775" y="4127"/>
                    <a:pt x="5042" y="2431"/>
                    <a:pt x="4309" y="781"/>
                  </a:cubicBezTo>
                  <a:cubicBezTo>
                    <a:pt x="4171" y="552"/>
                    <a:pt x="4079" y="323"/>
                    <a:pt x="3988" y="48"/>
                  </a:cubicBezTo>
                  <a:cubicBezTo>
                    <a:pt x="3965" y="14"/>
                    <a:pt x="3905" y="0"/>
                    <a:pt x="3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8"/>
            <p:cNvSpPr/>
            <p:nvPr/>
          </p:nvSpPr>
          <p:spPr>
            <a:xfrm>
              <a:off x="4785698" y="1541928"/>
              <a:ext cx="101273" cy="89058"/>
            </a:xfrm>
            <a:custGeom>
              <a:avLst/>
              <a:gdLst/>
              <a:ahLst/>
              <a:cxnLst/>
              <a:rect l="l" t="t" r="r" b="b"/>
              <a:pathLst>
                <a:path w="6666" h="5862" extrusionOk="0">
                  <a:moveTo>
                    <a:pt x="1533" y="1883"/>
                  </a:moveTo>
                  <a:cubicBezTo>
                    <a:pt x="1670" y="2342"/>
                    <a:pt x="1808" y="2800"/>
                    <a:pt x="1945" y="3258"/>
                  </a:cubicBezTo>
                  <a:cubicBezTo>
                    <a:pt x="1991" y="3350"/>
                    <a:pt x="2129" y="3350"/>
                    <a:pt x="2220" y="3350"/>
                  </a:cubicBezTo>
                  <a:lnTo>
                    <a:pt x="5291" y="3350"/>
                  </a:lnTo>
                  <a:cubicBezTo>
                    <a:pt x="3870" y="3992"/>
                    <a:pt x="2404" y="4633"/>
                    <a:pt x="983" y="5229"/>
                  </a:cubicBezTo>
                  <a:lnTo>
                    <a:pt x="891" y="5275"/>
                  </a:lnTo>
                  <a:cubicBezTo>
                    <a:pt x="1120" y="4129"/>
                    <a:pt x="1304" y="3029"/>
                    <a:pt x="1533" y="1883"/>
                  </a:cubicBezTo>
                  <a:close/>
                  <a:moveTo>
                    <a:pt x="1623" y="0"/>
                  </a:moveTo>
                  <a:cubicBezTo>
                    <a:pt x="1491" y="0"/>
                    <a:pt x="1325" y="39"/>
                    <a:pt x="1212" y="96"/>
                  </a:cubicBezTo>
                  <a:cubicBezTo>
                    <a:pt x="1166" y="96"/>
                    <a:pt x="1166" y="96"/>
                    <a:pt x="1120" y="142"/>
                  </a:cubicBezTo>
                  <a:lnTo>
                    <a:pt x="1075" y="142"/>
                  </a:lnTo>
                  <a:cubicBezTo>
                    <a:pt x="1075" y="188"/>
                    <a:pt x="1075" y="188"/>
                    <a:pt x="1075" y="188"/>
                  </a:cubicBezTo>
                  <a:cubicBezTo>
                    <a:pt x="1029" y="188"/>
                    <a:pt x="1029" y="233"/>
                    <a:pt x="1029" y="233"/>
                  </a:cubicBezTo>
                  <a:cubicBezTo>
                    <a:pt x="708" y="1838"/>
                    <a:pt x="433" y="3442"/>
                    <a:pt x="158" y="5046"/>
                  </a:cubicBezTo>
                  <a:cubicBezTo>
                    <a:pt x="112" y="5275"/>
                    <a:pt x="66" y="5504"/>
                    <a:pt x="20" y="5733"/>
                  </a:cubicBezTo>
                  <a:cubicBezTo>
                    <a:pt x="1" y="5831"/>
                    <a:pt x="81" y="5862"/>
                    <a:pt x="187" y="5862"/>
                  </a:cubicBezTo>
                  <a:cubicBezTo>
                    <a:pt x="329" y="5862"/>
                    <a:pt x="518" y="5805"/>
                    <a:pt x="570" y="5779"/>
                  </a:cubicBezTo>
                  <a:cubicBezTo>
                    <a:pt x="2266" y="5046"/>
                    <a:pt x="3916" y="4312"/>
                    <a:pt x="5612" y="3579"/>
                  </a:cubicBezTo>
                  <a:cubicBezTo>
                    <a:pt x="5841" y="3487"/>
                    <a:pt x="6070" y="3396"/>
                    <a:pt x="6299" y="3304"/>
                  </a:cubicBezTo>
                  <a:cubicBezTo>
                    <a:pt x="6528" y="3167"/>
                    <a:pt x="6666" y="2983"/>
                    <a:pt x="6299" y="2983"/>
                  </a:cubicBezTo>
                  <a:cubicBezTo>
                    <a:pt x="5153" y="2983"/>
                    <a:pt x="3962" y="2983"/>
                    <a:pt x="2770" y="2937"/>
                  </a:cubicBezTo>
                  <a:lnTo>
                    <a:pt x="1854" y="96"/>
                  </a:lnTo>
                  <a:cubicBezTo>
                    <a:pt x="1854" y="50"/>
                    <a:pt x="1808" y="50"/>
                    <a:pt x="1808" y="50"/>
                  </a:cubicBezTo>
                  <a:cubicBezTo>
                    <a:pt x="1773" y="15"/>
                    <a:pt x="1704" y="0"/>
                    <a:pt x="1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8"/>
            <p:cNvSpPr/>
            <p:nvPr/>
          </p:nvSpPr>
          <p:spPr>
            <a:xfrm>
              <a:off x="492873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42" y="2156"/>
                  </a:moveTo>
                  <a:cubicBezTo>
                    <a:pt x="4400" y="3210"/>
                    <a:pt x="4859" y="4264"/>
                    <a:pt x="5317" y="5318"/>
                  </a:cubicBezTo>
                  <a:lnTo>
                    <a:pt x="5454" y="5548"/>
                  </a:lnTo>
                  <a:cubicBezTo>
                    <a:pt x="4171" y="5318"/>
                    <a:pt x="2888" y="5089"/>
                    <a:pt x="1605" y="4860"/>
                  </a:cubicBezTo>
                  <a:lnTo>
                    <a:pt x="1238" y="4814"/>
                  </a:lnTo>
                  <a:cubicBezTo>
                    <a:pt x="2017" y="4539"/>
                    <a:pt x="2750" y="4310"/>
                    <a:pt x="3529" y="4081"/>
                  </a:cubicBezTo>
                  <a:cubicBezTo>
                    <a:pt x="3713" y="4035"/>
                    <a:pt x="3850" y="3989"/>
                    <a:pt x="3896" y="3898"/>
                  </a:cubicBezTo>
                  <a:cubicBezTo>
                    <a:pt x="3896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42" y="2156"/>
                  </a:cubicBezTo>
                  <a:close/>
                  <a:moveTo>
                    <a:pt x="3799" y="0"/>
                  </a:moveTo>
                  <a:cubicBezTo>
                    <a:pt x="3562" y="0"/>
                    <a:pt x="3117" y="139"/>
                    <a:pt x="3117" y="277"/>
                  </a:cubicBezTo>
                  <a:cubicBezTo>
                    <a:pt x="3117" y="1515"/>
                    <a:pt x="3117" y="2752"/>
                    <a:pt x="3117" y="3944"/>
                  </a:cubicBezTo>
                  <a:cubicBezTo>
                    <a:pt x="2200" y="4264"/>
                    <a:pt x="1330" y="4539"/>
                    <a:pt x="413" y="4814"/>
                  </a:cubicBezTo>
                  <a:cubicBezTo>
                    <a:pt x="367" y="4814"/>
                    <a:pt x="1" y="4998"/>
                    <a:pt x="230" y="5043"/>
                  </a:cubicBezTo>
                  <a:cubicBezTo>
                    <a:pt x="1834" y="5318"/>
                    <a:pt x="3438" y="5639"/>
                    <a:pt x="4996" y="5914"/>
                  </a:cubicBezTo>
                  <a:cubicBezTo>
                    <a:pt x="5225" y="5960"/>
                    <a:pt x="5454" y="6006"/>
                    <a:pt x="5683" y="6052"/>
                  </a:cubicBezTo>
                  <a:cubicBezTo>
                    <a:pt x="5821" y="6052"/>
                    <a:pt x="6554" y="5960"/>
                    <a:pt x="6463" y="5777"/>
                  </a:cubicBezTo>
                  <a:cubicBezTo>
                    <a:pt x="5729" y="4127"/>
                    <a:pt x="4996" y="2431"/>
                    <a:pt x="4263" y="781"/>
                  </a:cubicBezTo>
                  <a:cubicBezTo>
                    <a:pt x="4171" y="552"/>
                    <a:pt x="4034" y="323"/>
                    <a:pt x="3942" y="48"/>
                  </a:cubicBezTo>
                  <a:cubicBezTo>
                    <a:pt x="3931" y="14"/>
                    <a:pt x="3876" y="0"/>
                    <a:pt x="3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8"/>
            <p:cNvSpPr/>
            <p:nvPr/>
          </p:nvSpPr>
          <p:spPr>
            <a:xfrm>
              <a:off x="5071824" y="1541427"/>
              <a:ext cx="102018" cy="89879"/>
            </a:xfrm>
            <a:custGeom>
              <a:avLst/>
              <a:gdLst/>
              <a:ahLst/>
              <a:cxnLst/>
              <a:rect l="l" t="t" r="r" b="b"/>
              <a:pathLst>
                <a:path w="6715" h="5916" extrusionOk="0">
                  <a:moveTo>
                    <a:pt x="1536" y="1916"/>
                  </a:moveTo>
                  <a:cubicBezTo>
                    <a:pt x="1673" y="2375"/>
                    <a:pt x="1857" y="2833"/>
                    <a:pt x="1994" y="3291"/>
                  </a:cubicBezTo>
                  <a:cubicBezTo>
                    <a:pt x="1994" y="3383"/>
                    <a:pt x="2132" y="3383"/>
                    <a:pt x="2223" y="3383"/>
                  </a:cubicBezTo>
                  <a:cubicBezTo>
                    <a:pt x="3232" y="3383"/>
                    <a:pt x="4240" y="3383"/>
                    <a:pt x="5202" y="3429"/>
                  </a:cubicBezTo>
                  <a:cubicBezTo>
                    <a:pt x="3827" y="4025"/>
                    <a:pt x="2407" y="4620"/>
                    <a:pt x="986" y="5262"/>
                  </a:cubicBezTo>
                  <a:cubicBezTo>
                    <a:pt x="986" y="5262"/>
                    <a:pt x="953" y="5262"/>
                    <a:pt x="943" y="5290"/>
                  </a:cubicBezTo>
                  <a:lnTo>
                    <a:pt x="943" y="5290"/>
                  </a:lnTo>
                  <a:cubicBezTo>
                    <a:pt x="1126" y="4151"/>
                    <a:pt x="1354" y="3056"/>
                    <a:pt x="1536" y="1916"/>
                  </a:cubicBezTo>
                  <a:close/>
                  <a:moveTo>
                    <a:pt x="1602" y="0"/>
                  </a:moveTo>
                  <a:cubicBezTo>
                    <a:pt x="1475" y="0"/>
                    <a:pt x="1322" y="49"/>
                    <a:pt x="1215" y="129"/>
                  </a:cubicBezTo>
                  <a:lnTo>
                    <a:pt x="1169" y="129"/>
                  </a:lnTo>
                  <a:cubicBezTo>
                    <a:pt x="1169" y="129"/>
                    <a:pt x="1123" y="175"/>
                    <a:pt x="1078" y="175"/>
                  </a:cubicBezTo>
                  <a:cubicBezTo>
                    <a:pt x="1078" y="175"/>
                    <a:pt x="1078" y="175"/>
                    <a:pt x="1078" y="221"/>
                  </a:cubicBezTo>
                  <a:cubicBezTo>
                    <a:pt x="1078" y="221"/>
                    <a:pt x="1032" y="266"/>
                    <a:pt x="1032" y="266"/>
                  </a:cubicBezTo>
                  <a:cubicBezTo>
                    <a:pt x="757" y="1871"/>
                    <a:pt x="436" y="3475"/>
                    <a:pt x="161" y="5079"/>
                  </a:cubicBezTo>
                  <a:cubicBezTo>
                    <a:pt x="115" y="5308"/>
                    <a:pt x="69" y="5537"/>
                    <a:pt x="24" y="5766"/>
                  </a:cubicBezTo>
                  <a:cubicBezTo>
                    <a:pt x="1" y="5881"/>
                    <a:pt x="127" y="5915"/>
                    <a:pt x="270" y="5915"/>
                  </a:cubicBezTo>
                  <a:cubicBezTo>
                    <a:pt x="413" y="5915"/>
                    <a:pt x="574" y="5881"/>
                    <a:pt x="619" y="5858"/>
                  </a:cubicBezTo>
                  <a:cubicBezTo>
                    <a:pt x="2269" y="5124"/>
                    <a:pt x="3965" y="4391"/>
                    <a:pt x="5615" y="3658"/>
                  </a:cubicBezTo>
                  <a:cubicBezTo>
                    <a:pt x="5844" y="3566"/>
                    <a:pt x="6073" y="3429"/>
                    <a:pt x="6348" y="3337"/>
                  </a:cubicBezTo>
                  <a:cubicBezTo>
                    <a:pt x="6577" y="3245"/>
                    <a:pt x="6715" y="2970"/>
                    <a:pt x="6348" y="2970"/>
                  </a:cubicBezTo>
                  <a:lnTo>
                    <a:pt x="2773" y="2970"/>
                  </a:lnTo>
                  <a:cubicBezTo>
                    <a:pt x="2498" y="2008"/>
                    <a:pt x="2178" y="1046"/>
                    <a:pt x="1857" y="129"/>
                  </a:cubicBezTo>
                  <a:cubicBezTo>
                    <a:pt x="1857" y="83"/>
                    <a:pt x="1857" y="83"/>
                    <a:pt x="1857" y="83"/>
                  </a:cubicBezTo>
                  <a:lnTo>
                    <a:pt x="1811" y="83"/>
                  </a:lnTo>
                  <a:cubicBezTo>
                    <a:pt x="1773" y="26"/>
                    <a:pt x="1694" y="0"/>
                    <a:pt x="16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8"/>
            <p:cNvSpPr/>
            <p:nvPr/>
          </p:nvSpPr>
          <p:spPr>
            <a:xfrm>
              <a:off x="5214210" y="1541944"/>
              <a:ext cx="100286" cy="93358"/>
            </a:xfrm>
            <a:custGeom>
              <a:avLst/>
              <a:gdLst/>
              <a:ahLst/>
              <a:cxnLst/>
              <a:rect l="l" t="t" r="r" b="b"/>
              <a:pathLst>
                <a:path w="6601" h="6145" extrusionOk="0">
                  <a:moveTo>
                    <a:pt x="3988" y="2203"/>
                  </a:moveTo>
                  <a:cubicBezTo>
                    <a:pt x="4446" y="3257"/>
                    <a:pt x="4905" y="4311"/>
                    <a:pt x="5409" y="5365"/>
                  </a:cubicBezTo>
                  <a:lnTo>
                    <a:pt x="5500" y="5595"/>
                  </a:lnTo>
                  <a:cubicBezTo>
                    <a:pt x="4171" y="5365"/>
                    <a:pt x="2888" y="5090"/>
                    <a:pt x="1559" y="4861"/>
                  </a:cubicBezTo>
                  <a:lnTo>
                    <a:pt x="1467" y="4861"/>
                  </a:lnTo>
                  <a:cubicBezTo>
                    <a:pt x="2201" y="4632"/>
                    <a:pt x="2888" y="4403"/>
                    <a:pt x="3621" y="4174"/>
                  </a:cubicBezTo>
                  <a:cubicBezTo>
                    <a:pt x="3667" y="4174"/>
                    <a:pt x="3667" y="4128"/>
                    <a:pt x="3713" y="4128"/>
                  </a:cubicBezTo>
                  <a:lnTo>
                    <a:pt x="3759" y="4128"/>
                  </a:lnTo>
                  <a:cubicBezTo>
                    <a:pt x="3896" y="4082"/>
                    <a:pt x="4034" y="3991"/>
                    <a:pt x="3988" y="3899"/>
                  </a:cubicBezTo>
                  <a:cubicBezTo>
                    <a:pt x="3988" y="3303"/>
                    <a:pt x="3988" y="2753"/>
                    <a:pt x="3988" y="2203"/>
                  </a:cubicBezTo>
                  <a:close/>
                  <a:moveTo>
                    <a:pt x="3803" y="0"/>
                  </a:moveTo>
                  <a:cubicBezTo>
                    <a:pt x="3553" y="0"/>
                    <a:pt x="3209" y="162"/>
                    <a:pt x="3209" y="324"/>
                  </a:cubicBezTo>
                  <a:cubicBezTo>
                    <a:pt x="3163" y="1562"/>
                    <a:pt x="3163" y="2753"/>
                    <a:pt x="3163" y="3945"/>
                  </a:cubicBezTo>
                  <a:cubicBezTo>
                    <a:pt x="2292" y="4220"/>
                    <a:pt x="1422" y="4495"/>
                    <a:pt x="597" y="4770"/>
                  </a:cubicBezTo>
                  <a:cubicBezTo>
                    <a:pt x="413" y="4815"/>
                    <a:pt x="1" y="5090"/>
                    <a:pt x="368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5959" y="6145"/>
                    <a:pt x="6600" y="6053"/>
                    <a:pt x="6509" y="5824"/>
                  </a:cubicBezTo>
                  <a:cubicBezTo>
                    <a:pt x="5775" y="4174"/>
                    <a:pt x="5042" y="2478"/>
                    <a:pt x="4309" y="828"/>
                  </a:cubicBezTo>
                  <a:cubicBezTo>
                    <a:pt x="4217" y="599"/>
                    <a:pt x="4126" y="370"/>
                    <a:pt x="4034" y="95"/>
                  </a:cubicBezTo>
                  <a:cubicBezTo>
                    <a:pt x="3994" y="28"/>
                    <a:pt x="390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8"/>
            <p:cNvSpPr/>
            <p:nvPr/>
          </p:nvSpPr>
          <p:spPr>
            <a:xfrm>
              <a:off x="5358694" y="1540926"/>
              <a:ext cx="101319" cy="90897"/>
            </a:xfrm>
            <a:custGeom>
              <a:avLst/>
              <a:gdLst/>
              <a:ahLst/>
              <a:cxnLst/>
              <a:rect l="l" t="t" r="r" b="b"/>
              <a:pathLst>
                <a:path w="6669" h="5983" extrusionOk="0">
                  <a:moveTo>
                    <a:pt x="1536" y="1949"/>
                  </a:moveTo>
                  <a:cubicBezTo>
                    <a:pt x="1673" y="2408"/>
                    <a:pt x="1811" y="2866"/>
                    <a:pt x="1948" y="3324"/>
                  </a:cubicBezTo>
                  <a:cubicBezTo>
                    <a:pt x="1994" y="3416"/>
                    <a:pt x="2132" y="3462"/>
                    <a:pt x="2223" y="3462"/>
                  </a:cubicBezTo>
                  <a:lnTo>
                    <a:pt x="5065" y="3462"/>
                  </a:lnTo>
                  <a:cubicBezTo>
                    <a:pt x="3690" y="4058"/>
                    <a:pt x="2361" y="4653"/>
                    <a:pt x="986" y="5249"/>
                  </a:cubicBezTo>
                  <a:cubicBezTo>
                    <a:pt x="940" y="5295"/>
                    <a:pt x="940" y="5295"/>
                    <a:pt x="894" y="5295"/>
                  </a:cubicBezTo>
                  <a:cubicBezTo>
                    <a:pt x="1123" y="4195"/>
                    <a:pt x="1307" y="3049"/>
                    <a:pt x="1536" y="1949"/>
                  </a:cubicBezTo>
                  <a:close/>
                  <a:moveTo>
                    <a:pt x="1591" y="0"/>
                  </a:moveTo>
                  <a:cubicBezTo>
                    <a:pt x="1368" y="0"/>
                    <a:pt x="1032" y="150"/>
                    <a:pt x="1032" y="299"/>
                  </a:cubicBezTo>
                  <a:lnTo>
                    <a:pt x="986" y="299"/>
                  </a:lnTo>
                  <a:cubicBezTo>
                    <a:pt x="711" y="1904"/>
                    <a:pt x="436" y="3508"/>
                    <a:pt x="161" y="5112"/>
                  </a:cubicBezTo>
                  <a:cubicBezTo>
                    <a:pt x="115" y="5341"/>
                    <a:pt x="69" y="5570"/>
                    <a:pt x="24" y="5799"/>
                  </a:cubicBezTo>
                  <a:cubicBezTo>
                    <a:pt x="1" y="5937"/>
                    <a:pt x="115" y="5982"/>
                    <a:pt x="247" y="5982"/>
                  </a:cubicBezTo>
                  <a:cubicBezTo>
                    <a:pt x="379" y="5982"/>
                    <a:pt x="528" y="5937"/>
                    <a:pt x="573" y="5891"/>
                  </a:cubicBezTo>
                  <a:cubicBezTo>
                    <a:pt x="2269" y="5157"/>
                    <a:pt x="3919" y="4424"/>
                    <a:pt x="5615" y="3691"/>
                  </a:cubicBezTo>
                  <a:cubicBezTo>
                    <a:pt x="5844" y="3599"/>
                    <a:pt x="6073" y="3508"/>
                    <a:pt x="6302" y="3416"/>
                  </a:cubicBezTo>
                  <a:cubicBezTo>
                    <a:pt x="6531" y="3278"/>
                    <a:pt x="6669" y="3003"/>
                    <a:pt x="6302" y="3003"/>
                  </a:cubicBezTo>
                  <a:lnTo>
                    <a:pt x="2773" y="3003"/>
                  </a:lnTo>
                  <a:cubicBezTo>
                    <a:pt x="2452" y="2041"/>
                    <a:pt x="2132" y="1079"/>
                    <a:pt x="1857" y="162"/>
                  </a:cubicBezTo>
                  <a:cubicBezTo>
                    <a:pt x="1857" y="116"/>
                    <a:pt x="1811" y="116"/>
                    <a:pt x="1811" y="116"/>
                  </a:cubicBezTo>
                  <a:cubicBezTo>
                    <a:pt x="1811" y="116"/>
                    <a:pt x="1811" y="116"/>
                    <a:pt x="1811" y="70"/>
                  </a:cubicBezTo>
                  <a:lnTo>
                    <a:pt x="1719" y="70"/>
                  </a:lnTo>
                  <a:cubicBezTo>
                    <a:pt x="1719" y="25"/>
                    <a:pt x="1719" y="25"/>
                    <a:pt x="1719" y="25"/>
                  </a:cubicBezTo>
                  <a:cubicBezTo>
                    <a:pt x="1686" y="8"/>
                    <a:pt x="1641" y="0"/>
                    <a:pt x="15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8"/>
            <p:cNvSpPr/>
            <p:nvPr/>
          </p:nvSpPr>
          <p:spPr>
            <a:xfrm>
              <a:off x="5503177" y="1541442"/>
              <a:ext cx="98888" cy="94558"/>
            </a:xfrm>
            <a:custGeom>
              <a:avLst/>
              <a:gdLst/>
              <a:ahLst/>
              <a:cxnLst/>
              <a:rect l="l" t="t" r="r" b="b"/>
              <a:pathLst>
                <a:path w="6509" h="6224" extrusionOk="0">
                  <a:moveTo>
                    <a:pt x="3850" y="2236"/>
                  </a:moveTo>
                  <a:cubicBezTo>
                    <a:pt x="4308" y="3290"/>
                    <a:pt x="4767" y="4344"/>
                    <a:pt x="5225" y="5398"/>
                  </a:cubicBezTo>
                  <a:cubicBezTo>
                    <a:pt x="5271" y="5444"/>
                    <a:pt x="5271" y="5490"/>
                    <a:pt x="5317" y="5582"/>
                  </a:cubicBezTo>
                  <a:cubicBezTo>
                    <a:pt x="4033" y="5353"/>
                    <a:pt x="2796" y="5123"/>
                    <a:pt x="1513" y="4894"/>
                  </a:cubicBezTo>
                  <a:cubicBezTo>
                    <a:pt x="2154" y="4665"/>
                    <a:pt x="2796" y="4482"/>
                    <a:pt x="3392" y="4299"/>
                  </a:cubicBezTo>
                  <a:cubicBezTo>
                    <a:pt x="3575" y="4253"/>
                    <a:pt x="3758" y="4161"/>
                    <a:pt x="3804" y="4069"/>
                  </a:cubicBezTo>
                  <a:cubicBezTo>
                    <a:pt x="3804" y="4024"/>
                    <a:pt x="3804" y="4024"/>
                    <a:pt x="3804" y="4024"/>
                  </a:cubicBezTo>
                  <a:cubicBezTo>
                    <a:pt x="3804" y="4024"/>
                    <a:pt x="3850" y="3978"/>
                    <a:pt x="3850" y="3978"/>
                  </a:cubicBezTo>
                  <a:cubicBezTo>
                    <a:pt x="3850" y="3382"/>
                    <a:pt x="3850" y="2832"/>
                    <a:pt x="3850" y="2236"/>
                  </a:cubicBezTo>
                  <a:close/>
                  <a:moveTo>
                    <a:pt x="3546" y="1"/>
                  </a:moveTo>
                  <a:cubicBezTo>
                    <a:pt x="3309" y="1"/>
                    <a:pt x="3025" y="112"/>
                    <a:pt x="3025" y="311"/>
                  </a:cubicBezTo>
                  <a:cubicBezTo>
                    <a:pt x="3025" y="1503"/>
                    <a:pt x="3025" y="2694"/>
                    <a:pt x="2979" y="3932"/>
                  </a:cubicBezTo>
                  <a:lnTo>
                    <a:pt x="413" y="4757"/>
                  </a:lnTo>
                  <a:cubicBezTo>
                    <a:pt x="275" y="4803"/>
                    <a:pt x="92" y="4848"/>
                    <a:pt x="46" y="4986"/>
                  </a:cubicBezTo>
                  <a:cubicBezTo>
                    <a:pt x="0" y="5123"/>
                    <a:pt x="92" y="5215"/>
                    <a:pt x="229" y="5215"/>
                  </a:cubicBezTo>
                  <a:cubicBezTo>
                    <a:pt x="1788" y="5490"/>
                    <a:pt x="3392" y="5811"/>
                    <a:pt x="4996" y="6086"/>
                  </a:cubicBezTo>
                  <a:cubicBezTo>
                    <a:pt x="5225" y="6132"/>
                    <a:pt x="5454" y="6178"/>
                    <a:pt x="5683" y="6223"/>
                  </a:cubicBezTo>
                  <a:cubicBezTo>
                    <a:pt x="5867" y="6223"/>
                    <a:pt x="6508" y="6132"/>
                    <a:pt x="6371" y="5857"/>
                  </a:cubicBezTo>
                  <a:cubicBezTo>
                    <a:pt x="5637" y="4207"/>
                    <a:pt x="4904" y="2511"/>
                    <a:pt x="4171" y="861"/>
                  </a:cubicBezTo>
                  <a:cubicBezTo>
                    <a:pt x="4079" y="632"/>
                    <a:pt x="3942" y="403"/>
                    <a:pt x="3850" y="128"/>
                  </a:cubicBezTo>
                  <a:cubicBezTo>
                    <a:pt x="3815" y="42"/>
                    <a:pt x="3689" y="1"/>
                    <a:pt x="3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8"/>
            <p:cNvSpPr/>
            <p:nvPr/>
          </p:nvSpPr>
          <p:spPr>
            <a:xfrm>
              <a:off x="5644819" y="1540850"/>
              <a:ext cx="101364" cy="91353"/>
            </a:xfrm>
            <a:custGeom>
              <a:avLst/>
              <a:gdLst/>
              <a:ahLst/>
              <a:cxnLst/>
              <a:rect l="l" t="t" r="r" b="b"/>
              <a:pathLst>
                <a:path w="6672" h="6013" extrusionOk="0">
                  <a:moveTo>
                    <a:pt x="1539" y="1954"/>
                  </a:moveTo>
                  <a:cubicBezTo>
                    <a:pt x="1677" y="2413"/>
                    <a:pt x="1860" y="2871"/>
                    <a:pt x="1997" y="3329"/>
                  </a:cubicBezTo>
                  <a:cubicBezTo>
                    <a:pt x="1997" y="3421"/>
                    <a:pt x="2135" y="3513"/>
                    <a:pt x="2226" y="3513"/>
                  </a:cubicBezTo>
                  <a:lnTo>
                    <a:pt x="4885" y="3513"/>
                  </a:lnTo>
                  <a:cubicBezTo>
                    <a:pt x="3601" y="4063"/>
                    <a:pt x="2272" y="4658"/>
                    <a:pt x="989" y="5208"/>
                  </a:cubicBezTo>
                  <a:cubicBezTo>
                    <a:pt x="989" y="5208"/>
                    <a:pt x="943" y="5254"/>
                    <a:pt x="943" y="5254"/>
                  </a:cubicBezTo>
                  <a:cubicBezTo>
                    <a:pt x="1172" y="4154"/>
                    <a:pt x="1356" y="3054"/>
                    <a:pt x="1539" y="1954"/>
                  </a:cubicBezTo>
                  <a:close/>
                  <a:moveTo>
                    <a:pt x="1551" y="1"/>
                  </a:moveTo>
                  <a:cubicBezTo>
                    <a:pt x="1318" y="1"/>
                    <a:pt x="1035" y="124"/>
                    <a:pt x="1035" y="304"/>
                  </a:cubicBezTo>
                  <a:cubicBezTo>
                    <a:pt x="760" y="1909"/>
                    <a:pt x="439" y="3513"/>
                    <a:pt x="164" y="5117"/>
                  </a:cubicBezTo>
                  <a:cubicBezTo>
                    <a:pt x="118" y="5346"/>
                    <a:pt x="72" y="5575"/>
                    <a:pt x="27" y="5804"/>
                  </a:cubicBezTo>
                  <a:cubicBezTo>
                    <a:pt x="1" y="5960"/>
                    <a:pt x="151" y="6013"/>
                    <a:pt x="311" y="6013"/>
                  </a:cubicBezTo>
                  <a:cubicBezTo>
                    <a:pt x="434" y="6013"/>
                    <a:pt x="563" y="5981"/>
                    <a:pt x="622" y="5942"/>
                  </a:cubicBezTo>
                  <a:cubicBezTo>
                    <a:pt x="2318" y="5208"/>
                    <a:pt x="3968" y="4475"/>
                    <a:pt x="5618" y="3742"/>
                  </a:cubicBezTo>
                  <a:cubicBezTo>
                    <a:pt x="5893" y="3650"/>
                    <a:pt x="6122" y="3558"/>
                    <a:pt x="6351" y="3467"/>
                  </a:cubicBezTo>
                  <a:cubicBezTo>
                    <a:pt x="6580" y="3329"/>
                    <a:pt x="6672" y="2963"/>
                    <a:pt x="6305" y="2963"/>
                  </a:cubicBezTo>
                  <a:lnTo>
                    <a:pt x="2776" y="2963"/>
                  </a:lnTo>
                  <a:cubicBezTo>
                    <a:pt x="2456" y="2000"/>
                    <a:pt x="2181" y="1084"/>
                    <a:pt x="1860" y="167"/>
                  </a:cubicBezTo>
                  <a:cubicBezTo>
                    <a:pt x="1860" y="121"/>
                    <a:pt x="1860" y="121"/>
                    <a:pt x="1860" y="121"/>
                  </a:cubicBezTo>
                  <a:cubicBezTo>
                    <a:pt x="1860" y="75"/>
                    <a:pt x="1768" y="30"/>
                    <a:pt x="1722" y="30"/>
                  </a:cubicBezTo>
                  <a:cubicBezTo>
                    <a:pt x="1673" y="10"/>
                    <a:pt x="1614" y="1"/>
                    <a:pt x="1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8"/>
            <p:cNvSpPr/>
            <p:nvPr/>
          </p:nvSpPr>
          <p:spPr>
            <a:xfrm>
              <a:off x="5786568" y="1541807"/>
              <a:ext cx="101395" cy="93631"/>
            </a:xfrm>
            <a:custGeom>
              <a:avLst/>
              <a:gdLst/>
              <a:ahLst/>
              <a:cxnLst/>
              <a:rect l="l" t="t" r="r" b="b"/>
              <a:pathLst>
                <a:path w="6674" h="6163" extrusionOk="0">
                  <a:moveTo>
                    <a:pt x="4033" y="2212"/>
                  </a:moveTo>
                  <a:cubicBezTo>
                    <a:pt x="4491" y="3266"/>
                    <a:pt x="4950" y="4320"/>
                    <a:pt x="5408" y="5374"/>
                  </a:cubicBezTo>
                  <a:cubicBezTo>
                    <a:pt x="5454" y="5420"/>
                    <a:pt x="5500" y="5512"/>
                    <a:pt x="5546" y="5558"/>
                  </a:cubicBezTo>
                  <a:cubicBezTo>
                    <a:pt x="4216" y="5329"/>
                    <a:pt x="2933" y="5099"/>
                    <a:pt x="1604" y="4870"/>
                  </a:cubicBezTo>
                  <a:lnTo>
                    <a:pt x="1558" y="4870"/>
                  </a:lnTo>
                  <a:cubicBezTo>
                    <a:pt x="2292" y="4641"/>
                    <a:pt x="2979" y="4412"/>
                    <a:pt x="3667" y="4183"/>
                  </a:cubicBezTo>
                  <a:cubicBezTo>
                    <a:pt x="3758" y="4137"/>
                    <a:pt x="4079" y="4045"/>
                    <a:pt x="4033" y="3908"/>
                  </a:cubicBezTo>
                  <a:cubicBezTo>
                    <a:pt x="4033" y="3312"/>
                    <a:pt x="4033" y="2762"/>
                    <a:pt x="4033" y="2212"/>
                  </a:cubicBezTo>
                  <a:close/>
                  <a:moveTo>
                    <a:pt x="3811" y="0"/>
                  </a:moveTo>
                  <a:cubicBezTo>
                    <a:pt x="3550" y="0"/>
                    <a:pt x="3208" y="145"/>
                    <a:pt x="3208" y="333"/>
                  </a:cubicBezTo>
                  <a:cubicBezTo>
                    <a:pt x="3208" y="1525"/>
                    <a:pt x="3208" y="2716"/>
                    <a:pt x="3208" y="3954"/>
                  </a:cubicBezTo>
                  <a:cubicBezTo>
                    <a:pt x="2337" y="4229"/>
                    <a:pt x="1467" y="4504"/>
                    <a:pt x="596" y="4779"/>
                  </a:cubicBezTo>
                  <a:cubicBezTo>
                    <a:pt x="458" y="4824"/>
                    <a:pt x="0" y="5099"/>
                    <a:pt x="413" y="5145"/>
                  </a:cubicBezTo>
                  <a:cubicBezTo>
                    <a:pt x="2017" y="5466"/>
                    <a:pt x="3621" y="5741"/>
                    <a:pt x="5225" y="6016"/>
                  </a:cubicBezTo>
                  <a:cubicBezTo>
                    <a:pt x="5454" y="6062"/>
                    <a:pt x="5683" y="6108"/>
                    <a:pt x="5912" y="6154"/>
                  </a:cubicBezTo>
                  <a:cubicBezTo>
                    <a:pt x="5924" y="6159"/>
                    <a:pt x="5946" y="6162"/>
                    <a:pt x="5974" y="6162"/>
                  </a:cubicBezTo>
                  <a:cubicBezTo>
                    <a:pt x="6168" y="6162"/>
                    <a:pt x="6674" y="6032"/>
                    <a:pt x="6554" y="5833"/>
                  </a:cubicBezTo>
                  <a:cubicBezTo>
                    <a:pt x="5821" y="4183"/>
                    <a:pt x="5087" y="2487"/>
                    <a:pt x="4354" y="837"/>
                  </a:cubicBezTo>
                  <a:cubicBezTo>
                    <a:pt x="4262" y="608"/>
                    <a:pt x="4171" y="379"/>
                    <a:pt x="4079" y="104"/>
                  </a:cubicBezTo>
                  <a:cubicBezTo>
                    <a:pt x="4035" y="31"/>
                    <a:pt x="3932" y="0"/>
                    <a:pt x="3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8"/>
            <p:cNvSpPr/>
            <p:nvPr/>
          </p:nvSpPr>
          <p:spPr>
            <a:xfrm>
              <a:off x="4162825" y="1668378"/>
              <a:ext cx="94710" cy="50561"/>
            </a:xfrm>
            <a:custGeom>
              <a:avLst/>
              <a:gdLst/>
              <a:ahLst/>
              <a:cxnLst/>
              <a:rect l="l" t="t" r="r" b="b"/>
              <a:pathLst>
                <a:path w="6234" h="3328" extrusionOk="0">
                  <a:moveTo>
                    <a:pt x="1055" y="1856"/>
                  </a:moveTo>
                  <a:cubicBezTo>
                    <a:pt x="1192" y="2222"/>
                    <a:pt x="1330" y="2635"/>
                    <a:pt x="1421" y="3001"/>
                  </a:cubicBezTo>
                  <a:lnTo>
                    <a:pt x="871" y="3001"/>
                  </a:lnTo>
                  <a:cubicBezTo>
                    <a:pt x="917" y="2635"/>
                    <a:pt x="1009" y="2222"/>
                    <a:pt x="1055" y="1856"/>
                  </a:cubicBezTo>
                  <a:close/>
                  <a:moveTo>
                    <a:pt x="1211" y="1"/>
                  </a:moveTo>
                  <a:cubicBezTo>
                    <a:pt x="960" y="1"/>
                    <a:pt x="517" y="162"/>
                    <a:pt x="551" y="297"/>
                  </a:cubicBezTo>
                  <a:cubicBezTo>
                    <a:pt x="367" y="1260"/>
                    <a:pt x="184" y="2268"/>
                    <a:pt x="1" y="3276"/>
                  </a:cubicBezTo>
                  <a:cubicBezTo>
                    <a:pt x="1" y="3322"/>
                    <a:pt x="138" y="3322"/>
                    <a:pt x="138" y="3322"/>
                  </a:cubicBezTo>
                  <a:lnTo>
                    <a:pt x="4904" y="3322"/>
                  </a:lnTo>
                  <a:cubicBezTo>
                    <a:pt x="5027" y="3322"/>
                    <a:pt x="5144" y="3327"/>
                    <a:pt x="5257" y="3327"/>
                  </a:cubicBezTo>
                  <a:cubicBezTo>
                    <a:pt x="5485" y="3327"/>
                    <a:pt x="5699" y="3307"/>
                    <a:pt x="5913" y="3185"/>
                  </a:cubicBezTo>
                  <a:cubicBezTo>
                    <a:pt x="6050" y="3139"/>
                    <a:pt x="6233" y="3001"/>
                    <a:pt x="5958" y="3001"/>
                  </a:cubicBezTo>
                  <a:cubicBezTo>
                    <a:pt x="4767" y="3001"/>
                    <a:pt x="3529" y="2955"/>
                    <a:pt x="2338" y="2955"/>
                  </a:cubicBezTo>
                  <a:cubicBezTo>
                    <a:pt x="2017" y="1993"/>
                    <a:pt x="1696" y="1031"/>
                    <a:pt x="1375" y="68"/>
                  </a:cubicBezTo>
                  <a:cubicBezTo>
                    <a:pt x="1364" y="21"/>
                    <a:pt x="1299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8"/>
            <p:cNvSpPr/>
            <p:nvPr/>
          </p:nvSpPr>
          <p:spPr>
            <a:xfrm>
              <a:off x="4345944" y="1667633"/>
              <a:ext cx="33439" cy="53310"/>
            </a:xfrm>
            <a:custGeom>
              <a:avLst/>
              <a:gdLst/>
              <a:ahLst/>
              <a:cxnLst/>
              <a:rect l="l" t="t" r="r" b="b"/>
              <a:pathLst>
                <a:path w="2201" h="3509" extrusionOk="0">
                  <a:moveTo>
                    <a:pt x="872" y="2225"/>
                  </a:moveTo>
                  <a:cubicBezTo>
                    <a:pt x="963" y="2500"/>
                    <a:pt x="1055" y="2730"/>
                    <a:pt x="1192" y="2959"/>
                  </a:cubicBezTo>
                  <a:lnTo>
                    <a:pt x="872" y="2959"/>
                  </a:lnTo>
                  <a:cubicBezTo>
                    <a:pt x="872" y="2730"/>
                    <a:pt x="872" y="2500"/>
                    <a:pt x="872" y="2225"/>
                  </a:cubicBezTo>
                  <a:close/>
                  <a:moveTo>
                    <a:pt x="607" y="0"/>
                  </a:moveTo>
                  <a:cubicBezTo>
                    <a:pt x="556" y="0"/>
                    <a:pt x="505" y="10"/>
                    <a:pt x="459" y="26"/>
                  </a:cubicBezTo>
                  <a:cubicBezTo>
                    <a:pt x="322" y="26"/>
                    <a:pt x="47" y="117"/>
                    <a:pt x="47" y="301"/>
                  </a:cubicBezTo>
                  <a:cubicBezTo>
                    <a:pt x="47" y="1171"/>
                    <a:pt x="1" y="2042"/>
                    <a:pt x="1" y="2913"/>
                  </a:cubicBezTo>
                  <a:lnTo>
                    <a:pt x="1" y="3279"/>
                  </a:lnTo>
                  <a:cubicBezTo>
                    <a:pt x="47" y="3325"/>
                    <a:pt x="47" y="3325"/>
                    <a:pt x="47" y="3371"/>
                  </a:cubicBezTo>
                  <a:cubicBezTo>
                    <a:pt x="93" y="3417"/>
                    <a:pt x="93" y="3417"/>
                    <a:pt x="138" y="3463"/>
                  </a:cubicBezTo>
                  <a:lnTo>
                    <a:pt x="230" y="3463"/>
                  </a:lnTo>
                  <a:cubicBezTo>
                    <a:pt x="230" y="3463"/>
                    <a:pt x="276" y="3463"/>
                    <a:pt x="276" y="3509"/>
                  </a:cubicBezTo>
                  <a:lnTo>
                    <a:pt x="1605" y="3509"/>
                  </a:lnTo>
                  <a:cubicBezTo>
                    <a:pt x="1742" y="3509"/>
                    <a:pt x="1880" y="3463"/>
                    <a:pt x="2017" y="3371"/>
                  </a:cubicBezTo>
                  <a:cubicBezTo>
                    <a:pt x="2109" y="3325"/>
                    <a:pt x="2201" y="3234"/>
                    <a:pt x="2155" y="3096"/>
                  </a:cubicBezTo>
                  <a:cubicBezTo>
                    <a:pt x="1788" y="2225"/>
                    <a:pt x="1422" y="1400"/>
                    <a:pt x="1009" y="530"/>
                  </a:cubicBezTo>
                  <a:cubicBezTo>
                    <a:pt x="963" y="392"/>
                    <a:pt x="917" y="255"/>
                    <a:pt x="872" y="163"/>
                  </a:cubicBezTo>
                  <a:cubicBezTo>
                    <a:pt x="811" y="41"/>
                    <a:pt x="709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8"/>
            <p:cNvSpPr/>
            <p:nvPr/>
          </p:nvSpPr>
          <p:spPr>
            <a:xfrm>
              <a:off x="4448996" y="1666889"/>
              <a:ext cx="94710" cy="53478"/>
            </a:xfrm>
            <a:custGeom>
              <a:avLst/>
              <a:gdLst/>
              <a:ahLst/>
              <a:cxnLst/>
              <a:rect l="l" t="t" r="r" b="b"/>
              <a:pathLst>
                <a:path w="6234" h="3520" extrusionOk="0">
                  <a:moveTo>
                    <a:pt x="1101" y="1954"/>
                  </a:moveTo>
                  <a:cubicBezTo>
                    <a:pt x="1192" y="2320"/>
                    <a:pt x="1330" y="2687"/>
                    <a:pt x="1421" y="3008"/>
                  </a:cubicBezTo>
                  <a:lnTo>
                    <a:pt x="917" y="3008"/>
                  </a:lnTo>
                  <a:lnTo>
                    <a:pt x="1101" y="1954"/>
                  </a:lnTo>
                  <a:close/>
                  <a:moveTo>
                    <a:pt x="1112" y="0"/>
                  </a:moveTo>
                  <a:cubicBezTo>
                    <a:pt x="880" y="0"/>
                    <a:pt x="596" y="124"/>
                    <a:pt x="596" y="304"/>
                  </a:cubicBezTo>
                  <a:cubicBezTo>
                    <a:pt x="413" y="1312"/>
                    <a:pt x="230" y="2320"/>
                    <a:pt x="47" y="3328"/>
                  </a:cubicBezTo>
                  <a:cubicBezTo>
                    <a:pt x="1" y="3466"/>
                    <a:pt x="184" y="3512"/>
                    <a:pt x="276" y="3512"/>
                  </a:cubicBezTo>
                  <a:lnTo>
                    <a:pt x="4996" y="3512"/>
                  </a:lnTo>
                  <a:cubicBezTo>
                    <a:pt x="5106" y="3512"/>
                    <a:pt x="5223" y="3519"/>
                    <a:pt x="5342" y="3519"/>
                  </a:cubicBezTo>
                  <a:cubicBezTo>
                    <a:pt x="5520" y="3519"/>
                    <a:pt x="5702" y="3503"/>
                    <a:pt x="5867" y="3420"/>
                  </a:cubicBezTo>
                  <a:cubicBezTo>
                    <a:pt x="6142" y="3328"/>
                    <a:pt x="6234" y="3008"/>
                    <a:pt x="5867" y="3008"/>
                  </a:cubicBezTo>
                  <a:cubicBezTo>
                    <a:pt x="4675" y="3008"/>
                    <a:pt x="3484" y="2962"/>
                    <a:pt x="2338" y="2962"/>
                  </a:cubicBezTo>
                  <a:cubicBezTo>
                    <a:pt x="2017" y="2045"/>
                    <a:pt x="1696" y="1083"/>
                    <a:pt x="1421" y="166"/>
                  </a:cubicBezTo>
                  <a:cubicBezTo>
                    <a:pt x="1421" y="166"/>
                    <a:pt x="1421" y="166"/>
                    <a:pt x="1421" y="120"/>
                  </a:cubicBezTo>
                  <a:cubicBezTo>
                    <a:pt x="1376" y="120"/>
                    <a:pt x="1376" y="75"/>
                    <a:pt x="1330" y="75"/>
                  </a:cubicBezTo>
                  <a:cubicBezTo>
                    <a:pt x="1330" y="29"/>
                    <a:pt x="1284" y="29"/>
                    <a:pt x="1284" y="29"/>
                  </a:cubicBezTo>
                  <a:cubicBezTo>
                    <a:pt x="1235" y="9"/>
                    <a:pt x="1176" y="0"/>
                    <a:pt x="1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8"/>
            <p:cNvSpPr/>
            <p:nvPr/>
          </p:nvSpPr>
          <p:spPr>
            <a:xfrm>
              <a:off x="4632814" y="1668712"/>
              <a:ext cx="32740" cy="50834"/>
            </a:xfrm>
            <a:custGeom>
              <a:avLst/>
              <a:gdLst/>
              <a:ahLst/>
              <a:cxnLst/>
              <a:rect l="l" t="t" r="r" b="b"/>
              <a:pathLst>
                <a:path w="2155" h="3346" extrusionOk="0">
                  <a:moveTo>
                    <a:pt x="826" y="2154"/>
                  </a:moveTo>
                  <a:cubicBezTo>
                    <a:pt x="917" y="2429"/>
                    <a:pt x="1055" y="2659"/>
                    <a:pt x="1147" y="2888"/>
                  </a:cubicBezTo>
                  <a:cubicBezTo>
                    <a:pt x="1147" y="2933"/>
                    <a:pt x="1147" y="2933"/>
                    <a:pt x="1192" y="2979"/>
                  </a:cubicBezTo>
                  <a:lnTo>
                    <a:pt x="826" y="2979"/>
                  </a:lnTo>
                  <a:cubicBezTo>
                    <a:pt x="826" y="2704"/>
                    <a:pt x="826" y="2429"/>
                    <a:pt x="826" y="2154"/>
                  </a:cubicBezTo>
                  <a:close/>
                  <a:moveTo>
                    <a:pt x="631" y="0"/>
                  </a:moveTo>
                  <a:cubicBezTo>
                    <a:pt x="539" y="0"/>
                    <a:pt x="436" y="23"/>
                    <a:pt x="367" y="46"/>
                  </a:cubicBezTo>
                  <a:cubicBezTo>
                    <a:pt x="276" y="46"/>
                    <a:pt x="1" y="138"/>
                    <a:pt x="1" y="275"/>
                  </a:cubicBezTo>
                  <a:cubicBezTo>
                    <a:pt x="1" y="1146"/>
                    <a:pt x="1" y="2017"/>
                    <a:pt x="1" y="2888"/>
                  </a:cubicBezTo>
                  <a:lnTo>
                    <a:pt x="1" y="3254"/>
                  </a:lnTo>
                  <a:cubicBezTo>
                    <a:pt x="1" y="3300"/>
                    <a:pt x="92" y="3346"/>
                    <a:pt x="184" y="3346"/>
                  </a:cubicBezTo>
                  <a:lnTo>
                    <a:pt x="1559" y="3346"/>
                  </a:lnTo>
                  <a:cubicBezTo>
                    <a:pt x="1697" y="3346"/>
                    <a:pt x="1834" y="3300"/>
                    <a:pt x="1972" y="3208"/>
                  </a:cubicBezTo>
                  <a:cubicBezTo>
                    <a:pt x="2017" y="3208"/>
                    <a:pt x="2155" y="3117"/>
                    <a:pt x="2155" y="3025"/>
                  </a:cubicBezTo>
                  <a:lnTo>
                    <a:pt x="1009" y="459"/>
                  </a:lnTo>
                  <a:cubicBezTo>
                    <a:pt x="963" y="321"/>
                    <a:pt x="872" y="184"/>
                    <a:pt x="826" y="92"/>
                  </a:cubicBezTo>
                  <a:cubicBezTo>
                    <a:pt x="803" y="23"/>
                    <a:pt x="723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8"/>
            <p:cNvSpPr/>
            <p:nvPr/>
          </p:nvSpPr>
          <p:spPr>
            <a:xfrm>
              <a:off x="4735866" y="1666889"/>
              <a:ext cx="94710" cy="54055"/>
            </a:xfrm>
            <a:custGeom>
              <a:avLst/>
              <a:gdLst/>
              <a:ahLst/>
              <a:cxnLst/>
              <a:rect l="l" t="t" r="r" b="b"/>
              <a:pathLst>
                <a:path w="6234" h="3558" extrusionOk="0">
                  <a:moveTo>
                    <a:pt x="1055" y="1999"/>
                  </a:moveTo>
                  <a:cubicBezTo>
                    <a:pt x="1192" y="2320"/>
                    <a:pt x="1284" y="2641"/>
                    <a:pt x="1421" y="3008"/>
                  </a:cubicBezTo>
                  <a:lnTo>
                    <a:pt x="871" y="3008"/>
                  </a:lnTo>
                  <a:cubicBezTo>
                    <a:pt x="963" y="2641"/>
                    <a:pt x="1009" y="2320"/>
                    <a:pt x="1055" y="1999"/>
                  </a:cubicBezTo>
                  <a:close/>
                  <a:moveTo>
                    <a:pt x="1071" y="0"/>
                  </a:moveTo>
                  <a:cubicBezTo>
                    <a:pt x="849" y="0"/>
                    <a:pt x="587" y="124"/>
                    <a:pt x="551" y="304"/>
                  </a:cubicBezTo>
                  <a:cubicBezTo>
                    <a:pt x="367" y="1312"/>
                    <a:pt x="184" y="2320"/>
                    <a:pt x="1" y="3328"/>
                  </a:cubicBezTo>
                  <a:cubicBezTo>
                    <a:pt x="1" y="3466"/>
                    <a:pt x="138" y="3558"/>
                    <a:pt x="276" y="3558"/>
                  </a:cubicBezTo>
                  <a:lnTo>
                    <a:pt x="4950" y="3558"/>
                  </a:lnTo>
                  <a:cubicBezTo>
                    <a:pt x="5271" y="3558"/>
                    <a:pt x="5592" y="3558"/>
                    <a:pt x="5867" y="3466"/>
                  </a:cubicBezTo>
                  <a:cubicBezTo>
                    <a:pt x="6096" y="3328"/>
                    <a:pt x="6234" y="2962"/>
                    <a:pt x="5821" y="2962"/>
                  </a:cubicBezTo>
                  <a:lnTo>
                    <a:pt x="2292" y="2962"/>
                  </a:lnTo>
                  <a:cubicBezTo>
                    <a:pt x="1971" y="2045"/>
                    <a:pt x="1696" y="1083"/>
                    <a:pt x="1376" y="166"/>
                  </a:cubicBezTo>
                  <a:cubicBezTo>
                    <a:pt x="1376" y="120"/>
                    <a:pt x="1330" y="75"/>
                    <a:pt x="1330" y="75"/>
                  </a:cubicBezTo>
                  <a:cubicBezTo>
                    <a:pt x="1284" y="29"/>
                    <a:pt x="1284" y="29"/>
                    <a:pt x="1238" y="29"/>
                  </a:cubicBezTo>
                  <a:cubicBezTo>
                    <a:pt x="1189" y="9"/>
                    <a:pt x="1132" y="0"/>
                    <a:pt x="10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8"/>
            <p:cNvSpPr/>
            <p:nvPr/>
          </p:nvSpPr>
          <p:spPr>
            <a:xfrm>
              <a:off x="4918985" y="1668363"/>
              <a:ext cx="33439" cy="51184"/>
            </a:xfrm>
            <a:custGeom>
              <a:avLst/>
              <a:gdLst/>
              <a:ahLst/>
              <a:cxnLst/>
              <a:rect l="l" t="t" r="r" b="b"/>
              <a:pathLst>
                <a:path w="2201" h="3369" extrusionOk="0">
                  <a:moveTo>
                    <a:pt x="826" y="2177"/>
                  </a:moveTo>
                  <a:cubicBezTo>
                    <a:pt x="963" y="2452"/>
                    <a:pt x="1055" y="2682"/>
                    <a:pt x="1147" y="2911"/>
                  </a:cubicBezTo>
                  <a:cubicBezTo>
                    <a:pt x="1193" y="2956"/>
                    <a:pt x="1193" y="2956"/>
                    <a:pt x="1193" y="2956"/>
                  </a:cubicBezTo>
                  <a:lnTo>
                    <a:pt x="826" y="2956"/>
                  </a:lnTo>
                  <a:cubicBezTo>
                    <a:pt x="826" y="2727"/>
                    <a:pt x="826" y="2452"/>
                    <a:pt x="826" y="2177"/>
                  </a:cubicBezTo>
                  <a:close/>
                  <a:moveTo>
                    <a:pt x="643" y="0"/>
                  </a:moveTo>
                  <a:cubicBezTo>
                    <a:pt x="551" y="0"/>
                    <a:pt x="459" y="23"/>
                    <a:pt x="413" y="23"/>
                  </a:cubicBezTo>
                  <a:cubicBezTo>
                    <a:pt x="276" y="69"/>
                    <a:pt x="47" y="161"/>
                    <a:pt x="47" y="298"/>
                  </a:cubicBezTo>
                  <a:cubicBezTo>
                    <a:pt x="47" y="1169"/>
                    <a:pt x="1" y="2040"/>
                    <a:pt x="1" y="2911"/>
                  </a:cubicBezTo>
                  <a:lnTo>
                    <a:pt x="1" y="3277"/>
                  </a:lnTo>
                  <a:cubicBezTo>
                    <a:pt x="1" y="3323"/>
                    <a:pt x="93" y="3369"/>
                    <a:pt x="230" y="3369"/>
                  </a:cubicBezTo>
                  <a:lnTo>
                    <a:pt x="1559" y="3369"/>
                  </a:lnTo>
                  <a:cubicBezTo>
                    <a:pt x="1697" y="3369"/>
                    <a:pt x="1880" y="3323"/>
                    <a:pt x="1972" y="3277"/>
                  </a:cubicBezTo>
                  <a:cubicBezTo>
                    <a:pt x="2063" y="3231"/>
                    <a:pt x="2201" y="3140"/>
                    <a:pt x="2155" y="3048"/>
                  </a:cubicBezTo>
                  <a:lnTo>
                    <a:pt x="1009" y="482"/>
                  </a:lnTo>
                  <a:cubicBezTo>
                    <a:pt x="963" y="344"/>
                    <a:pt x="918" y="207"/>
                    <a:pt x="872" y="115"/>
                  </a:cubicBezTo>
                  <a:cubicBezTo>
                    <a:pt x="826" y="23"/>
                    <a:pt x="734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8"/>
            <p:cNvSpPr/>
            <p:nvPr/>
          </p:nvSpPr>
          <p:spPr>
            <a:xfrm>
              <a:off x="5022037" y="1666889"/>
              <a:ext cx="94710" cy="54161"/>
            </a:xfrm>
            <a:custGeom>
              <a:avLst/>
              <a:gdLst/>
              <a:ahLst/>
              <a:cxnLst/>
              <a:rect l="l" t="t" r="r" b="b"/>
              <a:pathLst>
                <a:path w="6234" h="3565" extrusionOk="0">
                  <a:moveTo>
                    <a:pt x="1101" y="1999"/>
                  </a:moveTo>
                  <a:cubicBezTo>
                    <a:pt x="1192" y="2320"/>
                    <a:pt x="1330" y="2641"/>
                    <a:pt x="1422" y="3008"/>
                  </a:cubicBezTo>
                  <a:lnTo>
                    <a:pt x="917" y="3008"/>
                  </a:lnTo>
                  <a:cubicBezTo>
                    <a:pt x="963" y="2641"/>
                    <a:pt x="1009" y="2320"/>
                    <a:pt x="1101" y="1999"/>
                  </a:cubicBezTo>
                  <a:close/>
                  <a:moveTo>
                    <a:pt x="1072" y="0"/>
                  </a:moveTo>
                  <a:cubicBezTo>
                    <a:pt x="852" y="0"/>
                    <a:pt x="597" y="124"/>
                    <a:pt x="597" y="304"/>
                  </a:cubicBezTo>
                  <a:lnTo>
                    <a:pt x="551" y="304"/>
                  </a:lnTo>
                  <a:cubicBezTo>
                    <a:pt x="367" y="1312"/>
                    <a:pt x="230" y="2320"/>
                    <a:pt x="47" y="3328"/>
                  </a:cubicBezTo>
                  <a:cubicBezTo>
                    <a:pt x="1" y="3466"/>
                    <a:pt x="184" y="3558"/>
                    <a:pt x="276" y="3558"/>
                  </a:cubicBezTo>
                  <a:lnTo>
                    <a:pt x="4996" y="3558"/>
                  </a:lnTo>
                  <a:cubicBezTo>
                    <a:pt x="5106" y="3558"/>
                    <a:pt x="5224" y="3565"/>
                    <a:pt x="5342" y="3565"/>
                  </a:cubicBezTo>
                  <a:cubicBezTo>
                    <a:pt x="5521" y="3565"/>
                    <a:pt x="5702" y="3548"/>
                    <a:pt x="5867" y="3466"/>
                  </a:cubicBezTo>
                  <a:cubicBezTo>
                    <a:pt x="6142" y="3328"/>
                    <a:pt x="6234" y="2962"/>
                    <a:pt x="5867" y="2962"/>
                  </a:cubicBezTo>
                  <a:lnTo>
                    <a:pt x="2292" y="2962"/>
                  </a:lnTo>
                  <a:cubicBezTo>
                    <a:pt x="2017" y="1999"/>
                    <a:pt x="1697" y="1083"/>
                    <a:pt x="1422" y="166"/>
                  </a:cubicBezTo>
                  <a:cubicBezTo>
                    <a:pt x="1376" y="75"/>
                    <a:pt x="1330" y="29"/>
                    <a:pt x="1238" y="29"/>
                  </a:cubicBezTo>
                  <a:cubicBezTo>
                    <a:pt x="1189" y="9"/>
                    <a:pt x="1132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48"/>
            <p:cNvSpPr/>
            <p:nvPr/>
          </p:nvSpPr>
          <p:spPr>
            <a:xfrm>
              <a:off x="5205171" y="1667071"/>
              <a:ext cx="34821" cy="53873"/>
            </a:xfrm>
            <a:custGeom>
              <a:avLst/>
              <a:gdLst/>
              <a:ahLst/>
              <a:cxnLst/>
              <a:rect l="l" t="t" r="r" b="b"/>
              <a:pathLst>
                <a:path w="2292" h="3546" extrusionOk="0">
                  <a:moveTo>
                    <a:pt x="871" y="2262"/>
                  </a:moveTo>
                  <a:cubicBezTo>
                    <a:pt x="963" y="2492"/>
                    <a:pt x="1054" y="2721"/>
                    <a:pt x="1192" y="2950"/>
                  </a:cubicBezTo>
                  <a:lnTo>
                    <a:pt x="871" y="2950"/>
                  </a:lnTo>
                  <a:cubicBezTo>
                    <a:pt x="871" y="2721"/>
                    <a:pt x="871" y="2492"/>
                    <a:pt x="871" y="2262"/>
                  </a:cubicBezTo>
                  <a:close/>
                  <a:moveTo>
                    <a:pt x="567" y="0"/>
                  </a:moveTo>
                  <a:cubicBezTo>
                    <a:pt x="528" y="0"/>
                    <a:pt x="491" y="6"/>
                    <a:pt x="458" y="17"/>
                  </a:cubicBezTo>
                  <a:cubicBezTo>
                    <a:pt x="321" y="17"/>
                    <a:pt x="46" y="154"/>
                    <a:pt x="46" y="338"/>
                  </a:cubicBezTo>
                  <a:cubicBezTo>
                    <a:pt x="46" y="1208"/>
                    <a:pt x="46" y="2033"/>
                    <a:pt x="46" y="2904"/>
                  </a:cubicBezTo>
                  <a:lnTo>
                    <a:pt x="46" y="3271"/>
                  </a:lnTo>
                  <a:cubicBezTo>
                    <a:pt x="0" y="3408"/>
                    <a:pt x="92" y="3454"/>
                    <a:pt x="138" y="3500"/>
                  </a:cubicBezTo>
                  <a:cubicBezTo>
                    <a:pt x="229" y="3546"/>
                    <a:pt x="321" y="3546"/>
                    <a:pt x="413" y="3546"/>
                  </a:cubicBezTo>
                  <a:lnTo>
                    <a:pt x="1742" y="3546"/>
                  </a:lnTo>
                  <a:cubicBezTo>
                    <a:pt x="1879" y="3546"/>
                    <a:pt x="2292" y="3362"/>
                    <a:pt x="2200" y="3133"/>
                  </a:cubicBezTo>
                  <a:cubicBezTo>
                    <a:pt x="1787" y="2262"/>
                    <a:pt x="1421" y="1437"/>
                    <a:pt x="1054" y="567"/>
                  </a:cubicBezTo>
                  <a:cubicBezTo>
                    <a:pt x="963" y="429"/>
                    <a:pt x="917" y="292"/>
                    <a:pt x="871" y="200"/>
                  </a:cubicBezTo>
                  <a:cubicBezTo>
                    <a:pt x="836" y="60"/>
                    <a:pt x="694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48"/>
            <p:cNvSpPr/>
            <p:nvPr/>
          </p:nvSpPr>
          <p:spPr>
            <a:xfrm>
              <a:off x="5308907" y="1667573"/>
              <a:ext cx="94710" cy="52794"/>
            </a:xfrm>
            <a:custGeom>
              <a:avLst/>
              <a:gdLst/>
              <a:ahLst/>
              <a:cxnLst/>
              <a:rect l="l" t="t" r="r" b="b"/>
              <a:pathLst>
                <a:path w="6234" h="3475" extrusionOk="0">
                  <a:moveTo>
                    <a:pt x="1055" y="1909"/>
                  </a:moveTo>
                  <a:cubicBezTo>
                    <a:pt x="1192" y="2275"/>
                    <a:pt x="1284" y="2642"/>
                    <a:pt x="1421" y="3008"/>
                  </a:cubicBezTo>
                  <a:lnTo>
                    <a:pt x="872" y="3008"/>
                  </a:lnTo>
                  <a:lnTo>
                    <a:pt x="1055" y="1909"/>
                  </a:lnTo>
                  <a:close/>
                  <a:moveTo>
                    <a:pt x="1107" y="0"/>
                  </a:moveTo>
                  <a:cubicBezTo>
                    <a:pt x="874" y="0"/>
                    <a:pt x="586" y="116"/>
                    <a:pt x="551" y="259"/>
                  </a:cubicBezTo>
                  <a:cubicBezTo>
                    <a:pt x="367" y="1267"/>
                    <a:pt x="184" y="2275"/>
                    <a:pt x="1" y="3283"/>
                  </a:cubicBezTo>
                  <a:cubicBezTo>
                    <a:pt x="1" y="3421"/>
                    <a:pt x="138" y="3467"/>
                    <a:pt x="276" y="3467"/>
                  </a:cubicBezTo>
                  <a:lnTo>
                    <a:pt x="4950" y="3467"/>
                  </a:lnTo>
                  <a:cubicBezTo>
                    <a:pt x="5079" y="3467"/>
                    <a:pt x="5207" y="3474"/>
                    <a:pt x="5332" y="3474"/>
                  </a:cubicBezTo>
                  <a:cubicBezTo>
                    <a:pt x="5521" y="3474"/>
                    <a:pt x="5702" y="3458"/>
                    <a:pt x="5867" y="3375"/>
                  </a:cubicBezTo>
                  <a:cubicBezTo>
                    <a:pt x="6096" y="3283"/>
                    <a:pt x="6234" y="2963"/>
                    <a:pt x="5867" y="2963"/>
                  </a:cubicBezTo>
                  <a:lnTo>
                    <a:pt x="2292" y="2963"/>
                  </a:lnTo>
                  <a:cubicBezTo>
                    <a:pt x="1971" y="2000"/>
                    <a:pt x="1696" y="1038"/>
                    <a:pt x="1376" y="121"/>
                  </a:cubicBezTo>
                  <a:cubicBezTo>
                    <a:pt x="1376" y="121"/>
                    <a:pt x="1376" y="121"/>
                    <a:pt x="1376" y="75"/>
                  </a:cubicBezTo>
                  <a:cubicBezTo>
                    <a:pt x="1376" y="75"/>
                    <a:pt x="1330" y="75"/>
                    <a:pt x="1330" y="30"/>
                  </a:cubicBezTo>
                  <a:lnTo>
                    <a:pt x="1284" y="30"/>
                  </a:lnTo>
                  <a:cubicBezTo>
                    <a:pt x="1234" y="9"/>
                    <a:pt x="1173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8"/>
            <p:cNvSpPr/>
            <p:nvPr/>
          </p:nvSpPr>
          <p:spPr>
            <a:xfrm>
              <a:off x="5492041" y="1668955"/>
              <a:ext cx="33424" cy="49907"/>
            </a:xfrm>
            <a:custGeom>
              <a:avLst/>
              <a:gdLst/>
              <a:ahLst/>
              <a:cxnLst/>
              <a:rect l="l" t="t" r="r" b="b"/>
              <a:pathLst>
                <a:path w="2200" h="3285" extrusionOk="0">
                  <a:moveTo>
                    <a:pt x="825" y="2138"/>
                  </a:moveTo>
                  <a:cubicBezTo>
                    <a:pt x="962" y="2413"/>
                    <a:pt x="1054" y="2643"/>
                    <a:pt x="1146" y="2872"/>
                  </a:cubicBezTo>
                  <a:cubicBezTo>
                    <a:pt x="1192" y="2917"/>
                    <a:pt x="1192" y="2917"/>
                    <a:pt x="1192" y="2963"/>
                  </a:cubicBezTo>
                  <a:lnTo>
                    <a:pt x="825" y="2963"/>
                  </a:lnTo>
                  <a:cubicBezTo>
                    <a:pt x="825" y="2688"/>
                    <a:pt x="825" y="2413"/>
                    <a:pt x="825" y="2138"/>
                  </a:cubicBezTo>
                  <a:close/>
                  <a:moveTo>
                    <a:pt x="681" y="0"/>
                  </a:moveTo>
                  <a:cubicBezTo>
                    <a:pt x="577" y="0"/>
                    <a:pt x="465" y="30"/>
                    <a:pt x="413" y="30"/>
                  </a:cubicBezTo>
                  <a:cubicBezTo>
                    <a:pt x="275" y="76"/>
                    <a:pt x="0" y="122"/>
                    <a:pt x="0" y="259"/>
                  </a:cubicBezTo>
                  <a:cubicBezTo>
                    <a:pt x="0" y="1130"/>
                    <a:pt x="0" y="2001"/>
                    <a:pt x="0" y="2872"/>
                  </a:cubicBezTo>
                  <a:lnTo>
                    <a:pt x="0" y="3238"/>
                  </a:lnTo>
                  <a:cubicBezTo>
                    <a:pt x="0" y="3284"/>
                    <a:pt x="46" y="3284"/>
                    <a:pt x="46" y="3284"/>
                  </a:cubicBezTo>
                  <a:lnTo>
                    <a:pt x="1467" y="3284"/>
                  </a:lnTo>
                  <a:cubicBezTo>
                    <a:pt x="1604" y="3284"/>
                    <a:pt x="1787" y="3284"/>
                    <a:pt x="1925" y="3192"/>
                  </a:cubicBezTo>
                  <a:cubicBezTo>
                    <a:pt x="1971" y="3192"/>
                    <a:pt x="2200" y="3101"/>
                    <a:pt x="2154" y="3009"/>
                  </a:cubicBezTo>
                  <a:lnTo>
                    <a:pt x="1008" y="443"/>
                  </a:lnTo>
                  <a:cubicBezTo>
                    <a:pt x="962" y="305"/>
                    <a:pt x="917" y="168"/>
                    <a:pt x="871" y="76"/>
                  </a:cubicBezTo>
                  <a:cubicBezTo>
                    <a:pt x="832" y="17"/>
                    <a:pt x="759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8"/>
            <p:cNvSpPr/>
            <p:nvPr/>
          </p:nvSpPr>
          <p:spPr>
            <a:xfrm>
              <a:off x="5594394" y="1666190"/>
              <a:ext cx="96093" cy="55559"/>
            </a:xfrm>
            <a:custGeom>
              <a:avLst/>
              <a:gdLst/>
              <a:ahLst/>
              <a:cxnLst/>
              <a:rect l="l" t="t" r="r" b="b"/>
              <a:pathLst>
                <a:path w="6325" h="3657" extrusionOk="0">
                  <a:moveTo>
                    <a:pt x="1146" y="2045"/>
                  </a:moveTo>
                  <a:cubicBezTo>
                    <a:pt x="1237" y="2366"/>
                    <a:pt x="1329" y="2687"/>
                    <a:pt x="1421" y="3008"/>
                  </a:cubicBezTo>
                  <a:lnTo>
                    <a:pt x="962" y="3008"/>
                  </a:lnTo>
                  <a:cubicBezTo>
                    <a:pt x="1008" y="2687"/>
                    <a:pt x="1054" y="2366"/>
                    <a:pt x="1146" y="2045"/>
                  </a:cubicBezTo>
                  <a:close/>
                  <a:moveTo>
                    <a:pt x="1040" y="1"/>
                  </a:moveTo>
                  <a:cubicBezTo>
                    <a:pt x="841" y="1"/>
                    <a:pt x="632" y="132"/>
                    <a:pt x="596" y="350"/>
                  </a:cubicBezTo>
                  <a:cubicBezTo>
                    <a:pt x="413" y="1358"/>
                    <a:pt x="229" y="2320"/>
                    <a:pt x="46" y="3329"/>
                  </a:cubicBezTo>
                  <a:cubicBezTo>
                    <a:pt x="0" y="3558"/>
                    <a:pt x="275" y="3649"/>
                    <a:pt x="458" y="3649"/>
                  </a:cubicBezTo>
                  <a:lnTo>
                    <a:pt x="5133" y="3649"/>
                  </a:lnTo>
                  <a:cubicBezTo>
                    <a:pt x="5243" y="3649"/>
                    <a:pt x="5353" y="3657"/>
                    <a:pt x="5463" y="3657"/>
                  </a:cubicBezTo>
                  <a:cubicBezTo>
                    <a:pt x="5628" y="3657"/>
                    <a:pt x="5793" y="3640"/>
                    <a:pt x="5958" y="3558"/>
                  </a:cubicBezTo>
                  <a:cubicBezTo>
                    <a:pt x="6325" y="3374"/>
                    <a:pt x="6141" y="2962"/>
                    <a:pt x="5775" y="2962"/>
                  </a:cubicBezTo>
                  <a:lnTo>
                    <a:pt x="2337" y="2962"/>
                  </a:lnTo>
                  <a:cubicBezTo>
                    <a:pt x="2017" y="2045"/>
                    <a:pt x="1742" y="1129"/>
                    <a:pt x="1467" y="212"/>
                  </a:cubicBezTo>
                  <a:cubicBezTo>
                    <a:pt x="1421" y="75"/>
                    <a:pt x="1329" y="29"/>
                    <a:pt x="1192" y="29"/>
                  </a:cubicBezTo>
                  <a:cubicBezTo>
                    <a:pt x="1144" y="10"/>
                    <a:pt x="1092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8"/>
            <p:cNvSpPr/>
            <p:nvPr/>
          </p:nvSpPr>
          <p:spPr>
            <a:xfrm>
              <a:off x="5778911" y="1668712"/>
              <a:ext cx="32725" cy="50834"/>
            </a:xfrm>
            <a:custGeom>
              <a:avLst/>
              <a:gdLst/>
              <a:ahLst/>
              <a:cxnLst/>
              <a:rect l="l" t="t" r="r" b="b"/>
              <a:pathLst>
                <a:path w="2154" h="3346" extrusionOk="0">
                  <a:moveTo>
                    <a:pt x="825" y="2154"/>
                  </a:moveTo>
                  <a:cubicBezTo>
                    <a:pt x="917" y="2429"/>
                    <a:pt x="1008" y="2659"/>
                    <a:pt x="1146" y="2888"/>
                  </a:cubicBezTo>
                  <a:cubicBezTo>
                    <a:pt x="1146" y="2933"/>
                    <a:pt x="1146" y="2933"/>
                    <a:pt x="1146" y="2979"/>
                  </a:cubicBezTo>
                  <a:lnTo>
                    <a:pt x="825" y="2979"/>
                  </a:lnTo>
                  <a:cubicBezTo>
                    <a:pt x="825" y="2704"/>
                    <a:pt x="825" y="2429"/>
                    <a:pt x="825" y="2154"/>
                  </a:cubicBezTo>
                  <a:close/>
                  <a:moveTo>
                    <a:pt x="613" y="0"/>
                  </a:moveTo>
                  <a:cubicBezTo>
                    <a:pt x="516" y="0"/>
                    <a:pt x="412" y="23"/>
                    <a:pt x="367" y="46"/>
                  </a:cubicBezTo>
                  <a:cubicBezTo>
                    <a:pt x="275" y="92"/>
                    <a:pt x="0" y="138"/>
                    <a:pt x="0" y="275"/>
                  </a:cubicBezTo>
                  <a:cubicBezTo>
                    <a:pt x="0" y="1146"/>
                    <a:pt x="0" y="2017"/>
                    <a:pt x="0" y="2888"/>
                  </a:cubicBezTo>
                  <a:lnTo>
                    <a:pt x="0" y="3254"/>
                  </a:lnTo>
                  <a:cubicBezTo>
                    <a:pt x="0" y="3300"/>
                    <a:pt x="46" y="3346"/>
                    <a:pt x="183" y="3346"/>
                  </a:cubicBezTo>
                  <a:lnTo>
                    <a:pt x="1558" y="3346"/>
                  </a:lnTo>
                  <a:cubicBezTo>
                    <a:pt x="1696" y="3346"/>
                    <a:pt x="1833" y="3300"/>
                    <a:pt x="1971" y="3208"/>
                  </a:cubicBezTo>
                  <a:cubicBezTo>
                    <a:pt x="2017" y="3208"/>
                    <a:pt x="2154" y="3117"/>
                    <a:pt x="2108" y="3025"/>
                  </a:cubicBezTo>
                  <a:lnTo>
                    <a:pt x="1008" y="459"/>
                  </a:lnTo>
                  <a:cubicBezTo>
                    <a:pt x="917" y="321"/>
                    <a:pt x="871" y="184"/>
                    <a:pt x="825" y="92"/>
                  </a:cubicBezTo>
                  <a:cubicBezTo>
                    <a:pt x="802" y="23"/>
                    <a:pt x="710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0" name="Google Shape;7550;p48"/>
          <p:cNvGrpSpPr/>
          <p:nvPr/>
        </p:nvGrpSpPr>
        <p:grpSpPr>
          <a:xfrm rot="-1149384">
            <a:off x="1279738" y="1418441"/>
            <a:ext cx="1844058" cy="442639"/>
            <a:chOff x="4133575" y="976600"/>
            <a:chExt cx="1991764" cy="443127"/>
          </a:xfrm>
        </p:grpSpPr>
        <p:sp>
          <p:nvSpPr>
            <p:cNvPr id="7551" name="Google Shape;7551;p48"/>
            <p:cNvSpPr/>
            <p:nvPr/>
          </p:nvSpPr>
          <p:spPr>
            <a:xfrm>
              <a:off x="6050720" y="976600"/>
              <a:ext cx="1574" cy="1574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1" y="0"/>
                  </a:moveTo>
                  <a:cubicBezTo>
                    <a:pt x="47" y="46"/>
                    <a:pt x="47" y="46"/>
                    <a:pt x="93" y="9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8"/>
            <p:cNvSpPr/>
            <p:nvPr/>
          </p:nvSpPr>
          <p:spPr>
            <a:xfrm>
              <a:off x="4133575" y="976600"/>
              <a:ext cx="1991764" cy="440722"/>
            </a:xfrm>
            <a:custGeom>
              <a:avLst/>
              <a:gdLst/>
              <a:ahLst/>
              <a:cxnLst/>
              <a:rect l="l" t="t" r="r" b="b"/>
              <a:pathLst>
                <a:path w="117647" h="26032" extrusionOk="0">
                  <a:moveTo>
                    <a:pt x="505" y="0"/>
                  </a:moveTo>
                  <a:lnTo>
                    <a:pt x="1651" y="1834"/>
                  </a:lnTo>
                  <a:lnTo>
                    <a:pt x="1" y="4538"/>
                  </a:lnTo>
                  <a:lnTo>
                    <a:pt x="1" y="4950"/>
                  </a:lnTo>
                  <a:lnTo>
                    <a:pt x="1972" y="6187"/>
                  </a:lnTo>
                  <a:lnTo>
                    <a:pt x="47" y="6967"/>
                  </a:lnTo>
                  <a:lnTo>
                    <a:pt x="2247" y="8250"/>
                  </a:lnTo>
                  <a:lnTo>
                    <a:pt x="734" y="11825"/>
                  </a:lnTo>
                  <a:lnTo>
                    <a:pt x="2247" y="13154"/>
                  </a:lnTo>
                  <a:lnTo>
                    <a:pt x="734" y="14116"/>
                  </a:lnTo>
                  <a:lnTo>
                    <a:pt x="1651" y="16912"/>
                  </a:lnTo>
                  <a:lnTo>
                    <a:pt x="413" y="20120"/>
                  </a:lnTo>
                  <a:lnTo>
                    <a:pt x="1788" y="23145"/>
                  </a:lnTo>
                  <a:lnTo>
                    <a:pt x="505" y="26032"/>
                  </a:lnTo>
                  <a:lnTo>
                    <a:pt x="117509" y="26032"/>
                  </a:lnTo>
                  <a:lnTo>
                    <a:pt x="117463" y="25940"/>
                  </a:lnTo>
                  <a:lnTo>
                    <a:pt x="116317" y="24153"/>
                  </a:lnTo>
                  <a:lnTo>
                    <a:pt x="117647" y="21953"/>
                  </a:lnTo>
                  <a:lnTo>
                    <a:pt x="117647" y="20807"/>
                  </a:lnTo>
                  <a:lnTo>
                    <a:pt x="116043" y="19799"/>
                  </a:lnTo>
                  <a:lnTo>
                    <a:pt x="117647" y="19112"/>
                  </a:lnTo>
                  <a:lnTo>
                    <a:pt x="117647" y="18837"/>
                  </a:lnTo>
                  <a:lnTo>
                    <a:pt x="115722" y="17737"/>
                  </a:lnTo>
                  <a:lnTo>
                    <a:pt x="117234" y="14116"/>
                  </a:lnTo>
                  <a:lnTo>
                    <a:pt x="115722" y="12833"/>
                  </a:lnTo>
                  <a:lnTo>
                    <a:pt x="117234" y="11870"/>
                  </a:lnTo>
                  <a:lnTo>
                    <a:pt x="116317" y="9029"/>
                  </a:lnTo>
                  <a:lnTo>
                    <a:pt x="117555" y="5821"/>
                  </a:lnTo>
                  <a:lnTo>
                    <a:pt x="116180" y="2796"/>
                  </a:lnTo>
                  <a:lnTo>
                    <a:pt x="1174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8"/>
            <p:cNvSpPr/>
            <p:nvPr/>
          </p:nvSpPr>
          <p:spPr>
            <a:xfrm>
              <a:off x="4170853" y="978919"/>
              <a:ext cx="63606" cy="52043"/>
            </a:xfrm>
            <a:custGeom>
              <a:avLst/>
              <a:gdLst/>
              <a:ahLst/>
              <a:cxnLst/>
              <a:rect l="l" t="t" r="r" b="b"/>
              <a:pathLst>
                <a:path w="3757" h="3074" extrusionOk="0">
                  <a:moveTo>
                    <a:pt x="2023" y="413"/>
                  </a:moveTo>
                  <a:lnTo>
                    <a:pt x="2023" y="413"/>
                  </a:lnTo>
                  <a:cubicBezTo>
                    <a:pt x="1755" y="841"/>
                    <a:pt x="1666" y="1355"/>
                    <a:pt x="1786" y="1834"/>
                  </a:cubicBezTo>
                  <a:cubicBezTo>
                    <a:pt x="1852" y="2076"/>
                    <a:pt x="1971" y="2297"/>
                    <a:pt x="2132" y="2491"/>
                  </a:cubicBezTo>
                  <a:lnTo>
                    <a:pt x="2132" y="2491"/>
                  </a:lnTo>
                  <a:cubicBezTo>
                    <a:pt x="1387" y="2109"/>
                    <a:pt x="947" y="1270"/>
                    <a:pt x="1081" y="413"/>
                  </a:cubicBezTo>
                  <a:close/>
                  <a:moveTo>
                    <a:pt x="870" y="1"/>
                  </a:moveTo>
                  <a:cubicBezTo>
                    <a:pt x="732" y="1"/>
                    <a:pt x="365" y="93"/>
                    <a:pt x="320" y="276"/>
                  </a:cubicBezTo>
                  <a:cubicBezTo>
                    <a:pt x="1" y="1414"/>
                    <a:pt x="632" y="2598"/>
                    <a:pt x="1720" y="2928"/>
                  </a:cubicBezTo>
                  <a:lnTo>
                    <a:pt x="1720" y="2928"/>
                  </a:lnTo>
                  <a:cubicBezTo>
                    <a:pt x="1726" y="2930"/>
                    <a:pt x="1733" y="2932"/>
                    <a:pt x="1740" y="2934"/>
                  </a:cubicBezTo>
                  <a:cubicBezTo>
                    <a:pt x="1740" y="2934"/>
                    <a:pt x="1740" y="2934"/>
                    <a:pt x="1740" y="2934"/>
                  </a:cubicBezTo>
                  <a:lnTo>
                    <a:pt x="1740" y="2934"/>
                  </a:lnTo>
                  <a:cubicBezTo>
                    <a:pt x="1775" y="2951"/>
                    <a:pt x="1811" y="2962"/>
                    <a:pt x="1848" y="2968"/>
                  </a:cubicBezTo>
                  <a:lnTo>
                    <a:pt x="1848" y="2968"/>
                  </a:lnTo>
                  <a:cubicBezTo>
                    <a:pt x="2083" y="3035"/>
                    <a:pt x="2331" y="3073"/>
                    <a:pt x="2584" y="3073"/>
                  </a:cubicBezTo>
                  <a:cubicBezTo>
                    <a:pt x="2745" y="3073"/>
                    <a:pt x="2907" y="3058"/>
                    <a:pt x="3069" y="3026"/>
                  </a:cubicBezTo>
                  <a:cubicBezTo>
                    <a:pt x="3161" y="2980"/>
                    <a:pt x="3757" y="2797"/>
                    <a:pt x="3436" y="2659"/>
                  </a:cubicBezTo>
                  <a:cubicBezTo>
                    <a:pt x="2565" y="2201"/>
                    <a:pt x="2290" y="1009"/>
                    <a:pt x="2886" y="184"/>
                  </a:cubicBezTo>
                  <a:cubicBezTo>
                    <a:pt x="3024" y="47"/>
                    <a:pt x="2794" y="1"/>
                    <a:pt x="2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8"/>
            <p:cNvSpPr/>
            <p:nvPr/>
          </p:nvSpPr>
          <p:spPr>
            <a:xfrm>
              <a:off x="4370226" y="978157"/>
              <a:ext cx="86140" cy="52009"/>
            </a:xfrm>
            <a:custGeom>
              <a:avLst/>
              <a:gdLst/>
              <a:ahLst/>
              <a:cxnLst/>
              <a:rect l="l" t="t" r="r" b="b"/>
              <a:pathLst>
                <a:path w="5088" h="3072" extrusionOk="0">
                  <a:moveTo>
                    <a:pt x="2076" y="504"/>
                  </a:moveTo>
                  <a:cubicBezTo>
                    <a:pt x="1584" y="744"/>
                    <a:pt x="1203" y="1155"/>
                    <a:pt x="1021" y="1649"/>
                  </a:cubicBezTo>
                  <a:lnTo>
                    <a:pt x="1021" y="1649"/>
                  </a:lnTo>
                  <a:cubicBezTo>
                    <a:pt x="890" y="1284"/>
                    <a:pt x="869" y="888"/>
                    <a:pt x="975" y="504"/>
                  </a:cubicBezTo>
                  <a:close/>
                  <a:moveTo>
                    <a:pt x="825" y="0"/>
                  </a:moveTo>
                  <a:cubicBezTo>
                    <a:pt x="642" y="0"/>
                    <a:pt x="321" y="46"/>
                    <a:pt x="275" y="229"/>
                  </a:cubicBezTo>
                  <a:cubicBezTo>
                    <a:pt x="7" y="855"/>
                    <a:pt x="0" y="1523"/>
                    <a:pt x="297" y="2108"/>
                  </a:cubicBezTo>
                  <a:lnTo>
                    <a:pt x="297" y="2108"/>
                  </a:lnTo>
                  <a:cubicBezTo>
                    <a:pt x="294" y="2139"/>
                    <a:pt x="300" y="2169"/>
                    <a:pt x="321" y="2200"/>
                  </a:cubicBezTo>
                  <a:cubicBezTo>
                    <a:pt x="504" y="2521"/>
                    <a:pt x="779" y="2796"/>
                    <a:pt x="1100" y="3025"/>
                  </a:cubicBezTo>
                  <a:cubicBezTo>
                    <a:pt x="1143" y="3057"/>
                    <a:pt x="1211" y="3072"/>
                    <a:pt x="1289" y="3072"/>
                  </a:cubicBezTo>
                  <a:cubicBezTo>
                    <a:pt x="1543" y="3072"/>
                    <a:pt x="1904" y="2915"/>
                    <a:pt x="1833" y="2704"/>
                  </a:cubicBezTo>
                  <a:cubicBezTo>
                    <a:pt x="1604" y="2017"/>
                    <a:pt x="1833" y="1146"/>
                    <a:pt x="2567" y="871"/>
                  </a:cubicBezTo>
                  <a:cubicBezTo>
                    <a:pt x="2658" y="825"/>
                    <a:pt x="2796" y="779"/>
                    <a:pt x="2933" y="779"/>
                  </a:cubicBezTo>
                  <a:cubicBezTo>
                    <a:pt x="3071" y="779"/>
                    <a:pt x="3254" y="825"/>
                    <a:pt x="3392" y="871"/>
                  </a:cubicBezTo>
                  <a:cubicBezTo>
                    <a:pt x="3712" y="1008"/>
                    <a:pt x="4033" y="1283"/>
                    <a:pt x="4171" y="1604"/>
                  </a:cubicBezTo>
                  <a:cubicBezTo>
                    <a:pt x="4222" y="1706"/>
                    <a:pt x="4343" y="1752"/>
                    <a:pt x="4476" y="1752"/>
                  </a:cubicBezTo>
                  <a:cubicBezTo>
                    <a:pt x="4703" y="1752"/>
                    <a:pt x="4967" y="1622"/>
                    <a:pt x="4996" y="1421"/>
                  </a:cubicBezTo>
                  <a:cubicBezTo>
                    <a:pt x="5087" y="1008"/>
                    <a:pt x="5041" y="550"/>
                    <a:pt x="4858" y="138"/>
                  </a:cubicBezTo>
                  <a:cubicBezTo>
                    <a:pt x="4812" y="46"/>
                    <a:pt x="4721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8"/>
            <p:cNvSpPr/>
            <p:nvPr/>
          </p:nvSpPr>
          <p:spPr>
            <a:xfrm>
              <a:off x="4595992" y="978919"/>
              <a:ext cx="58205" cy="53583"/>
            </a:xfrm>
            <a:custGeom>
              <a:avLst/>
              <a:gdLst/>
              <a:ahLst/>
              <a:cxnLst/>
              <a:rect l="l" t="t" r="r" b="b"/>
              <a:pathLst>
                <a:path w="3438" h="3165" extrusionOk="0">
                  <a:moveTo>
                    <a:pt x="2422" y="459"/>
                  </a:moveTo>
                  <a:lnTo>
                    <a:pt x="2422" y="459"/>
                  </a:lnTo>
                  <a:cubicBezTo>
                    <a:pt x="2558" y="1009"/>
                    <a:pt x="2497" y="1552"/>
                    <a:pt x="2200" y="2017"/>
                  </a:cubicBezTo>
                  <a:cubicBezTo>
                    <a:pt x="2109" y="2155"/>
                    <a:pt x="2017" y="2247"/>
                    <a:pt x="1926" y="2338"/>
                  </a:cubicBezTo>
                  <a:cubicBezTo>
                    <a:pt x="1788" y="2476"/>
                    <a:pt x="1742" y="2522"/>
                    <a:pt x="1559" y="2567"/>
                  </a:cubicBezTo>
                  <a:cubicBezTo>
                    <a:pt x="1421" y="2659"/>
                    <a:pt x="1330" y="2705"/>
                    <a:pt x="1192" y="2705"/>
                  </a:cubicBezTo>
                  <a:lnTo>
                    <a:pt x="1135" y="2705"/>
                  </a:lnTo>
                  <a:cubicBezTo>
                    <a:pt x="1449" y="2439"/>
                    <a:pt x="1689" y="2091"/>
                    <a:pt x="1788" y="1697"/>
                  </a:cubicBezTo>
                  <a:cubicBezTo>
                    <a:pt x="1887" y="1267"/>
                    <a:pt x="1819" y="837"/>
                    <a:pt x="1637" y="459"/>
                  </a:cubicBezTo>
                  <a:close/>
                  <a:moveTo>
                    <a:pt x="1146" y="1"/>
                  </a:moveTo>
                  <a:cubicBezTo>
                    <a:pt x="963" y="1"/>
                    <a:pt x="780" y="47"/>
                    <a:pt x="688" y="138"/>
                  </a:cubicBezTo>
                  <a:cubicBezTo>
                    <a:pt x="596" y="184"/>
                    <a:pt x="505" y="276"/>
                    <a:pt x="596" y="368"/>
                  </a:cubicBezTo>
                  <a:cubicBezTo>
                    <a:pt x="917" y="734"/>
                    <a:pt x="1055" y="1238"/>
                    <a:pt x="963" y="1742"/>
                  </a:cubicBezTo>
                  <a:cubicBezTo>
                    <a:pt x="917" y="1972"/>
                    <a:pt x="826" y="2155"/>
                    <a:pt x="688" y="2338"/>
                  </a:cubicBezTo>
                  <a:cubicBezTo>
                    <a:pt x="642" y="2430"/>
                    <a:pt x="596" y="2522"/>
                    <a:pt x="505" y="2567"/>
                  </a:cubicBezTo>
                  <a:cubicBezTo>
                    <a:pt x="449" y="2623"/>
                    <a:pt x="410" y="2662"/>
                    <a:pt x="358" y="2694"/>
                  </a:cubicBezTo>
                  <a:lnTo>
                    <a:pt x="358" y="2694"/>
                  </a:lnTo>
                  <a:cubicBezTo>
                    <a:pt x="345" y="2698"/>
                    <a:pt x="332" y="2701"/>
                    <a:pt x="321" y="2705"/>
                  </a:cubicBezTo>
                  <a:cubicBezTo>
                    <a:pt x="321" y="2708"/>
                    <a:pt x="321" y="2711"/>
                    <a:pt x="321" y="2714"/>
                  </a:cubicBezTo>
                  <a:lnTo>
                    <a:pt x="321" y="2714"/>
                  </a:lnTo>
                  <a:cubicBezTo>
                    <a:pt x="296" y="2727"/>
                    <a:pt x="266" y="2739"/>
                    <a:pt x="230" y="2751"/>
                  </a:cubicBezTo>
                  <a:cubicBezTo>
                    <a:pt x="217" y="2763"/>
                    <a:pt x="204" y="2777"/>
                    <a:pt x="190" y="2791"/>
                  </a:cubicBezTo>
                  <a:lnTo>
                    <a:pt x="190" y="2791"/>
                  </a:lnTo>
                  <a:cubicBezTo>
                    <a:pt x="117" y="2827"/>
                    <a:pt x="46" y="2869"/>
                    <a:pt x="46" y="2934"/>
                  </a:cubicBezTo>
                  <a:cubicBezTo>
                    <a:pt x="1" y="3072"/>
                    <a:pt x="138" y="3117"/>
                    <a:pt x="184" y="3117"/>
                  </a:cubicBezTo>
                  <a:cubicBezTo>
                    <a:pt x="349" y="3149"/>
                    <a:pt x="517" y="3164"/>
                    <a:pt x="685" y="3164"/>
                  </a:cubicBezTo>
                  <a:cubicBezTo>
                    <a:pt x="1496" y="3164"/>
                    <a:pt x="2311" y="2808"/>
                    <a:pt x="2842" y="2201"/>
                  </a:cubicBezTo>
                  <a:cubicBezTo>
                    <a:pt x="3300" y="1605"/>
                    <a:pt x="3438" y="826"/>
                    <a:pt x="3209" y="93"/>
                  </a:cubicBezTo>
                  <a:cubicBezTo>
                    <a:pt x="3209" y="1"/>
                    <a:pt x="3071" y="1"/>
                    <a:pt x="2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8"/>
            <p:cNvSpPr/>
            <p:nvPr/>
          </p:nvSpPr>
          <p:spPr>
            <a:xfrm>
              <a:off x="4769006" y="977294"/>
              <a:ext cx="88476" cy="48403"/>
            </a:xfrm>
            <a:custGeom>
              <a:avLst/>
              <a:gdLst/>
              <a:ahLst/>
              <a:cxnLst/>
              <a:rect l="l" t="t" r="r" b="b"/>
              <a:pathLst>
                <a:path w="5226" h="2859" extrusionOk="0">
                  <a:moveTo>
                    <a:pt x="4305" y="601"/>
                  </a:moveTo>
                  <a:cubicBezTo>
                    <a:pt x="4243" y="1365"/>
                    <a:pt x="3758" y="2041"/>
                    <a:pt x="2980" y="2205"/>
                  </a:cubicBezTo>
                  <a:cubicBezTo>
                    <a:pt x="2886" y="2222"/>
                    <a:pt x="2794" y="2230"/>
                    <a:pt x="2702" y="2230"/>
                  </a:cubicBezTo>
                  <a:cubicBezTo>
                    <a:pt x="2030" y="2230"/>
                    <a:pt x="1423" y="1802"/>
                    <a:pt x="1101" y="1197"/>
                  </a:cubicBezTo>
                  <a:cubicBezTo>
                    <a:pt x="1076" y="1148"/>
                    <a:pt x="1053" y="1097"/>
                    <a:pt x="1032" y="1045"/>
                  </a:cubicBezTo>
                  <a:lnTo>
                    <a:pt x="1032" y="1045"/>
                  </a:lnTo>
                  <a:cubicBezTo>
                    <a:pt x="1335" y="1186"/>
                    <a:pt x="1667" y="1256"/>
                    <a:pt x="2001" y="1256"/>
                  </a:cubicBezTo>
                  <a:cubicBezTo>
                    <a:pt x="2602" y="1256"/>
                    <a:pt x="3210" y="1032"/>
                    <a:pt x="3673" y="601"/>
                  </a:cubicBezTo>
                  <a:close/>
                  <a:moveTo>
                    <a:pt x="731" y="0"/>
                  </a:moveTo>
                  <a:cubicBezTo>
                    <a:pt x="658" y="0"/>
                    <a:pt x="581" y="5"/>
                    <a:pt x="505" y="5"/>
                  </a:cubicBezTo>
                  <a:cubicBezTo>
                    <a:pt x="322" y="5"/>
                    <a:pt x="47" y="143"/>
                    <a:pt x="1" y="326"/>
                  </a:cubicBezTo>
                  <a:cubicBezTo>
                    <a:pt x="1" y="784"/>
                    <a:pt x="92" y="1197"/>
                    <a:pt x="322" y="1564"/>
                  </a:cubicBezTo>
                  <a:cubicBezTo>
                    <a:pt x="322" y="1564"/>
                    <a:pt x="322" y="1564"/>
                    <a:pt x="322" y="1564"/>
                  </a:cubicBezTo>
                  <a:lnTo>
                    <a:pt x="322" y="1564"/>
                  </a:lnTo>
                  <a:cubicBezTo>
                    <a:pt x="324" y="1568"/>
                    <a:pt x="326" y="1573"/>
                    <a:pt x="329" y="1577"/>
                  </a:cubicBezTo>
                  <a:lnTo>
                    <a:pt x="329" y="1577"/>
                  </a:lnTo>
                  <a:cubicBezTo>
                    <a:pt x="788" y="2406"/>
                    <a:pt x="1683" y="2859"/>
                    <a:pt x="2599" y="2859"/>
                  </a:cubicBezTo>
                  <a:cubicBezTo>
                    <a:pt x="2787" y="2859"/>
                    <a:pt x="2977" y="2840"/>
                    <a:pt x="3163" y="2801"/>
                  </a:cubicBezTo>
                  <a:cubicBezTo>
                    <a:pt x="4309" y="2526"/>
                    <a:pt x="5225" y="1472"/>
                    <a:pt x="5180" y="280"/>
                  </a:cubicBezTo>
                  <a:cubicBezTo>
                    <a:pt x="5180" y="51"/>
                    <a:pt x="4996" y="5"/>
                    <a:pt x="4813" y="5"/>
                  </a:cubicBezTo>
                  <a:lnTo>
                    <a:pt x="3484" y="5"/>
                  </a:lnTo>
                  <a:cubicBezTo>
                    <a:pt x="3255" y="51"/>
                    <a:pt x="3117" y="189"/>
                    <a:pt x="2980" y="326"/>
                  </a:cubicBezTo>
                  <a:cubicBezTo>
                    <a:pt x="2750" y="556"/>
                    <a:pt x="2483" y="660"/>
                    <a:pt x="2204" y="660"/>
                  </a:cubicBezTo>
                  <a:cubicBezTo>
                    <a:pt x="2038" y="660"/>
                    <a:pt x="1867" y="623"/>
                    <a:pt x="1696" y="555"/>
                  </a:cubicBezTo>
                  <a:cubicBezTo>
                    <a:pt x="1467" y="464"/>
                    <a:pt x="1284" y="280"/>
                    <a:pt x="1101" y="143"/>
                  </a:cubicBezTo>
                  <a:cubicBezTo>
                    <a:pt x="1009" y="21"/>
                    <a:pt x="877" y="0"/>
                    <a:pt x="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8"/>
            <p:cNvSpPr/>
            <p:nvPr/>
          </p:nvSpPr>
          <p:spPr>
            <a:xfrm>
              <a:off x="4972290" y="978157"/>
              <a:ext cx="61304" cy="53854"/>
            </a:xfrm>
            <a:custGeom>
              <a:avLst/>
              <a:gdLst/>
              <a:ahLst/>
              <a:cxnLst/>
              <a:rect l="l" t="t" r="r" b="b"/>
              <a:pathLst>
                <a:path w="3621" h="3181" extrusionOk="0">
                  <a:moveTo>
                    <a:pt x="1816" y="550"/>
                  </a:moveTo>
                  <a:cubicBezTo>
                    <a:pt x="1625" y="953"/>
                    <a:pt x="1560" y="1393"/>
                    <a:pt x="1696" y="1833"/>
                  </a:cubicBezTo>
                  <a:cubicBezTo>
                    <a:pt x="1733" y="2058"/>
                    <a:pt x="1825" y="2268"/>
                    <a:pt x="1950" y="2456"/>
                  </a:cubicBezTo>
                  <a:lnTo>
                    <a:pt x="1950" y="2456"/>
                  </a:lnTo>
                  <a:cubicBezTo>
                    <a:pt x="1929" y="2447"/>
                    <a:pt x="1906" y="2438"/>
                    <a:pt x="1879" y="2429"/>
                  </a:cubicBezTo>
                  <a:cubicBezTo>
                    <a:pt x="1788" y="2383"/>
                    <a:pt x="1696" y="2292"/>
                    <a:pt x="1558" y="2200"/>
                  </a:cubicBezTo>
                  <a:cubicBezTo>
                    <a:pt x="1421" y="2062"/>
                    <a:pt x="1238" y="1833"/>
                    <a:pt x="1146" y="1650"/>
                  </a:cubicBezTo>
                  <a:cubicBezTo>
                    <a:pt x="969" y="1297"/>
                    <a:pt x="902" y="916"/>
                    <a:pt x="943" y="550"/>
                  </a:cubicBezTo>
                  <a:close/>
                  <a:moveTo>
                    <a:pt x="733" y="0"/>
                  </a:moveTo>
                  <a:cubicBezTo>
                    <a:pt x="504" y="0"/>
                    <a:pt x="275" y="46"/>
                    <a:pt x="184" y="321"/>
                  </a:cubicBezTo>
                  <a:cubicBezTo>
                    <a:pt x="0" y="871"/>
                    <a:pt x="92" y="1467"/>
                    <a:pt x="367" y="2017"/>
                  </a:cubicBezTo>
                  <a:cubicBezTo>
                    <a:pt x="681" y="2511"/>
                    <a:pt x="1128" y="2873"/>
                    <a:pt x="1706" y="3060"/>
                  </a:cubicBezTo>
                  <a:lnTo>
                    <a:pt x="1706" y="3060"/>
                  </a:lnTo>
                  <a:cubicBezTo>
                    <a:pt x="1718" y="3064"/>
                    <a:pt x="1729" y="3068"/>
                    <a:pt x="1742" y="3071"/>
                  </a:cubicBezTo>
                  <a:cubicBezTo>
                    <a:pt x="1742" y="3071"/>
                    <a:pt x="1742" y="3071"/>
                    <a:pt x="1742" y="3071"/>
                  </a:cubicBezTo>
                  <a:lnTo>
                    <a:pt x="1742" y="3071"/>
                  </a:lnTo>
                  <a:cubicBezTo>
                    <a:pt x="1775" y="3088"/>
                    <a:pt x="1812" y="3098"/>
                    <a:pt x="1850" y="3103"/>
                  </a:cubicBezTo>
                  <a:lnTo>
                    <a:pt x="1850" y="3103"/>
                  </a:lnTo>
                  <a:cubicBezTo>
                    <a:pt x="2045" y="3156"/>
                    <a:pt x="2249" y="3180"/>
                    <a:pt x="2457" y="3180"/>
                  </a:cubicBezTo>
                  <a:cubicBezTo>
                    <a:pt x="2659" y="3180"/>
                    <a:pt x="2865" y="3158"/>
                    <a:pt x="3071" y="3117"/>
                  </a:cubicBezTo>
                  <a:cubicBezTo>
                    <a:pt x="3254" y="3117"/>
                    <a:pt x="3621" y="2796"/>
                    <a:pt x="3346" y="2658"/>
                  </a:cubicBezTo>
                  <a:cubicBezTo>
                    <a:pt x="2933" y="2429"/>
                    <a:pt x="2613" y="2108"/>
                    <a:pt x="2521" y="1650"/>
                  </a:cubicBezTo>
                  <a:cubicBezTo>
                    <a:pt x="2383" y="1238"/>
                    <a:pt x="2475" y="733"/>
                    <a:pt x="2750" y="367"/>
                  </a:cubicBezTo>
                  <a:cubicBezTo>
                    <a:pt x="2796" y="275"/>
                    <a:pt x="2842" y="229"/>
                    <a:pt x="2796" y="138"/>
                  </a:cubicBezTo>
                  <a:cubicBezTo>
                    <a:pt x="2750" y="46"/>
                    <a:pt x="2658" y="0"/>
                    <a:pt x="2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8"/>
            <p:cNvSpPr/>
            <p:nvPr/>
          </p:nvSpPr>
          <p:spPr>
            <a:xfrm>
              <a:off x="5169361" y="978919"/>
              <a:ext cx="86140" cy="50570"/>
            </a:xfrm>
            <a:custGeom>
              <a:avLst/>
              <a:gdLst/>
              <a:ahLst/>
              <a:cxnLst/>
              <a:rect l="l" t="t" r="r" b="b"/>
              <a:pathLst>
                <a:path w="5088" h="2987" extrusionOk="0">
                  <a:moveTo>
                    <a:pt x="2221" y="459"/>
                  </a:moveTo>
                  <a:lnTo>
                    <a:pt x="2221" y="459"/>
                  </a:lnTo>
                  <a:cubicBezTo>
                    <a:pt x="1672" y="693"/>
                    <a:pt x="1245" y="1121"/>
                    <a:pt x="1047" y="1648"/>
                  </a:cubicBezTo>
                  <a:lnTo>
                    <a:pt x="1047" y="1648"/>
                  </a:lnTo>
                  <a:cubicBezTo>
                    <a:pt x="908" y="1258"/>
                    <a:pt x="899" y="851"/>
                    <a:pt x="1006" y="459"/>
                  </a:cubicBezTo>
                  <a:close/>
                  <a:moveTo>
                    <a:pt x="825" y="1"/>
                  </a:moveTo>
                  <a:cubicBezTo>
                    <a:pt x="642" y="1"/>
                    <a:pt x="367" y="47"/>
                    <a:pt x="275" y="276"/>
                  </a:cubicBezTo>
                  <a:cubicBezTo>
                    <a:pt x="0" y="872"/>
                    <a:pt x="46" y="1513"/>
                    <a:pt x="321" y="2109"/>
                  </a:cubicBezTo>
                  <a:cubicBezTo>
                    <a:pt x="321" y="2109"/>
                    <a:pt x="321" y="2109"/>
                    <a:pt x="321" y="2109"/>
                  </a:cubicBezTo>
                  <a:lnTo>
                    <a:pt x="321" y="2109"/>
                  </a:lnTo>
                  <a:cubicBezTo>
                    <a:pt x="324" y="2115"/>
                    <a:pt x="327" y="2120"/>
                    <a:pt x="330" y="2126"/>
                  </a:cubicBezTo>
                  <a:lnTo>
                    <a:pt x="330" y="2126"/>
                  </a:lnTo>
                  <a:cubicBezTo>
                    <a:pt x="512" y="2439"/>
                    <a:pt x="739" y="2709"/>
                    <a:pt x="1054" y="2934"/>
                  </a:cubicBezTo>
                  <a:cubicBezTo>
                    <a:pt x="1112" y="2973"/>
                    <a:pt x="1179" y="2987"/>
                    <a:pt x="1250" y="2987"/>
                  </a:cubicBezTo>
                  <a:cubicBezTo>
                    <a:pt x="1347" y="2987"/>
                    <a:pt x="1452" y="2961"/>
                    <a:pt x="1558" y="2934"/>
                  </a:cubicBezTo>
                  <a:cubicBezTo>
                    <a:pt x="1650" y="2888"/>
                    <a:pt x="1879" y="2797"/>
                    <a:pt x="1833" y="2659"/>
                  </a:cubicBezTo>
                  <a:cubicBezTo>
                    <a:pt x="1829" y="2645"/>
                    <a:pt x="1826" y="2631"/>
                    <a:pt x="1823" y="2617"/>
                  </a:cubicBezTo>
                  <a:lnTo>
                    <a:pt x="1823" y="2617"/>
                  </a:lnTo>
                  <a:lnTo>
                    <a:pt x="1833" y="2613"/>
                  </a:lnTo>
                  <a:cubicBezTo>
                    <a:pt x="1829" y="2610"/>
                    <a:pt x="1824" y="2607"/>
                    <a:pt x="1820" y="2604"/>
                  </a:cubicBezTo>
                  <a:lnTo>
                    <a:pt x="1820" y="2604"/>
                  </a:lnTo>
                  <a:cubicBezTo>
                    <a:pt x="1662" y="1924"/>
                    <a:pt x="1897" y="1048"/>
                    <a:pt x="2566" y="780"/>
                  </a:cubicBezTo>
                  <a:cubicBezTo>
                    <a:pt x="2681" y="734"/>
                    <a:pt x="2819" y="711"/>
                    <a:pt x="2962" y="711"/>
                  </a:cubicBezTo>
                  <a:cubicBezTo>
                    <a:pt x="3105" y="711"/>
                    <a:pt x="3254" y="734"/>
                    <a:pt x="3391" y="780"/>
                  </a:cubicBezTo>
                  <a:cubicBezTo>
                    <a:pt x="3712" y="918"/>
                    <a:pt x="4033" y="1193"/>
                    <a:pt x="4216" y="1559"/>
                  </a:cubicBezTo>
                  <a:cubicBezTo>
                    <a:pt x="4246" y="1634"/>
                    <a:pt x="4339" y="1664"/>
                    <a:pt x="4452" y="1664"/>
                  </a:cubicBezTo>
                  <a:cubicBezTo>
                    <a:pt x="4687" y="1664"/>
                    <a:pt x="5010" y="1531"/>
                    <a:pt x="5041" y="1376"/>
                  </a:cubicBezTo>
                  <a:cubicBezTo>
                    <a:pt x="5087" y="963"/>
                    <a:pt x="5041" y="505"/>
                    <a:pt x="4904" y="93"/>
                  </a:cubicBezTo>
                  <a:cubicBezTo>
                    <a:pt x="4858" y="1"/>
                    <a:pt x="4720" y="1"/>
                    <a:pt x="4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8"/>
            <p:cNvSpPr/>
            <p:nvPr/>
          </p:nvSpPr>
          <p:spPr>
            <a:xfrm>
              <a:off x="5395905" y="978157"/>
              <a:ext cx="58205" cy="55175"/>
            </a:xfrm>
            <a:custGeom>
              <a:avLst/>
              <a:gdLst/>
              <a:ahLst/>
              <a:cxnLst/>
              <a:rect l="l" t="t" r="r" b="b"/>
              <a:pathLst>
                <a:path w="3438" h="3259" extrusionOk="0">
                  <a:moveTo>
                    <a:pt x="2421" y="504"/>
                  </a:moveTo>
                  <a:cubicBezTo>
                    <a:pt x="2551" y="1054"/>
                    <a:pt x="2451" y="1597"/>
                    <a:pt x="2154" y="2062"/>
                  </a:cubicBezTo>
                  <a:cubicBezTo>
                    <a:pt x="2063" y="2154"/>
                    <a:pt x="1971" y="2246"/>
                    <a:pt x="1879" y="2383"/>
                  </a:cubicBezTo>
                  <a:cubicBezTo>
                    <a:pt x="1870" y="2393"/>
                    <a:pt x="1864" y="2397"/>
                    <a:pt x="1861" y="2397"/>
                  </a:cubicBezTo>
                  <a:cubicBezTo>
                    <a:pt x="1852" y="2397"/>
                    <a:pt x="1861" y="2370"/>
                    <a:pt x="1852" y="2370"/>
                  </a:cubicBezTo>
                  <a:cubicBezTo>
                    <a:pt x="1849" y="2370"/>
                    <a:pt x="1843" y="2374"/>
                    <a:pt x="1834" y="2383"/>
                  </a:cubicBezTo>
                  <a:cubicBezTo>
                    <a:pt x="1788" y="2429"/>
                    <a:pt x="1788" y="2429"/>
                    <a:pt x="1742" y="2475"/>
                  </a:cubicBezTo>
                  <a:cubicBezTo>
                    <a:pt x="1696" y="2475"/>
                    <a:pt x="1650" y="2521"/>
                    <a:pt x="1650" y="2521"/>
                  </a:cubicBezTo>
                  <a:cubicBezTo>
                    <a:pt x="1599" y="2555"/>
                    <a:pt x="1592" y="2563"/>
                    <a:pt x="1599" y="2563"/>
                  </a:cubicBezTo>
                  <a:cubicBezTo>
                    <a:pt x="1607" y="2563"/>
                    <a:pt x="1630" y="2553"/>
                    <a:pt x="1631" y="2553"/>
                  </a:cubicBezTo>
                  <a:lnTo>
                    <a:pt x="1631" y="2553"/>
                  </a:lnTo>
                  <a:cubicBezTo>
                    <a:pt x="1632" y="2553"/>
                    <a:pt x="1625" y="2556"/>
                    <a:pt x="1604" y="2567"/>
                  </a:cubicBezTo>
                  <a:cubicBezTo>
                    <a:pt x="1559" y="2567"/>
                    <a:pt x="1513" y="2612"/>
                    <a:pt x="1467" y="2612"/>
                  </a:cubicBezTo>
                  <a:cubicBezTo>
                    <a:pt x="1398" y="2635"/>
                    <a:pt x="1410" y="2635"/>
                    <a:pt x="1421" y="2635"/>
                  </a:cubicBezTo>
                  <a:cubicBezTo>
                    <a:pt x="1433" y="2635"/>
                    <a:pt x="1444" y="2635"/>
                    <a:pt x="1375" y="2658"/>
                  </a:cubicBezTo>
                  <a:cubicBezTo>
                    <a:pt x="1329" y="2658"/>
                    <a:pt x="1284" y="2658"/>
                    <a:pt x="1238" y="2704"/>
                  </a:cubicBezTo>
                  <a:lnTo>
                    <a:pt x="1222" y="2704"/>
                  </a:lnTo>
                  <a:cubicBezTo>
                    <a:pt x="1475" y="2450"/>
                    <a:pt x="1659" y="2129"/>
                    <a:pt x="1742" y="1742"/>
                  </a:cubicBezTo>
                  <a:cubicBezTo>
                    <a:pt x="1841" y="1312"/>
                    <a:pt x="1797" y="882"/>
                    <a:pt x="1610" y="504"/>
                  </a:cubicBezTo>
                  <a:close/>
                  <a:moveTo>
                    <a:pt x="1100" y="0"/>
                  </a:moveTo>
                  <a:cubicBezTo>
                    <a:pt x="917" y="0"/>
                    <a:pt x="779" y="46"/>
                    <a:pt x="642" y="138"/>
                  </a:cubicBezTo>
                  <a:cubicBezTo>
                    <a:pt x="550" y="229"/>
                    <a:pt x="459" y="321"/>
                    <a:pt x="550" y="413"/>
                  </a:cubicBezTo>
                  <a:cubicBezTo>
                    <a:pt x="871" y="825"/>
                    <a:pt x="1009" y="1283"/>
                    <a:pt x="917" y="1787"/>
                  </a:cubicBezTo>
                  <a:cubicBezTo>
                    <a:pt x="917" y="1971"/>
                    <a:pt x="825" y="2154"/>
                    <a:pt x="688" y="2337"/>
                  </a:cubicBezTo>
                  <a:cubicBezTo>
                    <a:pt x="642" y="2429"/>
                    <a:pt x="550" y="2521"/>
                    <a:pt x="504" y="2567"/>
                  </a:cubicBezTo>
                  <a:cubicBezTo>
                    <a:pt x="459" y="2612"/>
                    <a:pt x="459" y="2612"/>
                    <a:pt x="413" y="2612"/>
                  </a:cubicBezTo>
                  <a:cubicBezTo>
                    <a:pt x="459" y="2612"/>
                    <a:pt x="413" y="2658"/>
                    <a:pt x="413" y="2658"/>
                  </a:cubicBezTo>
                  <a:cubicBezTo>
                    <a:pt x="388" y="2658"/>
                    <a:pt x="377" y="2672"/>
                    <a:pt x="364" y="2684"/>
                  </a:cubicBezTo>
                  <a:lnTo>
                    <a:pt x="364" y="2684"/>
                  </a:lnTo>
                  <a:cubicBezTo>
                    <a:pt x="333" y="2690"/>
                    <a:pt x="303" y="2697"/>
                    <a:pt x="275" y="2704"/>
                  </a:cubicBezTo>
                  <a:cubicBezTo>
                    <a:pt x="275" y="2712"/>
                    <a:pt x="275" y="2718"/>
                    <a:pt x="275" y="2723"/>
                  </a:cubicBezTo>
                  <a:lnTo>
                    <a:pt x="275" y="2723"/>
                  </a:lnTo>
                  <a:cubicBezTo>
                    <a:pt x="272" y="2724"/>
                    <a:pt x="269" y="2724"/>
                    <a:pt x="267" y="2724"/>
                  </a:cubicBezTo>
                  <a:cubicBezTo>
                    <a:pt x="260" y="2724"/>
                    <a:pt x="260" y="2719"/>
                    <a:pt x="275" y="2704"/>
                  </a:cubicBezTo>
                  <a:lnTo>
                    <a:pt x="275" y="2704"/>
                  </a:lnTo>
                  <a:cubicBezTo>
                    <a:pt x="236" y="2743"/>
                    <a:pt x="173" y="2790"/>
                    <a:pt x="123" y="2846"/>
                  </a:cubicBezTo>
                  <a:lnTo>
                    <a:pt x="123" y="2846"/>
                  </a:lnTo>
                  <a:cubicBezTo>
                    <a:pt x="70" y="2886"/>
                    <a:pt x="24" y="2933"/>
                    <a:pt x="0" y="2979"/>
                  </a:cubicBezTo>
                  <a:cubicBezTo>
                    <a:pt x="0" y="3071"/>
                    <a:pt x="92" y="3162"/>
                    <a:pt x="184" y="3208"/>
                  </a:cubicBezTo>
                  <a:cubicBezTo>
                    <a:pt x="360" y="3242"/>
                    <a:pt x="540" y="3258"/>
                    <a:pt x="719" y="3258"/>
                  </a:cubicBezTo>
                  <a:cubicBezTo>
                    <a:pt x="1517" y="3258"/>
                    <a:pt x="2309" y="2928"/>
                    <a:pt x="2796" y="2292"/>
                  </a:cubicBezTo>
                  <a:cubicBezTo>
                    <a:pt x="3254" y="1696"/>
                    <a:pt x="3438" y="871"/>
                    <a:pt x="3208" y="138"/>
                  </a:cubicBezTo>
                  <a:cubicBezTo>
                    <a:pt x="3163" y="46"/>
                    <a:pt x="3025" y="0"/>
                    <a:pt x="2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8"/>
            <p:cNvSpPr/>
            <p:nvPr/>
          </p:nvSpPr>
          <p:spPr>
            <a:xfrm>
              <a:off x="5568920" y="978801"/>
              <a:ext cx="87697" cy="45406"/>
            </a:xfrm>
            <a:custGeom>
              <a:avLst/>
              <a:gdLst/>
              <a:ahLst/>
              <a:cxnLst/>
              <a:rect l="l" t="t" r="r" b="b"/>
              <a:pathLst>
                <a:path w="5180" h="2682" extrusionOk="0">
                  <a:moveTo>
                    <a:pt x="4304" y="466"/>
                  </a:moveTo>
                  <a:lnTo>
                    <a:pt x="4304" y="466"/>
                  </a:lnTo>
                  <a:cubicBezTo>
                    <a:pt x="4252" y="1253"/>
                    <a:pt x="3759" y="2078"/>
                    <a:pt x="2979" y="2208"/>
                  </a:cubicBezTo>
                  <a:cubicBezTo>
                    <a:pt x="2897" y="2223"/>
                    <a:pt x="2814" y="2231"/>
                    <a:pt x="2732" y="2231"/>
                  </a:cubicBezTo>
                  <a:cubicBezTo>
                    <a:pt x="2078" y="2231"/>
                    <a:pt x="1429" y="1772"/>
                    <a:pt x="1103" y="1204"/>
                  </a:cubicBezTo>
                  <a:lnTo>
                    <a:pt x="1103" y="1204"/>
                  </a:lnTo>
                  <a:cubicBezTo>
                    <a:pt x="1102" y="1202"/>
                    <a:pt x="1101" y="1201"/>
                    <a:pt x="1100" y="1200"/>
                  </a:cubicBezTo>
                  <a:lnTo>
                    <a:pt x="1100" y="1200"/>
                  </a:lnTo>
                  <a:cubicBezTo>
                    <a:pt x="1100" y="1200"/>
                    <a:pt x="1100" y="1200"/>
                    <a:pt x="1100" y="1200"/>
                  </a:cubicBezTo>
                  <a:cubicBezTo>
                    <a:pt x="1063" y="1101"/>
                    <a:pt x="1030" y="1005"/>
                    <a:pt x="1000" y="911"/>
                  </a:cubicBezTo>
                  <a:lnTo>
                    <a:pt x="1000" y="911"/>
                  </a:lnTo>
                  <a:cubicBezTo>
                    <a:pt x="1292" y="1041"/>
                    <a:pt x="1608" y="1102"/>
                    <a:pt x="1926" y="1102"/>
                  </a:cubicBezTo>
                  <a:cubicBezTo>
                    <a:pt x="2540" y="1102"/>
                    <a:pt x="3160" y="872"/>
                    <a:pt x="3623" y="466"/>
                  </a:cubicBezTo>
                  <a:close/>
                  <a:moveTo>
                    <a:pt x="829" y="1"/>
                  </a:moveTo>
                  <a:cubicBezTo>
                    <a:pt x="750" y="1"/>
                    <a:pt x="670" y="8"/>
                    <a:pt x="596" y="8"/>
                  </a:cubicBezTo>
                  <a:cubicBezTo>
                    <a:pt x="413" y="8"/>
                    <a:pt x="0" y="100"/>
                    <a:pt x="0" y="329"/>
                  </a:cubicBezTo>
                  <a:cubicBezTo>
                    <a:pt x="0" y="735"/>
                    <a:pt x="89" y="1052"/>
                    <a:pt x="267" y="1412"/>
                  </a:cubicBezTo>
                  <a:lnTo>
                    <a:pt x="267" y="1412"/>
                  </a:lnTo>
                  <a:cubicBezTo>
                    <a:pt x="269" y="1418"/>
                    <a:pt x="272" y="1423"/>
                    <a:pt x="275" y="1429"/>
                  </a:cubicBezTo>
                  <a:cubicBezTo>
                    <a:pt x="275" y="1429"/>
                    <a:pt x="275" y="1429"/>
                    <a:pt x="275" y="1429"/>
                  </a:cubicBezTo>
                  <a:lnTo>
                    <a:pt x="275" y="1429"/>
                  </a:lnTo>
                  <a:cubicBezTo>
                    <a:pt x="277" y="1432"/>
                    <a:pt x="279" y="1436"/>
                    <a:pt x="281" y="1440"/>
                  </a:cubicBezTo>
                  <a:lnTo>
                    <a:pt x="281" y="1440"/>
                  </a:lnTo>
                  <a:cubicBezTo>
                    <a:pt x="734" y="2260"/>
                    <a:pt x="1583" y="2682"/>
                    <a:pt x="2503" y="2682"/>
                  </a:cubicBezTo>
                  <a:cubicBezTo>
                    <a:pt x="2705" y="2682"/>
                    <a:pt x="2911" y="2661"/>
                    <a:pt x="3117" y="2620"/>
                  </a:cubicBezTo>
                  <a:cubicBezTo>
                    <a:pt x="4308" y="2345"/>
                    <a:pt x="5179" y="1337"/>
                    <a:pt x="5179" y="100"/>
                  </a:cubicBezTo>
                  <a:cubicBezTo>
                    <a:pt x="5179" y="8"/>
                    <a:pt x="4950" y="8"/>
                    <a:pt x="4904" y="8"/>
                  </a:cubicBezTo>
                  <a:lnTo>
                    <a:pt x="4125" y="8"/>
                  </a:lnTo>
                  <a:cubicBezTo>
                    <a:pt x="4033" y="8"/>
                    <a:pt x="3942" y="6"/>
                    <a:pt x="3852" y="6"/>
                  </a:cubicBezTo>
                  <a:cubicBezTo>
                    <a:pt x="3536" y="6"/>
                    <a:pt x="3239" y="33"/>
                    <a:pt x="3025" y="283"/>
                  </a:cubicBezTo>
                  <a:cubicBezTo>
                    <a:pt x="2781" y="527"/>
                    <a:pt x="2516" y="650"/>
                    <a:pt x="2231" y="650"/>
                  </a:cubicBezTo>
                  <a:cubicBezTo>
                    <a:pt x="2088" y="650"/>
                    <a:pt x="1941" y="619"/>
                    <a:pt x="1788" y="558"/>
                  </a:cubicBezTo>
                  <a:cubicBezTo>
                    <a:pt x="1513" y="466"/>
                    <a:pt x="1330" y="283"/>
                    <a:pt x="1146" y="100"/>
                  </a:cubicBezTo>
                  <a:cubicBezTo>
                    <a:pt x="1064" y="17"/>
                    <a:pt x="948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8"/>
            <p:cNvSpPr/>
            <p:nvPr/>
          </p:nvSpPr>
          <p:spPr>
            <a:xfrm>
              <a:off x="5772187" y="977379"/>
              <a:ext cx="58222" cy="55412"/>
            </a:xfrm>
            <a:custGeom>
              <a:avLst/>
              <a:gdLst/>
              <a:ahLst/>
              <a:cxnLst/>
              <a:rect l="l" t="t" r="r" b="b"/>
              <a:pathLst>
                <a:path w="3439" h="3273" extrusionOk="0">
                  <a:moveTo>
                    <a:pt x="1758" y="642"/>
                  </a:moveTo>
                  <a:lnTo>
                    <a:pt x="1758" y="642"/>
                  </a:lnTo>
                  <a:cubicBezTo>
                    <a:pt x="1594" y="1035"/>
                    <a:pt x="1553" y="1469"/>
                    <a:pt x="1651" y="1925"/>
                  </a:cubicBezTo>
                  <a:cubicBezTo>
                    <a:pt x="1697" y="2125"/>
                    <a:pt x="1774" y="2305"/>
                    <a:pt x="1877" y="2466"/>
                  </a:cubicBezTo>
                  <a:lnTo>
                    <a:pt x="1877" y="2466"/>
                  </a:lnTo>
                  <a:cubicBezTo>
                    <a:pt x="1774" y="2413"/>
                    <a:pt x="1679" y="2342"/>
                    <a:pt x="1559" y="2246"/>
                  </a:cubicBezTo>
                  <a:cubicBezTo>
                    <a:pt x="1422" y="2108"/>
                    <a:pt x="1238" y="1925"/>
                    <a:pt x="1147" y="1696"/>
                  </a:cubicBezTo>
                  <a:cubicBezTo>
                    <a:pt x="1101" y="1604"/>
                    <a:pt x="1055" y="1513"/>
                    <a:pt x="1009" y="1421"/>
                  </a:cubicBezTo>
                  <a:cubicBezTo>
                    <a:pt x="963" y="1284"/>
                    <a:pt x="963" y="1192"/>
                    <a:pt x="918" y="1054"/>
                  </a:cubicBezTo>
                  <a:cubicBezTo>
                    <a:pt x="918" y="963"/>
                    <a:pt x="918" y="825"/>
                    <a:pt x="918" y="688"/>
                  </a:cubicBezTo>
                  <a:cubicBezTo>
                    <a:pt x="918" y="674"/>
                    <a:pt x="919" y="659"/>
                    <a:pt x="920" y="642"/>
                  </a:cubicBezTo>
                  <a:close/>
                  <a:moveTo>
                    <a:pt x="597" y="0"/>
                  </a:moveTo>
                  <a:cubicBezTo>
                    <a:pt x="459" y="0"/>
                    <a:pt x="230" y="92"/>
                    <a:pt x="184" y="275"/>
                  </a:cubicBezTo>
                  <a:cubicBezTo>
                    <a:pt x="1" y="871"/>
                    <a:pt x="47" y="1467"/>
                    <a:pt x="368" y="2063"/>
                  </a:cubicBezTo>
                  <a:cubicBezTo>
                    <a:pt x="632" y="2547"/>
                    <a:pt x="1107" y="2946"/>
                    <a:pt x="1671" y="3139"/>
                  </a:cubicBezTo>
                  <a:lnTo>
                    <a:pt x="1671" y="3139"/>
                  </a:lnTo>
                  <a:cubicBezTo>
                    <a:pt x="1692" y="3149"/>
                    <a:pt x="1716" y="3157"/>
                    <a:pt x="1742" y="3163"/>
                  </a:cubicBezTo>
                  <a:cubicBezTo>
                    <a:pt x="1970" y="3238"/>
                    <a:pt x="2210" y="3272"/>
                    <a:pt x="2458" y="3272"/>
                  </a:cubicBezTo>
                  <a:cubicBezTo>
                    <a:pt x="2660" y="3272"/>
                    <a:pt x="2866" y="3250"/>
                    <a:pt x="3072" y="3208"/>
                  </a:cubicBezTo>
                  <a:cubicBezTo>
                    <a:pt x="3209" y="3208"/>
                    <a:pt x="3347" y="3071"/>
                    <a:pt x="3392" y="2933"/>
                  </a:cubicBezTo>
                  <a:cubicBezTo>
                    <a:pt x="3438" y="2796"/>
                    <a:pt x="3347" y="2704"/>
                    <a:pt x="3209" y="2613"/>
                  </a:cubicBezTo>
                  <a:lnTo>
                    <a:pt x="3209" y="2613"/>
                  </a:lnTo>
                  <a:cubicBezTo>
                    <a:pt x="3224" y="2628"/>
                    <a:pt x="3229" y="2633"/>
                    <a:pt x="3228" y="2633"/>
                  </a:cubicBezTo>
                  <a:cubicBezTo>
                    <a:pt x="3224" y="2633"/>
                    <a:pt x="3194" y="2613"/>
                    <a:pt x="3163" y="2613"/>
                  </a:cubicBezTo>
                  <a:cubicBezTo>
                    <a:pt x="3163" y="2613"/>
                    <a:pt x="3117" y="2567"/>
                    <a:pt x="3117" y="2567"/>
                  </a:cubicBezTo>
                  <a:cubicBezTo>
                    <a:pt x="3072" y="2521"/>
                    <a:pt x="3026" y="2521"/>
                    <a:pt x="2980" y="2475"/>
                  </a:cubicBezTo>
                  <a:cubicBezTo>
                    <a:pt x="2888" y="2383"/>
                    <a:pt x="2842" y="2338"/>
                    <a:pt x="2797" y="2246"/>
                  </a:cubicBezTo>
                  <a:cubicBezTo>
                    <a:pt x="2613" y="2063"/>
                    <a:pt x="2567" y="1925"/>
                    <a:pt x="2476" y="1696"/>
                  </a:cubicBezTo>
                  <a:cubicBezTo>
                    <a:pt x="2384" y="1238"/>
                    <a:pt x="2476" y="779"/>
                    <a:pt x="2751" y="459"/>
                  </a:cubicBezTo>
                  <a:cubicBezTo>
                    <a:pt x="2797" y="367"/>
                    <a:pt x="2842" y="229"/>
                    <a:pt x="2751" y="138"/>
                  </a:cubicBezTo>
                  <a:cubicBezTo>
                    <a:pt x="2705" y="0"/>
                    <a:pt x="2567" y="0"/>
                    <a:pt x="2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8"/>
            <p:cNvSpPr/>
            <p:nvPr/>
          </p:nvSpPr>
          <p:spPr>
            <a:xfrm>
              <a:off x="5969258" y="978919"/>
              <a:ext cx="86140" cy="50942"/>
            </a:xfrm>
            <a:custGeom>
              <a:avLst/>
              <a:gdLst/>
              <a:ahLst/>
              <a:cxnLst/>
              <a:rect l="l" t="t" r="r" b="b"/>
              <a:pathLst>
                <a:path w="5088" h="3009" extrusionOk="0">
                  <a:moveTo>
                    <a:pt x="2222" y="459"/>
                  </a:moveTo>
                  <a:lnTo>
                    <a:pt x="2222" y="459"/>
                  </a:lnTo>
                  <a:cubicBezTo>
                    <a:pt x="1678" y="689"/>
                    <a:pt x="1242" y="1109"/>
                    <a:pt x="1037" y="1625"/>
                  </a:cubicBezTo>
                  <a:lnTo>
                    <a:pt x="1037" y="1625"/>
                  </a:lnTo>
                  <a:cubicBezTo>
                    <a:pt x="898" y="1242"/>
                    <a:pt x="868" y="843"/>
                    <a:pt x="964" y="459"/>
                  </a:cubicBezTo>
                  <a:close/>
                  <a:moveTo>
                    <a:pt x="826" y="1"/>
                  </a:moveTo>
                  <a:cubicBezTo>
                    <a:pt x="597" y="1"/>
                    <a:pt x="322" y="47"/>
                    <a:pt x="230" y="276"/>
                  </a:cubicBezTo>
                  <a:cubicBezTo>
                    <a:pt x="2" y="868"/>
                    <a:pt x="1" y="1505"/>
                    <a:pt x="316" y="2098"/>
                  </a:cubicBezTo>
                  <a:lnTo>
                    <a:pt x="316" y="2098"/>
                  </a:lnTo>
                  <a:cubicBezTo>
                    <a:pt x="317" y="2102"/>
                    <a:pt x="319" y="2105"/>
                    <a:pt x="322" y="2109"/>
                  </a:cubicBezTo>
                  <a:cubicBezTo>
                    <a:pt x="505" y="2476"/>
                    <a:pt x="734" y="2751"/>
                    <a:pt x="1101" y="2980"/>
                  </a:cubicBezTo>
                  <a:cubicBezTo>
                    <a:pt x="1129" y="2999"/>
                    <a:pt x="1182" y="3008"/>
                    <a:pt x="1247" y="3008"/>
                  </a:cubicBezTo>
                  <a:cubicBezTo>
                    <a:pt x="1491" y="3008"/>
                    <a:pt x="1906" y="2877"/>
                    <a:pt x="1834" y="2659"/>
                  </a:cubicBezTo>
                  <a:cubicBezTo>
                    <a:pt x="1605" y="1972"/>
                    <a:pt x="1834" y="1055"/>
                    <a:pt x="2567" y="780"/>
                  </a:cubicBezTo>
                  <a:cubicBezTo>
                    <a:pt x="2682" y="734"/>
                    <a:pt x="2808" y="711"/>
                    <a:pt x="2940" y="711"/>
                  </a:cubicBezTo>
                  <a:cubicBezTo>
                    <a:pt x="3071" y="711"/>
                    <a:pt x="3209" y="734"/>
                    <a:pt x="3346" y="780"/>
                  </a:cubicBezTo>
                  <a:cubicBezTo>
                    <a:pt x="3713" y="918"/>
                    <a:pt x="4034" y="1193"/>
                    <a:pt x="4171" y="1559"/>
                  </a:cubicBezTo>
                  <a:cubicBezTo>
                    <a:pt x="4220" y="1640"/>
                    <a:pt x="4330" y="1675"/>
                    <a:pt x="4455" y="1675"/>
                  </a:cubicBezTo>
                  <a:cubicBezTo>
                    <a:pt x="4686" y="1675"/>
                    <a:pt x="4966" y="1554"/>
                    <a:pt x="4996" y="1376"/>
                  </a:cubicBezTo>
                  <a:cubicBezTo>
                    <a:pt x="5088" y="963"/>
                    <a:pt x="5042" y="505"/>
                    <a:pt x="4859" y="93"/>
                  </a:cubicBezTo>
                  <a:cubicBezTo>
                    <a:pt x="4813" y="1"/>
                    <a:pt x="4721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8"/>
            <p:cNvSpPr/>
            <p:nvPr/>
          </p:nvSpPr>
          <p:spPr>
            <a:xfrm>
              <a:off x="5893230" y="1091686"/>
              <a:ext cx="88476" cy="70361"/>
            </a:xfrm>
            <a:custGeom>
              <a:avLst/>
              <a:gdLst/>
              <a:ahLst/>
              <a:cxnLst/>
              <a:rect l="l" t="t" r="r" b="b"/>
              <a:pathLst>
                <a:path w="5226" h="4156" extrusionOk="0">
                  <a:moveTo>
                    <a:pt x="4254" y="1309"/>
                  </a:moveTo>
                  <a:cubicBezTo>
                    <a:pt x="4474" y="1908"/>
                    <a:pt x="4421" y="2594"/>
                    <a:pt x="4033" y="3148"/>
                  </a:cubicBezTo>
                  <a:cubicBezTo>
                    <a:pt x="3896" y="3377"/>
                    <a:pt x="3713" y="3560"/>
                    <a:pt x="3483" y="3652"/>
                  </a:cubicBezTo>
                  <a:cubicBezTo>
                    <a:pt x="3346" y="3789"/>
                    <a:pt x="3254" y="3835"/>
                    <a:pt x="3071" y="3835"/>
                  </a:cubicBezTo>
                  <a:cubicBezTo>
                    <a:pt x="2567" y="3835"/>
                    <a:pt x="2063" y="3652"/>
                    <a:pt x="1696" y="3285"/>
                  </a:cubicBezTo>
                  <a:cubicBezTo>
                    <a:pt x="1454" y="3065"/>
                    <a:pt x="1275" y="2781"/>
                    <a:pt x="1170" y="2469"/>
                  </a:cubicBezTo>
                  <a:lnTo>
                    <a:pt x="1170" y="2469"/>
                  </a:lnTo>
                  <a:cubicBezTo>
                    <a:pt x="1427" y="2569"/>
                    <a:pt x="1711" y="2614"/>
                    <a:pt x="1998" y="2614"/>
                  </a:cubicBezTo>
                  <a:cubicBezTo>
                    <a:pt x="2316" y="2614"/>
                    <a:pt x="2638" y="2559"/>
                    <a:pt x="2934" y="2460"/>
                  </a:cubicBezTo>
                  <a:cubicBezTo>
                    <a:pt x="3438" y="2277"/>
                    <a:pt x="3896" y="1956"/>
                    <a:pt x="4171" y="1498"/>
                  </a:cubicBezTo>
                  <a:cubicBezTo>
                    <a:pt x="4202" y="1436"/>
                    <a:pt x="4230" y="1372"/>
                    <a:pt x="4254" y="1309"/>
                  </a:cubicBezTo>
                  <a:close/>
                  <a:moveTo>
                    <a:pt x="4143" y="0"/>
                  </a:moveTo>
                  <a:cubicBezTo>
                    <a:pt x="4112" y="0"/>
                    <a:pt x="4078" y="5"/>
                    <a:pt x="4043" y="12"/>
                  </a:cubicBezTo>
                  <a:lnTo>
                    <a:pt x="4043" y="12"/>
                  </a:lnTo>
                  <a:cubicBezTo>
                    <a:pt x="3788" y="32"/>
                    <a:pt x="3406" y="180"/>
                    <a:pt x="3438" y="306"/>
                  </a:cubicBezTo>
                  <a:cubicBezTo>
                    <a:pt x="3667" y="994"/>
                    <a:pt x="3438" y="1956"/>
                    <a:pt x="2704" y="2277"/>
                  </a:cubicBezTo>
                  <a:lnTo>
                    <a:pt x="2613" y="2277"/>
                  </a:lnTo>
                  <a:cubicBezTo>
                    <a:pt x="2567" y="2323"/>
                    <a:pt x="2475" y="2323"/>
                    <a:pt x="2429" y="2323"/>
                  </a:cubicBezTo>
                  <a:cubicBezTo>
                    <a:pt x="2246" y="2277"/>
                    <a:pt x="2063" y="2231"/>
                    <a:pt x="1925" y="2185"/>
                  </a:cubicBezTo>
                  <a:cubicBezTo>
                    <a:pt x="1559" y="2002"/>
                    <a:pt x="1284" y="1727"/>
                    <a:pt x="1100" y="1406"/>
                  </a:cubicBezTo>
                  <a:lnTo>
                    <a:pt x="1100" y="1406"/>
                  </a:lnTo>
                  <a:cubicBezTo>
                    <a:pt x="1100" y="1406"/>
                    <a:pt x="1100" y="1406"/>
                    <a:pt x="1100" y="1406"/>
                  </a:cubicBezTo>
                  <a:cubicBezTo>
                    <a:pt x="1082" y="1352"/>
                    <a:pt x="1022" y="1333"/>
                    <a:pt x="950" y="1333"/>
                  </a:cubicBezTo>
                  <a:cubicBezTo>
                    <a:pt x="838" y="1333"/>
                    <a:pt x="698" y="1378"/>
                    <a:pt x="642" y="1406"/>
                  </a:cubicBezTo>
                  <a:cubicBezTo>
                    <a:pt x="550" y="1452"/>
                    <a:pt x="275" y="1498"/>
                    <a:pt x="275" y="1635"/>
                  </a:cubicBezTo>
                  <a:cubicBezTo>
                    <a:pt x="0" y="3010"/>
                    <a:pt x="1146" y="4156"/>
                    <a:pt x="2521" y="4156"/>
                  </a:cubicBezTo>
                  <a:cubicBezTo>
                    <a:pt x="3804" y="4110"/>
                    <a:pt x="5133" y="3285"/>
                    <a:pt x="5225" y="1864"/>
                  </a:cubicBezTo>
                  <a:cubicBezTo>
                    <a:pt x="5225" y="1131"/>
                    <a:pt x="4858" y="444"/>
                    <a:pt x="4263" y="31"/>
                  </a:cubicBezTo>
                  <a:cubicBezTo>
                    <a:pt x="4230" y="9"/>
                    <a:pt x="4189" y="0"/>
                    <a:pt x="4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8"/>
            <p:cNvSpPr/>
            <p:nvPr/>
          </p:nvSpPr>
          <p:spPr>
            <a:xfrm>
              <a:off x="5700035" y="1086810"/>
              <a:ext cx="80722" cy="79893"/>
            </a:xfrm>
            <a:custGeom>
              <a:avLst/>
              <a:gdLst/>
              <a:ahLst/>
              <a:cxnLst/>
              <a:rect l="l" t="t" r="r" b="b"/>
              <a:pathLst>
                <a:path w="4768" h="4719" extrusionOk="0">
                  <a:moveTo>
                    <a:pt x="1992" y="639"/>
                  </a:moveTo>
                  <a:cubicBezTo>
                    <a:pt x="1833" y="832"/>
                    <a:pt x="1713" y="1052"/>
                    <a:pt x="1651" y="1282"/>
                  </a:cubicBezTo>
                  <a:cubicBezTo>
                    <a:pt x="1470" y="1823"/>
                    <a:pt x="1512" y="2321"/>
                    <a:pt x="1732" y="2817"/>
                  </a:cubicBezTo>
                  <a:lnTo>
                    <a:pt x="1732" y="2817"/>
                  </a:lnTo>
                  <a:cubicBezTo>
                    <a:pt x="1735" y="2825"/>
                    <a:pt x="1739" y="2832"/>
                    <a:pt x="1742" y="2840"/>
                  </a:cubicBezTo>
                  <a:cubicBezTo>
                    <a:pt x="1742" y="2840"/>
                    <a:pt x="1742" y="2840"/>
                    <a:pt x="1742" y="2840"/>
                  </a:cubicBezTo>
                  <a:lnTo>
                    <a:pt x="1742" y="2840"/>
                  </a:lnTo>
                  <a:cubicBezTo>
                    <a:pt x="1745" y="2844"/>
                    <a:pt x="1747" y="2849"/>
                    <a:pt x="1750" y="2853"/>
                  </a:cubicBezTo>
                  <a:lnTo>
                    <a:pt x="1750" y="2853"/>
                  </a:lnTo>
                  <a:cubicBezTo>
                    <a:pt x="2108" y="3494"/>
                    <a:pt x="2760" y="3839"/>
                    <a:pt x="3449" y="3874"/>
                  </a:cubicBezTo>
                  <a:lnTo>
                    <a:pt x="3449" y="3874"/>
                  </a:lnTo>
                  <a:cubicBezTo>
                    <a:pt x="3191" y="4048"/>
                    <a:pt x="2888" y="4136"/>
                    <a:pt x="2580" y="4136"/>
                  </a:cubicBezTo>
                  <a:cubicBezTo>
                    <a:pt x="2190" y="4136"/>
                    <a:pt x="1793" y="3995"/>
                    <a:pt x="1467" y="3711"/>
                  </a:cubicBezTo>
                  <a:cubicBezTo>
                    <a:pt x="780" y="3069"/>
                    <a:pt x="642" y="1923"/>
                    <a:pt x="1192" y="1190"/>
                  </a:cubicBezTo>
                  <a:cubicBezTo>
                    <a:pt x="1422" y="910"/>
                    <a:pt x="1694" y="728"/>
                    <a:pt x="1992" y="639"/>
                  </a:cubicBezTo>
                  <a:close/>
                  <a:moveTo>
                    <a:pt x="2566" y="0"/>
                  </a:moveTo>
                  <a:cubicBezTo>
                    <a:pt x="1288" y="0"/>
                    <a:pt x="42" y="985"/>
                    <a:pt x="1" y="2336"/>
                  </a:cubicBezTo>
                  <a:cubicBezTo>
                    <a:pt x="1" y="2977"/>
                    <a:pt x="230" y="3619"/>
                    <a:pt x="734" y="4077"/>
                  </a:cubicBezTo>
                  <a:cubicBezTo>
                    <a:pt x="1192" y="4535"/>
                    <a:pt x="1834" y="4719"/>
                    <a:pt x="2521" y="4719"/>
                  </a:cubicBezTo>
                  <a:cubicBezTo>
                    <a:pt x="3346" y="4673"/>
                    <a:pt x="4125" y="4215"/>
                    <a:pt x="4630" y="3527"/>
                  </a:cubicBezTo>
                  <a:cubicBezTo>
                    <a:pt x="4767" y="3321"/>
                    <a:pt x="4518" y="3218"/>
                    <a:pt x="4327" y="3218"/>
                  </a:cubicBezTo>
                  <a:cubicBezTo>
                    <a:pt x="4263" y="3218"/>
                    <a:pt x="4206" y="3229"/>
                    <a:pt x="4171" y="3252"/>
                  </a:cubicBezTo>
                  <a:cubicBezTo>
                    <a:pt x="4050" y="3287"/>
                    <a:pt x="3928" y="3303"/>
                    <a:pt x="3807" y="3303"/>
                  </a:cubicBezTo>
                  <a:cubicBezTo>
                    <a:pt x="3284" y="3303"/>
                    <a:pt x="2782" y="2994"/>
                    <a:pt x="2521" y="2473"/>
                  </a:cubicBezTo>
                  <a:cubicBezTo>
                    <a:pt x="2201" y="1832"/>
                    <a:pt x="2384" y="869"/>
                    <a:pt x="3071" y="548"/>
                  </a:cubicBezTo>
                  <a:cubicBezTo>
                    <a:pt x="3209" y="502"/>
                    <a:pt x="3300" y="365"/>
                    <a:pt x="3300" y="227"/>
                  </a:cubicBezTo>
                  <a:cubicBezTo>
                    <a:pt x="3300" y="90"/>
                    <a:pt x="3163" y="44"/>
                    <a:pt x="3026" y="44"/>
                  </a:cubicBezTo>
                  <a:cubicBezTo>
                    <a:pt x="2873" y="15"/>
                    <a:pt x="2719" y="0"/>
                    <a:pt x="2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8"/>
            <p:cNvSpPr/>
            <p:nvPr/>
          </p:nvSpPr>
          <p:spPr>
            <a:xfrm>
              <a:off x="5494432" y="1096341"/>
              <a:ext cx="90796" cy="74373"/>
            </a:xfrm>
            <a:custGeom>
              <a:avLst/>
              <a:gdLst/>
              <a:ahLst/>
              <a:cxnLst/>
              <a:rect l="l" t="t" r="r" b="b"/>
              <a:pathLst>
                <a:path w="5363" h="4393" extrusionOk="0">
                  <a:moveTo>
                    <a:pt x="2613" y="444"/>
                  </a:moveTo>
                  <a:cubicBezTo>
                    <a:pt x="2934" y="489"/>
                    <a:pt x="3255" y="581"/>
                    <a:pt x="3484" y="764"/>
                  </a:cubicBezTo>
                  <a:cubicBezTo>
                    <a:pt x="3856" y="1013"/>
                    <a:pt x="4121" y="1369"/>
                    <a:pt x="4264" y="1767"/>
                  </a:cubicBezTo>
                  <a:lnTo>
                    <a:pt x="4264" y="1767"/>
                  </a:lnTo>
                  <a:cubicBezTo>
                    <a:pt x="3967" y="1636"/>
                    <a:pt x="3640" y="1573"/>
                    <a:pt x="3310" y="1573"/>
                  </a:cubicBezTo>
                  <a:cubicBezTo>
                    <a:pt x="3010" y="1573"/>
                    <a:pt x="2710" y="1625"/>
                    <a:pt x="2430" y="1727"/>
                  </a:cubicBezTo>
                  <a:cubicBezTo>
                    <a:pt x="1800" y="1946"/>
                    <a:pt x="1301" y="2426"/>
                    <a:pt x="1080" y="3012"/>
                  </a:cubicBezTo>
                  <a:lnTo>
                    <a:pt x="1080" y="3012"/>
                  </a:lnTo>
                  <a:cubicBezTo>
                    <a:pt x="972" y="2736"/>
                    <a:pt x="926" y="2437"/>
                    <a:pt x="963" y="2139"/>
                  </a:cubicBezTo>
                  <a:cubicBezTo>
                    <a:pt x="1009" y="1498"/>
                    <a:pt x="1330" y="902"/>
                    <a:pt x="1926" y="581"/>
                  </a:cubicBezTo>
                  <a:cubicBezTo>
                    <a:pt x="2155" y="444"/>
                    <a:pt x="2338" y="444"/>
                    <a:pt x="2613" y="444"/>
                  </a:cubicBezTo>
                  <a:close/>
                  <a:moveTo>
                    <a:pt x="2838" y="0"/>
                  </a:moveTo>
                  <a:cubicBezTo>
                    <a:pt x="2332" y="0"/>
                    <a:pt x="1820" y="130"/>
                    <a:pt x="1376" y="352"/>
                  </a:cubicBezTo>
                  <a:cubicBezTo>
                    <a:pt x="1376" y="352"/>
                    <a:pt x="1376" y="352"/>
                    <a:pt x="1376" y="352"/>
                  </a:cubicBezTo>
                  <a:lnTo>
                    <a:pt x="1376" y="352"/>
                  </a:lnTo>
                  <a:cubicBezTo>
                    <a:pt x="1373" y="353"/>
                    <a:pt x="1370" y="355"/>
                    <a:pt x="1368" y="356"/>
                  </a:cubicBezTo>
                  <a:lnTo>
                    <a:pt x="1368" y="356"/>
                  </a:lnTo>
                  <a:cubicBezTo>
                    <a:pt x="684" y="724"/>
                    <a:pt x="184" y="1409"/>
                    <a:pt x="92" y="2185"/>
                  </a:cubicBezTo>
                  <a:cubicBezTo>
                    <a:pt x="1" y="3056"/>
                    <a:pt x="367" y="3835"/>
                    <a:pt x="1055" y="4339"/>
                  </a:cubicBezTo>
                  <a:cubicBezTo>
                    <a:pt x="1132" y="4378"/>
                    <a:pt x="1210" y="4392"/>
                    <a:pt x="1287" y="4392"/>
                  </a:cubicBezTo>
                  <a:cubicBezTo>
                    <a:pt x="1393" y="4392"/>
                    <a:pt x="1499" y="4366"/>
                    <a:pt x="1605" y="4339"/>
                  </a:cubicBezTo>
                  <a:cubicBezTo>
                    <a:pt x="1696" y="4293"/>
                    <a:pt x="1971" y="4202"/>
                    <a:pt x="1926" y="4064"/>
                  </a:cubicBezTo>
                  <a:cubicBezTo>
                    <a:pt x="1696" y="3331"/>
                    <a:pt x="1926" y="2414"/>
                    <a:pt x="2659" y="2093"/>
                  </a:cubicBezTo>
                  <a:cubicBezTo>
                    <a:pt x="2751" y="2048"/>
                    <a:pt x="2888" y="2002"/>
                    <a:pt x="3026" y="2002"/>
                  </a:cubicBezTo>
                  <a:cubicBezTo>
                    <a:pt x="3209" y="2048"/>
                    <a:pt x="3392" y="2048"/>
                    <a:pt x="3530" y="2139"/>
                  </a:cubicBezTo>
                  <a:cubicBezTo>
                    <a:pt x="3850" y="2277"/>
                    <a:pt x="4171" y="2552"/>
                    <a:pt x="4355" y="2918"/>
                  </a:cubicBezTo>
                  <a:cubicBezTo>
                    <a:pt x="4384" y="2993"/>
                    <a:pt x="4482" y="3024"/>
                    <a:pt x="4601" y="3024"/>
                  </a:cubicBezTo>
                  <a:cubicBezTo>
                    <a:pt x="4850" y="3024"/>
                    <a:pt x="5194" y="2890"/>
                    <a:pt x="5225" y="2735"/>
                  </a:cubicBezTo>
                  <a:cubicBezTo>
                    <a:pt x="5363" y="1727"/>
                    <a:pt x="4950" y="764"/>
                    <a:pt x="4080" y="306"/>
                  </a:cubicBezTo>
                  <a:cubicBezTo>
                    <a:pt x="3699" y="95"/>
                    <a:pt x="3270" y="0"/>
                    <a:pt x="28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8"/>
            <p:cNvSpPr/>
            <p:nvPr/>
          </p:nvSpPr>
          <p:spPr>
            <a:xfrm>
              <a:off x="5299122" y="1089569"/>
              <a:ext cx="85158" cy="76100"/>
            </a:xfrm>
            <a:custGeom>
              <a:avLst/>
              <a:gdLst/>
              <a:ahLst/>
              <a:cxnLst/>
              <a:rect l="l" t="t" r="r" b="b"/>
              <a:pathLst>
                <a:path w="5030" h="4495" extrusionOk="0">
                  <a:moveTo>
                    <a:pt x="2771" y="554"/>
                  </a:moveTo>
                  <a:lnTo>
                    <a:pt x="2771" y="554"/>
                  </a:lnTo>
                  <a:cubicBezTo>
                    <a:pt x="3501" y="922"/>
                    <a:pt x="3925" y="1730"/>
                    <a:pt x="3884" y="2539"/>
                  </a:cubicBezTo>
                  <a:cubicBezTo>
                    <a:pt x="3838" y="2998"/>
                    <a:pt x="3609" y="3456"/>
                    <a:pt x="3243" y="3777"/>
                  </a:cubicBezTo>
                  <a:cubicBezTo>
                    <a:pt x="3002" y="4017"/>
                    <a:pt x="2762" y="4152"/>
                    <a:pt x="2461" y="4152"/>
                  </a:cubicBezTo>
                  <a:cubicBezTo>
                    <a:pt x="2418" y="4152"/>
                    <a:pt x="2373" y="4149"/>
                    <a:pt x="2326" y="4143"/>
                  </a:cubicBezTo>
                  <a:cubicBezTo>
                    <a:pt x="1923" y="4110"/>
                    <a:pt x="1519" y="3928"/>
                    <a:pt x="1206" y="3653"/>
                  </a:cubicBezTo>
                  <a:lnTo>
                    <a:pt x="1206" y="3653"/>
                  </a:lnTo>
                  <a:cubicBezTo>
                    <a:pt x="1391" y="3619"/>
                    <a:pt x="1569" y="3566"/>
                    <a:pt x="1730" y="3502"/>
                  </a:cubicBezTo>
                  <a:cubicBezTo>
                    <a:pt x="2234" y="3318"/>
                    <a:pt x="2647" y="3043"/>
                    <a:pt x="2922" y="2585"/>
                  </a:cubicBezTo>
                  <a:cubicBezTo>
                    <a:pt x="3333" y="1934"/>
                    <a:pt x="3232" y="1129"/>
                    <a:pt x="2771" y="554"/>
                  </a:cubicBezTo>
                  <a:close/>
                  <a:moveTo>
                    <a:pt x="2462" y="1"/>
                  </a:moveTo>
                  <a:cubicBezTo>
                    <a:pt x="2270" y="1"/>
                    <a:pt x="2074" y="23"/>
                    <a:pt x="1868" y="64"/>
                  </a:cubicBezTo>
                  <a:cubicBezTo>
                    <a:pt x="1730" y="110"/>
                    <a:pt x="1593" y="156"/>
                    <a:pt x="1501" y="202"/>
                  </a:cubicBezTo>
                  <a:cubicBezTo>
                    <a:pt x="1455" y="248"/>
                    <a:pt x="1318" y="339"/>
                    <a:pt x="1409" y="385"/>
                  </a:cubicBezTo>
                  <a:cubicBezTo>
                    <a:pt x="2143" y="752"/>
                    <a:pt x="2509" y="1577"/>
                    <a:pt x="2280" y="2402"/>
                  </a:cubicBezTo>
                  <a:cubicBezTo>
                    <a:pt x="2143" y="2723"/>
                    <a:pt x="1959" y="3043"/>
                    <a:pt x="1638" y="3227"/>
                  </a:cubicBezTo>
                  <a:cubicBezTo>
                    <a:pt x="1512" y="3302"/>
                    <a:pt x="1372" y="3336"/>
                    <a:pt x="1226" y="3336"/>
                  </a:cubicBezTo>
                  <a:cubicBezTo>
                    <a:pt x="1107" y="3336"/>
                    <a:pt x="983" y="3314"/>
                    <a:pt x="859" y="3273"/>
                  </a:cubicBezTo>
                  <a:cubicBezTo>
                    <a:pt x="841" y="3267"/>
                    <a:pt x="813" y="3264"/>
                    <a:pt x="777" y="3264"/>
                  </a:cubicBezTo>
                  <a:cubicBezTo>
                    <a:pt x="543" y="3264"/>
                    <a:pt x="1" y="3388"/>
                    <a:pt x="80" y="3548"/>
                  </a:cubicBezTo>
                  <a:cubicBezTo>
                    <a:pt x="557" y="4193"/>
                    <a:pt x="1293" y="4495"/>
                    <a:pt x="2043" y="4495"/>
                  </a:cubicBezTo>
                  <a:cubicBezTo>
                    <a:pt x="2518" y="4495"/>
                    <a:pt x="3000" y="4374"/>
                    <a:pt x="3426" y="4143"/>
                  </a:cubicBezTo>
                  <a:cubicBezTo>
                    <a:pt x="4434" y="3639"/>
                    <a:pt x="5030" y="2402"/>
                    <a:pt x="4526" y="1302"/>
                  </a:cubicBezTo>
                  <a:cubicBezTo>
                    <a:pt x="4299" y="757"/>
                    <a:pt x="3803" y="303"/>
                    <a:pt x="3170" y="116"/>
                  </a:cubicBezTo>
                  <a:lnTo>
                    <a:pt x="3170" y="116"/>
                  </a:lnTo>
                  <a:cubicBezTo>
                    <a:pt x="3164" y="114"/>
                    <a:pt x="3158" y="112"/>
                    <a:pt x="3151" y="110"/>
                  </a:cubicBezTo>
                  <a:lnTo>
                    <a:pt x="3151" y="110"/>
                  </a:lnTo>
                  <a:cubicBezTo>
                    <a:pt x="3151" y="110"/>
                    <a:pt x="3151" y="110"/>
                    <a:pt x="3151" y="110"/>
                  </a:cubicBezTo>
                  <a:cubicBezTo>
                    <a:pt x="2924" y="35"/>
                    <a:pt x="2697" y="1"/>
                    <a:pt x="2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8"/>
            <p:cNvSpPr/>
            <p:nvPr/>
          </p:nvSpPr>
          <p:spPr>
            <a:xfrm>
              <a:off x="5095652" y="1089806"/>
              <a:ext cx="86140" cy="74577"/>
            </a:xfrm>
            <a:custGeom>
              <a:avLst/>
              <a:gdLst/>
              <a:ahLst/>
              <a:cxnLst/>
              <a:rect l="l" t="t" r="r" b="b"/>
              <a:pathLst>
                <a:path w="5088" h="4405" extrusionOk="0">
                  <a:moveTo>
                    <a:pt x="4143" y="1475"/>
                  </a:moveTo>
                  <a:cubicBezTo>
                    <a:pt x="4335" y="2036"/>
                    <a:pt x="4278" y="2675"/>
                    <a:pt x="3896" y="3167"/>
                  </a:cubicBezTo>
                  <a:cubicBezTo>
                    <a:pt x="3593" y="3570"/>
                    <a:pt x="3139" y="3779"/>
                    <a:pt x="2676" y="3779"/>
                  </a:cubicBezTo>
                  <a:cubicBezTo>
                    <a:pt x="2297" y="3779"/>
                    <a:pt x="1914" y="3639"/>
                    <a:pt x="1604" y="3350"/>
                  </a:cubicBezTo>
                  <a:cubicBezTo>
                    <a:pt x="1379" y="3166"/>
                    <a:pt x="1208" y="2926"/>
                    <a:pt x="1101" y="2661"/>
                  </a:cubicBezTo>
                  <a:lnTo>
                    <a:pt x="1101" y="2661"/>
                  </a:lnTo>
                  <a:cubicBezTo>
                    <a:pt x="1406" y="2798"/>
                    <a:pt x="1744" y="2868"/>
                    <a:pt x="2079" y="2868"/>
                  </a:cubicBezTo>
                  <a:cubicBezTo>
                    <a:pt x="2324" y="2868"/>
                    <a:pt x="2568" y="2830"/>
                    <a:pt x="2796" y="2754"/>
                  </a:cubicBezTo>
                  <a:cubicBezTo>
                    <a:pt x="3423" y="2536"/>
                    <a:pt x="3921" y="2058"/>
                    <a:pt x="4143" y="1475"/>
                  </a:cubicBezTo>
                  <a:close/>
                  <a:moveTo>
                    <a:pt x="3842" y="0"/>
                  </a:moveTo>
                  <a:cubicBezTo>
                    <a:pt x="3706" y="0"/>
                    <a:pt x="3568" y="40"/>
                    <a:pt x="3483" y="96"/>
                  </a:cubicBezTo>
                  <a:cubicBezTo>
                    <a:pt x="3460" y="112"/>
                    <a:pt x="3438" y="131"/>
                    <a:pt x="3418" y="153"/>
                  </a:cubicBezTo>
                  <a:lnTo>
                    <a:pt x="3418" y="153"/>
                  </a:lnTo>
                  <a:cubicBezTo>
                    <a:pt x="3344" y="224"/>
                    <a:pt x="3308" y="315"/>
                    <a:pt x="3346" y="417"/>
                  </a:cubicBezTo>
                  <a:cubicBezTo>
                    <a:pt x="3575" y="1105"/>
                    <a:pt x="3300" y="1929"/>
                    <a:pt x="2612" y="2204"/>
                  </a:cubicBezTo>
                  <a:cubicBezTo>
                    <a:pt x="2489" y="2246"/>
                    <a:pt x="2356" y="2268"/>
                    <a:pt x="2222" y="2268"/>
                  </a:cubicBezTo>
                  <a:cubicBezTo>
                    <a:pt x="2058" y="2268"/>
                    <a:pt x="1893" y="2234"/>
                    <a:pt x="1742" y="2159"/>
                  </a:cubicBezTo>
                  <a:cubicBezTo>
                    <a:pt x="1421" y="2067"/>
                    <a:pt x="1146" y="1792"/>
                    <a:pt x="1008" y="1517"/>
                  </a:cubicBezTo>
                  <a:cubicBezTo>
                    <a:pt x="932" y="1383"/>
                    <a:pt x="783" y="1321"/>
                    <a:pt x="629" y="1321"/>
                  </a:cubicBezTo>
                  <a:cubicBezTo>
                    <a:pt x="415" y="1321"/>
                    <a:pt x="191" y="1441"/>
                    <a:pt x="138" y="1655"/>
                  </a:cubicBezTo>
                  <a:cubicBezTo>
                    <a:pt x="0" y="2388"/>
                    <a:pt x="229" y="3167"/>
                    <a:pt x="779" y="3671"/>
                  </a:cubicBezTo>
                  <a:cubicBezTo>
                    <a:pt x="1238" y="4129"/>
                    <a:pt x="1879" y="4404"/>
                    <a:pt x="2521" y="4404"/>
                  </a:cubicBezTo>
                  <a:cubicBezTo>
                    <a:pt x="3850" y="4404"/>
                    <a:pt x="5087" y="3350"/>
                    <a:pt x="5087" y="1975"/>
                  </a:cubicBezTo>
                  <a:cubicBezTo>
                    <a:pt x="5087" y="1196"/>
                    <a:pt x="4721" y="509"/>
                    <a:pt x="4079" y="50"/>
                  </a:cubicBezTo>
                  <a:cubicBezTo>
                    <a:pt x="4009" y="15"/>
                    <a:pt x="3926" y="0"/>
                    <a:pt x="3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8"/>
            <p:cNvSpPr/>
            <p:nvPr/>
          </p:nvSpPr>
          <p:spPr>
            <a:xfrm>
              <a:off x="4900139" y="1089028"/>
              <a:ext cx="79927" cy="75474"/>
            </a:xfrm>
            <a:custGeom>
              <a:avLst/>
              <a:gdLst/>
              <a:ahLst/>
              <a:cxnLst/>
              <a:rect l="l" t="t" r="r" b="b"/>
              <a:pathLst>
                <a:path w="4721" h="4458" extrusionOk="0">
                  <a:moveTo>
                    <a:pt x="2293" y="300"/>
                  </a:moveTo>
                  <a:cubicBezTo>
                    <a:pt x="2325" y="300"/>
                    <a:pt x="2357" y="301"/>
                    <a:pt x="2390" y="304"/>
                  </a:cubicBezTo>
                  <a:lnTo>
                    <a:pt x="2390" y="304"/>
                  </a:lnTo>
                  <a:cubicBezTo>
                    <a:pt x="1657" y="826"/>
                    <a:pt x="1331" y="1799"/>
                    <a:pt x="1741" y="2662"/>
                  </a:cubicBezTo>
                  <a:lnTo>
                    <a:pt x="1741" y="2662"/>
                  </a:lnTo>
                  <a:cubicBezTo>
                    <a:pt x="1741" y="2662"/>
                    <a:pt x="1741" y="2663"/>
                    <a:pt x="1742" y="2663"/>
                  </a:cubicBezTo>
                  <a:cubicBezTo>
                    <a:pt x="1742" y="2663"/>
                    <a:pt x="1742" y="2663"/>
                    <a:pt x="1742" y="2663"/>
                  </a:cubicBezTo>
                  <a:lnTo>
                    <a:pt x="1742" y="2663"/>
                  </a:lnTo>
                  <a:cubicBezTo>
                    <a:pt x="1743" y="2665"/>
                    <a:pt x="1744" y="2667"/>
                    <a:pt x="1745" y="2669"/>
                  </a:cubicBezTo>
                  <a:lnTo>
                    <a:pt x="1745" y="2669"/>
                  </a:lnTo>
                  <a:cubicBezTo>
                    <a:pt x="1974" y="3078"/>
                    <a:pt x="2339" y="3397"/>
                    <a:pt x="2796" y="3534"/>
                  </a:cubicBezTo>
                  <a:cubicBezTo>
                    <a:pt x="2994" y="3588"/>
                    <a:pt x="3200" y="3614"/>
                    <a:pt x="3411" y="3614"/>
                  </a:cubicBezTo>
                  <a:cubicBezTo>
                    <a:pt x="3515" y="3614"/>
                    <a:pt x="3620" y="3607"/>
                    <a:pt x="3725" y="3595"/>
                  </a:cubicBezTo>
                  <a:lnTo>
                    <a:pt x="3725" y="3595"/>
                  </a:lnTo>
                  <a:cubicBezTo>
                    <a:pt x="3580" y="3769"/>
                    <a:pt x="3421" y="3931"/>
                    <a:pt x="3208" y="4038"/>
                  </a:cubicBezTo>
                  <a:cubicBezTo>
                    <a:pt x="3071" y="4129"/>
                    <a:pt x="2979" y="4129"/>
                    <a:pt x="2796" y="4129"/>
                  </a:cubicBezTo>
                  <a:cubicBezTo>
                    <a:pt x="2337" y="4129"/>
                    <a:pt x="1879" y="3946"/>
                    <a:pt x="1558" y="3671"/>
                  </a:cubicBezTo>
                  <a:cubicBezTo>
                    <a:pt x="779" y="2984"/>
                    <a:pt x="642" y="1838"/>
                    <a:pt x="1192" y="1013"/>
                  </a:cubicBezTo>
                  <a:cubicBezTo>
                    <a:pt x="1375" y="784"/>
                    <a:pt x="1558" y="601"/>
                    <a:pt x="1787" y="463"/>
                  </a:cubicBezTo>
                  <a:cubicBezTo>
                    <a:pt x="1940" y="341"/>
                    <a:pt x="2113" y="300"/>
                    <a:pt x="2293" y="300"/>
                  </a:cubicBezTo>
                  <a:close/>
                  <a:moveTo>
                    <a:pt x="2721" y="0"/>
                  </a:moveTo>
                  <a:cubicBezTo>
                    <a:pt x="1440" y="0"/>
                    <a:pt x="126" y="838"/>
                    <a:pt x="46" y="2205"/>
                  </a:cubicBezTo>
                  <a:cubicBezTo>
                    <a:pt x="0" y="2846"/>
                    <a:pt x="229" y="3442"/>
                    <a:pt x="687" y="3855"/>
                  </a:cubicBezTo>
                  <a:cubicBezTo>
                    <a:pt x="1142" y="4267"/>
                    <a:pt x="1707" y="4457"/>
                    <a:pt x="2284" y="4457"/>
                  </a:cubicBezTo>
                  <a:cubicBezTo>
                    <a:pt x="2348" y="4457"/>
                    <a:pt x="2411" y="4455"/>
                    <a:pt x="2475" y="4450"/>
                  </a:cubicBezTo>
                  <a:cubicBezTo>
                    <a:pt x="3300" y="4404"/>
                    <a:pt x="4171" y="3992"/>
                    <a:pt x="4675" y="3305"/>
                  </a:cubicBezTo>
                  <a:cubicBezTo>
                    <a:pt x="4720" y="3213"/>
                    <a:pt x="4537" y="3213"/>
                    <a:pt x="4537" y="3213"/>
                  </a:cubicBezTo>
                  <a:cubicBezTo>
                    <a:pt x="4400" y="3213"/>
                    <a:pt x="4216" y="3259"/>
                    <a:pt x="4125" y="3305"/>
                  </a:cubicBezTo>
                  <a:cubicBezTo>
                    <a:pt x="4083" y="3313"/>
                    <a:pt x="4036" y="3317"/>
                    <a:pt x="3987" y="3317"/>
                  </a:cubicBezTo>
                  <a:cubicBezTo>
                    <a:pt x="3767" y="3317"/>
                    <a:pt x="3495" y="3242"/>
                    <a:pt x="3346" y="3167"/>
                  </a:cubicBezTo>
                  <a:cubicBezTo>
                    <a:pt x="3029" y="2986"/>
                    <a:pt x="2756" y="2760"/>
                    <a:pt x="2573" y="2445"/>
                  </a:cubicBezTo>
                  <a:lnTo>
                    <a:pt x="2573" y="2445"/>
                  </a:lnTo>
                  <a:cubicBezTo>
                    <a:pt x="2572" y="2441"/>
                    <a:pt x="2570" y="2437"/>
                    <a:pt x="2566" y="2434"/>
                  </a:cubicBezTo>
                  <a:lnTo>
                    <a:pt x="2566" y="2434"/>
                  </a:lnTo>
                  <a:cubicBezTo>
                    <a:pt x="2566" y="2434"/>
                    <a:pt x="2566" y="2434"/>
                    <a:pt x="2566" y="2434"/>
                  </a:cubicBezTo>
                  <a:cubicBezTo>
                    <a:pt x="2383" y="2067"/>
                    <a:pt x="2337" y="1609"/>
                    <a:pt x="2429" y="1196"/>
                  </a:cubicBezTo>
                  <a:cubicBezTo>
                    <a:pt x="2566" y="830"/>
                    <a:pt x="2796" y="417"/>
                    <a:pt x="3162" y="234"/>
                  </a:cubicBezTo>
                  <a:cubicBezTo>
                    <a:pt x="3208" y="188"/>
                    <a:pt x="3437" y="51"/>
                    <a:pt x="3254" y="51"/>
                  </a:cubicBezTo>
                  <a:cubicBezTo>
                    <a:pt x="3079" y="17"/>
                    <a:pt x="2900" y="0"/>
                    <a:pt x="2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8"/>
            <p:cNvSpPr/>
            <p:nvPr/>
          </p:nvSpPr>
          <p:spPr>
            <a:xfrm>
              <a:off x="4694535" y="1096663"/>
              <a:ext cx="91557" cy="73815"/>
            </a:xfrm>
            <a:custGeom>
              <a:avLst/>
              <a:gdLst/>
              <a:ahLst/>
              <a:cxnLst/>
              <a:rect l="l" t="t" r="r" b="b"/>
              <a:pathLst>
                <a:path w="5408" h="4360" extrusionOk="0">
                  <a:moveTo>
                    <a:pt x="2612" y="379"/>
                  </a:moveTo>
                  <a:cubicBezTo>
                    <a:pt x="2933" y="425"/>
                    <a:pt x="3254" y="562"/>
                    <a:pt x="3529" y="745"/>
                  </a:cubicBezTo>
                  <a:cubicBezTo>
                    <a:pt x="3883" y="998"/>
                    <a:pt x="4153" y="1362"/>
                    <a:pt x="4293" y="1777"/>
                  </a:cubicBezTo>
                  <a:lnTo>
                    <a:pt x="4293" y="1777"/>
                  </a:lnTo>
                  <a:cubicBezTo>
                    <a:pt x="4006" y="1650"/>
                    <a:pt x="3688" y="1591"/>
                    <a:pt x="3371" y="1591"/>
                  </a:cubicBezTo>
                  <a:cubicBezTo>
                    <a:pt x="3063" y="1591"/>
                    <a:pt x="2755" y="1647"/>
                    <a:pt x="2475" y="1754"/>
                  </a:cubicBezTo>
                  <a:cubicBezTo>
                    <a:pt x="1851" y="1971"/>
                    <a:pt x="1340" y="2428"/>
                    <a:pt x="1102" y="2994"/>
                  </a:cubicBezTo>
                  <a:lnTo>
                    <a:pt x="1102" y="2994"/>
                  </a:lnTo>
                  <a:cubicBezTo>
                    <a:pt x="993" y="2717"/>
                    <a:pt x="944" y="2419"/>
                    <a:pt x="962" y="2120"/>
                  </a:cubicBezTo>
                  <a:cubicBezTo>
                    <a:pt x="1007" y="1496"/>
                    <a:pt x="1355" y="873"/>
                    <a:pt x="1880" y="544"/>
                  </a:cubicBezTo>
                  <a:lnTo>
                    <a:pt x="1880" y="544"/>
                  </a:lnTo>
                  <a:cubicBezTo>
                    <a:pt x="1896" y="535"/>
                    <a:pt x="1911" y="525"/>
                    <a:pt x="1925" y="516"/>
                  </a:cubicBezTo>
                  <a:lnTo>
                    <a:pt x="1925" y="516"/>
                  </a:lnTo>
                  <a:cubicBezTo>
                    <a:pt x="1925" y="516"/>
                    <a:pt x="1925" y="516"/>
                    <a:pt x="1925" y="516"/>
                  </a:cubicBezTo>
                  <a:cubicBezTo>
                    <a:pt x="1938" y="510"/>
                    <a:pt x="1953" y="501"/>
                    <a:pt x="1969" y="491"/>
                  </a:cubicBezTo>
                  <a:lnTo>
                    <a:pt x="1969" y="491"/>
                  </a:lnTo>
                  <a:cubicBezTo>
                    <a:pt x="2178" y="379"/>
                    <a:pt x="2355" y="379"/>
                    <a:pt x="2612" y="379"/>
                  </a:cubicBezTo>
                  <a:close/>
                  <a:moveTo>
                    <a:pt x="2935" y="1"/>
                  </a:moveTo>
                  <a:cubicBezTo>
                    <a:pt x="2473" y="1"/>
                    <a:pt x="2012" y="113"/>
                    <a:pt x="1590" y="299"/>
                  </a:cubicBezTo>
                  <a:lnTo>
                    <a:pt x="1590" y="299"/>
                  </a:lnTo>
                  <a:cubicBezTo>
                    <a:pt x="1523" y="322"/>
                    <a:pt x="1463" y="350"/>
                    <a:pt x="1421" y="379"/>
                  </a:cubicBezTo>
                  <a:cubicBezTo>
                    <a:pt x="1421" y="379"/>
                    <a:pt x="1421" y="379"/>
                    <a:pt x="1421" y="379"/>
                  </a:cubicBezTo>
                  <a:lnTo>
                    <a:pt x="1421" y="379"/>
                  </a:lnTo>
                  <a:cubicBezTo>
                    <a:pt x="1413" y="382"/>
                    <a:pt x="1405" y="387"/>
                    <a:pt x="1397" y="392"/>
                  </a:cubicBezTo>
                  <a:lnTo>
                    <a:pt x="1397" y="392"/>
                  </a:lnTo>
                  <a:cubicBezTo>
                    <a:pt x="721" y="760"/>
                    <a:pt x="182" y="1397"/>
                    <a:pt x="92" y="2212"/>
                  </a:cubicBezTo>
                  <a:cubicBezTo>
                    <a:pt x="0" y="3037"/>
                    <a:pt x="413" y="3816"/>
                    <a:pt x="1100" y="4320"/>
                  </a:cubicBezTo>
                  <a:cubicBezTo>
                    <a:pt x="1143" y="4349"/>
                    <a:pt x="1194" y="4359"/>
                    <a:pt x="1249" y="4359"/>
                  </a:cubicBezTo>
                  <a:cubicBezTo>
                    <a:pt x="1371" y="4359"/>
                    <a:pt x="1509" y="4306"/>
                    <a:pt x="1604" y="4274"/>
                  </a:cubicBezTo>
                  <a:cubicBezTo>
                    <a:pt x="1696" y="4274"/>
                    <a:pt x="1971" y="4183"/>
                    <a:pt x="1925" y="4045"/>
                  </a:cubicBezTo>
                  <a:cubicBezTo>
                    <a:pt x="1921" y="4031"/>
                    <a:pt x="1916" y="4017"/>
                    <a:pt x="1912" y="4003"/>
                  </a:cubicBezTo>
                  <a:lnTo>
                    <a:pt x="1912" y="4003"/>
                  </a:lnTo>
                  <a:cubicBezTo>
                    <a:pt x="1916" y="4002"/>
                    <a:pt x="1921" y="4000"/>
                    <a:pt x="1925" y="3999"/>
                  </a:cubicBezTo>
                  <a:cubicBezTo>
                    <a:pt x="1919" y="3996"/>
                    <a:pt x="1914" y="3992"/>
                    <a:pt x="1908" y="3988"/>
                  </a:cubicBezTo>
                  <a:lnTo>
                    <a:pt x="1908" y="3988"/>
                  </a:lnTo>
                  <a:cubicBezTo>
                    <a:pt x="1708" y="3263"/>
                    <a:pt x="1944" y="2341"/>
                    <a:pt x="2658" y="2029"/>
                  </a:cubicBezTo>
                  <a:cubicBezTo>
                    <a:pt x="2796" y="1983"/>
                    <a:pt x="2842" y="1983"/>
                    <a:pt x="3025" y="1983"/>
                  </a:cubicBezTo>
                  <a:cubicBezTo>
                    <a:pt x="3208" y="1983"/>
                    <a:pt x="3391" y="2029"/>
                    <a:pt x="3529" y="2074"/>
                  </a:cubicBezTo>
                  <a:cubicBezTo>
                    <a:pt x="3896" y="2258"/>
                    <a:pt x="4216" y="2533"/>
                    <a:pt x="4354" y="2899"/>
                  </a:cubicBezTo>
                  <a:cubicBezTo>
                    <a:pt x="4381" y="2953"/>
                    <a:pt x="4463" y="2975"/>
                    <a:pt x="4566" y="2975"/>
                  </a:cubicBezTo>
                  <a:cubicBezTo>
                    <a:pt x="4816" y="2975"/>
                    <a:pt x="5192" y="2846"/>
                    <a:pt x="5225" y="2716"/>
                  </a:cubicBezTo>
                  <a:cubicBezTo>
                    <a:pt x="5408" y="1754"/>
                    <a:pt x="4996" y="745"/>
                    <a:pt x="4125" y="287"/>
                  </a:cubicBezTo>
                  <a:cubicBezTo>
                    <a:pt x="3745" y="87"/>
                    <a:pt x="3340" y="1"/>
                    <a:pt x="2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8"/>
            <p:cNvSpPr/>
            <p:nvPr/>
          </p:nvSpPr>
          <p:spPr>
            <a:xfrm>
              <a:off x="4499310" y="1089569"/>
              <a:ext cx="85073" cy="76100"/>
            </a:xfrm>
            <a:custGeom>
              <a:avLst/>
              <a:gdLst/>
              <a:ahLst/>
              <a:cxnLst/>
              <a:rect l="l" t="t" r="r" b="b"/>
              <a:pathLst>
                <a:path w="5025" h="4495" extrusionOk="0">
                  <a:moveTo>
                    <a:pt x="2792" y="563"/>
                  </a:moveTo>
                  <a:lnTo>
                    <a:pt x="2792" y="563"/>
                  </a:lnTo>
                  <a:cubicBezTo>
                    <a:pt x="3502" y="953"/>
                    <a:pt x="3960" y="1728"/>
                    <a:pt x="3878" y="2539"/>
                  </a:cubicBezTo>
                  <a:cubicBezTo>
                    <a:pt x="3833" y="2998"/>
                    <a:pt x="3603" y="3456"/>
                    <a:pt x="3283" y="3777"/>
                  </a:cubicBezTo>
                  <a:cubicBezTo>
                    <a:pt x="3043" y="4017"/>
                    <a:pt x="2803" y="4152"/>
                    <a:pt x="2502" y="4152"/>
                  </a:cubicBezTo>
                  <a:cubicBezTo>
                    <a:pt x="2458" y="4152"/>
                    <a:pt x="2413" y="4149"/>
                    <a:pt x="2366" y="4143"/>
                  </a:cubicBezTo>
                  <a:cubicBezTo>
                    <a:pt x="1933" y="4110"/>
                    <a:pt x="1548" y="3931"/>
                    <a:pt x="1247" y="3660"/>
                  </a:cubicBezTo>
                  <a:lnTo>
                    <a:pt x="1247" y="3660"/>
                  </a:lnTo>
                  <a:cubicBezTo>
                    <a:pt x="1935" y="3544"/>
                    <a:pt x="2604" y="3152"/>
                    <a:pt x="2962" y="2585"/>
                  </a:cubicBezTo>
                  <a:cubicBezTo>
                    <a:pt x="3337" y="1937"/>
                    <a:pt x="3230" y="1138"/>
                    <a:pt x="2792" y="563"/>
                  </a:cubicBezTo>
                  <a:close/>
                  <a:moveTo>
                    <a:pt x="2483" y="1"/>
                  </a:moveTo>
                  <a:cubicBezTo>
                    <a:pt x="2288" y="1"/>
                    <a:pt x="2093" y="23"/>
                    <a:pt x="1908" y="64"/>
                  </a:cubicBezTo>
                  <a:cubicBezTo>
                    <a:pt x="1770" y="110"/>
                    <a:pt x="1633" y="110"/>
                    <a:pt x="1495" y="202"/>
                  </a:cubicBezTo>
                  <a:cubicBezTo>
                    <a:pt x="1449" y="248"/>
                    <a:pt x="1358" y="339"/>
                    <a:pt x="1449" y="385"/>
                  </a:cubicBezTo>
                  <a:cubicBezTo>
                    <a:pt x="2137" y="752"/>
                    <a:pt x="2549" y="1577"/>
                    <a:pt x="2274" y="2402"/>
                  </a:cubicBezTo>
                  <a:cubicBezTo>
                    <a:pt x="2183" y="2723"/>
                    <a:pt x="1954" y="3043"/>
                    <a:pt x="1633" y="3227"/>
                  </a:cubicBezTo>
                  <a:cubicBezTo>
                    <a:pt x="1507" y="3302"/>
                    <a:pt x="1367" y="3336"/>
                    <a:pt x="1220" y="3336"/>
                  </a:cubicBezTo>
                  <a:cubicBezTo>
                    <a:pt x="1101" y="3336"/>
                    <a:pt x="977" y="3314"/>
                    <a:pt x="854" y="3273"/>
                  </a:cubicBezTo>
                  <a:cubicBezTo>
                    <a:pt x="842" y="3267"/>
                    <a:pt x="818" y="3264"/>
                    <a:pt x="786" y="3264"/>
                  </a:cubicBezTo>
                  <a:cubicBezTo>
                    <a:pt x="573" y="3264"/>
                    <a:pt x="1" y="3388"/>
                    <a:pt x="120" y="3548"/>
                  </a:cubicBezTo>
                  <a:cubicBezTo>
                    <a:pt x="570" y="4193"/>
                    <a:pt x="1294" y="4495"/>
                    <a:pt x="2051" y="4495"/>
                  </a:cubicBezTo>
                  <a:cubicBezTo>
                    <a:pt x="2530" y="4495"/>
                    <a:pt x="3022" y="4374"/>
                    <a:pt x="3466" y="4143"/>
                  </a:cubicBezTo>
                  <a:cubicBezTo>
                    <a:pt x="4474" y="3639"/>
                    <a:pt x="5024" y="2402"/>
                    <a:pt x="4566" y="1302"/>
                  </a:cubicBezTo>
                  <a:cubicBezTo>
                    <a:pt x="4295" y="760"/>
                    <a:pt x="3802" y="307"/>
                    <a:pt x="3218" y="119"/>
                  </a:cubicBezTo>
                  <a:lnTo>
                    <a:pt x="3218" y="119"/>
                  </a:lnTo>
                  <a:cubicBezTo>
                    <a:pt x="3210" y="116"/>
                    <a:pt x="3201" y="113"/>
                    <a:pt x="3191" y="110"/>
                  </a:cubicBezTo>
                  <a:lnTo>
                    <a:pt x="3191" y="110"/>
                  </a:lnTo>
                  <a:cubicBezTo>
                    <a:pt x="3191" y="110"/>
                    <a:pt x="3191" y="110"/>
                    <a:pt x="3191" y="110"/>
                  </a:cubicBezTo>
                  <a:cubicBezTo>
                    <a:pt x="2964" y="35"/>
                    <a:pt x="2723" y="1"/>
                    <a:pt x="2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8"/>
            <p:cNvSpPr/>
            <p:nvPr/>
          </p:nvSpPr>
          <p:spPr>
            <a:xfrm>
              <a:off x="4296517" y="1089248"/>
              <a:ext cx="86140" cy="75135"/>
            </a:xfrm>
            <a:custGeom>
              <a:avLst/>
              <a:gdLst/>
              <a:ahLst/>
              <a:cxnLst/>
              <a:rect l="l" t="t" r="r" b="b"/>
              <a:pathLst>
                <a:path w="5088" h="4438" extrusionOk="0">
                  <a:moveTo>
                    <a:pt x="4118" y="1497"/>
                  </a:moveTo>
                  <a:cubicBezTo>
                    <a:pt x="4314" y="2042"/>
                    <a:pt x="4253" y="2678"/>
                    <a:pt x="3896" y="3200"/>
                  </a:cubicBezTo>
                  <a:cubicBezTo>
                    <a:pt x="3572" y="3598"/>
                    <a:pt x="3127" y="3794"/>
                    <a:pt x="2670" y="3794"/>
                  </a:cubicBezTo>
                  <a:cubicBezTo>
                    <a:pt x="2286" y="3794"/>
                    <a:pt x="1893" y="3655"/>
                    <a:pt x="1558" y="3383"/>
                  </a:cubicBezTo>
                  <a:cubicBezTo>
                    <a:pt x="1336" y="3201"/>
                    <a:pt x="1176" y="2965"/>
                    <a:pt x="1074" y="2703"/>
                  </a:cubicBezTo>
                  <a:lnTo>
                    <a:pt x="1074" y="2703"/>
                  </a:lnTo>
                  <a:cubicBezTo>
                    <a:pt x="1371" y="2845"/>
                    <a:pt x="1702" y="2920"/>
                    <a:pt x="2038" y="2920"/>
                  </a:cubicBezTo>
                  <a:cubicBezTo>
                    <a:pt x="2293" y="2920"/>
                    <a:pt x="2550" y="2877"/>
                    <a:pt x="2796" y="2787"/>
                  </a:cubicBezTo>
                  <a:cubicBezTo>
                    <a:pt x="3427" y="2568"/>
                    <a:pt x="3911" y="2085"/>
                    <a:pt x="4118" y="1497"/>
                  </a:cubicBezTo>
                  <a:close/>
                  <a:moveTo>
                    <a:pt x="3786" y="0"/>
                  </a:moveTo>
                  <a:cubicBezTo>
                    <a:pt x="3760" y="0"/>
                    <a:pt x="3734" y="3"/>
                    <a:pt x="3709" y="7"/>
                  </a:cubicBezTo>
                  <a:lnTo>
                    <a:pt x="3709" y="7"/>
                  </a:lnTo>
                  <a:cubicBezTo>
                    <a:pt x="3477" y="32"/>
                    <a:pt x="3248" y="192"/>
                    <a:pt x="3290" y="411"/>
                  </a:cubicBezTo>
                  <a:lnTo>
                    <a:pt x="3290" y="411"/>
                  </a:lnTo>
                  <a:cubicBezTo>
                    <a:pt x="3292" y="442"/>
                    <a:pt x="3300" y="474"/>
                    <a:pt x="3317" y="503"/>
                  </a:cubicBezTo>
                  <a:lnTo>
                    <a:pt x="3317" y="503"/>
                  </a:lnTo>
                  <a:cubicBezTo>
                    <a:pt x="3515" y="1177"/>
                    <a:pt x="3237" y="1924"/>
                    <a:pt x="2567" y="2192"/>
                  </a:cubicBezTo>
                  <a:cubicBezTo>
                    <a:pt x="2452" y="2260"/>
                    <a:pt x="2315" y="2295"/>
                    <a:pt x="2166" y="2295"/>
                  </a:cubicBezTo>
                  <a:cubicBezTo>
                    <a:pt x="2017" y="2295"/>
                    <a:pt x="1856" y="2260"/>
                    <a:pt x="1696" y="2192"/>
                  </a:cubicBezTo>
                  <a:cubicBezTo>
                    <a:pt x="1421" y="2100"/>
                    <a:pt x="1100" y="1825"/>
                    <a:pt x="963" y="1550"/>
                  </a:cubicBezTo>
                  <a:cubicBezTo>
                    <a:pt x="888" y="1400"/>
                    <a:pt x="744" y="1334"/>
                    <a:pt x="596" y="1334"/>
                  </a:cubicBezTo>
                  <a:cubicBezTo>
                    <a:pt x="384" y="1334"/>
                    <a:pt x="165" y="1471"/>
                    <a:pt x="138" y="1688"/>
                  </a:cubicBezTo>
                  <a:cubicBezTo>
                    <a:pt x="0" y="2421"/>
                    <a:pt x="229" y="3200"/>
                    <a:pt x="734" y="3704"/>
                  </a:cubicBezTo>
                  <a:cubicBezTo>
                    <a:pt x="1238" y="4208"/>
                    <a:pt x="1833" y="4437"/>
                    <a:pt x="2521" y="4437"/>
                  </a:cubicBezTo>
                  <a:cubicBezTo>
                    <a:pt x="3850" y="4437"/>
                    <a:pt x="5087" y="3383"/>
                    <a:pt x="5087" y="2054"/>
                  </a:cubicBezTo>
                  <a:cubicBezTo>
                    <a:pt x="5087" y="1229"/>
                    <a:pt x="4675" y="496"/>
                    <a:pt x="4033" y="83"/>
                  </a:cubicBezTo>
                  <a:cubicBezTo>
                    <a:pt x="3957" y="26"/>
                    <a:pt x="3872" y="0"/>
                    <a:pt x="3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8"/>
            <p:cNvSpPr/>
            <p:nvPr/>
          </p:nvSpPr>
          <p:spPr>
            <a:xfrm>
              <a:off x="4170819" y="1230049"/>
              <a:ext cx="84193" cy="77184"/>
            </a:xfrm>
            <a:custGeom>
              <a:avLst/>
              <a:gdLst/>
              <a:ahLst/>
              <a:cxnLst/>
              <a:rect l="l" t="t" r="r" b="b"/>
              <a:pathLst>
                <a:path w="4973" h="4559" extrusionOk="0">
                  <a:moveTo>
                    <a:pt x="2504" y="445"/>
                  </a:moveTo>
                  <a:cubicBezTo>
                    <a:pt x="2657" y="445"/>
                    <a:pt x="2815" y="471"/>
                    <a:pt x="2980" y="520"/>
                  </a:cubicBezTo>
                  <a:cubicBezTo>
                    <a:pt x="3236" y="597"/>
                    <a:pt x="3449" y="717"/>
                    <a:pt x="3635" y="871"/>
                  </a:cubicBezTo>
                  <a:lnTo>
                    <a:pt x="3635" y="871"/>
                  </a:lnTo>
                  <a:cubicBezTo>
                    <a:pt x="2945" y="995"/>
                    <a:pt x="2296" y="1396"/>
                    <a:pt x="1971" y="1987"/>
                  </a:cubicBezTo>
                  <a:cubicBezTo>
                    <a:pt x="1606" y="2651"/>
                    <a:pt x="1698" y="3436"/>
                    <a:pt x="2143" y="3992"/>
                  </a:cubicBezTo>
                  <a:lnTo>
                    <a:pt x="2143" y="3992"/>
                  </a:lnTo>
                  <a:cubicBezTo>
                    <a:pt x="1468" y="3650"/>
                    <a:pt x="992" y="2864"/>
                    <a:pt x="1055" y="2078"/>
                  </a:cubicBezTo>
                  <a:cubicBezTo>
                    <a:pt x="1101" y="1574"/>
                    <a:pt x="1330" y="1024"/>
                    <a:pt x="1742" y="703"/>
                  </a:cubicBezTo>
                  <a:cubicBezTo>
                    <a:pt x="1977" y="527"/>
                    <a:pt x="2231" y="445"/>
                    <a:pt x="2504" y="445"/>
                  </a:cubicBezTo>
                  <a:close/>
                  <a:moveTo>
                    <a:pt x="2900" y="1"/>
                  </a:moveTo>
                  <a:cubicBezTo>
                    <a:pt x="1990" y="1"/>
                    <a:pt x="1049" y="424"/>
                    <a:pt x="551" y="1207"/>
                  </a:cubicBezTo>
                  <a:cubicBezTo>
                    <a:pt x="1" y="2124"/>
                    <a:pt x="138" y="3316"/>
                    <a:pt x="963" y="4049"/>
                  </a:cubicBezTo>
                  <a:cubicBezTo>
                    <a:pt x="1413" y="4395"/>
                    <a:pt x="1967" y="4558"/>
                    <a:pt x="2528" y="4558"/>
                  </a:cubicBezTo>
                  <a:cubicBezTo>
                    <a:pt x="2709" y="4558"/>
                    <a:pt x="2892" y="4541"/>
                    <a:pt x="3071" y="4507"/>
                  </a:cubicBezTo>
                  <a:cubicBezTo>
                    <a:pt x="3163" y="4507"/>
                    <a:pt x="3759" y="4278"/>
                    <a:pt x="3438" y="4141"/>
                  </a:cubicBezTo>
                  <a:cubicBezTo>
                    <a:pt x="2751" y="3774"/>
                    <a:pt x="2384" y="2903"/>
                    <a:pt x="2659" y="2170"/>
                  </a:cubicBezTo>
                  <a:cubicBezTo>
                    <a:pt x="2751" y="1849"/>
                    <a:pt x="2980" y="1528"/>
                    <a:pt x="3255" y="1391"/>
                  </a:cubicBezTo>
                  <a:cubicBezTo>
                    <a:pt x="3392" y="1299"/>
                    <a:pt x="3484" y="1253"/>
                    <a:pt x="3621" y="1253"/>
                  </a:cubicBezTo>
                  <a:cubicBezTo>
                    <a:pt x="3759" y="1253"/>
                    <a:pt x="3942" y="1253"/>
                    <a:pt x="4080" y="1345"/>
                  </a:cubicBezTo>
                  <a:cubicBezTo>
                    <a:pt x="4103" y="1351"/>
                    <a:pt x="4135" y="1354"/>
                    <a:pt x="4173" y="1354"/>
                  </a:cubicBezTo>
                  <a:cubicBezTo>
                    <a:pt x="4434" y="1354"/>
                    <a:pt x="4973" y="1218"/>
                    <a:pt x="4813" y="978"/>
                  </a:cubicBezTo>
                  <a:cubicBezTo>
                    <a:pt x="4538" y="566"/>
                    <a:pt x="4126" y="291"/>
                    <a:pt x="3667" y="107"/>
                  </a:cubicBezTo>
                  <a:cubicBezTo>
                    <a:pt x="3421" y="36"/>
                    <a:pt x="3162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8"/>
            <p:cNvSpPr/>
            <p:nvPr/>
          </p:nvSpPr>
          <p:spPr>
            <a:xfrm>
              <a:off x="4370226" y="1234315"/>
              <a:ext cx="87680" cy="71394"/>
            </a:xfrm>
            <a:custGeom>
              <a:avLst/>
              <a:gdLst/>
              <a:ahLst/>
              <a:cxnLst/>
              <a:rect l="l" t="t" r="r" b="b"/>
              <a:pathLst>
                <a:path w="5179" h="4217" extrusionOk="0">
                  <a:moveTo>
                    <a:pt x="2521" y="405"/>
                  </a:moveTo>
                  <a:cubicBezTo>
                    <a:pt x="2796" y="451"/>
                    <a:pt x="3117" y="543"/>
                    <a:pt x="3346" y="726"/>
                  </a:cubicBezTo>
                  <a:cubicBezTo>
                    <a:pt x="3688" y="971"/>
                    <a:pt x="3939" y="1307"/>
                    <a:pt x="4078" y="1685"/>
                  </a:cubicBezTo>
                  <a:lnTo>
                    <a:pt x="4078" y="1685"/>
                  </a:lnTo>
                  <a:cubicBezTo>
                    <a:pt x="3815" y="1577"/>
                    <a:pt x="3525" y="1524"/>
                    <a:pt x="3232" y="1524"/>
                  </a:cubicBezTo>
                  <a:cubicBezTo>
                    <a:pt x="2928" y="1524"/>
                    <a:pt x="2621" y="1581"/>
                    <a:pt x="2337" y="1689"/>
                  </a:cubicBezTo>
                  <a:cubicBezTo>
                    <a:pt x="1741" y="1878"/>
                    <a:pt x="1257" y="2325"/>
                    <a:pt x="1037" y="2876"/>
                  </a:cubicBezTo>
                  <a:lnTo>
                    <a:pt x="1037" y="2876"/>
                  </a:lnTo>
                  <a:cubicBezTo>
                    <a:pt x="940" y="2615"/>
                    <a:pt x="898" y="2335"/>
                    <a:pt x="917" y="2055"/>
                  </a:cubicBezTo>
                  <a:cubicBezTo>
                    <a:pt x="963" y="1414"/>
                    <a:pt x="1283" y="818"/>
                    <a:pt x="1833" y="543"/>
                  </a:cubicBezTo>
                  <a:cubicBezTo>
                    <a:pt x="1840" y="540"/>
                    <a:pt x="1847" y="536"/>
                    <a:pt x="1854" y="531"/>
                  </a:cubicBezTo>
                  <a:lnTo>
                    <a:pt x="1854" y="531"/>
                  </a:lnTo>
                  <a:cubicBezTo>
                    <a:pt x="2074" y="405"/>
                    <a:pt x="2254" y="405"/>
                    <a:pt x="2521" y="405"/>
                  </a:cubicBezTo>
                  <a:close/>
                  <a:moveTo>
                    <a:pt x="2760" y="1"/>
                  </a:moveTo>
                  <a:cubicBezTo>
                    <a:pt x="2328" y="1"/>
                    <a:pt x="1890" y="100"/>
                    <a:pt x="1498" y="277"/>
                  </a:cubicBezTo>
                  <a:lnTo>
                    <a:pt x="1498" y="277"/>
                  </a:lnTo>
                  <a:cubicBezTo>
                    <a:pt x="1433" y="300"/>
                    <a:pt x="1374" y="330"/>
                    <a:pt x="1329" y="360"/>
                  </a:cubicBezTo>
                  <a:cubicBezTo>
                    <a:pt x="1329" y="360"/>
                    <a:pt x="1329" y="360"/>
                    <a:pt x="1329" y="360"/>
                  </a:cubicBezTo>
                  <a:lnTo>
                    <a:pt x="1329" y="360"/>
                  </a:lnTo>
                  <a:cubicBezTo>
                    <a:pt x="1319" y="365"/>
                    <a:pt x="1308" y="371"/>
                    <a:pt x="1298" y="378"/>
                  </a:cubicBezTo>
                  <a:lnTo>
                    <a:pt x="1298" y="378"/>
                  </a:lnTo>
                  <a:cubicBezTo>
                    <a:pt x="671" y="747"/>
                    <a:pt x="182" y="1380"/>
                    <a:pt x="92" y="2101"/>
                  </a:cubicBezTo>
                  <a:cubicBezTo>
                    <a:pt x="0" y="2926"/>
                    <a:pt x="367" y="3705"/>
                    <a:pt x="1008" y="4163"/>
                  </a:cubicBezTo>
                  <a:cubicBezTo>
                    <a:pt x="1066" y="4202"/>
                    <a:pt x="1141" y="4216"/>
                    <a:pt x="1218" y="4216"/>
                  </a:cubicBezTo>
                  <a:cubicBezTo>
                    <a:pt x="1323" y="4216"/>
                    <a:pt x="1433" y="4190"/>
                    <a:pt x="1513" y="4163"/>
                  </a:cubicBezTo>
                  <a:cubicBezTo>
                    <a:pt x="1604" y="4118"/>
                    <a:pt x="1879" y="4026"/>
                    <a:pt x="1833" y="3889"/>
                  </a:cubicBezTo>
                  <a:cubicBezTo>
                    <a:pt x="1604" y="3201"/>
                    <a:pt x="1833" y="2284"/>
                    <a:pt x="2521" y="2009"/>
                  </a:cubicBezTo>
                  <a:cubicBezTo>
                    <a:pt x="2567" y="1964"/>
                    <a:pt x="2658" y="1964"/>
                    <a:pt x="2658" y="1964"/>
                  </a:cubicBezTo>
                  <a:cubicBezTo>
                    <a:pt x="2750" y="1918"/>
                    <a:pt x="2842" y="1918"/>
                    <a:pt x="2933" y="1918"/>
                  </a:cubicBezTo>
                  <a:cubicBezTo>
                    <a:pt x="3071" y="1918"/>
                    <a:pt x="3254" y="1964"/>
                    <a:pt x="3392" y="2055"/>
                  </a:cubicBezTo>
                  <a:cubicBezTo>
                    <a:pt x="3712" y="2193"/>
                    <a:pt x="4033" y="2468"/>
                    <a:pt x="4171" y="2789"/>
                  </a:cubicBezTo>
                  <a:cubicBezTo>
                    <a:pt x="4200" y="2863"/>
                    <a:pt x="4293" y="2894"/>
                    <a:pt x="4406" y="2894"/>
                  </a:cubicBezTo>
                  <a:cubicBezTo>
                    <a:pt x="4641" y="2894"/>
                    <a:pt x="4965" y="2760"/>
                    <a:pt x="4996" y="2605"/>
                  </a:cubicBezTo>
                  <a:cubicBezTo>
                    <a:pt x="5179" y="1689"/>
                    <a:pt x="4766" y="726"/>
                    <a:pt x="3896" y="268"/>
                  </a:cubicBezTo>
                  <a:cubicBezTo>
                    <a:pt x="3549" y="84"/>
                    <a:pt x="3157" y="1"/>
                    <a:pt x="2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8"/>
            <p:cNvSpPr/>
            <p:nvPr/>
          </p:nvSpPr>
          <p:spPr>
            <a:xfrm>
              <a:off x="4573628" y="1231860"/>
              <a:ext cx="82127" cy="76727"/>
            </a:xfrm>
            <a:custGeom>
              <a:avLst/>
              <a:gdLst/>
              <a:ahLst/>
              <a:cxnLst/>
              <a:rect l="l" t="t" r="r" b="b"/>
              <a:pathLst>
                <a:path w="4851" h="4532" extrusionOk="0">
                  <a:moveTo>
                    <a:pt x="2013" y="376"/>
                  </a:moveTo>
                  <a:cubicBezTo>
                    <a:pt x="2160" y="376"/>
                    <a:pt x="2314" y="401"/>
                    <a:pt x="2467" y="459"/>
                  </a:cubicBezTo>
                  <a:cubicBezTo>
                    <a:pt x="2834" y="550"/>
                    <a:pt x="3201" y="825"/>
                    <a:pt x="3476" y="1192"/>
                  </a:cubicBezTo>
                  <a:cubicBezTo>
                    <a:pt x="3980" y="1925"/>
                    <a:pt x="3934" y="2934"/>
                    <a:pt x="3384" y="3621"/>
                  </a:cubicBezTo>
                  <a:cubicBezTo>
                    <a:pt x="3247" y="3804"/>
                    <a:pt x="3017" y="3942"/>
                    <a:pt x="2834" y="4034"/>
                  </a:cubicBezTo>
                  <a:cubicBezTo>
                    <a:pt x="2697" y="4102"/>
                    <a:pt x="2559" y="4125"/>
                    <a:pt x="2427" y="4125"/>
                  </a:cubicBezTo>
                  <a:cubicBezTo>
                    <a:pt x="2416" y="4125"/>
                    <a:pt x="2405" y="4125"/>
                    <a:pt x="2394" y="4125"/>
                  </a:cubicBezTo>
                  <a:lnTo>
                    <a:pt x="2394" y="4125"/>
                  </a:lnTo>
                  <a:cubicBezTo>
                    <a:pt x="3046" y="3624"/>
                    <a:pt x="3328" y="2742"/>
                    <a:pt x="3017" y="1925"/>
                  </a:cubicBezTo>
                  <a:cubicBezTo>
                    <a:pt x="2788" y="1513"/>
                    <a:pt x="2422" y="1146"/>
                    <a:pt x="1963" y="963"/>
                  </a:cubicBezTo>
                  <a:cubicBezTo>
                    <a:pt x="1732" y="867"/>
                    <a:pt x="1493" y="827"/>
                    <a:pt x="1256" y="827"/>
                  </a:cubicBezTo>
                  <a:cubicBezTo>
                    <a:pt x="1183" y="827"/>
                    <a:pt x="1110" y="831"/>
                    <a:pt x="1037" y="838"/>
                  </a:cubicBezTo>
                  <a:lnTo>
                    <a:pt x="1037" y="838"/>
                  </a:lnTo>
                  <a:cubicBezTo>
                    <a:pt x="1135" y="731"/>
                    <a:pt x="1242" y="633"/>
                    <a:pt x="1368" y="555"/>
                  </a:cubicBezTo>
                  <a:lnTo>
                    <a:pt x="1368" y="555"/>
                  </a:lnTo>
                  <a:cubicBezTo>
                    <a:pt x="1402" y="539"/>
                    <a:pt x="1433" y="522"/>
                    <a:pt x="1459" y="505"/>
                  </a:cubicBezTo>
                  <a:lnTo>
                    <a:pt x="1459" y="505"/>
                  </a:lnTo>
                  <a:cubicBezTo>
                    <a:pt x="1459" y="505"/>
                    <a:pt x="1459" y="505"/>
                    <a:pt x="1459" y="505"/>
                  </a:cubicBezTo>
                  <a:cubicBezTo>
                    <a:pt x="1619" y="425"/>
                    <a:pt x="1810" y="376"/>
                    <a:pt x="2013" y="376"/>
                  </a:cubicBezTo>
                  <a:close/>
                  <a:moveTo>
                    <a:pt x="2333" y="0"/>
                  </a:moveTo>
                  <a:cubicBezTo>
                    <a:pt x="1893" y="0"/>
                    <a:pt x="1464" y="103"/>
                    <a:pt x="1067" y="307"/>
                  </a:cubicBezTo>
                  <a:lnTo>
                    <a:pt x="1067" y="307"/>
                  </a:lnTo>
                  <a:cubicBezTo>
                    <a:pt x="1024" y="326"/>
                    <a:pt x="986" y="346"/>
                    <a:pt x="955" y="367"/>
                  </a:cubicBezTo>
                  <a:cubicBezTo>
                    <a:pt x="955" y="367"/>
                    <a:pt x="955" y="367"/>
                    <a:pt x="955" y="367"/>
                  </a:cubicBezTo>
                  <a:lnTo>
                    <a:pt x="955" y="367"/>
                  </a:lnTo>
                  <a:cubicBezTo>
                    <a:pt x="944" y="372"/>
                    <a:pt x="933" y="378"/>
                    <a:pt x="921" y="385"/>
                  </a:cubicBezTo>
                  <a:lnTo>
                    <a:pt x="921" y="385"/>
                  </a:lnTo>
                  <a:cubicBezTo>
                    <a:pt x="571" y="565"/>
                    <a:pt x="306" y="791"/>
                    <a:pt x="84" y="1146"/>
                  </a:cubicBezTo>
                  <a:cubicBezTo>
                    <a:pt x="1" y="1250"/>
                    <a:pt x="79" y="1279"/>
                    <a:pt x="197" y="1279"/>
                  </a:cubicBezTo>
                  <a:cubicBezTo>
                    <a:pt x="338" y="1279"/>
                    <a:pt x="538" y="1238"/>
                    <a:pt x="588" y="1238"/>
                  </a:cubicBezTo>
                  <a:cubicBezTo>
                    <a:pt x="634" y="1215"/>
                    <a:pt x="703" y="1204"/>
                    <a:pt x="772" y="1204"/>
                  </a:cubicBezTo>
                  <a:cubicBezTo>
                    <a:pt x="840" y="1204"/>
                    <a:pt x="909" y="1215"/>
                    <a:pt x="955" y="1238"/>
                  </a:cubicBezTo>
                  <a:cubicBezTo>
                    <a:pt x="1138" y="1238"/>
                    <a:pt x="1322" y="1330"/>
                    <a:pt x="1459" y="1421"/>
                  </a:cubicBezTo>
                  <a:cubicBezTo>
                    <a:pt x="1826" y="1605"/>
                    <a:pt x="2101" y="1925"/>
                    <a:pt x="2238" y="2338"/>
                  </a:cubicBezTo>
                  <a:cubicBezTo>
                    <a:pt x="2467" y="2979"/>
                    <a:pt x="2192" y="3896"/>
                    <a:pt x="1551" y="4217"/>
                  </a:cubicBezTo>
                  <a:cubicBezTo>
                    <a:pt x="1367" y="4308"/>
                    <a:pt x="1276" y="4446"/>
                    <a:pt x="1505" y="4492"/>
                  </a:cubicBezTo>
                  <a:cubicBezTo>
                    <a:pt x="1655" y="4519"/>
                    <a:pt x="1808" y="4532"/>
                    <a:pt x="1961" y="4532"/>
                  </a:cubicBezTo>
                  <a:cubicBezTo>
                    <a:pt x="3125" y="4532"/>
                    <a:pt x="4338" y="3787"/>
                    <a:pt x="4621" y="2613"/>
                  </a:cubicBezTo>
                  <a:cubicBezTo>
                    <a:pt x="4851" y="1513"/>
                    <a:pt x="4163" y="367"/>
                    <a:pt x="3063" y="92"/>
                  </a:cubicBezTo>
                  <a:cubicBezTo>
                    <a:pt x="2819" y="31"/>
                    <a:pt x="2574" y="0"/>
                    <a:pt x="2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8"/>
            <p:cNvSpPr/>
            <p:nvPr/>
          </p:nvSpPr>
          <p:spPr>
            <a:xfrm>
              <a:off x="4767466" y="1224242"/>
              <a:ext cx="90017" cy="78250"/>
            </a:xfrm>
            <a:custGeom>
              <a:avLst/>
              <a:gdLst/>
              <a:ahLst/>
              <a:cxnLst/>
              <a:rect l="l" t="t" r="r" b="b"/>
              <a:pathLst>
                <a:path w="5317" h="4622" extrusionOk="0">
                  <a:moveTo>
                    <a:pt x="4294" y="1515"/>
                  </a:moveTo>
                  <a:lnTo>
                    <a:pt x="4294" y="1515"/>
                  </a:lnTo>
                  <a:cubicBezTo>
                    <a:pt x="4515" y="2103"/>
                    <a:pt x="4456" y="2784"/>
                    <a:pt x="4033" y="3292"/>
                  </a:cubicBezTo>
                  <a:cubicBezTo>
                    <a:pt x="3707" y="3743"/>
                    <a:pt x="3244" y="3961"/>
                    <a:pt x="2772" y="3961"/>
                  </a:cubicBezTo>
                  <a:cubicBezTo>
                    <a:pt x="2380" y="3961"/>
                    <a:pt x="1982" y="3812"/>
                    <a:pt x="1650" y="3521"/>
                  </a:cubicBezTo>
                  <a:cubicBezTo>
                    <a:pt x="1402" y="3314"/>
                    <a:pt x="1229" y="3061"/>
                    <a:pt x="1121" y="2783"/>
                  </a:cubicBezTo>
                  <a:lnTo>
                    <a:pt x="1121" y="2783"/>
                  </a:lnTo>
                  <a:cubicBezTo>
                    <a:pt x="1434" y="2933"/>
                    <a:pt x="1781" y="3011"/>
                    <a:pt x="2128" y="3011"/>
                  </a:cubicBezTo>
                  <a:cubicBezTo>
                    <a:pt x="2386" y="3011"/>
                    <a:pt x="2643" y="2968"/>
                    <a:pt x="2887" y="2879"/>
                  </a:cubicBezTo>
                  <a:cubicBezTo>
                    <a:pt x="3558" y="2656"/>
                    <a:pt x="4076" y="2142"/>
                    <a:pt x="4294" y="1515"/>
                  </a:cubicBezTo>
                  <a:close/>
                  <a:moveTo>
                    <a:pt x="3955" y="1"/>
                  </a:moveTo>
                  <a:cubicBezTo>
                    <a:pt x="3885" y="1"/>
                    <a:pt x="3816" y="15"/>
                    <a:pt x="3754" y="42"/>
                  </a:cubicBezTo>
                  <a:lnTo>
                    <a:pt x="3754" y="42"/>
                  </a:lnTo>
                  <a:cubicBezTo>
                    <a:pt x="3558" y="109"/>
                    <a:pt x="3395" y="260"/>
                    <a:pt x="3437" y="450"/>
                  </a:cubicBezTo>
                  <a:cubicBezTo>
                    <a:pt x="3712" y="1138"/>
                    <a:pt x="3437" y="2009"/>
                    <a:pt x="2704" y="2330"/>
                  </a:cubicBezTo>
                  <a:cubicBezTo>
                    <a:pt x="2580" y="2371"/>
                    <a:pt x="2448" y="2393"/>
                    <a:pt x="2310" y="2393"/>
                  </a:cubicBezTo>
                  <a:cubicBezTo>
                    <a:pt x="2141" y="2393"/>
                    <a:pt x="1964" y="2359"/>
                    <a:pt x="1787" y="2284"/>
                  </a:cubicBezTo>
                  <a:cubicBezTo>
                    <a:pt x="1467" y="2146"/>
                    <a:pt x="1146" y="1917"/>
                    <a:pt x="1008" y="1596"/>
                  </a:cubicBezTo>
                  <a:cubicBezTo>
                    <a:pt x="952" y="1446"/>
                    <a:pt x="811" y="1381"/>
                    <a:pt x="658" y="1381"/>
                  </a:cubicBezTo>
                  <a:cubicBezTo>
                    <a:pt x="438" y="1381"/>
                    <a:pt x="192" y="1517"/>
                    <a:pt x="138" y="1734"/>
                  </a:cubicBezTo>
                  <a:cubicBezTo>
                    <a:pt x="0" y="2513"/>
                    <a:pt x="229" y="3292"/>
                    <a:pt x="779" y="3842"/>
                  </a:cubicBezTo>
                  <a:cubicBezTo>
                    <a:pt x="1283" y="4346"/>
                    <a:pt x="1925" y="4575"/>
                    <a:pt x="2612" y="4621"/>
                  </a:cubicBezTo>
                  <a:cubicBezTo>
                    <a:pt x="3987" y="4621"/>
                    <a:pt x="5271" y="3521"/>
                    <a:pt x="5316" y="2100"/>
                  </a:cubicBezTo>
                  <a:cubicBezTo>
                    <a:pt x="5316" y="1290"/>
                    <a:pt x="4918" y="568"/>
                    <a:pt x="4252" y="108"/>
                  </a:cubicBezTo>
                  <a:lnTo>
                    <a:pt x="4252" y="108"/>
                  </a:lnTo>
                  <a:cubicBezTo>
                    <a:pt x="4199" y="48"/>
                    <a:pt x="4119" y="15"/>
                    <a:pt x="4029" y="6"/>
                  </a:cubicBezTo>
                  <a:lnTo>
                    <a:pt x="4029" y="6"/>
                  </a:lnTo>
                  <a:cubicBezTo>
                    <a:pt x="4004" y="3"/>
                    <a:pt x="3979" y="1"/>
                    <a:pt x="3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8"/>
            <p:cNvSpPr/>
            <p:nvPr/>
          </p:nvSpPr>
          <p:spPr>
            <a:xfrm>
              <a:off x="4969175" y="1228965"/>
              <a:ext cx="85547" cy="79808"/>
            </a:xfrm>
            <a:custGeom>
              <a:avLst/>
              <a:gdLst/>
              <a:ahLst/>
              <a:cxnLst/>
              <a:rect l="l" t="t" r="r" b="b"/>
              <a:pathLst>
                <a:path w="5053" h="4714" extrusionOk="0">
                  <a:moveTo>
                    <a:pt x="2708" y="572"/>
                  </a:moveTo>
                  <a:cubicBezTo>
                    <a:pt x="2837" y="572"/>
                    <a:pt x="2968" y="589"/>
                    <a:pt x="3101" y="625"/>
                  </a:cubicBezTo>
                  <a:lnTo>
                    <a:pt x="3101" y="625"/>
                  </a:lnTo>
                  <a:cubicBezTo>
                    <a:pt x="3106" y="627"/>
                    <a:pt x="3112" y="628"/>
                    <a:pt x="3117" y="630"/>
                  </a:cubicBezTo>
                  <a:cubicBezTo>
                    <a:pt x="3117" y="630"/>
                    <a:pt x="3117" y="630"/>
                    <a:pt x="3117" y="630"/>
                  </a:cubicBezTo>
                  <a:lnTo>
                    <a:pt x="3117" y="630"/>
                  </a:lnTo>
                  <a:cubicBezTo>
                    <a:pt x="3132" y="636"/>
                    <a:pt x="3148" y="641"/>
                    <a:pt x="3163" y="646"/>
                  </a:cubicBezTo>
                  <a:lnTo>
                    <a:pt x="3163" y="646"/>
                  </a:lnTo>
                  <a:cubicBezTo>
                    <a:pt x="3322" y="703"/>
                    <a:pt x="3467" y="782"/>
                    <a:pt x="3602" y="876"/>
                  </a:cubicBezTo>
                  <a:lnTo>
                    <a:pt x="3602" y="876"/>
                  </a:lnTo>
                  <a:cubicBezTo>
                    <a:pt x="2950" y="1009"/>
                    <a:pt x="2337" y="1424"/>
                    <a:pt x="2017" y="2005"/>
                  </a:cubicBezTo>
                  <a:cubicBezTo>
                    <a:pt x="1669" y="2669"/>
                    <a:pt x="1758" y="3421"/>
                    <a:pt x="2163" y="3989"/>
                  </a:cubicBezTo>
                  <a:lnTo>
                    <a:pt x="2163" y="3989"/>
                  </a:lnTo>
                  <a:cubicBezTo>
                    <a:pt x="1494" y="3665"/>
                    <a:pt x="1050" y="2881"/>
                    <a:pt x="1147" y="2142"/>
                  </a:cubicBezTo>
                  <a:cubicBezTo>
                    <a:pt x="1225" y="1239"/>
                    <a:pt x="1909" y="572"/>
                    <a:pt x="2708" y="572"/>
                  </a:cubicBezTo>
                  <a:close/>
                  <a:moveTo>
                    <a:pt x="2821" y="1"/>
                  </a:moveTo>
                  <a:cubicBezTo>
                    <a:pt x="1923" y="1"/>
                    <a:pt x="1056" y="459"/>
                    <a:pt x="597" y="1271"/>
                  </a:cubicBezTo>
                  <a:cubicBezTo>
                    <a:pt x="1" y="2234"/>
                    <a:pt x="276" y="3471"/>
                    <a:pt x="1101" y="4159"/>
                  </a:cubicBezTo>
                  <a:cubicBezTo>
                    <a:pt x="1553" y="4542"/>
                    <a:pt x="2138" y="4713"/>
                    <a:pt x="2715" y="4713"/>
                  </a:cubicBezTo>
                  <a:cubicBezTo>
                    <a:pt x="2897" y="4713"/>
                    <a:pt x="3079" y="4696"/>
                    <a:pt x="3255" y="4663"/>
                  </a:cubicBezTo>
                  <a:cubicBezTo>
                    <a:pt x="3438" y="4617"/>
                    <a:pt x="3805" y="4296"/>
                    <a:pt x="3530" y="4159"/>
                  </a:cubicBezTo>
                  <a:cubicBezTo>
                    <a:pt x="2797" y="3792"/>
                    <a:pt x="2430" y="2967"/>
                    <a:pt x="2751" y="2234"/>
                  </a:cubicBezTo>
                  <a:cubicBezTo>
                    <a:pt x="2933" y="1723"/>
                    <a:pt x="3377" y="1386"/>
                    <a:pt x="3875" y="1386"/>
                  </a:cubicBezTo>
                  <a:cubicBezTo>
                    <a:pt x="4002" y="1386"/>
                    <a:pt x="4133" y="1408"/>
                    <a:pt x="4263" y="1455"/>
                  </a:cubicBezTo>
                  <a:cubicBezTo>
                    <a:pt x="4291" y="1469"/>
                    <a:pt x="4330" y="1475"/>
                    <a:pt x="4375" y="1475"/>
                  </a:cubicBezTo>
                  <a:cubicBezTo>
                    <a:pt x="4622" y="1475"/>
                    <a:pt x="5053" y="1275"/>
                    <a:pt x="4859" y="1042"/>
                  </a:cubicBezTo>
                  <a:cubicBezTo>
                    <a:pt x="4587" y="589"/>
                    <a:pt x="4135" y="270"/>
                    <a:pt x="3637" y="130"/>
                  </a:cubicBezTo>
                  <a:lnTo>
                    <a:pt x="3637" y="130"/>
                  </a:lnTo>
                  <a:cubicBezTo>
                    <a:pt x="3632" y="128"/>
                    <a:pt x="3627" y="127"/>
                    <a:pt x="3621" y="126"/>
                  </a:cubicBezTo>
                  <a:lnTo>
                    <a:pt x="3621" y="126"/>
                  </a:lnTo>
                  <a:cubicBezTo>
                    <a:pt x="3621" y="126"/>
                    <a:pt x="3621" y="126"/>
                    <a:pt x="3621" y="126"/>
                  </a:cubicBezTo>
                  <a:cubicBezTo>
                    <a:pt x="3587" y="108"/>
                    <a:pt x="3548" y="97"/>
                    <a:pt x="3509" y="92"/>
                  </a:cubicBezTo>
                  <a:lnTo>
                    <a:pt x="3509" y="92"/>
                  </a:lnTo>
                  <a:cubicBezTo>
                    <a:pt x="3281" y="31"/>
                    <a:pt x="3050" y="1"/>
                    <a:pt x="2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8"/>
            <p:cNvSpPr/>
            <p:nvPr/>
          </p:nvSpPr>
          <p:spPr>
            <a:xfrm>
              <a:off x="5169361" y="1233316"/>
              <a:ext cx="87680" cy="72748"/>
            </a:xfrm>
            <a:custGeom>
              <a:avLst/>
              <a:gdLst/>
              <a:ahLst/>
              <a:cxnLst/>
              <a:rect l="l" t="t" r="r" b="b"/>
              <a:pathLst>
                <a:path w="5179" h="4297" extrusionOk="0">
                  <a:moveTo>
                    <a:pt x="2408" y="498"/>
                  </a:moveTo>
                  <a:cubicBezTo>
                    <a:pt x="2457" y="498"/>
                    <a:pt x="2510" y="502"/>
                    <a:pt x="2566" y="510"/>
                  </a:cubicBezTo>
                  <a:cubicBezTo>
                    <a:pt x="2841" y="510"/>
                    <a:pt x="3116" y="648"/>
                    <a:pt x="3391" y="785"/>
                  </a:cubicBezTo>
                  <a:cubicBezTo>
                    <a:pt x="3733" y="1029"/>
                    <a:pt x="3971" y="1364"/>
                    <a:pt x="4104" y="1734"/>
                  </a:cubicBezTo>
                  <a:lnTo>
                    <a:pt x="4104" y="1734"/>
                  </a:lnTo>
                  <a:cubicBezTo>
                    <a:pt x="3819" y="1608"/>
                    <a:pt x="3504" y="1547"/>
                    <a:pt x="3189" y="1547"/>
                  </a:cubicBezTo>
                  <a:cubicBezTo>
                    <a:pt x="2898" y="1547"/>
                    <a:pt x="2607" y="1599"/>
                    <a:pt x="2337" y="1702"/>
                  </a:cubicBezTo>
                  <a:cubicBezTo>
                    <a:pt x="1738" y="1920"/>
                    <a:pt x="1267" y="2381"/>
                    <a:pt x="1053" y="2941"/>
                  </a:cubicBezTo>
                  <a:lnTo>
                    <a:pt x="1053" y="2941"/>
                  </a:lnTo>
                  <a:cubicBezTo>
                    <a:pt x="754" y="2111"/>
                    <a:pt x="1011" y="1105"/>
                    <a:pt x="1869" y="653"/>
                  </a:cubicBezTo>
                  <a:lnTo>
                    <a:pt x="1869" y="653"/>
                  </a:lnTo>
                  <a:cubicBezTo>
                    <a:pt x="2056" y="561"/>
                    <a:pt x="2206" y="498"/>
                    <a:pt x="2408" y="498"/>
                  </a:cubicBezTo>
                  <a:close/>
                  <a:moveTo>
                    <a:pt x="2733" y="0"/>
                  </a:moveTo>
                  <a:cubicBezTo>
                    <a:pt x="2281" y="0"/>
                    <a:pt x="1821" y="115"/>
                    <a:pt x="1421" y="327"/>
                  </a:cubicBezTo>
                  <a:cubicBezTo>
                    <a:pt x="1411" y="332"/>
                    <a:pt x="1400" y="337"/>
                    <a:pt x="1388" y="344"/>
                  </a:cubicBezTo>
                  <a:lnTo>
                    <a:pt x="1388" y="344"/>
                  </a:lnTo>
                  <a:cubicBezTo>
                    <a:pt x="1368" y="354"/>
                    <a:pt x="1348" y="363"/>
                    <a:pt x="1329" y="373"/>
                  </a:cubicBezTo>
                  <a:cubicBezTo>
                    <a:pt x="687" y="739"/>
                    <a:pt x="183" y="1427"/>
                    <a:pt x="92" y="2206"/>
                  </a:cubicBezTo>
                  <a:cubicBezTo>
                    <a:pt x="0" y="3031"/>
                    <a:pt x="412" y="3810"/>
                    <a:pt x="1100" y="4268"/>
                  </a:cubicBezTo>
                  <a:cubicBezTo>
                    <a:pt x="1138" y="4287"/>
                    <a:pt x="1196" y="4297"/>
                    <a:pt x="1264" y="4297"/>
                  </a:cubicBezTo>
                  <a:cubicBezTo>
                    <a:pt x="1519" y="4297"/>
                    <a:pt x="1906" y="4165"/>
                    <a:pt x="1833" y="3948"/>
                  </a:cubicBezTo>
                  <a:cubicBezTo>
                    <a:pt x="1650" y="3260"/>
                    <a:pt x="1879" y="2389"/>
                    <a:pt x="2566" y="2068"/>
                  </a:cubicBezTo>
                  <a:cubicBezTo>
                    <a:pt x="2704" y="2023"/>
                    <a:pt x="2796" y="2023"/>
                    <a:pt x="2933" y="2023"/>
                  </a:cubicBezTo>
                  <a:cubicBezTo>
                    <a:pt x="3116" y="2023"/>
                    <a:pt x="3254" y="2068"/>
                    <a:pt x="3391" y="2114"/>
                  </a:cubicBezTo>
                  <a:cubicBezTo>
                    <a:pt x="3758" y="2252"/>
                    <a:pt x="4033" y="2527"/>
                    <a:pt x="4216" y="2848"/>
                  </a:cubicBezTo>
                  <a:cubicBezTo>
                    <a:pt x="4248" y="2943"/>
                    <a:pt x="4353" y="2984"/>
                    <a:pt x="4477" y="2984"/>
                  </a:cubicBezTo>
                  <a:cubicBezTo>
                    <a:pt x="4709" y="2984"/>
                    <a:pt x="5011" y="2843"/>
                    <a:pt x="5041" y="2664"/>
                  </a:cubicBezTo>
                  <a:cubicBezTo>
                    <a:pt x="5179" y="1748"/>
                    <a:pt x="4766" y="831"/>
                    <a:pt x="3941" y="327"/>
                  </a:cubicBezTo>
                  <a:cubicBezTo>
                    <a:pt x="3584" y="104"/>
                    <a:pt x="3162" y="0"/>
                    <a:pt x="2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8"/>
            <p:cNvSpPr/>
            <p:nvPr/>
          </p:nvSpPr>
          <p:spPr>
            <a:xfrm>
              <a:off x="5372628" y="1232030"/>
              <a:ext cx="83042" cy="75846"/>
            </a:xfrm>
            <a:custGeom>
              <a:avLst/>
              <a:gdLst/>
              <a:ahLst/>
              <a:cxnLst/>
              <a:rect l="l" t="t" r="r" b="b"/>
              <a:pathLst>
                <a:path w="4905" h="4480" extrusionOk="0">
                  <a:moveTo>
                    <a:pt x="2031" y="343"/>
                  </a:moveTo>
                  <a:cubicBezTo>
                    <a:pt x="2164" y="343"/>
                    <a:pt x="2297" y="365"/>
                    <a:pt x="2429" y="403"/>
                  </a:cubicBezTo>
                  <a:cubicBezTo>
                    <a:pt x="2842" y="540"/>
                    <a:pt x="3254" y="815"/>
                    <a:pt x="3484" y="1136"/>
                  </a:cubicBezTo>
                  <a:cubicBezTo>
                    <a:pt x="3988" y="1870"/>
                    <a:pt x="3988" y="2878"/>
                    <a:pt x="3438" y="3565"/>
                  </a:cubicBezTo>
                  <a:cubicBezTo>
                    <a:pt x="3171" y="3908"/>
                    <a:pt x="2810" y="4124"/>
                    <a:pt x="2406" y="4135"/>
                  </a:cubicBezTo>
                  <a:lnTo>
                    <a:pt x="2406" y="4135"/>
                  </a:lnTo>
                  <a:cubicBezTo>
                    <a:pt x="3057" y="3638"/>
                    <a:pt x="3380" y="2743"/>
                    <a:pt x="3025" y="1915"/>
                  </a:cubicBezTo>
                  <a:cubicBezTo>
                    <a:pt x="2842" y="1503"/>
                    <a:pt x="2475" y="1136"/>
                    <a:pt x="2017" y="953"/>
                  </a:cubicBezTo>
                  <a:cubicBezTo>
                    <a:pt x="1776" y="873"/>
                    <a:pt x="1526" y="836"/>
                    <a:pt x="1275" y="836"/>
                  </a:cubicBezTo>
                  <a:cubicBezTo>
                    <a:pt x="1194" y="836"/>
                    <a:pt x="1114" y="840"/>
                    <a:pt x="1033" y="847"/>
                  </a:cubicBezTo>
                  <a:lnTo>
                    <a:pt x="1033" y="847"/>
                  </a:lnTo>
                  <a:cubicBezTo>
                    <a:pt x="1166" y="693"/>
                    <a:pt x="1305" y="560"/>
                    <a:pt x="1467" y="495"/>
                  </a:cubicBezTo>
                  <a:cubicBezTo>
                    <a:pt x="1477" y="490"/>
                    <a:pt x="1488" y="483"/>
                    <a:pt x="1500" y="477"/>
                  </a:cubicBezTo>
                  <a:lnTo>
                    <a:pt x="1500" y="477"/>
                  </a:lnTo>
                  <a:cubicBezTo>
                    <a:pt x="1677" y="382"/>
                    <a:pt x="1854" y="343"/>
                    <a:pt x="2031" y="343"/>
                  </a:cubicBezTo>
                  <a:close/>
                  <a:moveTo>
                    <a:pt x="2467" y="0"/>
                  </a:moveTo>
                  <a:cubicBezTo>
                    <a:pt x="2046" y="0"/>
                    <a:pt x="1617" y="95"/>
                    <a:pt x="1226" y="258"/>
                  </a:cubicBezTo>
                  <a:lnTo>
                    <a:pt x="1226" y="258"/>
                  </a:lnTo>
                  <a:cubicBezTo>
                    <a:pt x="1143" y="282"/>
                    <a:pt x="1065" y="320"/>
                    <a:pt x="1009" y="357"/>
                  </a:cubicBezTo>
                  <a:cubicBezTo>
                    <a:pt x="596" y="540"/>
                    <a:pt x="321" y="815"/>
                    <a:pt x="46" y="1182"/>
                  </a:cubicBezTo>
                  <a:cubicBezTo>
                    <a:pt x="0" y="1274"/>
                    <a:pt x="184" y="1274"/>
                    <a:pt x="230" y="1274"/>
                  </a:cubicBezTo>
                  <a:cubicBezTo>
                    <a:pt x="367" y="1274"/>
                    <a:pt x="505" y="1228"/>
                    <a:pt x="642" y="1228"/>
                  </a:cubicBezTo>
                  <a:cubicBezTo>
                    <a:pt x="688" y="1182"/>
                    <a:pt x="871" y="1182"/>
                    <a:pt x="1009" y="1182"/>
                  </a:cubicBezTo>
                  <a:cubicBezTo>
                    <a:pt x="1192" y="1228"/>
                    <a:pt x="1330" y="1274"/>
                    <a:pt x="1513" y="1365"/>
                  </a:cubicBezTo>
                  <a:cubicBezTo>
                    <a:pt x="1879" y="1595"/>
                    <a:pt x="2109" y="1915"/>
                    <a:pt x="2246" y="2328"/>
                  </a:cubicBezTo>
                  <a:cubicBezTo>
                    <a:pt x="2475" y="2969"/>
                    <a:pt x="2246" y="3886"/>
                    <a:pt x="1559" y="4207"/>
                  </a:cubicBezTo>
                  <a:cubicBezTo>
                    <a:pt x="1513" y="4253"/>
                    <a:pt x="1284" y="4390"/>
                    <a:pt x="1467" y="4436"/>
                  </a:cubicBezTo>
                  <a:cubicBezTo>
                    <a:pt x="1631" y="4465"/>
                    <a:pt x="1799" y="4480"/>
                    <a:pt x="1968" y="4480"/>
                  </a:cubicBezTo>
                  <a:cubicBezTo>
                    <a:pt x="3127" y="4480"/>
                    <a:pt x="4349" y="3808"/>
                    <a:pt x="4629" y="2649"/>
                  </a:cubicBezTo>
                  <a:cubicBezTo>
                    <a:pt x="4904" y="1503"/>
                    <a:pt x="4217" y="403"/>
                    <a:pt x="3117" y="82"/>
                  </a:cubicBezTo>
                  <a:cubicBezTo>
                    <a:pt x="2907" y="26"/>
                    <a:pt x="2688" y="0"/>
                    <a:pt x="2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8"/>
            <p:cNvSpPr/>
            <p:nvPr/>
          </p:nvSpPr>
          <p:spPr>
            <a:xfrm>
              <a:off x="5567363" y="1226307"/>
              <a:ext cx="90017" cy="73849"/>
            </a:xfrm>
            <a:custGeom>
              <a:avLst/>
              <a:gdLst/>
              <a:ahLst/>
              <a:cxnLst/>
              <a:rect l="l" t="t" r="r" b="b"/>
              <a:pathLst>
                <a:path w="5317" h="4362" extrusionOk="0">
                  <a:moveTo>
                    <a:pt x="4266" y="1376"/>
                  </a:moveTo>
                  <a:cubicBezTo>
                    <a:pt x="4497" y="1980"/>
                    <a:pt x="4450" y="2679"/>
                    <a:pt x="4034" y="3262"/>
                  </a:cubicBezTo>
                  <a:cubicBezTo>
                    <a:pt x="3896" y="3445"/>
                    <a:pt x="3713" y="3628"/>
                    <a:pt x="3530" y="3766"/>
                  </a:cubicBezTo>
                  <a:cubicBezTo>
                    <a:pt x="3346" y="3903"/>
                    <a:pt x="3163" y="3949"/>
                    <a:pt x="3026" y="3949"/>
                  </a:cubicBezTo>
                  <a:cubicBezTo>
                    <a:pt x="2982" y="3953"/>
                    <a:pt x="2939" y="3955"/>
                    <a:pt x="2896" y="3955"/>
                  </a:cubicBezTo>
                  <a:cubicBezTo>
                    <a:pt x="2436" y="3955"/>
                    <a:pt x="1986" y="3738"/>
                    <a:pt x="1651" y="3445"/>
                  </a:cubicBezTo>
                  <a:cubicBezTo>
                    <a:pt x="1379" y="3219"/>
                    <a:pt x="1186" y="2926"/>
                    <a:pt x="1076" y="2599"/>
                  </a:cubicBezTo>
                  <a:lnTo>
                    <a:pt x="1076" y="2599"/>
                  </a:lnTo>
                  <a:cubicBezTo>
                    <a:pt x="1365" y="2724"/>
                    <a:pt x="1686" y="2783"/>
                    <a:pt x="2009" y="2783"/>
                  </a:cubicBezTo>
                  <a:cubicBezTo>
                    <a:pt x="2323" y="2783"/>
                    <a:pt x="2640" y="2727"/>
                    <a:pt x="2934" y="2620"/>
                  </a:cubicBezTo>
                  <a:cubicBezTo>
                    <a:pt x="3532" y="2402"/>
                    <a:pt x="4033" y="1943"/>
                    <a:pt x="4266" y="1376"/>
                  </a:cubicBezTo>
                  <a:close/>
                  <a:moveTo>
                    <a:pt x="4036" y="1"/>
                  </a:moveTo>
                  <a:cubicBezTo>
                    <a:pt x="3918" y="1"/>
                    <a:pt x="3792" y="27"/>
                    <a:pt x="3713" y="54"/>
                  </a:cubicBezTo>
                  <a:cubicBezTo>
                    <a:pt x="3705" y="61"/>
                    <a:pt x="3688" y="73"/>
                    <a:pt x="3666" y="88"/>
                  </a:cubicBezTo>
                  <a:lnTo>
                    <a:pt x="3666" y="88"/>
                  </a:lnTo>
                  <a:cubicBezTo>
                    <a:pt x="3522" y="146"/>
                    <a:pt x="3417" y="228"/>
                    <a:pt x="3433" y="311"/>
                  </a:cubicBezTo>
                  <a:lnTo>
                    <a:pt x="3433" y="311"/>
                  </a:lnTo>
                  <a:cubicBezTo>
                    <a:pt x="3433" y="321"/>
                    <a:pt x="3436" y="331"/>
                    <a:pt x="3442" y="341"/>
                  </a:cubicBezTo>
                  <a:lnTo>
                    <a:pt x="3442" y="341"/>
                  </a:lnTo>
                  <a:cubicBezTo>
                    <a:pt x="3664" y="1028"/>
                    <a:pt x="3434" y="1980"/>
                    <a:pt x="2705" y="2299"/>
                  </a:cubicBezTo>
                  <a:cubicBezTo>
                    <a:pt x="2567" y="2345"/>
                    <a:pt x="2521" y="2391"/>
                    <a:pt x="2338" y="2391"/>
                  </a:cubicBezTo>
                  <a:cubicBezTo>
                    <a:pt x="2155" y="2391"/>
                    <a:pt x="1971" y="2345"/>
                    <a:pt x="1834" y="2253"/>
                  </a:cubicBezTo>
                  <a:cubicBezTo>
                    <a:pt x="1467" y="2116"/>
                    <a:pt x="1147" y="1841"/>
                    <a:pt x="1009" y="1474"/>
                  </a:cubicBezTo>
                  <a:cubicBezTo>
                    <a:pt x="979" y="1400"/>
                    <a:pt x="882" y="1369"/>
                    <a:pt x="762" y="1369"/>
                  </a:cubicBezTo>
                  <a:cubicBezTo>
                    <a:pt x="514" y="1369"/>
                    <a:pt x="169" y="1503"/>
                    <a:pt x="138" y="1658"/>
                  </a:cubicBezTo>
                  <a:cubicBezTo>
                    <a:pt x="1" y="2391"/>
                    <a:pt x="230" y="3170"/>
                    <a:pt x="780" y="3720"/>
                  </a:cubicBezTo>
                  <a:cubicBezTo>
                    <a:pt x="1238" y="4132"/>
                    <a:pt x="1880" y="4362"/>
                    <a:pt x="2476" y="4362"/>
                  </a:cubicBezTo>
                  <a:cubicBezTo>
                    <a:pt x="3851" y="4362"/>
                    <a:pt x="5225" y="3399"/>
                    <a:pt x="5271" y="1978"/>
                  </a:cubicBezTo>
                  <a:cubicBezTo>
                    <a:pt x="5316" y="1212"/>
                    <a:pt x="4918" y="490"/>
                    <a:pt x="4294" y="74"/>
                  </a:cubicBezTo>
                  <a:lnTo>
                    <a:pt x="4294" y="74"/>
                  </a:lnTo>
                  <a:cubicBezTo>
                    <a:pt x="4263" y="35"/>
                    <a:pt x="4203" y="14"/>
                    <a:pt x="4129" y="7"/>
                  </a:cubicBezTo>
                  <a:lnTo>
                    <a:pt x="4129" y="7"/>
                  </a:lnTo>
                  <a:cubicBezTo>
                    <a:pt x="4099" y="3"/>
                    <a:pt x="4068" y="1"/>
                    <a:pt x="4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8"/>
            <p:cNvSpPr/>
            <p:nvPr/>
          </p:nvSpPr>
          <p:spPr>
            <a:xfrm>
              <a:off x="5769868" y="1230049"/>
              <a:ext cx="83042" cy="77844"/>
            </a:xfrm>
            <a:custGeom>
              <a:avLst/>
              <a:gdLst/>
              <a:ahLst/>
              <a:cxnLst/>
              <a:rect l="l" t="t" r="r" b="b"/>
              <a:pathLst>
                <a:path w="4905" h="4598" extrusionOk="0">
                  <a:moveTo>
                    <a:pt x="2555" y="452"/>
                  </a:moveTo>
                  <a:cubicBezTo>
                    <a:pt x="2692" y="452"/>
                    <a:pt x="2834" y="474"/>
                    <a:pt x="2979" y="520"/>
                  </a:cubicBezTo>
                  <a:cubicBezTo>
                    <a:pt x="3220" y="592"/>
                    <a:pt x="3423" y="702"/>
                    <a:pt x="3601" y="843"/>
                  </a:cubicBezTo>
                  <a:lnTo>
                    <a:pt x="3601" y="843"/>
                  </a:lnTo>
                  <a:cubicBezTo>
                    <a:pt x="2923" y="963"/>
                    <a:pt x="2291" y="1360"/>
                    <a:pt x="1971" y="1941"/>
                  </a:cubicBezTo>
                  <a:cubicBezTo>
                    <a:pt x="1618" y="2616"/>
                    <a:pt x="1692" y="3381"/>
                    <a:pt x="2100" y="3936"/>
                  </a:cubicBezTo>
                  <a:lnTo>
                    <a:pt x="2100" y="3936"/>
                  </a:lnTo>
                  <a:cubicBezTo>
                    <a:pt x="1448" y="3596"/>
                    <a:pt x="993" y="2847"/>
                    <a:pt x="1055" y="2078"/>
                  </a:cubicBezTo>
                  <a:cubicBezTo>
                    <a:pt x="1094" y="1215"/>
                    <a:pt x="1738" y="452"/>
                    <a:pt x="2555" y="452"/>
                  </a:cubicBezTo>
                  <a:close/>
                  <a:moveTo>
                    <a:pt x="2854" y="0"/>
                  </a:moveTo>
                  <a:cubicBezTo>
                    <a:pt x="1958" y="0"/>
                    <a:pt x="1048" y="416"/>
                    <a:pt x="550" y="1162"/>
                  </a:cubicBezTo>
                  <a:cubicBezTo>
                    <a:pt x="0" y="2078"/>
                    <a:pt x="138" y="3316"/>
                    <a:pt x="963" y="4049"/>
                  </a:cubicBezTo>
                  <a:cubicBezTo>
                    <a:pt x="1429" y="4407"/>
                    <a:pt x="2007" y="4598"/>
                    <a:pt x="2588" y="4598"/>
                  </a:cubicBezTo>
                  <a:cubicBezTo>
                    <a:pt x="2750" y="4598"/>
                    <a:pt x="2911" y="4583"/>
                    <a:pt x="3071" y="4553"/>
                  </a:cubicBezTo>
                  <a:cubicBezTo>
                    <a:pt x="3163" y="4507"/>
                    <a:pt x="3758" y="4278"/>
                    <a:pt x="3438" y="4141"/>
                  </a:cubicBezTo>
                  <a:cubicBezTo>
                    <a:pt x="2750" y="3774"/>
                    <a:pt x="2384" y="2903"/>
                    <a:pt x="2659" y="2170"/>
                  </a:cubicBezTo>
                  <a:cubicBezTo>
                    <a:pt x="2844" y="1650"/>
                    <a:pt x="3240" y="1281"/>
                    <a:pt x="3725" y="1281"/>
                  </a:cubicBezTo>
                  <a:cubicBezTo>
                    <a:pt x="3839" y="1281"/>
                    <a:pt x="3957" y="1301"/>
                    <a:pt x="4079" y="1345"/>
                  </a:cubicBezTo>
                  <a:cubicBezTo>
                    <a:pt x="4128" y="1357"/>
                    <a:pt x="4181" y="1363"/>
                    <a:pt x="4234" y="1363"/>
                  </a:cubicBezTo>
                  <a:cubicBezTo>
                    <a:pt x="4379" y="1363"/>
                    <a:pt x="4529" y="1320"/>
                    <a:pt x="4629" y="1253"/>
                  </a:cubicBezTo>
                  <a:cubicBezTo>
                    <a:pt x="4721" y="1207"/>
                    <a:pt x="4904" y="1116"/>
                    <a:pt x="4813" y="978"/>
                  </a:cubicBezTo>
                  <a:cubicBezTo>
                    <a:pt x="4538" y="566"/>
                    <a:pt x="4125" y="291"/>
                    <a:pt x="3621" y="107"/>
                  </a:cubicBezTo>
                  <a:cubicBezTo>
                    <a:pt x="3373" y="35"/>
                    <a:pt x="3114" y="0"/>
                    <a:pt x="28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8"/>
            <p:cNvSpPr/>
            <p:nvPr/>
          </p:nvSpPr>
          <p:spPr>
            <a:xfrm>
              <a:off x="5969258" y="1233672"/>
              <a:ext cx="87697" cy="72308"/>
            </a:xfrm>
            <a:custGeom>
              <a:avLst/>
              <a:gdLst/>
              <a:ahLst/>
              <a:cxnLst/>
              <a:rect l="l" t="t" r="r" b="b"/>
              <a:pathLst>
                <a:path w="5180" h="4271" extrusionOk="0">
                  <a:moveTo>
                    <a:pt x="2337" y="471"/>
                  </a:moveTo>
                  <a:cubicBezTo>
                    <a:pt x="2399" y="471"/>
                    <a:pt x="2460" y="477"/>
                    <a:pt x="2521" y="489"/>
                  </a:cubicBezTo>
                  <a:cubicBezTo>
                    <a:pt x="2842" y="489"/>
                    <a:pt x="3117" y="627"/>
                    <a:pt x="3346" y="764"/>
                  </a:cubicBezTo>
                  <a:cubicBezTo>
                    <a:pt x="3682" y="1004"/>
                    <a:pt x="3930" y="1332"/>
                    <a:pt x="4071" y="1702"/>
                  </a:cubicBezTo>
                  <a:lnTo>
                    <a:pt x="4071" y="1702"/>
                  </a:lnTo>
                  <a:cubicBezTo>
                    <a:pt x="3796" y="1584"/>
                    <a:pt x="3493" y="1526"/>
                    <a:pt x="3188" y="1526"/>
                  </a:cubicBezTo>
                  <a:cubicBezTo>
                    <a:pt x="2899" y="1526"/>
                    <a:pt x="2608" y="1578"/>
                    <a:pt x="2338" y="1681"/>
                  </a:cubicBezTo>
                  <a:cubicBezTo>
                    <a:pt x="1738" y="1899"/>
                    <a:pt x="1252" y="2360"/>
                    <a:pt x="1034" y="2920"/>
                  </a:cubicBezTo>
                  <a:lnTo>
                    <a:pt x="1034" y="2920"/>
                  </a:lnTo>
                  <a:cubicBezTo>
                    <a:pt x="927" y="2657"/>
                    <a:pt x="880" y="2375"/>
                    <a:pt x="917" y="2093"/>
                  </a:cubicBezTo>
                  <a:cubicBezTo>
                    <a:pt x="962" y="1470"/>
                    <a:pt x="1266" y="934"/>
                    <a:pt x="1787" y="609"/>
                  </a:cubicBezTo>
                  <a:lnTo>
                    <a:pt x="1787" y="609"/>
                  </a:lnTo>
                  <a:cubicBezTo>
                    <a:pt x="1804" y="600"/>
                    <a:pt x="1820" y="590"/>
                    <a:pt x="1834" y="581"/>
                  </a:cubicBezTo>
                  <a:lnTo>
                    <a:pt x="1834" y="581"/>
                  </a:lnTo>
                  <a:cubicBezTo>
                    <a:pt x="1834" y="581"/>
                    <a:pt x="1834" y="581"/>
                    <a:pt x="1834" y="581"/>
                  </a:cubicBezTo>
                  <a:cubicBezTo>
                    <a:pt x="1841" y="578"/>
                    <a:pt x="1849" y="576"/>
                    <a:pt x="1856" y="572"/>
                  </a:cubicBezTo>
                  <a:lnTo>
                    <a:pt x="1856" y="572"/>
                  </a:lnTo>
                  <a:cubicBezTo>
                    <a:pt x="2016" y="510"/>
                    <a:pt x="2177" y="471"/>
                    <a:pt x="2337" y="471"/>
                  </a:cubicBezTo>
                  <a:close/>
                  <a:moveTo>
                    <a:pt x="2718" y="0"/>
                  </a:moveTo>
                  <a:cubicBezTo>
                    <a:pt x="2300" y="0"/>
                    <a:pt x="1878" y="98"/>
                    <a:pt x="1499" y="269"/>
                  </a:cubicBezTo>
                  <a:lnTo>
                    <a:pt x="1499" y="269"/>
                  </a:lnTo>
                  <a:cubicBezTo>
                    <a:pt x="1433" y="292"/>
                    <a:pt x="1374" y="322"/>
                    <a:pt x="1330" y="352"/>
                  </a:cubicBezTo>
                  <a:cubicBezTo>
                    <a:pt x="642" y="718"/>
                    <a:pt x="138" y="1360"/>
                    <a:pt x="92" y="2139"/>
                  </a:cubicBezTo>
                  <a:cubicBezTo>
                    <a:pt x="1" y="2964"/>
                    <a:pt x="367" y="3743"/>
                    <a:pt x="1009" y="4201"/>
                  </a:cubicBezTo>
                  <a:cubicBezTo>
                    <a:pt x="1101" y="4247"/>
                    <a:pt x="1192" y="4270"/>
                    <a:pt x="1278" y="4270"/>
                  </a:cubicBezTo>
                  <a:cubicBezTo>
                    <a:pt x="1364" y="4270"/>
                    <a:pt x="1444" y="4247"/>
                    <a:pt x="1513" y="4201"/>
                  </a:cubicBezTo>
                  <a:cubicBezTo>
                    <a:pt x="1605" y="4201"/>
                    <a:pt x="1880" y="4064"/>
                    <a:pt x="1834" y="3927"/>
                  </a:cubicBezTo>
                  <a:cubicBezTo>
                    <a:pt x="1605" y="3239"/>
                    <a:pt x="1834" y="2368"/>
                    <a:pt x="2567" y="2047"/>
                  </a:cubicBezTo>
                  <a:cubicBezTo>
                    <a:pt x="2632" y="2015"/>
                    <a:pt x="2720" y="1983"/>
                    <a:pt x="2814" y="1983"/>
                  </a:cubicBezTo>
                  <a:cubicBezTo>
                    <a:pt x="2853" y="1983"/>
                    <a:pt x="2894" y="1988"/>
                    <a:pt x="2934" y="2002"/>
                  </a:cubicBezTo>
                  <a:cubicBezTo>
                    <a:pt x="3071" y="2002"/>
                    <a:pt x="3255" y="2002"/>
                    <a:pt x="3392" y="2093"/>
                  </a:cubicBezTo>
                  <a:cubicBezTo>
                    <a:pt x="3713" y="2231"/>
                    <a:pt x="4034" y="2506"/>
                    <a:pt x="4171" y="2827"/>
                  </a:cubicBezTo>
                  <a:cubicBezTo>
                    <a:pt x="4220" y="2907"/>
                    <a:pt x="4330" y="2942"/>
                    <a:pt x="4455" y="2942"/>
                  </a:cubicBezTo>
                  <a:cubicBezTo>
                    <a:pt x="4686" y="2942"/>
                    <a:pt x="4966" y="2822"/>
                    <a:pt x="4996" y="2643"/>
                  </a:cubicBezTo>
                  <a:cubicBezTo>
                    <a:pt x="5180" y="1727"/>
                    <a:pt x="4721" y="764"/>
                    <a:pt x="3896" y="306"/>
                  </a:cubicBezTo>
                  <a:cubicBezTo>
                    <a:pt x="3537" y="95"/>
                    <a:pt x="3129" y="0"/>
                    <a:pt x="2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8"/>
            <p:cNvSpPr/>
            <p:nvPr/>
          </p:nvSpPr>
          <p:spPr>
            <a:xfrm>
              <a:off x="5896328" y="1365974"/>
              <a:ext cx="86140" cy="53668"/>
            </a:xfrm>
            <a:custGeom>
              <a:avLst/>
              <a:gdLst/>
              <a:ahLst/>
              <a:cxnLst/>
              <a:rect l="l" t="t" r="r" b="b"/>
              <a:pathLst>
                <a:path w="5088" h="3170" extrusionOk="0">
                  <a:moveTo>
                    <a:pt x="4073" y="1465"/>
                  </a:moveTo>
                  <a:cubicBezTo>
                    <a:pt x="4184" y="1814"/>
                    <a:pt x="4193" y="2178"/>
                    <a:pt x="4114" y="2528"/>
                  </a:cubicBezTo>
                  <a:lnTo>
                    <a:pt x="3222" y="2528"/>
                  </a:lnTo>
                  <a:cubicBezTo>
                    <a:pt x="3621" y="2272"/>
                    <a:pt x="3921" y="1897"/>
                    <a:pt x="4073" y="1465"/>
                  </a:cubicBezTo>
                  <a:close/>
                  <a:moveTo>
                    <a:pt x="3758" y="1"/>
                  </a:moveTo>
                  <a:cubicBezTo>
                    <a:pt x="3499" y="1"/>
                    <a:pt x="3186" y="147"/>
                    <a:pt x="3255" y="420"/>
                  </a:cubicBezTo>
                  <a:cubicBezTo>
                    <a:pt x="3484" y="1107"/>
                    <a:pt x="3209" y="1932"/>
                    <a:pt x="2521" y="2207"/>
                  </a:cubicBezTo>
                  <a:cubicBezTo>
                    <a:pt x="2407" y="2253"/>
                    <a:pt x="2269" y="2276"/>
                    <a:pt x="2126" y="2276"/>
                  </a:cubicBezTo>
                  <a:cubicBezTo>
                    <a:pt x="1983" y="2276"/>
                    <a:pt x="1834" y="2253"/>
                    <a:pt x="1696" y="2207"/>
                  </a:cubicBezTo>
                  <a:cubicBezTo>
                    <a:pt x="1376" y="2069"/>
                    <a:pt x="1055" y="1840"/>
                    <a:pt x="917" y="1519"/>
                  </a:cubicBezTo>
                  <a:cubicBezTo>
                    <a:pt x="860" y="1385"/>
                    <a:pt x="714" y="1323"/>
                    <a:pt x="561" y="1323"/>
                  </a:cubicBezTo>
                  <a:cubicBezTo>
                    <a:pt x="348" y="1323"/>
                    <a:pt x="119" y="1444"/>
                    <a:pt x="92" y="1657"/>
                  </a:cubicBezTo>
                  <a:cubicBezTo>
                    <a:pt x="1" y="2115"/>
                    <a:pt x="47" y="2574"/>
                    <a:pt x="230" y="2986"/>
                  </a:cubicBezTo>
                  <a:cubicBezTo>
                    <a:pt x="322" y="3123"/>
                    <a:pt x="459" y="3169"/>
                    <a:pt x="597" y="3169"/>
                  </a:cubicBezTo>
                  <a:lnTo>
                    <a:pt x="4400" y="3169"/>
                  </a:lnTo>
                  <a:cubicBezTo>
                    <a:pt x="4538" y="3169"/>
                    <a:pt x="4767" y="3078"/>
                    <a:pt x="4813" y="2894"/>
                  </a:cubicBezTo>
                  <a:cubicBezTo>
                    <a:pt x="5088" y="2253"/>
                    <a:pt x="5088" y="1519"/>
                    <a:pt x="4767" y="878"/>
                  </a:cubicBezTo>
                  <a:cubicBezTo>
                    <a:pt x="4764" y="871"/>
                    <a:pt x="4760" y="865"/>
                    <a:pt x="4756" y="859"/>
                  </a:cubicBezTo>
                  <a:lnTo>
                    <a:pt x="4756" y="859"/>
                  </a:lnTo>
                  <a:cubicBezTo>
                    <a:pt x="4573" y="546"/>
                    <a:pt x="4302" y="278"/>
                    <a:pt x="3988" y="53"/>
                  </a:cubicBezTo>
                  <a:cubicBezTo>
                    <a:pt x="3929" y="18"/>
                    <a:pt x="3847" y="1"/>
                    <a:pt x="37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8"/>
            <p:cNvSpPr/>
            <p:nvPr/>
          </p:nvSpPr>
          <p:spPr>
            <a:xfrm>
              <a:off x="5698495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72" y="452"/>
                  </a:moveTo>
                  <a:cubicBezTo>
                    <a:pt x="1973" y="731"/>
                    <a:pt x="1745" y="1100"/>
                    <a:pt x="1650" y="1514"/>
                  </a:cubicBezTo>
                  <a:cubicBezTo>
                    <a:pt x="1547" y="1926"/>
                    <a:pt x="1624" y="2365"/>
                    <a:pt x="1843" y="2751"/>
                  </a:cubicBezTo>
                  <a:lnTo>
                    <a:pt x="1028" y="2751"/>
                  </a:lnTo>
                  <a:cubicBezTo>
                    <a:pt x="876" y="2182"/>
                    <a:pt x="933" y="1580"/>
                    <a:pt x="1237" y="1101"/>
                  </a:cubicBezTo>
                  <a:cubicBezTo>
                    <a:pt x="1329" y="1010"/>
                    <a:pt x="1421" y="918"/>
                    <a:pt x="1512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8" y="460"/>
                    <a:pt x="2246" y="460"/>
                  </a:cubicBezTo>
                  <a:cubicBezTo>
                    <a:pt x="2254" y="457"/>
                    <a:pt x="2263" y="454"/>
                    <a:pt x="2272" y="452"/>
                  </a:cubicBezTo>
                  <a:close/>
                  <a:moveTo>
                    <a:pt x="2750" y="1"/>
                  </a:moveTo>
                  <a:cubicBezTo>
                    <a:pt x="1929" y="1"/>
                    <a:pt x="1089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29" y="3164"/>
                    <a:pt x="367" y="3164"/>
                    <a:pt x="458" y="3164"/>
                  </a:cubicBezTo>
                  <a:lnTo>
                    <a:pt x="2337" y="3164"/>
                  </a:lnTo>
                  <a:cubicBezTo>
                    <a:pt x="2475" y="3164"/>
                    <a:pt x="2658" y="3118"/>
                    <a:pt x="2796" y="3026"/>
                  </a:cubicBezTo>
                  <a:cubicBezTo>
                    <a:pt x="2842" y="2980"/>
                    <a:pt x="2979" y="2889"/>
                    <a:pt x="2887" y="2797"/>
                  </a:cubicBezTo>
                  <a:cubicBezTo>
                    <a:pt x="2521" y="2430"/>
                    <a:pt x="2383" y="1926"/>
                    <a:pt x="2475" y="1422"/>
                  </a:cubicBezTo>
                  <a:cubicBezTo>
                    <a:pt x="2521" y="1193"/>
                    <a:pt x="2612" y="964"/>
                    <a:pt x="2704" y="781"/>
                  </a:cubicBezTo>
                  <a:cubicBezTo>
                    <a:pt x="2796" y="735"/>
                    <a:pt x="2842" y="643"/>
                    <a:pt x="2933" y="551"/>
                  </a:cubicBezTo>
                  <a:cubicBezTo>
                    <a:pt x="2979" y="506"/>
                    <a:pt x="3025" y="460"/>
                    <a:pt x="3071" y="460"/>
                  </a:cubicBezTo>
                  <a:cubicBezTo>
                    <a:pt x="3071" y="460"/>
                    <a:pt x="3116" y="414"/>
                    <a:pt x="3117" y="414"/>
                  </a:cubicBezTo>
                  <a:lnTo>
                    <a:pt x="3117" y="414"/>
                  </a:lnTo>
                  <a:cubicBezTo>
                    <a:pt x="3117" y="414"/>
                    <a:pt x="3117" y="414"/>
                    <a:pt x="3117" y="414"/>
                  </a:cubicBezTo>
                  <a:lnTo>
                    <a:pt x="3162" y="414"/>
                  </a:lnTo>
                  <a:cubicBezTo>
                    <a:pt x="3208" y="368"/>
                    <a:pt x="3391" y="276"/>
                    <a:pt x="3391" y="185"/>
                  </a:cubicBezTo>
                  <a:cubicBezTo>
                    <a:pt x="3437" y="93"/>
                    <a:pt x="3300" y="47"/>
                    <a:pt x="3254" y="47"/>
                  </a:cubicBezTo>
                  <a:cubicBezTo>
                    <a:pt x="3089" y="16"/>
                    <a:pt x="2920" y="1"/>
                    <a:pt x="2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8"/>
            <p:cNvSpPr/>
            <p:nvPr/>
          </p:nvSpPr>
          <p:spPr>
            <a:xfrm>
              <a:off x="5495211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06" y="589"/>
                  </a:moveTo>
                  <a:cubicBezTo>
                    <a:pt x="3185" y="589"/>
                    <a:pt x="3800" y="1050"/>
                    <a:pt x="4125" y="1620"/>
                  </a:cubicBezTo>
                  <a:cubicBezTo>
                    <a:pt x="4151" y="1679"/>
                    <a:pt x="4174" y="1738"/>
                    <a:pt x="4196" y="1798"/>
                  </a:cubicBezTo>
                  <a:lnTo>
                    <a:pt x="4196" y="1798"/>
                  </a:lnTo>
                  <a:cubicBezTo>
                    <a:pt x="3886" y="1647"/>
                    <a:pt x="3546" y="1573"/>
                    <a:pt x="3205" y="1573"/>
                  </a:cubicBezTo>
                  <a:cubicBezTo>
                    <a:pt x="2596" y="1573"/>
                    <a:pt x="1985" y="1808"/>
                    <a:pt x="1538" y="2262"/>
                  </a:cubicBezTo>
                  <a:lnTo>
                    <a:pt x="918" y="2262"/>
                  </a:lnTo>
                  <a:cubicBezTo>
                    <a:pt x="968" y="1511"/>
                    <a:pt x="1456" y="778"/>
                    <a:pt x="2246" y="612"/>
                  </a:cubicBezTo>
                  <a:cubicBezTo>
                    <a:pt x="2334" y="596"/>
                    <a:pt x="2420" y="589"/>
                    <a:pt x="2506" y="589"/>
                  </a:cubicBezTo>
                  <a:close/>
                  <a:moveTo>
                    <a:pt x="2661" y="0"/>
                  </a:moveTo>
                  <a:cubicBezTo>
                    <a:pt x="2461" y="0"/>
                    <a:pt x="2261" y="21"/>
                    <a:pt x="2063" y="62"/>
                  </a:cubicBezTo>
                  <a:cubicBezTo>
                    <a:pt x="917" y="337"/>
                    <a:pt x="1" y="1391"/>
                    <a:pt x="46" y="2582"/>
                  </a:cubicBezTo>
                  <a:cubicBezTo>
                    <a:pt x="46" y="2811"/>
                    <a:pt x="230" y="2857"/>
                    <a:pt x="413" y="2857"/>
                  </a:cubicBezTo>
                  <a:lnTo>
                    <a:pt x="1650" y="2857"/>
                  </a:lnTo>
                  <a:cubicBezTo>
                    <a:pt x="1696" y="2857"/>
                    <a:pt x="1742" y="2857"/>
                    <a:pt x="1788" y="2811"/>
                  </a:cubicBezTo>
                  <a:cubicBezTo>
                    <a:pt x="2017" y="2766"/>
                    <a:pt x="2109" y="2628"/>
                    <a:pt x="2246" y="2491"/>
                  </a:cubicBezTo>
                  <a:cubicBezTo>
                    <a:pt x="2486" y="2281"/>
                    <a:pt x="2766" y="2188"/>
                    <a:pt x="3046" y="2188"/>
                  </a:cubicBezTo>
                  <a:cubicBezTo>
                    <a:pt x="3193" y="2188"/>
                    <a:pt x="3341" y="2214"/>
                    <a:pt x="3484" y="2262"/>
                  </a:cubicBezTo>
                  <a:cubicBezTo>
                    <a:pt x="3759" y="2353"/>
                    <a:pt x="3942" y="2537"/>
                    <a:pt x="4125" y="2720"/>
                  </a:cubicBezTo>
                  <a:cubicBezTo>
                    <a:pt x="4217" y="2842"/>
                    <a:pt x="4349" y="2862"/>
                    <a:pt x="4495" y="2862"/>
                  </a:cubicBezTo>
                  <a:cubicBezTo>
                    <a:pt x="4568" y="2862"/>
                    <a:pt x="4645" y="2857"/>
                    <a:pt x="4721" y="2857"/>
                  </a:cubicBezTo>
                  <a:cubicBezTo>
                    <a:pt x="4904" y="2857"/>
                    <a:pt x="5179" y="2720"/>
                    <a:pt x="5225" y="2491"/>
                  </a:cubicBezTo>
                  <a:cubicBezTo>
                    <a:pt x="5225" y="2078"/>
                    <a:pt x="5134" y="1666"/>
                    <a:pt x="4904" y="1253"/>
                  </a:cubicBezTo>
                  <a:cubicBezTo>
                    <a:pt x="4902" y="1249"/>
                    <a:pt x="4900" y="1245"/>
                    <a:pt x="4897" y="1240"/>
                  </a:cubicBezTo>
                  <a:lnTo>
                    <a:pt x="4897" y="1240"/>
                  </a:lnTo>
                  <a:cubicBezTo>
                    <a:pt x="4444" y="422"/>
                    <a:pt x="3566" y="0"/>
                    <a:pt x="2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8"/>
            <p:cNvSpPr/>
            <p:nvPr/>
          </p:nvSpPr>
          <p:spPr>
            <a:xfrm>
              <a:off x="5322196" y="1365009"/>
              <a:ext cx="57427" cy="53076"/>
            </a:xfrm>
            <a:custGeom>
              <a:avLst/>
              <a:gdLst/>
              <a:ahLst/>
              <a:cxnLst/>
              <a:rect l="l" t="t" r="r" b="b"/>
              <a:pathLst>
                <a:path w="3392" h="3135" extrusionOk="0">
                  <a:moveTo>
                    <a:pt x="1452" y="673"/>
                  </a:moveTo>
                  <a:cubicBezTo>
                    <a:pt x="2199" y="1043"/>
                    <a:pt x="2593" y="1877"/>
                    <a:pt x="2487" y="2676"/>
                  </a:cubicBezTo>
                  <a:lnTo>
                    <a:pt x="1579" y="2676"/>
                  </a:lnTo>
                  <a:cubicBezTo>
                    <a:pt x="1824" y="2258"/>
                    <a:pt x="1896" y="1764"/>
                    <a:pt x="1742" y="1301"/>
                  </a:cubicBezTo>
                  <a:cubicBezTo>
                    <a:pt x="1683" y="1067"/>
                    <a:pt x="1583" y="858"/>
                    <a:pt x="1452" y="673"/>
                  </a:cubicBezTo>
                  <a:close/>
                  <a:moveTo>
                    <a:pt x="1057" y="0"/>
                  </a:moveTo>
                  <a:cubicBezTo>
                    <a:pt x="875" y="0"/>
                    <a:pt x="690" y="23"/>
                    <a:pt x="505" y="64"/>
                  </a:cubicBezTo>
                  <a:cubicBezTo>
                    <a:pt x="367" y="64"/>
                    <a:pt x="184" y="110"/>
                    <a:pt x="92" y="247"/>
                  </a:cubicBezTo>
                  <a:cubicBezTo>
                    <a:pt x="1" y="339"/>
                    <a:pt x="1" y="431"/>
                    <a:pt x="92" y="477"/>
                  </a:cubicBezTo>
                  <a:cubicBezTo>
                    <a:pt x="505" y="706"/>
                    <a:pt x="825" y="1072"/>
                    <a:pt x="917" y="1531"/>
                  </a:cubicBezTo>
                  <a:cubicBezTo>
                    <a:pt x="1055" y="1989"/>
                    <a:pt x="963" y="2493"/>
                    <a:pt x="642" y="2906"/>
                  </a:cubicBezTo>
                  <a:cubicBezTo>
                    <a:pt x="505" y="3043"/>
                    <a:pt x="734" y="3135"/>
                    <a:pt x="871" y="3135"/>
                  </a:cubicBezTo>
                  <a:lnTo>
                    <a:pt x="2659" y="3135"/>
                  </a:lnTo>
                  <a:cubicBezTo>
                    <a:pt x="2842" y="3135"/>
                    <a:pt x="3209" y="3089"/>
                    <a:pt x="3254" y="2860"/>
                  </a:cubicBezTo>
                  <a:cubicBezTo>
                    <a:pt x="3392" y="2310"/>
                    <a:pt x="3346" y="1714"/>
                    <a:pt x="3071" y="1210"/>
                  </a:cubicBezTo>
                  <a:cubicBezTo>
                    <a:pt x="2804" y="675"/>
                    <a:pt x="2319" y="313"/>
                    <a:pt x="1744" y="125"/>
                  </a:cubicBezTo>
                  <a:lnTo>
                    <a:pt x="1744" y="125"/>
                  </a:lnTo>
                  <a:cubicBezTo>
                    <a:pt x="1729" y="119"/>
                    <a:pt x="1713" y="114"/>
                    <a:pt x="1696" y="110"/>
                  </a:cubicBezTo>
                  <a:lnTo>
                    <a:pt x="1696" y="110"/>
                  </a:lnTo>
                  <a:cubicBezTo>
                    <a:pt x="1696" y="110"/>
                    <a:pt x="1696" y="110"/>
                    <a:pt x="1696" y="110"/>
                  </a:cubicBezTo>
                  <a:cubicBezTo>
                    <a:pt x="1494" y="34"/>
                    <a:pt x="1279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8"/>
            <p:cNvSpPr/>
            <p:nvPr/>
          </p:nvSpPr>
          <p:spPr>
            <a:xfrm>
              <a:off x="5097193" y="1367244"/>
              <a:ext cx="86140" cy="50841"/>
            </a:xfrm>
            <a:custGeom>
              <a:avLst/>
              <a:gdLst/>
              <a:ahLst/>
              <a:cxnLst/>
              <a:rect l="l" t="t" r="r" b="b"/>
              <a:pathLst>
                <a:path w="5088" h="3003" extrusionOk="0">
                  <a:moveTo>
                    <a:pt x="4043" y="1331"/>
                  </a:moveTo>
                  <a:cubicBezTo>
                    <a:pt x="4180" y="1744"/>
                    <a:pt x="4188" y="2153"/>
                    <a:pt x="4082" y="2544"/>
                  </a:cubicBezTo>
                  <a:lnTo>
                    <a:pt x="2866" y="2544"/>
                  </a:lnTo>
                  <a:cubicBezTo>
                    <a:pt x="3418" y="2308"/>
                    <a:pt x="3845" y="1863"/>
                    <a:pt x="4043" y="1331"/>
                  </a:cubicBezTo>
                  <a:close/>
                  <a:moveTo>
                    <a:pt x="3799" y="1"/>
                  </a:moveTo>
                  <a:cubicBezTo>
                    <a:pt x="3713" y="1"/>
                    <a:pt x="3621" y="24"/>
                    <a:pt x="3530" y="70"/>
                  </a:cubicBezTo>
                  <a:cubicBezTo>
                    <a:pt x="3438" y="70"/>
                    <a:pt x="3209" y="207"/>
                    <a:pt x="3255" y="345"/>
                  </a:cubicBezTo>
                  <a:cubicBezTo>
                    <a:pt x="3259" y="358"/>
                    <a:pt x="3264" y="372"/>
                    <a:pt x="3268" y="386"/>
                  </a:cubicBezTo>
                  <a:lnTo>
                    <a:pt x="3268" y="386"/>
                  </a:lnTo>
                  <a:cubicBezTo>
                    <a:pt x="3264" y="387"/>
                    <a:pt x="3259" y="389"/>
                    <a:pt x="3255" y="390"/>
                  </a:cubicBezTo>
                  <a:cubicBezTo>
                    <a:pt x="3261" y="394"/>
                    <a:pt x="3267" y="398"/>
                    <a:pt x="3273" y="403"/>
                  </a:cubicBezTo>
                  <a:lnTo>
                    <a:pt x="3273" y="403"/>
                  </a:lnTo>
                  <a:cubicBezTo>
                    <a:pt x="3471" y="1080"/>
                    <a:pt x="3234" y="1912"/>
                    <a:pt x="2521" y="2224"/>
                  </a:cubicBezTo>
                  <a:cubicBezTo>
                    <a:pt x="2418" y="2265"/>
                    <a:pt x="2297" y="2287"/>
                    <a:pt x="2169" y="2287"/>
                  </a:cubicBezTo>
                  <a:cubicBezTo>
                    <a:pt x="2013" y="2287"/>
                    <a:pt x="1848" y="2253"/>
                    <a:pt x="1697" y="2178"/>
                  </a:cubicBezTo>
                  <a:cubicBezTo>
                    <a:pt x="1376" y="2040"/>
                    <a:pt x="1055" y="1765"/>
                    <a:pt x="917" y="1444"/>
                  </a:cubicBezTo>
                  <a:cubicBezTo>
                    <a:pt x="869" y="1364"/>
                    <a:pt x="753" y="1329"/>
                    <a:pt x="621" y="1329"/>
                  </a:cubicBezTo>
                  <a:cubicBezTo>
                    <a:pt x="376" y="1329"/>
                    <a:pt x="76" y="1449"/>
                    <a:pt x="47" y="1628"/>
                  </a:cubicBezTo>
                  <a:cubicBezTo>
                    <a:pt x="1" y="2040"/>
                    <a:pt x="47" y="2499"/>
                    <a:pt x="230" y="2911"/>
                  </a:cubicBezTo>
                  <a:cubicBezTo>
                    <a:pt x="230" y="3003"/>
                    <a:pt x="367" y="3003"/>
                    <a:pt x="459" y="3003"/>
                  </a:cubicBezTo>
                  <a:lnTo>
                    <a:pt x="4217" y="3003"/>
                  </a:lnTo>
                  <a:cubicBezTo>
                    <a:pt x="4446" y="3003"/>
                    <a:pt x="4721" y="2957"/>
                    <a:pt x="4813" y="2728"/>
                  </a:cubicBezTo>
                  <a:cubicBezTo>
                    <a:pt x="5088" y="2132"/>
                    <a:pt x="5042" y="1444"/>
                    <a:pt x="4767" y="894"/>
                  </a:cubicBezTo>
                  <a:cubicBezTo>
                    <a:pt x="4764" y="889"/>
                    <a:pt x="4761" y="883"/>
                    <a:pt x="4757" y="877"/>
                  </a:cubicBezTo>
                  <a:lnTo>
                    <a:pt x="4757" y="877"/>
                  </a:lnTo>
                  <a:cubicBezTo>
                    <a:pt x="4576" y="564"/>
                    <a:pt x="4349" y="295"/>
                    <a:pt x="4034" y="70"/>
                  </a:cubicBezTo>
                  <a:cubicBezTo>
                    <a:pt x="3965" y="24"/>
                    <a:pt x="3885" y="1"/>
                    <a:pt x="3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8"/>
            <p:cNvSpPr/>
            <p:nvPr/>
          </p:nvSpPr>
          <p:spPr>
            <a:xfrm>
              <a:off x="4898581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46" y="414"/>
                  </a:moveTo>
                  <a:cubicBezTo>
                    <a:pt x="2274" y="414"/>
                    <a:pt x="2305" y="414"/>
                    <a:pt x="2337" y="414"/>
                  </a:cubicBezTo>
                  <a:lnTo>
                    <a:pt x="2337" y="414"/>
                  </a:lnTo>
                  <a:cubicBezTo>
                    <a:pt x="2009" y="705"/>
                    <a:pt x="1764" y="1072"/>
                    <a:pt x="1696" y="1514"/>
                  </a:cubicBezTo>
                  <a:cubicBezTo>
                    <a:pt x="1593" y="1926"/>
                    <a:pt x="1670" y="2365"/>
                    <a:pt x="1870" y="2751"/>
                  </a:cubicBezTo>
                  <a:lnTo>
                    <a:pt x="1028" y="2751"/>
                  </a:lnTo>
                  <a:cubicBezTo>
                    <a:pt x="881" y="2182"/>
                    <a:pt x="979" y="1580"/>
                    <a:pt x="1284" y="1101"/>
                  </a:cubicBezTo>
                  <a:cubicBezTo>
                    <a:pt x="1375" y="1010"/>
                    <a:pt x="1467" y="872"/>
                    <a:pt x="1513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9" y="460"/>
                    <a:pt x="2246" y="414"/>
                  </a:cubicBezTo>
                  <a:close/>
                  <a:moveTo>
                    <a:pt x="2753" y="1"/>
                  </a:moveTo>
                  <a:cubicBezTo>
                    <a:pt x="1942" y="1"/>
                    <a:pt x="1128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75" y="3164"/>
                    <a:pt x="413" y="3164"/>
                    <a:pt x="504" y="3164"/>
                  </a:cubicBezTo>
                  <a:lnTo>
                    <a:pt x="2338" y="3164"/>
                  </a:lnTo>
                  <a:cubicBezTo>
                    <a:pt x="2475" y="3164"/>
                    <a:pt x="3071" y="3026"/>
                    <a:pt x="2888" y="2797"/>
                  </a:cubicBezTo>
                  <a:cubicBezTo>
                    <a:pt x="2567" y="2430"/>
                    <a:pt x="2384" y="1926"/>
                    <a:pt x="2521" y="1422"/>
                  </a:cubicBezTo>
                  <a:cubicBezTo>
                    <a:pt x="2521" y="1193"/>
                    <a:pt x="2613" y="964"/>
                    <a:pt x="2750" y="781"/>
                  </a:cubicBezTo>
                  <a:cubicBezTo>
                    <a:pt x="2796" y="689"/>
                    <a:pt x="2888" y="643"/>
                    <a:pt x="2933" y="551"/>
                  </a:cubicBezTo>
                  <a:cubicBezTo>
                    <a:pt x="3027" y="489"/>
                    <a:pt x="3078" y="448"/>
                    <a:pt x="3130" y="414"/>
                  </a:cubicBezTo>
                  <a:lnTo>
                    <a:pt x="3163" y="414"/>
                  </a:lnTo>
                  <a:cubicBezTo>
                    <a:pt x="3254" y="368"/>
                    <a:pt x="3392" y="276"/>
                    <a:pt x="3438" y="185"/>
                  </a:cubicBezTo>
                  <a:cubicBezTo>
                    <a:pt x="3438" y="93"/>
                    <a:pt x="3346" y="47"/>
                    <a:pt x="3254" y="47"/>
                  </a:cubicBezTo>
                  <a:cubicBezTo>
                    <a:pt x="3089" y="16"/>
                    <a:pt x="2921" y="1"/>
                    <a:pt x="2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8"/>
            <p:cNvSpPr/>
            <p:nvPr/>
          </p:nvSpPr>
          <p:spPr>
            <a:xfrm>
              <a:off x="4695297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73" y="619"/>
                  </a:moveTo>
                  <a:cubicBezTo>
                    <a:pt x="3211" y="619"/>
                    <a:pt x="3789" y="1048"/>
                    <a:pt x="4146" y="1581"/>
                  </a:cubicBezTo>
                  <a:lnTo>
                    <a:pt x="4146" y="1581"/>
                  </a:lnTo>
                  <a:cubicBezTo>
                    <a:pt x="4153" y="1594"/>
                    <a:pt x="4162" y="1607"/>
                    <a:pt x="4171" y="1620"/>
                  </a:cubicBezTo>
                  <a:cubicBezTo>
                    <a:pt x="4196" y="1678"/>
                    <a:pt x="4218" y="1737"/>
                    <a:pt x="4238" y="1795"/>
                  </a:cubicBezTo>
                  <a:lnTo>
                    <a:pt x="4238" y="1795"/>
                  </a:lnTo>
                  <a:cubicBezTo>
                    <a:pt x="3922" y="1642"/>
                    <a:pt x="3575" y="1568"/>
                    <a:pt x="3227" y="1568"/>
                  </a:cubicBezTo>
                  <a:cubicBezTo>
                    <a:pt x="2623" y="1568"/>
                    <a:pt x="2013" y="1791"/>
                    <a:pt x="1554" y="2216"/>
                  </a:cubicBezTo>
                  <a:lnTo>
                    <a:pt x="939" y="2216"/>
                  </a:lnTo>
                  <a:cubicBezTo>
                    <a:pt x="1038" y="1471"/>
                    <a:pt x="1484" y="818"/>
                    <a:pt x="2247" y="657"/>
                  </a:cubicBezTo>
                  <a:cubicBezTo>
                    <a:pt x="2357" y="632"/>
                    <a:pt x="2466" y="619"/>
                    <a:pt x="2573" y="619"/>
                  </a:cubicBezTo>
                  <a:close/>
                  <a:moveTo>
                    <a:pt x="2707" y="0"/>
                  </a:moveTo>
                  <a:cubicBezTo>
                    <a:pt x="2507" y="0"/>
                    <a:pt x="2307" y="21"/>
                    <a:pt x="2109" y="62"/>
                  </a:cubicBezTo>
                  <a:cubicBezTo>
                    <a:pt x="917" y="291"/>
                    <a:pt x="1" y="1345"/>
                    <a:pt x="47" y="2582"/>
                  </a:cubicBezTo>
                  <a:cubicBezTo>
                    <a:pt x="47" y="2811"/>
                    <a:pt x="276" y="2857"/>
                    <a:pt x="459" y="2857"/>
                  </a:cubicBezTo>
                  <a:lnTo>
                    <a:pt x="1834" y="2857"/>
                  </a:lnTo>
                  <a:cubicBezTo>
                    <a:pt x="2017" y="2811"/>
                    <a:pt x="2109" y="2674"/>
                    <a:pt x="2247" y="2537"/>
                  </a:cubicBezTo>
                  <a:cubicBezTo>
                    <a:pt x="2487" y="2326"/>
                    <a:pt x="2768" y="2214"/>
                    <a:pt x="3062" y="2214"/>
                  </a:cubicBezTo>
                  <a:cubicBezTo>
                    <a:pt x="3215" y="2214"/>
                    <a:pt x="3373" y="2244"/>
                    <a:pt x="3530" y="2307"/>
                  </a:cubicBezTo>
                  <a:cubicBezTo>
                    <a:pt x="3759" y="2399"/>
                    <a:pt x="3942" y="2537"/>
                    <a:pt x="4126" y="2720"/>
                  </a:cubicBezTo>
                  <a:cubicBezTo>
                    <a:pt x="4248" y="2842"/>
                    <a:pt x="4390" y="2862"/>
                    <a:pt x="4540" y="2862"/>
                  </a:cubicBezTo>
                  <a:cubicBezTo>
                    <a:pt x="4614" y="2862"/>
                    <a:pt x="4691" y="2857"/>
                    <a:pt x="4767" y="2857"/>
                  </a:cubicBezTo>
                  <a:cubicBezTo>
                    <a:pt x="4951" y="2857"/>
                    <a:pt x="5226" y="2720"/>
                    <a:pt x="5226" y="2537"/>
                  </a:cubicBezTo>
                  <a:cubicBezTo>
                    <a:pt x="5226" y="2102"/>
                    <a:pt x="5143" y="1708"/>
                    <a:pt x="4978" y="1316"/>
                  </a:cubicBezTo>
                  <a:lnTo>
                    <a:pt x="4978" y="1316"/>
                  </a:lnTo>
                  <a:cubicBezTo>
                    <a:pt x="4971" y="1296"/>
                    <a:pt x="4962" y="1275"/>
                    <a:pt x="4951" y="1253"/>
                  </a:cubicBezTo>
                  <a:lnTo>
                    <a:pt x="4951" y="1253"/>
                  </a:lnTo>
                  <a:cubicBezTo>
                    <a:pt x="4951" y="1253"/>
                    <a:pt x="4951" y="1253"/>
                    <a:pt x="4951" y="1253"/>
                  </a:cubicBezTo>
                  <a:cubicBezTo>
                    <a:pt x="4948" y="1249"/>
                    <a:pt x="4946" y="1245"/>
                    <a:pt x="4944" y="1241"/>
                  </a:cubicBezTo>
                  <a:lnTo>
                    <a:pt x="4944" y="1241"/>
                  </a:lnTo>
                  <a:cubicBezTo>
                    <a:pt x="4491" y="422"/>
                    <a:pt x="3612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8"/>
            <p:cNvSpPr/>
            <p:nvPr/>
          </p:nvSpPr>
          <p:spPr>
            <a:xfrm>
              <a:off x="4519963" y="1364231"/>
              <a:ext cx="60542" cy="54633"/>
            </a:xfrm>
            <a:custGeom>
              <a:avLst/>
              <a:gdLst/>
              <a:ahLst/>
              <a:cxnLst/>
              <a:rect l="l" t="t" r="r" b="b"/>
              <a:pathLst>
                <a:path w="3576" h="3227" extrusionOk="0">
                  <a:moveTo>
                    <a:pt x="1673" y="765"/>
                  </a:moveTo>
                  <a:lnTo>
                    <a:pt x="1673" y="765"/>
                  </a:lnTo>
                  <a:cubicBezTo>
                    <a:pt x="1796" y="826"/>
                    <a:pt x="1914" y="904"/>
                    <a:pt x="2017" y="981"/>
                  </a:cubicBezTo>
                  <a:cubicBezTo>
                    <a:pt x="2200" y="1118"/>
                    <a:pt x="2338" y="1347"/>
                    <a:pt x="2429" y="1531"/>
                  </a:cubicBezTo>
                  <a:cubicBezTo>
                    <a:pt x="2642" y="1886"/>
                    <a:pt x="2690" y="2296"/>
                    <a:pt x="2637" y="2677"/>
                  </a:cubicBezTo>
                  <a:lnTo>
                    <a:pt x="1766" y="2677"/>
                  </a:lnTo>
                  <a:cubicBezTo>
                    <a:pt x="1976" y="2273"/>
                    <a:pt x="2029" y="1797"/>
                    <a:pt x="1925" y="1347"/>
                  </a:cubicBezTo>
                  <a:cubicBezTo>
                    <a:pt x="1873" y="1138"/>
                    <a:pt x="1787" y="941"/>
                    <a:pt x="1673" y="765"/>
                  </a:cubicBezTo>
                  <a:close/>
                  <a:moveTo>
                    <a:pt x="1130" y="0"/>
                  </a:moveTo>
                  <a:cubicBezTo>
                    <a:pt x="930" y="0"/>
                    <a:pt x="736" y="23"/>
                    <a:pt x="550" y="64"/>
                  </a:cubicBezTo>
                  <a:cubicBezTo>
                    <a:pt x="367" y="110"/>
                    <a:pt x="0" y="431"/>
                    <a:pt x="275" y="568"/>
                  </a:cubicBezTo>
                  <a:cubicBezTo>
                    <a:pt x="688" y="752"/>
                    <a:pt x="963" y="1118"/>
                    <a:pt x="1100" y="1531"/>
                  </a:cubicBezTo>
                  <a:cubicBezTo>
                    <a:pt x="1192" y="1989"/>
                    <a:pt x="1146" y="2493"/>
                    <a:pt x="825" y="2860"/>
                  </a:cubicBezTo>
                  <a:cubicBezTo>
                    <a:pt x="779" y="2952"/>
                    <a:pt x="734" y="2997"/>
                    <a:pt x="779" y="3089"/>
                  </a:cubicBezTo>
                  <a:cubicBezTo>
                    <a:pt x="825" y="3181"/>
                    <a:pt x="917" y="3226"/>
                    <a:pt x="1009" y="3226"/>
                  </a:cubicBezTo>
                  <a:lnTo>
                    <a:pt x="2842" y="3226"/>
                  </a:lnTo>
                  <a:cubicBezTo>
                    <a:pt x="3071" y="3226"/>
                    <a:pt x="3346" y="3181"/>
                    <a:pt x="3392" y="2906"/>
                  </a:cubicBezTo>
                  <a:cubicBezTo>
                    <a:pt x="3575" y="2356"/>
                    <a:pt x="3529" y="1760"/>
                    <a:pt x="3208" y="1210"/>
                  </a:cubicBezTo>
                  <a:cubicBezTo>
                    <a:pt x="2942" y="721"/>
                    <a:pt x="2460" y="319"/>
                    <a:pt x="1930" y="128"/>
                  </a:cubicBezTo>
                  <a:lnTo>
                    <a:pt x="1930" y="128"/>
                  </a:lnTo>
                  <a:cubicBezTo>
                    <a:pt x="1914" y="120"/>
                    <a:pt x="1897" y="115"/>
                    <a:pt x="1879" y="110"/>
                  </a:cubicBezTo>
                  <a:lnTo>
                    <a:pt x="1879" y="110"/>
                  </a:lnTo>
                  <a:cubicBezTo>
                    <a:pt x="1879" y="110"/>
                    <a:pt x="1879" y="110"/>
                    <a:pt x="1879" y="110"/>
                  </a:cubicBezTo>
                  <a:cubicBezTo>
                    <a:pt x="1627" y="34"/>
                    <a:pt x="1375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8"/>
            <p:cNvSpPr/>
            <p:nvPr/>
          </p:nvSpPr>
          <p:spPr>
            <a:xfrm>
              <a:off x="4297296" y="1366736"/>
              <a:ext cx="86140" cy="52127"/>
            </a:xfrm>
            <a:custGeom>
              <a:avLst/>
              <a:gdLst/>
              <a:ahLst/>
              <a:cxnLst/>
              <a:rect l="l" t="t" r="r" b="b"/>
              <a:pathLst>
                <a:path w="5088" h="3079" extrusionOk="0">
                  <a:moveTo>
                    <a:pt x="4065" y="1401"/>
                  </a:moveTo>
                  <a:cubicBezTo>
                    <a:pt x="4198" y="1788"/>
                    <a:pt x="4218" y="2189"/>
                    <a:pt x="4112" y="2574"/>
                  </a:cubicBezTo>
                  <a:lnTo>
                    <a:pt x="2994" y="2574"/>
                  </a:lnTo>
                  <a:cubicBezTo>
                    <a:pt x="3493" y="2316"/>
                    <a:pt x="3880" y="1894"/>
                    <a:pt x="4065" y="1401"/>
                  </a:cubicBezTo>
                  <a:close/>
                  <a:moveTo>
                    <a:pt x="3771" y="1"/>
                  </a:moveTo>
                  <a:cubicBezTo>
                    <a:pt x="3519" y="1"/>
                    <a:pt x="3186" y="138"/>
                    <a:pt x="3254" y="375"/>
                  </a:cubicBezTo>
                  <a:cubicBezTo>
                    <a:pt x="3483" y="1062"/>
                    <a:pt x="3254" y="1933"/>
                    <a:pt x="2521" y="2208"/>
                  </a:cubicBezTo>
                  <a:cubicBezTo>
                    <a:pt x="2406" y="2254"/>
                    <a:pt x="2280" y="2276"/>
                    <a:pt x="2148" y="2276"/>
                  </a:cubicBezTo>
                  <a:cubicBezTo>
                    <a:pt x="2017" y="2276"/>
                    <a:pt x="1879" y="2254"/>
                    <a:pt x="1742" y="2208"/>
                  </a:cubicBezTo>
                  <a:cubicBezTo>
                    <a:pt x="1375" y="2070"/>
                    <a:pt x="1054" y="1795"/>
                    <a:pt x="917" y="1474"/>
                  </a:cubicBezTo>
                  <a:cubicBezTo>
                    <a:pt x="864" y="1369"/>
                    <a:pt x="738" y="1325"/>
                    <a:pt x="600" y="1325"/>
                  </a:cubicBezTo>
                  <a:cubicBezTo>
                    <a:pt x="376" y="1325"/>
                    <a:pt x="120" y="1442"/>
                    <a:pt x="92" y="1612"/>
                  </a:cubicBezTo>
                  <a:cubicBezTo>
                    <a:pt x="0" y="2070"/>
                    <a:pt x="46" y="2529"/>
                    <a:pt x="229" y="2941"/>
                  </a:cubicBezTo>
                  <a:cubicBezTo>
                    <a:pt x="275" y="3033"/>
                    <a:pt x="367" y="3078"/>
                    <a:pt x="504" y="3078"/>
                  </a:cubicBezTo>
                  <a:lnTo>
                    <a:pt x="4262" y="3078"/>
                  </a:lnTo>
                  <a:cubicBezTo>
                    <a:pt x="4446" y="3078"/>
                    <a:pt x="4721" y="3033"/>
                    <a:pt x="4812" y="2849"/>
                  </a:cubicBezTo>
                  <a:cubicBezTo>
                    <a:pt x="5081" y="2222"/>
                    <a:pt x="5087" y="1552"/>
                    <a:pt x="4788" y="965"/>
                  </a:cubicBezTo>
                  <a:lnTo>
                    <a:pt x="4788" y="965"/>
                  </a:lnTo>
                  <a:cubicBezTo>
                    <a:pt x="4795" y="925"/>
                    <a:pt x="4790" y="880"/>
                    <a:pt x="4766" y="833"/>
                  </a:cubicBezTo>
                  <a:cubicBezTo>
                    <a:pt x="4583" y="512"/>
                    <a:pt x="4308" y="237"/>
                    <a:pt x="3987" y="54"/>
                  </a:cubicBezTo>
                  <a:cubicBezTo>
                    <a:pt x="3939" y="18"/>
                    <a:pt x="3860" y="1"/>
                    <a:pt x="3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10246;p63">
            <a:extLst>
              <a:ext uri="{FF2B5EF4-FFF2-40B4-BE49-F238E27FC236}">
                <a16:creationId xmlns:a16="http://schemas.microsoft.com/office/drawing/2014/main" id="{1F6F5F65-E28A-CB6D-7028-63A30DF01AFB}"/>
              </a:ext>
            </a:extLst>
          </p:cNvPr>
          <p:cNvGrpSpPr/>
          <p:nvPr/>
        </p:nvGrpSpPr>
        <p:grpSpPr>
          <a:xfrm>
            <a:off x="2739874" y="3423170"/>
            <a:ext cx="948351" cy="854442"/>
            <a:chOff x="5575167" y="1997246"/>
            <a:chExt cx="438270" cy="410807"/>
          </a:xfrm>
        </p:grpSpPr>
        <p:sp>
          <p:nvSpPr>
            <p:cNvPr id="5" name="Google Shape;10247;p63">
              <a:extLst>
                <a:ext uri="{FF2B5EF4-FFF2-40B4-BE49-F238E27FC236}">
                  <a16:creationId xmlns:a16="http://schemas.microsoft.com/office/drawing/2014/main" id="{EA4A34E3-F57E-AB88-632F-FE272627A6EF}"/>
                </a:ext>
              </a:extLst>
            </p:cNvPr>
            <p:cNvSpPr/>
            <p:nvPr/>
          </p:nvSpPr>
          <p:spPr>
            <a:xfrm>
              <a:off x="5575167" y="1997246"/>
              <a:ext cx="438270" cy="410807"/>
            </a:xfrm>
            <a:custGeom>
              <a:avLst/>
              <a:gdLst/>
              <a:ahLst/>
              <a:cxnLst/>
              <a:rect l="l" t="t" r="r" b="b"/>
              <a:pathLst>
                <a:path w="17299" h="16215" extrusionOk="0">
                  <a:moveTo>
                    <a:pt x="5380" y="1"/>
                  </a:moveTo>
                  <a:cubicBezTo>
                    <a:pt x="5127" y="1"/>
                    <a:pt x="4875" y="16"/>
                    <a:pt x="4622" y="60"/>
                  </a:cubicBezTo>
                  <a:cubicBezTo>
                    <a:pt x="3404" y="253"/>
                    <a:pt x="2319" y="863"/>
                    <a:pt x="1561" y="1769"/>
                  </a:cubicBezTo>
                  <a:cubicBezTo>
                    <a:pt x="743" y="2765"/>
                    <a:pt x="372" y="4058"/>
                    <a:pt x="476" y="5514"/>
                  </a:cubicBezTo>
                  <a:cubicBezTo>
                    <a:pt x="268" y="6049"/>
                    <a:pt x="134" y="6614"/>
                    <a:pt x="75" y="7194"/>
                  </a:cubicBezTo>
                  <a:cubicBezTo>
                    <a:pt x="0" y="8130"/>
                    <a:pt x="134" y="9051"/>
                    <a:pt x="506" y="9943"/>
                  </a:cubicBezTo>
                  <a:lnTo>
                    <a:pt x="506" y="10091"/>
                  </a:lnTo>
                  <a:cubicBezTo>
                    <a:pt x="506" y="10344"/>
                    <a:pt x="506" y="10448"/>
                    <a:pt x="506" y="10493"/>
                  </a:cubicBezTo>
                  <a:cubicBezTo>
                    <a:pt x="521" y="11295"/>
                    <a:pt x="758" y="12231"/>
                    <a:pt x="1189" y="13064"/>
                  </a:cubicBezTo>
                  <a:cubicBezTo>
                    <a:pt x="1576" y="13822"/>
                    <a:pt x="2259" y="14609"/>
                    <a:pt x="3077" y="15219"/>
                  </a:cubicBezTo>
                  <a:cubicBezTo>
                    <a:pt x="3953" y="15858"/>
                    <a:pt x="4845" y="16214"/>
                    <a:pt x="5603" y="16214"/>
                  </a:cubicBezTo>
                  <a:lnTo>
                    <a:pt x="5722" y="16214"/>
                  </a:lnTo>
                  <a:cubicBezTo>
                    <a:pt x="6480" y="16214"/>
                    <a:pt x="7372" y="15858"/>
                    <a:pt x="8248" y="15219"/>
                  </a:cubicBezTo>
                  <a:cubicBezTo>
                    <a:pt x="9021" y="14639"/>
                    <a:pt x="9675" y="13896"/>
                    <a:pt x="10076" y="13168"/>
                  </a:cubicBezTo>
                  <a:cubicBezTo>
                    <a:pt x="10373" y="13212"/>
                    <a:pt x="10671" y="13242"/>
                    <a:pt x="10968" y="13242"/>
                  </a:cubicBezTo>
                  <a:cubicBezTo>
                    <a:pt x="12305" y="13242"/>
                    <a:pt x="13569" y="12826"/>
                    <a:pt x="14653" y="12053"/>
                  </a:cubicBezTo>
                  <a:cubicBezTo>
                    <a:pt x="14832" y="11934"/>
                    <a:pt x="14966" y="11756"/>
                    <a:pt x="15040" y="11578"/>
                  </a:cubicBezTo>
                  <a:cubicBezTo>
                    <a:pt x="15248" y="11518"/>
                    <a:pt x="15426" y="11399"/>
                    <a:pt x="15575" y="11251"/>
                  </a:cubicBezTo>
                  <a:cubicBezTo>
                    <a:pt x="16675" y="10077"/>
                    <a:pt x="17299" y="8531"/>
                    <a:pt x="17299" y="6911"/>
                  </a:cubicBezTo>
                  <a:cubicBezTo>
                    <a:pt x="17284" y="3434"/>
                    <a:pt x="14460" y="595"/>
                    <a:pt x="10968" y="595"/>
                  </a:cubicBezTo>
                  <a:cubicBezTo>
                    <a:pt x="10032" y="595"/>
                    <a:pt x="9125" y="803"/>
                    <a:pt x="8293" y="1190"/>
                  </a:cubicBezTo>
                  <a:cubicBezTo>
                    <a:pt x="8011" y="878"/>
                    <a:pt x="7669" y="610"/>
                    <a:pt x="7267" y="417"/>
                  </a:cubicBezTo>
                  <a:cubicBezTo>
                    <a:pt x="6718" y="149"/>
                    <a:pt x="6064" y="1"/>
                    <a:pt x="5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6" name="Google Shape;10248;p63">
              <a:extLst>
                <a:ext uri="{FF2B5EF4-FFF2-40B4-BE49-F238E27FC236}">
                  <a16:creationId xmlns:a16="http://schemas.microsoft.com/office/drawing/2014/main" id="{420B6CAD-5337-3EA3-B1AE-5093E4356C48}"/>
                </a:ext>
              </a:extLst>
            </p:cNvPr>
            <p:cNvSpPr/>
            <p:nvPr/>
          </p:nvSpPr>
          <p:spPr>
            <a:xfrm>
              <a:off x="5601515" y="1997626"/>
              <a:ext cx="172481" cy="143852"/>
            </a:xfrm>
            <a:custGeom>
              <a:avLst/>
              <a:gdLst/>
              <a:ahLst/>
              <a:cxnLst/>
              <a:rect l="l" t="t" r="r" b="b"/>
              <a:pathLst>
                <a:path w="6808" h="5678" extrusionOk="0">
                  <a:moveTo>
                    <a:pt x="610" y="5678"/>
                  </a:moveTo>
                  <a:cubicBezTo>
                    <a:pt x="1739" y="4548"/>
                    <a:pt x="5024" y="3329"/>
                    <a:pt x="6644" y="2913"/>
                  </a:cubicBezTo>
                  <a:cubicBezTo>
                    <a:pt x="6688" y="2869"/>
                    <a:pt x="6748" y="2824"/>
                    <a:pt x="6807" y="2794"/>
                  </a:cubicBezTo>
                  <a:cubicBezTo>
                    <a:pt x="6272" y="1"/>
                    <a:pt x="1" y="625"/>
                    <a:pt x="610" y="56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249;p63">
              <a:extLst>
                <a:ext uri="{FF2B5EF4-FFF2-40B4-BE49-F238E27FC236}">
                  <a16:creationId xmlns:a16="http://schemas.microsoft.com/office/drawing/2014/main" id="{41E72CAE-0C87-4AC6-33C4-AA12277963DA}"/>
                </a:ext>
              </a:extLst>
            </p:cNvPr>
            <p:cNvSpPr/>
            <p:nvPr/>
          </p:nvSpPr>
          <p:spPr>
            <a:xfrm>
              <a:off x="5606025" y="2065017"/>
              <a:ext cx="163816" cy="178485"/>
            </a:xfrm>
            <a:custGeom>
              <a:avLst/>
              <a:gdLst/>
              <a:ahLst/>
              <a:cxnLst/>
              <a:rect l="l" t="t" r="r" b="b"/>
              <a:pathLst>
                <a:path w="6466" h="7045" extrusionOk="0">
                  <a:moveTo>
                    <a:pt x="447" y="7045"/>
                  </a:moveTo>
                  <a:cubicBezTo>
                    <a:pt x="1175" y="5143"/>
                    <a:pt x="3256" y="4935"/>
                    <a:pt x="4950" y="4994"/>
                  </a:cubicBezTo>
                  <a:cubicBezTo>
                    <a:pt x="4920" y="2780"/>
                    <a:pt x="5752" y="2720"/>
                    <a:pt x="6466" y="253"/>
                  </a:cubicBezTo>
                  <a:cubicBezTo>
                    <a:pt x="6213" y="134"/>
                    <a:pt x="5931" y="75"/>
                    <a:pt x="5619" y="60"/>
                  </a:cubicBezTo>
                  <a:cubicBezTo>
                    <a:pt x="3137" y="1"/>
                    <a:pt x="1249" y="1279"/>
                    <a:pt x="432" y="3018"/>
                  </a:cubicBezTo>
                  <a:cubicBezTo>
                    <a:pt x="164" y="3597"/>
                    <a:pt x="16" y="4206"/>
                    <a:pt x="1" y="4860"/>
                  </a:cubicBezTo>
                  <a:lnTo>
                    <a:pt x="1" y="5172"/>
                  </a:lnTo>
                  <a:cubicBezTo>
                    <a:pt x="16" y="5782"/>
                    <a:pt x="164" y="6421"/>
                    <a:pt x="447" y="70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0250;p63">
              <a:extLst>
                <a:ext uri="{FF2B5EF4-FFF2-40B4-BE49-F238E27FC236}">
                  <a16:creationId xmlns:a16="http://schemas.microsoft.com/office/drawing/2014/main" id="{B7FCB1BF-66D9-BC34-8D4B-378E632A6134}"/>
                </a:ext>
              </a:extLst>
            </p:cNvPr>
            <p:cNvSpPr/>
            <p:nvPr/>
          </p:nvSpPr>
          <p:spPr>
            <a:xfrm>
              <a:off x="5606025" y="2137323"/>
              <a:ext cx="120139" cy="106179"/>
            </a:xfrm>
            <a:custGeom>
              <a:avLst/>
              <a:gdLst/>
              <a:ahLst/>
              <a:cxnLst/>
              <a:rect l="l" t="t" r="r" b="b"/>
              <a:pathLst>
                <a:path w="4742" h="4191" extrusionOk="0">
                  <a:moveTo>
                    <a:pt x="447" y="4191"/>
                  </a:moveTo>
                  <a:cubicBezTo>
                    <a:pt x="1175" y="2289"/>
                    <a:pt x="2899" y="1382"/>
                    <a:pt x="4593" y="1427"/>
                  </a:cubicBezTo>
                  <a:cubicBezTo>
                    <a:pt x="4578" y="1412"/>
                    <a:pt x="4578" y="1397"/>
                    <a:pt x="4578" y="1382"/>
                  </a:cubicBezTo>
                  <a:cubicBezTo>
                    <a:pt x="4578" y="936"/>
                    <a:pt x="4638" y="505"/>
                    <a:pt x="4742" y="89"/>
                  </a:cubicBezTo>
                  <a:cubicBezTo>
                    <a:pt x="2973" y="0"/>
                    <a:pt x="1145" y="758"/>
                    <a:pt x="1" y="2408"/>
                  </a:cubicBezTo>
                  <a:cubicBezTo>
                    <a:pt x="1" y="2571"/>
                    <a:pt x="31" y="2735"/>
                    <a:pt x="46" y="2883"/>
                  </a:cubicBezTo>
                  <a:cubicBezTo>
                    <a:pt x="120" y="3314"/>
                    <a:pt x="239" y="3760"/>
                    <a:pt x="447" y="419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251;p63">
              <a:extLst>
                <a:ext uri="{FF2B5EF4-FFF2-40B4-BE49-F238E27FC236}">
                  <a16:creationId xmlns:a16="http://schemas.microsoft.com/office/drawing/2014/main" id="{7333D804-03E2-B364-452A-D1075C52C01F}"/>
                </a:ext>
              </a:extLst>
            </p:cNvPr>
            <p:cNvSpPr/>
            <p:nvPr/>
          </p:nvSpPr>
          <p:spPr>
            <a:xfrm>
              <a:off x="5616944" y="2172716"/>
              <a:ext cx="196574" cy="207468"/>
            </a:xfrm>
            <a:custGeom>
              <a:avLst/>
              <a:gdLst/>
              <a:ahLst/>
              <a:cxnLst/>
              <a:rect l="l" t="t" r="r" b="b"/>
              <a:pathLst>
                <a:path w="7759" h="8189" extrusionOk="0">
                  <a:moveTo>
                    <a:pt x="4013" y="8129"/>
                  </a:moveTo>
                  <a:cubicBezTo>
                    <a:pt x="5098" y="8188"/>
                    <a:pt x="6822" y="6851"/>
                    <a:pt x="7461" y="5603"/>
                  </a:cubicBezTo>
                  <a:cubicBezTo>
                    <a:pt x="7580" y="5380"/>
                    <a:pt x="7669" y="5142"/>
                    <a:pt x="7758" y="4919"/>
                  </a:cubicBezTo>
                  <a:cubicBezTo>
                    <a:pt x="7625" y="3106"/>
                    <a:pt x="6778" y="788"/>
                    <a:pt x="4162" y="30"/>
                  </a:cubicBezTo>
                  <a:cubicBezTo>
                    <a:pt x="3226" y="0"/>
                    <a:pt x="2304" y="268"/>
                    <a:pt x="1517" y="817"/>
                  </a:cubicBezTo>
                  <a:cubicBezTo>
                    <a:pt x="878" y="1278"/>
                    <a:pt x="343" y="1932"/>
                    <a:pt x="16" y="2794"/>
                  </a:cubicBezTo>
                  <a:cubicBezTo>
                    <a:pt x="16" y="3656"/>
                    <a:pt x="1" y="3403"/>
                    <a:pt x="16" y="3522"/>
                  </a:cubicBezTo>
                  <a:cubicBezTo>
                    <a:pt x="16" y="4146"/>
                    <a:pt x="194" y="4889"/>
                    <a:pt x="566" y="5603"/>
                  </a:cubicBezTo>
                  <a:cubicBezTo>
                    <a:pt x="1205" y="6851"/>
                    <a:pt x="2929" y="8188"/>
                    <a:pt x="4013" y="8129"/>
                  </a:cubicBezTo>
                  <a:close/>
                </a:path>
              </a:pathLst>
            </a:custGeom>
            <a:solidFill>
              <a:srgbClr val="FFD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252;p63">
              <a:extLst>
                <a:ext uri="{FF2B5EF4-FFF2-40B4-BE49-F238E27FC236}">
                  <a16:creationId xmlns:a16="http://schemas.microsoft.com/office/drawing/2014/main" id="{26F4CBD9-0CAA-5AFA-D326-9CCC8DCBBDF7}"/>
                </a:ext>
              </a:extLst>
            </p:cNvPr>
            <p:cNvSpPr/>
            <p:nvPr/>
          </p:nvSpPr>
          <p:spPr>
            <a:xfrm>
              <a:off x="5659507" y="2283405"/>
              <a:ext cx="154011" cy="96780"/>
            </a:xfrm>
            <a:custGeom>
              <a:avLst/>
              <a:gdLst/>
              <a:ahLst/>
              <a:cxnLst/>
              <a:rect l="l" t="t" r="r" b="b"/>
              <a:pathLst>
                <a:path w="6079" h="3820" extrusionOk="0">
                  <a:moveTo>
                    <a:pt x="2333" y="3760"/>
                  </a:moveTo>
                  <a:cubicBezTo>
                    <a:pt x="3418" y="3819"/>
                    <a:pt x="5142" y="2482"/>
                    <a:pt x="5781" y="1234"/>
                  </a:cubicBezTo>
                  <a:cubicBezTo>
                    <a:pt x="5900" y="1011"/>
                    <a:pt x="5989" y="773"/>
                    <a:pt x="6078" y="550"/>
                  </a:cubicBezTo>
                  <a:cubicBezTo>
                    <a:pt x="5648" y="416"/>
                    <a:pt x="5261" y="223"/>
                    <a:pt x="4890" y="0"/>
                  </a:cubicBezTo>
                  <a:cubicBezTo>
                    <a:pt x="4830" y="149"/>
                    <a:pt x="4756" y="297"/>
                    <a:pt x="4682" y="461"/>
                  </a:cubicBezTo>
                  <a:cubicBezTo>
                    <a:pt x="4043" y="1694"/>
                    <a:pt x="2304" y="3032"/>
                    <a:pt x="1234" y="2972"/>
                  </a:cubicBezTo>
                  <a:cubicBezTo>
                    <a:pt x="862" y="3002"/>
                    <a:pt x="431" y="2854"/>
                    <a:pt x="0" y="2631"/>
                  </a:cubicBezTo>
                  <a:cubicBezTo>
                    <a:pt x="743" y="3299"/>
                    <a:pt x="1665" y="3805"/>
                    <a:pt x="2333" y="376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253;p63">
              <a:extLst>
                <a:ext uri="{FF2B5EF4-FFF2-40B4-BE49-F238E27FC236}">
                  <a16:creationId xmlns:a16="http://schemas.microsoft.com/office/drawing/2014/main" id="{7228D5A8-90EC-885F-A038-6B94AEF7A325}"/>
                </a:ext>
              </a:extLst>
            </p:cNvPr>
            <p:cNvSpPr/>
            <p:nvPr/>
          </p:nvSpPr>
          <p:spPr>
            <a:xfrm>
              <a:off x="5722008" y="2041683"/>
              <a:ext cx="262065" cy="261685"/>
            </a:xfrm>
            <a:custGeom>
              <a:avLst/>
              <a:gdLst/>
              <a:ahLst/>
              <a:cxnLst/>
              <a:rect l="l" t="t" r="r" b="b"/>
              <a:pathLst>
                <a:path w="10344" h="10329" extrusionOk="0">
                  <a:moveTo>
                    <a:pt x="3611" y="10091"/>
                  </a:moveTo>
                  <a:cubicBezTo>
                    <a:pt x="4102" y="10240"/>
                    <a:pt x="4622" y="10329"/>
                    <a:pt x="5172" y="10329"/>
                  </a:cubicBezTo>
                  <a:cubicBezTo>
                    <a:pt x="8025" y="10329"/>
                    <a:pt x="10344" y="8010"/>
                    <a:pt x="10344" y="5157"/>
                  </a:cubicBezTo>
                  <a:cubicBezTo>
                    <a:pt x="10344" y="2304"/>
                    <a:pt x="8025" y="0"/>
                    <a:pt x="5172" y="0"/>
                  </a:cubicBezTo>
                  <a:cubicBezTo>
                    <a:pt x="3998" y="0"/>
                    <a:pt x="2913" y="387"/>
                    <a:pt x="2051" y="1055"/>
                  </a:cubicBezTo>
                  <a:cubicBezTo>
                    <a:pt x="1992" y="1085"/>
                    <a:pt x="1932" y="1130"/>
                    <a:pt x="1888" y="1174"/>
                  </a:cubicBezTo>
                  <a:cubicBezTo>
                    <a:pt x="1263" y="1695"/>
                    <a:pt x="758" y="2348"/>
                    <a:pt x="431" y="3106"/>
                  </a:cubicBezTo>
                  <a:cubicBezTo>
                    <a:pt x="164" y="3745"/>
                    <a:pt x="0" y="4429"/>
                    <a:pt x="0" y="5157"/>
                  </a:cubicBezTo>
                  <a:lnTo>
                    <a:pt x="15" y="5202"/>
                  </a:lnTo>
                  <a:cubicBezTo>
                    <a:pt x="30" y="7490"/>
                    <a:pt x="1531" y="9422"/>
                    <a:pt x="3611" y="100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254;p63">
              <a:extLst>
                <a:ext uri="{FF2B5EF4-FFF2-40B4-BE49-F238E27FC236}">
                  <a16:creationId xmlns:a16="http://schemas.microsoft.com/office/drawing/2014/main" id="{4F3D9BF4-0EBC-F43F-6CE5-5C2DC724FA9F}"/>
                </a:ext>
              </a:extLst>
            </p:cNvPr>
            <p:cNvSpPr/>
            <p:nvPr/>
          </p:nvSpPr>
          <p:spPr>
            <a:xfrm>
              <a:off x="5751752" y="2071427"/>
              <a:ext cx="202579" cy="109219"/>
            </a:xfrm>
            <a:custGeom>
              <a:avLst/>
              <a:gdLst/>
              <a:ahLst/>
              <a:cxnLst/>
              <a:rect l="l" t="t" r="r" b="b"/>
              <a:pathLst>
                <a:path w="7996" h="4311" extrusionOk="0">
                  <a:moveTo>
                    <a:pt x="238" y="4310"/>
                  </a:moveTo>
                  <a:lnTo>
                    <a:pt x="7981" y="4310"/>
                  </a:lnTo>
                  <a:cubicBezTo>
                    <a:pt x="7996" y="4206"/>
                    <a:pt x="7996" y="4102"/>
                    <a:pt x="7996" y="3983"/>
                  </a:cubicBezTo>
                  <a:cubicBezTo>
                    <a:pt x="7996" y="1784"/>
                    <a:pt x="6212" y="0"/>
                    <a:pt x="3998" y="0"/>
                  </a:cubicBezTo>
                  <a:cubicBezTo>
                    <a:pt x="3091" y="0"/>
                    <a:pt x="2244" y="298"/>
                    <a:pt x="1576" y="818"/>
                  </a:cubicBezTo>
                  <a:cubicBezTo>
                    <a:pt x="624" y="1546"/>
                    <a:pt x="0" y="2690"/>
                    <a:pt x="0" y="3983"/>
                  </a:cubicBezTo>
                  <a:cubicBezTo>
                    <a:pt x="0" y="4043"/>
                    <a:pt x="0" y="4087"/>
                    <a:pt x="15" y="4132"/>
                  </a:cubicBezTo>
                  <a:cubicBezTo>
                    <a:pt x="15" y="4161"/>
                    <a:pt x="15" y="4206"/>
                    <a:pt x="15" y="4236"/>
                  </a:cubicBezTo>
                  <a:cubicBezTo>
                    <a:pt x="15" y="4266"/>
                    <a:pt x="15" y="4280"/>
                    <a:pt x="15" y="43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255;p63">
              <a:extLst>
                <a:ext uri="{FF2B5EF4-FFF2-40B4-BE49-F238E27FC236}">
                  <a16:creationId xmlns:a16="http://schemas.microsoft.com/office/drawing/2014/main" id="{96A88435-93C8-AA57-8764-B0958E47C89B}"/>
                </a:ext>
              </a:extLst>
            </p:cNvPr>
            <p:cNvSpPr/>
            <p:nvPr/>
          </p:nvSpPr>
          <p:spPr>
            <a:xfrm>
              <a:off x="5752132" y="2143707"/>
              <a:ext cx="201819" cy="129918"/>
            </a:xfrm>
            <a:custGeom>
              <a:avLst/>
              <a:gdLst/>
              <a:ahLst/>
              <a:cxnLst/>
              <a:rect l="l" t="t" r="r" b="b"/>
              <a:pathLst>
                <a:path w="7966" h="5128" extrusionOk="0">
                  <a:moveTo>
                    <a:pt x="0" y="1457"/>
                  </a:moveTo>
                  <a:cubicBezTo>
                    <a:pt x="134" y="3062"/>
                    <a:pt x="1204" y="4400"/>
                    <a:pt x="2660" y="4905"/>
                  </a:cubicBezTo>
                  <a:cubicBezTo>
                    <a:pt x="3076" y="5053"/>
                    <a:pt x="3522" y="5128"/>
                    <a:pt x="3983" y="5128"/>
                  </a:cubicBezTo>
                  <a:cubicBezTo>
                    <a:pt x="6078" y="5128"/>
                    <a:pt x="7802" y="3508"/>
                    <a:pt x="7966" y="1457"/>
                  </a:cubicBezTo>
                  <a:lnTo>
                    <a:pt x="5959" y="1457"/>
                  </a:lnTo>
                  <a:cubicBezTo>
                    <a:pt x="5038" y="1457"/>
                    <a:pt x="5038" y="1"/>
                    <a:pt x="3938" y="1"/>
                  </a:cubicBezTo>
                  <a:cubicBezTo>
                    <a:pt x="3552" y="1"/>
                    <a:pt x="3299" y="194"/>
                    <a:pt x="3091" y="447"/>
                  </a:cubicBezTo>
                  <a:cubicBezTo>
                    <a:pt x="2735" y="863"/>
                    <a:pt x="2512" y="1457"/>
                    <a:pt x="1932" y="1457"/>
                  </a:cubicBezTo>
                  <a:lnTo>
                    <a:pt x="223" y="1457"/>
                  </a:lnTo>
                  <a:lnTo>
                    <a:pt x="0" y="1457"/>
                  </a:lnTo>
                  <a:close/>
                </a:path>
              </a:pathLst>
            </a:custGeom>
            <a:solidFill>
              <a:srgbClr val="FFD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256;p63">
              <a:extLst>
                <a:ext uri="{FF2B5EF4-FFF2-40B4-BE49-F238E27FC236}">
                  <a16:creationId xmlns:a16="http://schemas.microsoft.com/office/drawing/2014/main" id="{2E396466-2C62-C23D-A559-23736AC4DA8B}"/>
                </a:ext>
              </a:extLst>
            </p:cNvPr>
            <p:cNvSpPr/>
            <p:nvPr/>
          </p:nvSpPr>
          <p:spPr>
            <a:xfrm>
              <a:off x="5837207" y="2171576"/>
              <a:ext cx="31669" cy="40308"/>
            </a:xfrm>
            <a:custGeom>
              <a:avLst/>
              <a:gdLst/>
              <a:ahLst/>
              <a:cxnLst/>
              <a:rect l="l" t="t" r="r" b="b"/>
              <a:pathLst>
                <a:path w="1250" h="1591" extrusionOk="0">
                  <a:moveTo>
                    <a:pt x="625" y="1591"/>
                  </a:moveTo>
                  <a:cubicBezTo>
                    <a:pt x="967" y="1591"/>
                    <a:pt x="1249" y="1234"/>
                    <a:pt x="1249" y="788"/>
                  </a:cubicBezTo>
                  <a:cubicBezTo>
                    <a:pt x="1249" y="357"/>
                    <a:pt x="967" y="0"/>
                    <a:pt x="625" y="0"/>
                  </a:cubicBezTo>
                  <a:cubicBezTo>
                    <a:pt x="283" y="0"/>
                    <a:pt x="1" y="357"/>
                    <a:pt x="1" y="788"/>
                  </a:cubicBezTo>
                  <a:cubicBezTo>
                    <a:pt x="1" y="1234"/>
                    <a:pt x="283" y="1591"/>
                    <a:pt x="625" y="1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257;p63">
              <a:extLst>
                <a:ext uri="{FF2B5EF4-FFF2-40B4-BE49-F238E27FC236}">
                  <a16:creationId xmlns:a16="http://schemas.microsoft.com/office/drawing/2014/main" id="{2D13D415-D843-37AD-0B19-AF1D259BC435}"/>
                </a:ext>
              </a:extLst>
            </p:cNvPr>
            <p:cNvSpPr/>
            <p:nvPr/>
          </p:nvSpPr>
          <p:spPr>
            <a:xfrm>
              <a:off x="5880504" y="2074822"/>
              <a:ext cx="73826" cy="105824"/>
            </a:xfrm>
            <a:custGeom>
              <a:avLst/>
              <a:gdLst/>
              <a:ahLst/>
              <a:cxnLst/>
              <a:rect l="l" t="t" r="r" b="b"/>
              <a:pathLst>
                <a:path w="2914" h="4177" extrusionOk="0">
                  <a:moveTo>
                    <a:pt x="2914" y="3849"/>
                  </a:moveTo>
                  <a:cubicBezTo>
                    <a:pt x="2914" y="2021"/>
                    <a:pt x="1680" y="476"/>
                    <a:pt x="1" y="0"/>
                  </a:cubicBezTo>
                  <a:cubicBezTo>
                    <a:pt x="803" y="877"/>
                    <a:pt x="1309" y="2110"/>
                    <a:pt x="1309" y="3478"/>
                  </a:cubicBezTo>
                  <a:cubicBezTo>
                    <a:pt x="1309" y="3715"/>
                    <a:pt x="1294" y="3953"/>
                    <a:pt x="1264" y="4176"/>
                  </a:cubicBezTo>
                  <a:lnTo>
                    <a:pt x="2899" y="4176"/>
                  </a:lnTo>
                  <a:cubicBezTo>
                    <a:pt x="2914" y="4072"/>
                    <a:pt x="2914" y="3968"/>
                    <a:pt x="2914" y="384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258;p63">
              <a:extLst>
                <a:ext uri="{FF2B5EF4-FFF2-40B4-BE49-F238E27FC236}">
                  <a16:creationId xmlns:a16="http://schemas.microsoft.com/office/drawing/2014/main" id="{22901C03-9B2F-7F18-77AB-46CFBDF63CDE}"/>
                </a:ext>
              </a:extLst>
            </p:cNvPr>
            <p:cNvSpPr/>
            <p:nvPr/>
          </p:nvSpPr>
          <p:spPr>
            <a:xfrm>
              <a:off x="5850026" y="2180620"/>
              <a:ext cx="103924" cy="93005"/>
            </a:xfrm>
            <a:custGeom>
              <a:avLst/>
              <a:gdLst/>
              <a:ahLst/>
              <a:cxnLst/>
              <a:rect l="l" t="t" r="r" b="b"/>
              <a:pathLst>
                <a:path w="4102" h="3671" extrusionOk="0">
                  <a:moveTo>
                    <a:pt x="119" y="3671"/>
                  </a:moveTo>
                  <a:cubicBezTo>
                    <a:pt x="2214" y="3671"/>
                    <a:pt x="3938" y="2051"/>
                    <a:pt x="4102" y="0"/>
                  </a:cubicBezTo>
                  <a:lnTo>
                    <a:pt x="2467" y="0"/>
                  </a:lnTo>
                  <a:cubicBezTo>
                    <a:pt x="2259" y="1665"/>
                    <a:pt x="1293" y="3032"/>
                    <a:pt x="0" y="3671"/>
                  </a:cubicBezTo>
                  <a:cubicBezTo>
                    <a:pt x="45" y="3671"/>
                    <a:pt x="89" y="3671"/>
                    <a:pt x="119" y="367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259;p63">
              <a:extLst>
                <a:ext uri="{FF2B5EF4-FFF2-40B4-BE49-F238E27FC236}">
                  <a16:creationId xmlns:a16="http://schemas.microsoft.com/office/drawing/2014/main" id="{4B539189-7135-101F-445B-139E57FD7333}"/>
                </a:ext>
              </a:extLst>
            </p:cNvPr>
            <p:cNvSpPr/>
            <p:nvPr/>
          </p:nvSpPr>
          <p:spPr>
            <a:xfrm>
              <a:off x="5853396" y="2054478"/>
              <a:ext cx="130678" cy="248891"/>
            </a:xfrm>
            <a:custGeom>
              <a:avLst/>
              <a:gdLst/>
              <a:ahLst/>
              <a:cxnLst/>
              <a:rect l="l" t="t" r="r" b="b"/>
              <a:pathLst>
                <a:path w="5158" h="9824" extrusionOk="0">
                  <a:moveTo>
                    <a:pt x="5158" y="4652"/>
                  </a:moveTo>
                  <a:cubicBezTo>
                    <a:pt x="5158" y="2601"/>
                    <a:pt x="3954" y="833"/>
                    <a:pt x="2230" y="1"/>
                  </a:cubicBezTo>
                  <a:cubicBezTo>
                    <a:pt x="2631" y="655"/>
                    <a:pt x="2943" y="1398"/>
                    <a:pt x="3122" y="2170"/>
                  </a:cubicBezTo>
                  <a:cubicBezTo>
                    <a:pt x="3657" y="2854"/>
                    <a:pt x="3984" y="3716"/>
                    <a:pt x="3984" y="4652"/>
                  </a:cubicBezTo>
                  <a:cubicBezTo>
                    <a:pt x="3984" y="4771"/>
                    <a:pt x="3984" y="4875"/>
                    <a:pt x="3969" y="4979"/>
                  </a:cubicBezTo>
                  <a:cubicBezTo>
                    <a:pt x="3850" y="6421"/>
                    <a:pt x="2988" y="7639"/>
                    <a:pt x="1754" y="8249"/>
                  </a:cubicBezTo>
                  <a:cubicBezTo>
                    <a:pt x="1264" y="8858"/>
                    <a:pt x="670" y="9393"/>
                    <a:pt x="1" y="9824"/>
                  </a:cubicBezTo>
                  <a:cubicBezTo>
                    <a:pt x="2839" y="9824"/>
                    <a:pt x="5158" y="7505"/>
                    <a:pt x="5158" y="4652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260;p63">
              <a:extLst>
                <a:ext uri="{FF2B5EF4-FFF2-40B4-BE49-F238E27FC236}">
                  <a16:creationId xmlns:a16="http://schemas.microsoft.com/office/drawing/2014/main" id="{FAD872C7-9EE5-65E1-AFC3-E1C2F39F775F}"/>
                </a:ext>
              </a:extLst>
            </p:cNvPr>
            <p:cNvSpPr/>
            <p:nvPr/>
          </p:nvSpPr>
          <p:spPr>
            <a:xfrm>
              <a:off x="5615069" y="2041683"/>
              <a:ext cx="158926" cy="99795"/>
            </a:xfrm>
            <a:custGeom>
              <a:avLst/>
              <a:gdLst/>
              <a:ahLst/>
              <a:cxnLst/>
              <a:rect l="l" t="t" r="r" b="b"/>
              <a:pathLst>
                <a:path w="6273" h="3939" extrusionOk="0">
                  <a:moveTo>
                    <a:pt x="75" y="3939"/>
                  </a:moveTo>
                  <a:cubicBezTo>
                    <a:pt x="892" y="2200"/>
                    <a:pt x="2780" y="922"/>
                    <a:pt x="5262" y="981"/>
                  </a:cubicBezTo>
                  <a:cubicBezTo>
                    <a:pt x="5574" y="996"/>
                    <a:pt x="5856" y="1055"/>
                    <a:pt x="6109" y="1174"/>
                  </a:cubicBezTo>
                  <a:cubicBezTo>
                    <a:pt x="6153" y="1130"/>
                    <a:pt x="6213" y="1085"/>
                    <a:pt x="6272" y="1055"/>
                  </a:cubicBezTo>
                  <a:cubicBezTo>
                    <a:pt x="6198" y="654"/>
                    <a:pt x="6005" y="327"/>
                    <a:pt x="5722" y="60"/>
                  </a:cubicBezTo>
                  <a:cubicBezTo>
                    <a:pt x="5663" y="60"/>
                    <a:pt x="5603" y="60"/>
                    <a:pt x="5544" y="60"/>
                  </a:cubicBezTo>
                  <a:cubicBezTo>
                    <a:pt x="3315" y="0"/>
                    <a:pt x="1442" y="803"/>
                    <a:pt x="194" y="2081"/>
                  </a:cubicBezTo>
                  <a:cubicBezTo>
                    <a:pt x="45" y="2616"/>
                    <a:pt x="1" y="3240"/>
                    <a:pt x="75" y="393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261;p63">
              <a:extLst>
                <a:ext uri="{FF2B5EF4-FFF2-40B4-BE49-F238E27FC236}">
                  <a16:creationId xmlns:a16="http://schemas.microsoft.com/office/drawing/2014/main" id="{DB82A300-7324-1DF1-FB25-90F574D22D50}"/>
                </a:ext>
              </a:extLst>
            </p:cNvPr>
            <p:cNvSpPr/>
            <p:nvPr/>
          </p:nvSpPr>
          <p:spPr>
            <a:xfrm>
              <a:off x="5693760" y="2315783"/>
              <a:ext cx="48973" cy="13580"/>
            </a:xfrm>
            <a:custGeom>
              <a:avLst/>
              <a:gdLst/>
              <a:ahLst/>
              <a:cxnLst/>
              <a:rect l="l" t="t" r="r" b="b"/>
              <a:pathLst>
                <a:path w="1933" h="536" extrusionOk="0">
                  <a:moveTo>
                    <a:pt x="976" y="0"/>
                  </a:moveTo>
                  <a:cubicBezTo>
                    <a:pt x="699" y="0"/>
                    <a:pt x="424" y="30"/>
                    <a:pt x="209" y="89"/>
                  </a:cubicBezTo>
                  <a:cubicBezTo>
                    <a:pt x="75" y="119"/>
                    <a:pt x="1" y="253"/>
                    <a:pt x="45" y="372"/>
                  </a:cubicBezTo>
                  <a:cubicBezTo>
                    <a:pt x="70" y="470"/>
                    <a:pt x="166" y="528"/>
                    <a:pt x="266" y="528"/>
                  </a:cubicBezTo>
                  <a:cubicBezTo>
                    <a:pt x="286" y="528"/>
                    <a:pt x="307" y="525"/>
                    <a:pt x="328" y="520"/>
                  </a:cubicBezTo>
                  <a:cubicBezTo>
                    <a:pt x="506" y="476"/>
                    <a:pt x="744" y="453"/>
                    <a:pt x="981" y="453"/>
                  </a:cubicBezTo>
                  <a:cubicBezTo>
                    <a:pt x="1219" y="453"/>
                    <a:pt x="1457" y="476"/>
                    <a:pt x="1635" y="520"/>
                  </a:cubicBezTo>
                  <a:cubicBezTo>
                    <a:pt x="1665" y="535"/>
                    <a:pt x="1680" y="535"/>
                    <a:pt x="1695" y="535"/>
                  </a:cubicBezTo>
                  <a:cubicBezTo>
                    <a:pt x="1799" y="535"/>
                    <a:pt x="1903" y="461"/>
                    <a:pt x="1918" y="342"/>
                  </a:cubicBezTo>
                  <a:cubicBezTo>
                    <a:pt x="1933" y="223"/>
                    <a:pt x="1858" y="119"/>
                    <a:pt x="1754" y="89"/>
                  </a:cubicBezTo>
                  <a:cubicBezTo>
                    <a:pt x="1531" y="30"/>
                    <a:pt x="1253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262;p63">
              <a:extLst>
                <a:ext uri="{FF2B5EF4-FFF2-40B4-BE49-F238E27FC236}">
                  <a16:creationId xmlns:a16="http://schemas.microsoft.com/office/drawing/2014/main" id="{C8AA5C6C-2F1D-BA19-558A-42D71219C6B3}"/>
                </a:ext>
              </a:extLst>
            </p:cNvPr>
            <p:cNvSpPr/>
            <p:nvPr/>
          </p:nvSpPr>
          <p:spPr>
            <a:xfrm>
              <a:off x="5655352" y="2237219"/>
              <a:ext cx="35798" cy="16468"/>
            </a:xfrm>
            <a:custGeom>
              <a:avLst/>
              <a:gdLst/>
              <a:ahLst/>
              <a:cxnLst/>
              <a:rect l="l" t="t" r="r" b="b"/>
              <a:pathLst>
                <a:path w="1413" h="650" extrusionOk="0">
                  <a:moveTo>
                    <a:pt x="245" y="0"/>
                  </a:moveTo>
                  <a:cubicBezTo>
                    <a:pt x="173" y="0"/>
                    <a:pt x="101" y="34"/>
                    <a:pt x="60" y="99"/>
                  </a:cubicBezTo>
                  <a:cubicBezTo>
                    <a:pt x="1" y="188"/>
                    <a:pt x="16" y="322"/>
                    <a:pt x="90" y="397"/>
                  </a:cubicBezTo>
                  <a:cubicBezTo>
                    <a:pt x="253" y="560"/>
                    <a:pt x="476" y="649"/>
                    <a:pt x="714" y="649"/>
                  </a:cubicBezTo>
                  <a:cubicBezTo>
                    <a:pt x="937" y="649"/>
                    <a:pt x="1160" y="560"/>
                    <a:pt x="1323" y="397"/>
                  </a:cubicBezTo>
                  <a:cubicBezTo>
                    <a:pt x="1398" y="307"/>
                    <a:pt x="1413" y="188"/>
                    <a:pt x="1353" y="99"/>
                  </a:cubicBezTo>
                  <a:cubicBezTo>
                    <a:pt x="1312" y="34"/>
                    <a:pt x="1240" y="0"/>
                    <a:pt x="1168" y="0"/>
                  </a:cubicBezTo>
                  <a:cubicBezTo>
                    <a:pt x="1110" y="0"/>
                    <a:pt x="1051" y="23"/>
                    <a:pt x="1011" y="70"/>
                  </a:cubicBezTo>
                  <a:cubicBezTo>
                    <a:pt x="922" y="144"/>
                    <a:pt x="818" y="188"/>
                    <a:pt x="714" y="188"/>
                  </a:cubicBezTo>
                  <a:cubicBezTo>
                    <a:pt x="595" y="188"/>
                    <a:pt x="491" y="144"/>
                    <a:pt x="402" y="70"/>
                  </a:cubicBezTo>
                  <a:cubicBezTo>
                    <a:pt x="362" y="23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263;p63">
              <a:extLst>
                <a:ext uri="{FF2B5EF4-FFF2-40B4-BE49-F238E27FC236}">
                  <a16:creationId xmlns:a16="http://schemas.microsoft.com/office/drawing/2014/main" id="{32F43596-F905-A39A-83D2-389A239C5841}"/>
                </a:ext>
              </a:extLst>
            </p:cNvPr>
            <p:cNvSpPr/>
            <p:nvPr/>
          </p:nvSpPr>
          <p:spPr>
            <a:xfrm>
              <a:off x="5649348" y="2277451"/>
              <a:ext cx="12439" cy="11629"/>
            </a:xfrm>
            <a:custGeom>
              <a:avLst/>
              <a:gdLst/>
              <a:ahLst/>
              <a:cxnLst/>
              <a:rect l="l" t="t" r="r" b="b"/>
              <a:pathLst>
                <a:path w="491" h="459" extrusionOk="0">
                  <a:moveTo>
                    <a:pt x="235" y="0"/>
                  </a:moveTo>
                  <a:cubicBezTo>
                    <a:pt x="164" y="0"/>
                    <a:pt x="92" y="34"/>
                    <a:pt x="45" y="101"/>
                  </a:cubicBezTo>
                  <a:cubicBezTo>
                    <a:pt x="0" y="176"/>
                    <a:pt x="0" y="280"/>
                    <a:pt x="45" y="354"/>
                  </a:cubicBezTo>
                  <a:cubicBezTo>
                    <a:pt x="89" y="414"/>
                    <a:pt x="163" y="458"/>
                    <a:pt x="238" y="458"/>
                  </a:cubicBezTo>
                  <a:cubicBezTo>
                    <a:pt x="297" y="458"/>
                    <a:pt x="357" y="428"/>
                    <a:pt x="401" y="384"/>
                  </a:cubicBezTo>
                  <a:cubicBezTo>
                    <a:pt x="461" y="324"/>
                    <a:pt x="490" y="220"/>
                    <a:pt x="446" y="146"/>
                  </a:cubicBezTo>
                  <a:cubicBezTo>
                    <a:pt x="405" y="49"/>
                    <a:pt x="321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264;p63">
              <a:extLst>
                <a:ext uri="{FF2B5EF4-FFF2-40B4-BE49-F238E27FC236}">
                  <a16:creationId xmlns:a16="http://schemas.microsoft.com/office/drawing/2014/main" id="{ADAD7CC4-AE14-321C-4E32-57A0FFC31BCE}"/>
                </a:ext>
              </a:extLst>
            </p:cNvPr>
            <p:cNvSpPr/>
            <p:nvPr/>
          </p:nvSpPr>
          <p:spPr>
            <a:xfrm>
              <a:off x="5662142" y="2308638"/>
              <a:ext cx="12439" cy="11679"/>
            </a:xfrm>
            <a:custGeom>
              <a:avLst/>
              <a:gdLst/>
              <a:ahLst/>
              <a:cxnLst/>
              <a:rect l="l" t="t" r="r" b="b"/>
              <a:pathLst>
                <a:path w="491" h="461" extrusionOk="0">
                  <a:moveTo>
                    <a:pt x="237" y="0"/>
                  </a:moveTo>
                  <a:cubicBezTo>
                    <a:pt x="172" y="0"/>
                    <a:pt x="106" y="30"/>
                    <a:pt x="60" y="89"/>
                  </a:cubicBezTo>
                  <a:cubicBezTo>
                    <a:pt x="0" y="178"/>
                    <a:pt x="0" y="297"/>
                    <a:pt x="60" y="371"/>
                  </a:cubicBezTo>
                  <a:cubicBezTo>
                    <a:pt x="119" y="431"/>
                    <a:pt x="179" y="461"/>
                    <a:pt x="238" y="461"/>
                  </a:cubicBezTo>
                  <a:cubicBezTo>
                    <a:pt x="298" y="461"/>
                    <a:pt x="357" y="431"/>
                    <a:pt x="402" y="386"/>
                  </a:cubicBezTo>
                  <a:cubicBezTo>
                    <a:pt x="461" y="327"/>
                    <a:pt x="491" y="223"/>
                    <a:pt x="446" y="148"/>
                  </a:cubicBezTo>
                  <a:cubicBezTo>
                    <a:pt x="405" y="49"/>
                    <a:pt x="321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265;p63">
              <a:extLst>
                <a:ext uri="{FF2B5EF4-FFF2-40B4-BE49-F238E27FC236}">
                  <a16:creationId xmlns:a16="http://schemas.microsoft.com/office/drawing/2014/main" id="{1ADB91DD-DA8B-7823-CCFB-B2A4D264B906}"/>
                </a:ext>
              </a:extLst>
            </p:cNvPr>
            <p:cNvSpPr/>
            <p:nvPr/>
          </p:nvSpPr>
          <p:spPr>
            <a:xfrm>
              <a:off x="5693000" y="2277426"/>
              <a:ext cx="12845" cy="11654"/>
            </a:xfrm>
            <a:custGeom>
              <a:avLst/>
              <a:gdLst/>
              <a:ahLst/>
              <a:cxnLst/>
              <a:rect l="l" t="t" r="r" b="b"/>
              <a:pathLst>
                <a:path w="507" h="460" extrusionOk="0">
                  <a:moveTo>
                    <a:pt x="259" y="0"/>
                  </a:moveTo>
                  <a:cubicBezTo>
                    <a:pt x="200" y="0"/>
                    <a:pt x="139" y="24"/>
                    <a:pt x="90" y="73"/>
                  </a:cubicBezTo>
                  <a:cubicBezTo>
                    <a:pt x="1" y="162"/>
                    <a:pt x="1" y="296"/>
                    <a:pt x="90" y="385"/>
                  </a:cubicBezTo>
                  <a:cubicBezTo>
                    <a:pt x="135" y="429"/>
                    <a:pt x="194" y="459"/>
                    <a:pt x="254" y="459"/>
                  </a:cubicBezTo>
                  <a:cubicBezTo>
                    <a:pt x="313" y="459"/>
                    <a:pt x="372" y="429"/>
                    <a:pt x="417" y="385"/>
                  </a:cubicBezTo>
                  <a:cubicBezTo>
                    <a:pt x="476" y="325"/>
                    <a:pt x="506" y="221"/>
                    <a:pt x="462" y="147"/>
                  </a:cubicBezTo>
                  <a:cubicBezTo>
                    <a:pt x="426" y="50"/>
                    <a:pt x="344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266;p63">
              <a:extLst>
                <a:ext uri="{FF2B5EF4-FFF2-40B4-BE49-F238E27FC236}">
                  <a16:creationId xmlns:a16="http://schemas.microsoft.com/office/drawing/2014/main" id="{676ACA1F-D947-7ECF-B611-C5637C50C11F}"/>
                </a:ext>
              </a:extLst>
            </p:cNvPr>
            <p:cNvSpPr/>
            <p:nvPr/>
          </p:nvSpPr>
          <p:spPr>
            <a:xfrm>
              <a:off x="5691885" y="2202865"/>
              <a:ext cx="12439" cy="11274"/>
            </a:xfrm>
            <a:custGeom>
              <a:avLst/>
              <a:gdLst/>
              <a:ahLst/>
              <a:cxnLst/>
              <a:rect l="l" t="t" r="r" b="b"/>
              <a:pathLst>
                <a:path w="491" h="445" extrusionOk="0">
                  <a:moveTo>
                    <a:pt x="249" y="0"/>
                  </a:moveTo>
                  <a:cubicBezTo>
                    <a:pt x="175" y="0"/>
                    <a:pt x="101" y="34"/>
                    <a:pt x="60" y="103"/>
                  </a:cubicBezTo>
                  <a:cubicBezTo>
                    <a:pt x="0" y="177"/>
                    <a:pt x="0" y="281"/>
                    <a:pt x="60" y="341"/>
                  </a:cubicBezTo>
                  <a:cubicBezTo>
                    <a:pt x="104" y="415"/>
                    <a:pt x="179" y="445"/>
                    <a:pt x="238" y="445"/>
                  </a:cubicBezTo>
                  <a:cubicBezTo>
                    <a:pt x="298" y="445"/>
                    <a:pt x="357" y="430"/>
                    <a:pt x="402" y="385"/>
                  </a:cubicBezTo>
                  <a:cubicBezTo>
                    <a:pt x="476" y="311"/>
                    <a:pt x="491" y="222"/>
                    <a:pt x="461" y="133"/>
                  </a:cubicBezTo>
                  <a:cubicBezTo>
                    <a:pt x="421" y="45"/>
                    <a:pt x="33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267;p63">
              <a:extLst>
                <a:ext uri="{FF2B5EF4-FFF2-40B4-BE49-F238E27FC236}">
                  <a16:creationId xmlns:a16="http://schemas.microsoft.com/office/drawing/2014/main" id="{E1D868D0-6E4D-35C9-5E8A-50FB50253D3A}"/>
                </a:ext>
              </a:extLst>
            </p:cNvPr>
            <p:cNvSpPr/>
            <p:nvPr/>
          </p:nvSpPr>
          <p:spPr>
            <a:xfrm>
              <a:off x="5735943" y="2283557"/>
              <a:ext cx="12439" cy="11527"/>
            </a:xfrm>
            <a:custGeom>
              <a:avLst/>
              <a:gdLst/>
              <a:ahLst/>
              <a:cxnLst/>
              <a:rect l="l" t="t" r="r" b="b"/>
              <a:pathLst>
                <a:path w="491" h="455" extrusionOk="0">
                  <a:moveTo>
                    <a:pt x="253" y="1"/>
                  </a:moveTo>
                  <a:cubicBezTo>
                    <a:pt x="208" y="1"/>
                    <a:pt x="162" y="13"/>
                    <a:pt x="119" y="39"/>
                  </a:cubicBezTo>
                  <a:cubicBezTo>
                    <a:pt x="45" y="98"/>
                    <a:pt x="0" y="202"/>
                    <a:pt x="45" y="291"/>
                  </a:cubicBezTo>
                  <a:cubicBezTo>
                    <a:pt x="74" y="395"/>
                    <a:pt x="164" y="455"/>
                    <a:pt x="253" y="455"/>
                  </a:cubicBezTo>
                  <a:cubicBezTo>
                    <a:pt x="282" y="455"/>
                    <a:pt x="327" y="440"/>
                    <a:pt x="357" y="425"/>
                  </a:cubicBezTo>
                  <a:cubicBezTo>
                    <a:pt x="431" y="381"/>
                    <a:pt x="491" y="306"/>
                    <a:pt x="476" y="202"/>
                  </a:cubicBezTo>
                  <a:cubicBezTo>
                    <a:pt x="465" y="75"/>
                    <a:pt x="364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0268;p63">
              <a:extLst>
                <a:ext uri="{FF2B5EF4-FFF2-40B4-BE49-F238E27FC236}">
                  <a16:creationId xmlns:a16="http://schemas.microsoft.com/office/drawing/2014/main" id="{3B3ECE62-003D-1FC4-0698-AEDEAFC3302F}"/>
                </a:ext>
              </a:extLst>
            </p:cNvPr>
            <p:cNvSpPr/>
            <p:nvPr/>
          </p:nvSpPr>
          <p:spPr>
            <a:xfrm>
              <a:off x="5744987" y="2065372"/>
              <a:ext cx="216488" cy="213954"/>
            </a:xfrm>
            <a:custGeom>
              <a:avLst/>
              <a:gdLst/>
              <a:ahLst/>
              <a:cxnLst/>
              <a:rect l="l" t="t" r="r" b="b"/>
              <a:pathLst>
                <a:path w="8545" h="8445" extrusionOk="0">
                  <a:moveTo>
                    <a:pt x="4265" y="462"/>
                  </a:moveTo>
                  <a:cubicBezTo>
                    <a:pt x="6345" y="462"/>
                    <a:pt x="8040" y="2156"/>
                    <a:pt x="8040" y="4222"/>
                  </a:cubicBezTo>
                  <a:cubicBezTo>
                    <a:pt x="8040" y="4267"/>
                    <a:pt x="8040" y="4296"/>
                    <a:pt x="8040" y="4326"/>
                  </a:cubicBezTo>
                  <a:lnTo>
                    <a:pt x="6241" y="4326"/>
                  </a:lnTo>
                  <a:cubicBezTo>
                    <a:pt x="5929" y="4326"/>
                    <a:pt x="5766" y="4103"/>
                    <a:pt x="5513" y="3747"/>
                  </a:cubicBezTo>
                  <a:cubicBezTo>
                    <a:pt x="5246" y="3360"/>
                    <a:pt x="4919" y="2870"/>
                    <a:pt x="4235" y="2870"/>
                  </a:cubicBezTo>
                  <a:cubicBezTo>
                    <a:pt x="3537" y="2870"/>
                    <a:pt x="3210" y="3360"/>
                    <a:pt x="2942" y="3747"/>
                  </a:cubicBezTo>
                  <a:cubicBezTo>
                    <a:pt x="2690" y="4103"/>
                    <a:pt x="2526" y="4326"/>
                    <a:pt x="2214" y="4326"/>
                  </a:cubicBezTo>
                  <a:lnTo>
                    <a:pt x="505" y="4326"/>
                  </a:lnTo>
                  <a:cubicBezTo>
                    <a:pt x="505" y="4296"/>
                    <a:pt x="505" y="4267"/>
                    <a:pt x="505" y="4222"/>
                  </a:cubicBezTo>
                  <a:cubicBezTo>
                    <a:pt x="505" y="2156"/>
                    <a:pt x="2184" y="462"/>
                    <a:pt x="4265" y="462"/>
                  </a:cubicBezTo>
                  <a:close/>
                  <a:moveTo>
                    <a:pt x="4235" y="3330"/>
                  </a:moveTo>
                  <a:cubicBezTo>
                    <a:pt x="4681" y="3330"/>
                    <a:pt x="4889" y="3643"/>
                    <a:pt x="5142" y="3999"/>
                  </a:cubicBezTo>
                  <a:cubicBezTo>
                    <a:pt x="5394" y="4356"/>
                    <a:pt x="5677" y="4772"/>
                    <a:pt x="6241" y="4772"/>
                  </a:cubicBezTo>
                  <a:lnTo>
                    <a:pt x="7995" y="4772"/>
                  </a:lnTo>
                  <a:cubicBezTo>
                    <a:pt x="7728" y="6600"/>
                    <a:pt x="6167" y="7997"/>
                    <a:pt x="4265" y="7997"/>
                  </a:cubicBezTo>
                  <a:cubicBezTo>
                    <a:pt x="2378" y="7997"/>
                    <a:pt x="802" y="6600"/>
                    <a:pt x="535" y="4772"/>
                  </a:cubicBezTo>
                  <a:lnTo>
                    <a:pt x="2214" y="4772"/>
                  </a:lnTo>
                  <a:cubicBezTo>
                    <a:pt x="2779" y="4772"/>
                    <a:pt x="3061" y="4356"/>
                    <a:pt x="3314" y="3999"/>
                  </a:cubicBezTo>
                  <a:cubicBezTo>
                    <a:pt x="3566" y="3643"/>
                    <a:pt x="3774" y="3330"/>
                    <a:pt x="4235" y="3330"/>
                  </a:cubicBezTo>
                  <a:close/>
                  <a:moveTo>
                    <a:pt x="4288" y="1"/>
                  </a:moveTo>
                  <a:cubicBezTo>
                    <a:pt x="1918" y="1"/>
                    <a:pt x="0" y="1946"/>
                    <a:pt x="44" y="4326"/>
                  </a:cubicBezTo>
                  <a:cubicBezTo>
                    <a:pt x="104" y="6570"/>
                    <a:pt x="1932" y="8398"/>
                    <a:pt x="4176" y="8443"/>
                  </a:cubicBezTo>
                  <a:cubicBezTo>
                    <a:pt x="4211" y="8444"/>
                    <a:pt x="4246" y="8444"/>
                    <a:pt x="4282" y="8444"/>
                  </a:cubicBezTo>
                  <a:cubicBezTo>
                    <a:pt x="6626" y="8444"/>
                    <a:pt x="8544" y="6505"/>
                    <a:pt x="8485" y="4133"/>
                  </a:cubicBezTo>
                  <a:cubicBezTo>
                    <a:pt x="8441" y="1889"/>
                    <a:pt x="6613" y="61"/>
                    <a:pt x="4369" y="2"/>
                  </a:cubicBezTo>
                  <a:cubicBezTo>
                    <a:pt x="4342" y="1"/>
                    <a:pt x="4315" y="1"/>
                    <a:pt x="4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0269;p63">
              <a:extLst>
                <a:ext uri="{FF2B5EF4-FFF2-40B4-BE49-F238E27FC236}">
                  <a16:creationId xmlns:a16="http://schemas.microsoft.com/office/drawing/2014/main" id="{CA7EB070-8F68-9FFD-FCE7-02F93B556EB8}"/>
                </a:ext>
              </a:extLst>
            </p:cNvPr>
            <p:cNvSpPr/>
            <p:nvPr/>
          </p:nvSpPr>
          <p:spPr>
            <a:xfrm>
              <a:off x="5847366" y="2101119"/>
              <a:ext cx="11325" cy="21940"/>
            </a:xfrm>
            <a:custGeom>
              <a:avLst/>
              <a:gdLst/>
              <a:ahLst/>
              <a:cxnLst/>
              <a:rect l="l" t="t" r="r" b="b"/>
              <a:pathLst>
                <a:path w="447" h="866" extrusionOk="0">
                  <a:moveTo>
                    <a:pt x="220" y="1"/>
                  </a:moveTo>
                  <a:cubicBezTo>
                    <a:pt x="211" y="1"/>
                    <a:pt x="203" y="1"/>
                    <a:pt x="194" y="2"/>
                  </a:cubicBezTo>
                  <a:cubicBezTo>
                    <a:pt x="90" y="17"/>
                    <a:pt x="1" y="121"/>
                    <a:pt x="1" y="240"/>
                  </a:cubicBezTo>
                  <a:lnTo>
                    <a:pt x="1" y="627"/>
                  </a:lnTo>
                  <a:cubicBezTo>
                    <a:pt x="1" y="745"/>
                    <a:pt x="90" y="849"/>
                    <a:pt x="194" y="864"/>
                  </a:cubicBezTo>
                  <a:cubicBezTo>
                    <a:pt x="203" y="865"/>
                    <a:pt x="211" y="866"/>
                    <a:pt x="220" y="866"/>
                  </a:cubicBezTo>
                  <a:cubicBezTo>
                    <a:pt x="343" y="866"/>
                    <a:pt x="447" y="767"/>
                    <a:pt x="447" y="641"/>
                  </a:cubicBezTo>
                  <a:lnTo>
                    <a:pt x="447" y="225"/>
                  </a:lnTo>
                  <a:cubicBezTo>
                    <a:pt x="447" y="100"/>
                    <a:pt x="34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0270;p63">
              <a:extLst>
                <a:ext uri="{FF2B5EF4-FFF2-40B4-BE49-F238E27FC236}">
                  <a16:creationId xmlns:a16="http://schemas.microsoft.com/office/drawing/2014/main" id="{407E0226-9CC0-DDEF-DD29-D61FDB4164B5}"/>
                </a:ext>
              </a:extLst>
            </p:cNvPr>
            <p:cNvSpPr/>
            <p:nvPr/>
          </p:nvSpPr>
          <p:spPr>
            <a:xfrm>
              <a:off x="5812733" y="2115180"/>
              <a:ext cx="19989" cy="18773"/>
            </a:xfrm>
            <a:custGeom>
              <a:avLst/>
              <a:gdLst/>
              <a:ahLst/>
              <a:cxnLst/>
              <a:rect l="l" t="t" r="r" b="b"/>
              <a:pathLst>
                <a:path w="789" h="741" extrusionOk="0">
                  <a:moveTo>
                    <a:pt x="253" y="1"/>
                  </a:moveTo>
                  <a:cubicBezTo>
                    <a:pt x="188" y="1"/>
                    <a:pt x="123" y="31"/>
                    <a:pt x="75" y="86"/>
                  </a:cubicBezTo>
                  <a:cubicBezTo>
                    <a:pt x="1" y="176"/>
                    <a:pt x="16" y="309"/>
                    <a:pt x="105" y="399"/>
                  </a:cubicBezTo>
                  <a:lnTo>
                    <a:pt x="387" y="681"/>
                  </a:lnTo>
                  <a:cubicBezTo>
                    <a:pt x="432" y="725"/>
                    <a:pt x="491" y="740"/>
                    <a:pt x="551" y="740"/>
                  </a:cubicBezTo>
                  <a:cubicBezTo>
                    <a:pt x="610" y="740"/>
                    <a:pt x="684" y="711"/>
                    <a:pt x="729" y="651"/>
                  </a:cubicBezTo>
                  <a:cubicBezTo>
                    <a:pt x="788" y="562"/>
                    <a:pt x="774" y="428"/>
                    <a:pt x="699" y="354"/>
                  </a:cubicBezTo>
                  <a:lnTo>
                    <a:pt x="417" y="72"/>
                  </a:lnTo>
                  <a:cubicBezTo>
                    <a:pt x="369" y="23"/>
                    <a:pt x="311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0271;p63">
              <a:extLst>
                <a:ext uri="{FF2B5EF4-FFF2-40B4-BE49-F238E27FC236}">
                  <a16:creationId xmlns:a16="http://schemas.microsoft.com/office/drawing/2014/main" id="{BF3D96C3-5BF2-FDF7-4153-9AB588620233}"/>
                </a:ext>
              </a:extLst>
            </p:cNvPr>
            <p:cNvSpPr/>
            <p:nvPr/>
          </p:nvSpPr>
          <p:spPr>
            <a:xfrm>
              <a:off x="5873360" y="2115231"/>
              <a:ext cx="19989" cy="18723"/>
            </a:xfrm>
            <a:custGeom>
              <a:avLst/>
              <a:gdLst/>
              <a:ahLst/>
              <a:cxnLst/>
              <a:rect l="l" t="t" r="r" b="b"/>
              <a:pathLst>
                <a:path w="789" h="739" extrusionOk="0">
                  <a:moveTo>
                    <a:pt x="544" y="0"/>
                  </a:moveTo>
                  <a:cubicBezTo>
                    <a:pt x="485" y="0"/>
                    <a:pt x="427" y="23"/>
                    <a:pt x="387" y="70"/>
                  </a:cubicBezTo>
                  <a:lnTo>
                    <a:pt x="90" y="352"/>
                  </a:lnTo>
                  <a:cubicBezTo>
                    <a:pt x="15" y="426"/>
                    <a:pt x="0" y="560"/>
                    <a:pt x="60" y="649"/>
                  </a:cubicBezTo>
                  <a:cubicBezTo>
                    <a:pt x="104" y="709"/>
                    <a:pt x="179" y="738"/>
                    <a:pt x="253" y="738"/>
                  </a:cubicBezTo>
                  <a:cubicBezTo>
                    <a:pt x="298" y="738"/>
                    <a:pt x="357" y="723"/>
                    <a:pt x="402" y="679"/>
                  </a:cubicBezTo>
                  <a:lnTo>
                    <a:pt x="699" y="397"/>
                  </a:lnTo>
                  <a:cubicBezTo>
                    <a:pt x="773" y="307"/>
                    <a:pt x="788" y="188"/>
                    <a:pt x="729" y="99"/>
                  </a:cubicBezTo>
                  <a:cubicBezTo>
                    <a:pt x="688" y="34"/>
                    <a:pt x="615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0272;p63">
              <a:extLst>
                <a:ext uri="{FF2B5EF4-FFF2-40B4-BE49-F238E27FC236}">
                  <a16:creationId xmlns:a16="http://schemas.microsoft.com/office/drawing/2014/main" id="{F8084812-CA15-24F3-20A4-65E1B18E6D14}"/>
                </a:ext>
              </a:extLst>
            </p:cNvPr>
            <p:cNvSpPr/>
            <p:nvPr/>
          </p:nvSpPr>
          <p:spPr>
            <a:xfrm>
              <a:off x="5831557" y="2165926"/>
              <a:ext cx="42943" cy="51607"/>
            </a:xfrm>
            <a:custGeom>
              <a:avLst/>
              <a:gdLst/>
              <a:ahLst/>
              <a:cxnLst/>
              <a:rect l="l" t="t" r="r" b="b"/>
              <a:pathLst>
                <a:path w="1695" h="2037" extrusionOk="0">
                  <a:moveTo>
                    <a:pt x="848" y="446"/>
                  </a:moveTo>
                  <a:cubicBezTo>
                    <a:pt x="1071" y="446"/>
                    <a:pt x="1249" y="699"/>
                    <a:pt x="1249" y="1011"/>
                  </a:cubicBezTo>
                  <a:cubicBezTo>
                    <a:pt x="1249" y="1323"/>
                    <a:pt x="1071" y="1576"/>
                    <a:pt x="848" y="1576"/>
                  </a:cubicBezTo>
                  <a:cubicBezTo>
                    <a:pt x="640" y="1576"/>
                    <a:pt x="447" y="1323"/>
                    <a:pt x="447" y="1011"/>
                  </a:cubicBezTo>
                  <a:cubicBezTo>
                    <a:pt x="447" y="699"/>
                    <a:pt x="640" y="446"/>
                    <a:pt x="848" y="446"/>
                  </a:cubicBezTo>
                  <a:close/>
                  <a:moveTo>
                    <a:pt x="848" y="1"/>
                  </a:moveTo>
                  <a:cubicBezTo>
                    <a:pt x="387" y="1"/>
                    <a:pt x="1" y="446"/>
                    <a:pt x="1" y="1011"/>
                  </a:cubicBezTo>
                  <a:cubicBezTo>
                    <a:pt x="1" y="1576"/>
                    <a:pt x="387" y="2036"/>
                    <a:pt x="848" y="2036"/>
                  </a:cubicBezTo>
                  <a:cubicBezTo>
                    <a:pt x="1323" y="2036"/>
                    <a:pt x="1695" y="1576"/>
                    <a:pt x="1695" y="1011"/>
                  </a:cubicBezTo>
                  <a:cubicBezTo>
                    <a:pt x="1695" y="446"/>
                    <a:pt x="1323" y="1"/>
                    <a:pt x="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0273;p63">
              <a:extLst>
                <a:ext uri="{FF2B5EF4-FFF2-40B4-BE49-F238E27FC236}">
                  <a16:creationId xmlns:a16="http://schemas.microsoft.com/office/drawing/2014/main" id="{66368806-7F63-83F3-EC5F-BDE04DDE05CA}"/>
                </a:ext>
              </a:extLst>
            </p:cNvPr>
            <p:cNvSpPr/>
            <p:nvPr/>
          </p:nvSpPr>
          <p:spPr>
            <a:xfrm>
              <a:off x="5598880" y="2020807"/>
              <a:ext cx="390843" cy="363557"/>
            </a:xfrm>
            <a:custGeom>
              <a:avLst/>
              <a:gdLst/>
              <a:ahLst/>
              <a:cxnLst/>
              <a:rect l="l" t="t" r="r" b="b"/>
              <a:pathLst>
                <a:path w="15427" h="14350" extrusionOk="0">
                  <a:moveTo>
                    <a:pt x="4447" y="454"/>
                  </a:moveTo>
                  <a:cubicBezTo>
                    <a:pt x="5418" y="454"/>
                    <a:pt x="6354" y="854"/>
                    <a:pt x="6629" y="1716"/>
                  </a:cubicBezTo>
                  <a:cubicBezTo>
                    <a:pt x="6406" y="1627"/>
                    <a:pt x="6168" y="1582"/>
                    <a:pt x="5915" y="1582"/>
                  </a:cubicBezTo>
                  <a:cubicBezTo>
                    <a:pt x="5850" y="1581"/>
                    <a:pt x="5786" y="1580"/>
                    <a:pt x="5722" y="1580"/>
                  </a:cubicBezTo>
                  <a:cubicBezTo>
                    <a:pt x="4698" y="1580"/>
                    <a:pt x="3766" y="1802"/>
                    <a:pt x="2913" y="2221"/>
                  </a:cubicBezTo>
                  <a:cubicBezTo>
                    <a:pt x="2096" y="2637"/>
                    <a:pt x="1398" y="3247"/>
                    <a:pt x="907" y="3990"/>
                  </a:cubicBezTo>
                  <a:cubicBezTo>
                    <a:pt x="952" y="1894"/>
                    <a:pt x="2378" y="735"/>
                    <a:pt x="3894" y="497"/>
                  </a:cubicBezTo>
                  <a:cubicBezTo>
                    <a:pt x="4077" y="469"/>
                    <a:pt x="4263" y="454"/>
                    <a:pt x="4447" y="454"/>
                  </a:cubicBezTo>
                  <a:close/>
                  <a:moveTo>
                    <a:pt x="5754" y="2026"/>
                  </a:moveTo>
                  <a:cubicBezTo>
                    <a:pt x="5803" y="2026"/>
                    <a:pt x="5852" y="2027"/>
                    <a:pt x="5901" y="2028"/>
                  </a:cubicBezTo>
                  <a:cubicBezTo>
                    <a:pt x="6049" y="2043"/>
                    <a:pt x="6183" y="2058"/>
                    <a:pt x="6317" y="2088"/>
                  </a:cubicBezTo>
                  <a:cubicBezTo>
                    <a:pt x="5871" y="2504"/>
                    <a:pt x="5499" y="2994"/>
                    <a:pt x="5232" y="3544"/>
                  </a:cubicBezTo>
                  <a:cubicBezTo>
                    <a:pt x="5033" y="3526"/>
                    <a:pt x="4844" y="3517"/>
                    <a:pt x="4664" y="3517"/>
                  </a:cubicBezTo>
                  <a:cubicBezTo>
                    <a:pt x="3946" y="3517"/>
                    <a:pt x="3380" y="3660"/>
                    <a:pt x="2928" y="3945"/>
                  </a:cubicBezTo>
                  <a:cubicBezTo>
                    <a:pt x="2824" y="4005"/>
                    <a:pt x="2780" y="4124"/>
                    <a:pt x="2839" y="4228"/>
                  </a:cubicBezTo>
                  <a:cubicBezTo>
                    <a:pt x="2869" y="4317"/>
                    <a:pt x="2958" y="4361"/>
                    <a:pt x="3032" y="4361"/>
                  </a:cubicBezTo>
                  <a:cubicBezTo>
                    <a:pt x="3077" y="4361"/>
                    <a:pt x="3121" y="4346"/>
                    <a:pt x="3166" y="4332"/>
                  </a:cubicBezTo>
                  <a:cubicBezTo>
                    <a:pt x="3532" y="4088"/>
                    <a:pt x="4008" y="3974"/>
                    <a:pt x="4611" y="3974"/>
                  </a:cubicBezTo>
                  <a:cubicBezTo>
                    <a:pt x="4743" y="3974"/>
                    <a:pt x="4880" y="3979"/>
                    <a:pt x="5024" y="3990"/>
                  </a:cubicBezTo>
                  <a:cubicBezTo>
                    <a:pt x="4801" y="4554"/>
                    <a:pt x="4667" y="5164"/>
                    <a:pt x="4652" y="5803"/>
                  </a:cubicBezTo>
                  <a:cubicBezTo>
                    <a:pt x="4102" y="5818"/>
                    <a:pt x="3552" y="5922"/>
                    <a:pt x="3047" y="6115"/>
                  </a:cubicBezTo>
                  <a:cubicBezTo>
                    <a:pt x="2943" y="6159"/>
                    <a:pt x="2869" y="6278"/>
                    <a:pt x="2899" y="6382"/>
                  </a:cubicBezTo>
                  <a:cubicBezTo>
                    <a:pt x="2928" y="6486"/>
                    <a:pt x="3032" y="6561"/>
                    <a:pt x="3121" y="6561"/>
                  </a:cubicBezTo>
                  <a:cubicBezTo>
                    <a:pt x="3151" y="6561"/>
                    <a:pt x="3181" y="6546"/>
                    <a:pt x="3211" y="6546"/>
                  </a:cubicBezTo>
                  <a:cubicBezTo>
                    <a:pt x="3656" y="6368"/>
                    <a:pt x="4162" y="6264"/>
                    <a:pt x="4652" y="6249"/>
                  </a:cubicBezTo>
                  <a:cubicBezTo>
                    <a:pt x="4756" y="8463"/>
                    <a:pt x="6198" y="10321"/>
                    <a:pt x="8174" y="11049"/>
                  </a:cubicBezTo>
                  <a:cubicBezTo>
                    <a:pt x="8115" y="11197"/>
                    <a:pt x="8055" y="11346"/>
                    <a:pt x="7966" y="11509"/>
                  </a:cubicBezTo>
                  <a:cubicBezTo>
                    <a:pt x="7371" y="12686"/>
                    <a:pt x="5768" y="13904"/>
                    <a:pt x="4808" y="13904"/>
                  </a:cubicBezTo>
                  <a:cubicBezTo>
                    <a:pt x="4785" y="13904"/>
                    <a:pt x="4763" y="13903"/>
                    <a:pt x="4741" y="13902"/>
                  </a:cubicBezTo>
                  <a:lnTo>
                    <a:pt x="4712" y="13902"/>
                  </a:lnTo>
                  <a:cubicBezTo>
                    <a:pt x="4695" y="13903"/>
                    <a:pt x="4678" y="13903"/>
                    <a:pt x="4661" y="13903"/>
                  </a:cubicBezTo>
                  <a:cubicBezTo>
                    <a:pt x="3702" y="13903"/>
                    <a:pt x="2085" y="12692"/>
                    <a:pt x="1472" y="11509"/>
                  </a:cubicBezTo>
                  <a:cubicBezTo>
                    <a:pt x="1145" y="10841"/>
                    <a:pt x="952" y="10127"/>
                    <a:pt x="952" y="9518"/>
                  </a:cubicBezTo>
                  <a:cubicBezTo>
                    <a:pt x="952" y="9518"/>
                    <a:pt x="952" y="9355"/>
                    <a:pt x="952" y="9161"/>
                  </a:cubicBezTo>
                  <a:lnTo>
                    <a:pt x="952" y="8834"/>
                  </a:lnTo>
                  <a:cubicBezTo>
                    <a:pt x="1249" y="8062"/>
                    <a:pt x="1725" y="7452"/>
                    <a:pt x="2364" y="7007"/>
                  </a:cubicBezTo>
                  <a:cubicBezTo>
                    <a:pt x="2453" y="6932"/>
                    <a:pt x="2482" y="6813"/>
                    <a:pt x="2438" y="6709"/>
                  </a:cubicBezTo>
                  <a:cubicBezTo>
                    <a:pt x="2390" y="6634"/>
                    <a:pt x="2313" y="6588"/>
                    <a:pt x="2236" y="6588"/>
                  </a:cubicBezTo>
                  <a:cubicBezTo>
                    <a:pt x="2192" y="6588"/>
                    <a:pt x="2149" y="6603"/>
                    <a:pt x="2111" y="6635"/>
                  </a:cubicBezTo>
                  <a:cubicBezTo>
                    <a:pt x="1531" y="7036"/>
                    <a:pt x="1071" y="7571"/>
                    <a:pt x="744" y="8210"/>
                  </a:cubicBezTo>
                  <a:cubicBezTo>
                    <a:pt x="357" y="7081"/>
                    <a:pt x="432" y="5922"/>
                    <a:pt x="922" y="4867"/>
                  </a:cubicBezTo>
                  <a:cubicBezTo>
                    <a:pt x="922" y="4867"/>
                    <a:pt x="922" y="4852"/>
                    <a:pt x="922" y="4852"/>
                  </a:cubicBezTo>
                  <a:cubicBezTo>
                    <a:pt x="1026" y="4659"/>
                    <a:pt x="1130" y="4465"/>
                    <a:pt x="1249" y="4272"/>
                  </a:cubicBezTo>
                  <a:cubicBezTo>
                    <a:pt x="2191" y="2867"/>
                    <a:pt x="3867" y="2026"/>
                    <a:pt x="5754" y="2026"/>
                  </a:cubicBezTo>
                  <a:close/>
                  <a:moveTo>
                    <a:pt x="4463" y="1"/>
                  </a:moveTo>
                  <a:cubicBezTo>
                    <a:pt x="4252" y="1"/>
                    <a:pt x="4036" y="18"/>
                    <a:pt x="3820" y="52"/>
                  </a:cubicBezTo>
                  <a:cubicBezTo>
                    <a:pt x="2824" y="200"/>
                    <a:pt x="1947" y="691"/>
                    <a:pt x="1338" y="1434"/>
                  </a:cubicBezTo>
                  <a:cubicBezTo>
                    <a:pt x="640" y="2281"/>
                    <a:pt x="342" y="3425"/>
                    <a:pt x="491" y="4733"/>
                  </a:cubicBezTo>
                  <a:cubicBezTo>
                    <a:pt x="253" y="5238"/>
                    <a:pt x="120" y="5788"/>
                    <a:pt x="60" y="6338"/>
                  </a:cubicBezTo>
                  <a:cubicBezTo>
                    <a:pt x="1" y="7185"/>
                    <a:pt x="134" y="8017"/>
                    <a:pt x="491" y="8834"/>
                  </a:cubicBezTo>
                  <a:lnTo>
                    <a:pt x="491" y="9161"/>
                  </a:lnTo>
                  <a:cubicBezTo>
                    <a:pt x="491" y="9474"/>
                    <a:pt x="506" y="9518"/>
                    <a:pt x="506" y="9533"/>
                  </a:cubicBezTo>
                  <a:cubicBezTo>
                    <a:pt x="506" y="10202"/>
                    <a:pt x="714" y="10989"/>
                    <a:pt x="1071" y="11703"/>
                  </a:cubicBezTo>
                  <a:cubicBezTo>
                    <a:pt x="1398" y="12342"/>
                    <a:pt x="1992" y="13010"/>
                    <a:pt x="2705" y="13531"/>
                  </a:cubicBezTo>
                  <a:cubicBezTo>
                    <a:pt x="3404" y="14066"/>
                    <a:pt x="4117" y="14348"/>
                    <a:pt x="4667" y="14348"/>
                  </a:cubicBezTo>
                  <a:lnTo>
                    <a:pt x="4726" y="14348"/>
                  </a:lnTo>
                  <a:cubicBezTo>
                    <a:pt x="4752" y="14349"/>
                    <a:pt x="4777" y="14350"/>
                    <a:pt x="4803" y="14350"/>
                  </a:cubicBezTo>
                  <a:cubicBezTo>
                    <a:pt x="5344" y="14350"/>
                    <a:pt x="6053" y="14055"/>
                    <a:pt x="6748" y="13531"/>
                  </a:cubicBezTo>
                  <a:cubicBezTo>
                    <a:pt x="7461" y="13010"/>
                    <a:pt x="8055" y="12342"/>
                    <a:pt x="8382" y="11703"/>
                  </a:cubicBezTo>
                  <a:cubicBezTo>
                    <a:pt x="8457" y="11539"/>
                    <a:pt x="8546" y="11361"/>
                    <a:pt x="8605" y="11183"/>
                  </a:cubicBezTo>
                  <a:cubicBezTo>
                    <a:pt x="9066" y="11316"/>
                    <a:pt x="9541" y="11376"/>
                    <a:pt x="10032" y="11376"/>
                  </a:cubicBezTo>
                  <a:cubicBezTo>
                    <a:pt x="11161" y="11376"/>
                    <a:pt x="12261" y="11034"/>
                    <a:pt x="13182" y="10365"/>
                  </a:cubicBezTo>
                  <a:cubicBezTo>
                    <a:pt x="13257" y="10306"/>
                    <a:pt x="13301" y="10187"/>
                    <a:pt x="13257" y="10098"/>
                  </a:cubicBezTo>
                  <a:cubicBezTo>
                    <a:pt x="13217" y="10008"/>
                    <a:pt x="13129" y="9958"/>
                    <a:pt x="13040" y="9958"/>
                  </a:cubicBezTo>
                  <a:cubicBezTo>
                    <a:pt x="12997" y="9958"/>
                    <a:pt x="12954" y="9969"/>
                    <a:pt x="12915" y="9994"/>
                  </a:cubicBezTo>
                  <a:cubicBezTo>
                    <a:pt x="12098" y="10588"/>
                    <a:pt x="11132" y="10915"/>
                    <a:pt x="10106" y="10930"/>
                  </a:cubicBezTo>
                  <a:cubicBezTo>
                    <a:pt x="10079" y="10930"/>
                    <a:pt x="10052" y="10931"/>
                    <a:pt x="10025" y="10931"/>
                  </a:cubicBezTo>
                  <a:cubicBezTo>
                    <a:pt x="7327" y="10931"/>
                    <a:pt x="5113" y="8733"/>
                    <a:pt x="5098" y="6026"/>
                  </a:cubicBezTo>
                  <a:cubicBezTo>
                    <a:pt x="5068" y="3276"/>
                    <a:pt x="7297" y="1047"/>
                    <a:pt x="10032" y="1047"/>
                  </a:cubicBezTo>
                  <a:cubicBezTo>
                    <a:pt x="12766" y="1047"/>
                    <a:pt x="14981" y="3262"/>
                    <a:pt x="14981" y="5981"/>
                  </a:cubicBezTo>
                  <a:cubicBezTo>
                    <a:pt x="14981" y="7244"/>
                    <a:pt x="14505" y="8448"/>
                    <a:pt x="13628" y="9369"/>
                  </a:cubicBezTo>
                  <a:cubicBezTo>
                    <a:pt x="13554" y="9459"/>
                    <a:pt x="13539" y="9592"/>
                    <a:pt x="13613" y="9667"/>
                  </a:cubicBezTo>
                  <a:cubicBezTo>
                    <a:pt x="13660" y="9728"/>
                    <a:pt x="13725" y="9758"/>
                    <a:pt x="13791" y="9758"/>
                  </a:cubicBezTo>
                  <a:cubicBezTo>
                    <a:pt x="13852" y="9758"/>
                    <a:pt x="13912" y="9732"/>
                    <a:pt x="13955" y="9682"/>
                  </a:cubicBezTo>
                  <a:cubicBezTo>
                    <a:pt x="14906" y="8686"/>
                    <a:pt x="15426" y="7363"/>
                    <a:pt x="15426" y="5981"/>
                  </a:cubicBezTo>
                  <a:cubicBezTo>
                    <a:pt x="15426" y="3009"/>
                    <a:pt x="13004" y="601"/>
                    <a:pt x="10032" y="601"/>
                  </a:cubicBezTo>
                  <a:cubicBezTo>
                    <a:pt x="8932" y="601"/>
                    <a:pt x="7892" y="928"/>
                    <a:pt x="7030" y="1508"/>
                  </a:cubicBezTo>
                  <a:cubicBezTo>
                    <a:pt x="6852" y="1003"/>
                    <a:pt x="6465" y="587"/>
                    <a:pt x="5915" y="319"/>
                  </a:cubicBezTo>
                  <a:cubicBezTo>
                    <a:pt x="5491" y="107"/>
                    <a:pt x="4990" y="1"/>
                    <a:pt x="4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0138;p63">
            <a:extLst>
              <a:ext uri="{FF2B5EF4-FFF2-40B4-BE49-F238E27FC236}">
                <a16:creationId xmlns:a16="http://schemas.microsoft.com/office/drawing/2014/main" id="{6E88F795-4A26-925C-2689-5D841B32CBA1}"/>
              </a:ext>
            </a:extLst>
          </p:cNvPr>
          <p:cNvGrpSpPr/>
          <p:nvPr/>
        </p:nvGrpSpPr>
        <p:grpSpPr>
          <a:xfrm>
            <a:off x="5959862" y="3715090"/>
            <a:ext cx="839232" cy="655112"/>
            <a:chOff x="4209585" y="2019465"/>
            <a:chExt cx="454079" cy="366369"/>
          </a:xfrm>
        </p:grpSpPr>
        <p:sp>
          <p:nvSpPr>
            <p:cNvPr id="33" name="Google Shape;10139;p63">
              <a:extLst>
                <a:ext uri="{FF2B5EF4-FFF2-40B4-BE49-F238E27FC236}">
                  <a16:creationId xmlns:a16="http://schemas.microsoft.com/office/drawing/2014/main" id="{46AE77ED-59F0-B241-E04D-FCB00C663836}"/>
                </a:ext>
              </a:extLst>
            </p:cNvPr>
            <p:cNvSpPr/>
            <p:nvPr/>
          </p:nvSpPr>
          <p:spPr>
            <a:xfrm>
              <a:off x="4209585" y="2019465"/>
              <a:ext cx="454079" cy="366369"/>
            </a:xfrm>
            <a:custGeom>
              <a:avLst/>
              <a:gdLst/>
              <a:ahLst/>
              <a:cxnLst/>
              <a:rect l="l" t="t" r="r" b="b"/>
              <a:pathLst>
                <a:path w="17923" h="14461" extrusionOk="0">
                  <a:moveTo>
                    <a:pt x="3983" y="1"/>
                  </a:moveTo>
                  <a:cubicBezTo>
                    <a:pt x="2987" y="1"/>
                    <a:pt x="2185" y="803"/>
                    <a:pt x="2185" y="1799"/>
                  </a:cubicBezTo>
                  <a:lnTo>
                    <a:pt x="2185" y="3567"/>
                  </a:lnTo>
                  <a:cubicBezTo>
                    <a:pt x="2185" y="3924"/>
                    <a:pt x="2289" y="4251"/>
                    <a:pt x="2467" y="4548"/>
                  </a:cubicBezTo>
                  <a:cubicBezTo>
                    <a:pt x="2140" y="4860"/>
                    <a:pt x="1932" y="5306"/>
                    <a:pt x="1932" y="5796"/>
                  </a:cubicBezTo>
                  <a:lnTo>
                    <a:pt x="1932" y="7743"/>
                  </a:lnTo>
                  <a:lnTo>
                    <a:pt x="1873" y="7743"/>
                  </a:lnTo>
                  <a:cubicBezTo>
                    <a:pt x="1694" y="7743"/>
                    <a:pt x="1516" y="7773"/>
                    <a:pt x="1352" y="7862"/>
                  </a:cubicBezTo>
                  <a:cubicBezTo>
                    <a:pt x="1085" y="7996"/>
                    <a:pt x="877" y="8234"/>
                    <a:pt x="788" y="8531"/>
                  </a:cubicBezTo>
                  <a:cubicBezTo>
                    <a:pt x="0" y="10894"/>
                    <a:pt x="1278" y="13450"/>
                    <a:pt x="3641" y="14237"/>
                  </a:cubicBezTo>
                  <a:cubicBezTo>
                    <a:pt x="4102" y="14386"/>
                    <a:pt x="4592" y="14460"/>
                    <a:pt x="5068" y="14460"/>
                  </a:cubicBezTo>
                  <a:cubicBezTo>
                    <a:pt x="5588" y="14460"/>
                    <a:pt x="6108" y="14371"/>
                    <a:pt x="6613" y="14193"/>
                  </a:cubicBezTo>
                  <a:lnTo>
                    <a:pt x="12602" y="14193"/>
                  </a:lnTo>
                  <a:cubicBezTo>
                    <a:pt x="12974" y="14342"/>
                    <a:pt x="13360" y="14446"/>
                    <a:pt x="13761" y="14460"/>
                  </a:cubicBezTo>
                  <a:lnTo>
                    <a:pt x="13925" y="14460"/>
                  </a:lnTo>
                  <a:cubicBezTo>
                    <a:pt x="15069" y="14460"/>
                    <a:pt x="16169" y="13866"/>
                    <a:pt x="16957" y="12826"/>
                  </a:cubicBezTo>
                  <a:cubicBezTo>
                    <a:pt x="17640" y="11904"/>
                    <a:pt x="17923" y="10760"/>
                    <a:pt x="17729" y="9586"/>
                  </a:cubicBezTo>
                  <a:cubicBezTo>
                    <a:pt x="17596" y="8798"/>
                    <a:pt x="17120" y="8516"/>
                    <a:pt x="16749" y="8412"/>
                  </a:cubicBezTo>
                  <a:cubicBezTo>
                    <a:pt x="16749" y="8248"/>
                    <a:pt x="16704" y="8100"/>
                    <a:pt x="16630" y="7966"/>
                  </a:cubicBezTo>
                  <a:cubicBezTo>
                    <a:pt x="16704" y="7803"/>
                    <a:pt x="16763" y="7624"/>
                    <a:pt x="16763" y="7431"/>
                  </a:cubicBezTo>
                  <a:lnTo>
                    <a:pt x="16763" y="5796"/>
                  </a:lnTo>
                  <a:cubicBezTo>
                    <a:pt x="16763" y="5306"/>
                    <a:pt x="16555" y="4860"/>
                    <a:pt x="16214" y="4548"/>
                  </a:cubicBezTo>
                  <a:cubicBezTo>
                    <a:pt x="16407" y="4251"/>
                    <a:pt x="16511" y="3924"/>
                    <a:pt x="16511" y="3567"/>
                  </a:cubicBezTo>
                  <a:lnTo>
                    <a:pt x="16511" y="1799"/>
                  </a:lnTo>
                  <a:cubicBezTo>
                    <a:pt x="16511" y="803"/>
                    <a:pt x="15708" y="1"/>
                    <a:pt x="147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157163" dist="57150" dir="2400000" algn="bl" rotWithShape="0">
                <a:schemeClr val="dk1">
                  <a:alpha val="2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Belleza"/>
                <a:ea typeface="Belleza"/>
                <a:cs typeface="Belleza"/>
                <a:sym typeface="Belleza"/>
              </a:endParaRPr>
            </a:p>
          </p:txBody>
        </p:sp>
        <p:sp>
          <p:nvSpPr>
            <p:cNvPr id="34" name="Google Shape;10140;p63">
              <a:extLst>
                <a:ext uri="{FF2B5EF4-FFF2-40B4-BE49-F238E27FC236}">
                  <a16:creationId xmlns:a16="http://schemas.microsoft.com/office/drawing/2014/main" id="{E42ADCBC-D687-5D6C-BE13-88B4E7D1345B}"/>
                </a:ext>
              </a:extLst>
            </p:cNvPr>
            <p:cNvSpPr/>
            <p:nvPr/>
          </p:nvSpPr>
          <p:spPr>
            <a:xfrm>
              <a:off x="4287895" y="2151612"/>
              <a:ext cx="317042" cy="198069"/>
            </a:xfrm>
            <a:custGeom>
              <a:avLst/>
              <a:gdLst/>
              <a:ahLst/>
              <a:cxnLst/>
              <a:rect l="l" t="t" r="r" b="b"/>
              <a:pathLst>
                <a:path w="12514" h="7818" extrusionOk="0">
                  <a:moveTo>
                    <a:pt x="12513" y="580"/>
                  </a:moveTo>
                  <a:lnTo>
                    <a:pt x="12513" y="1041"/>
                  </a:lnTo>
                  <a:lnTo>
                    <a:pt x="12513" y="4325"/>
                  </a:lnTo>
                  <a:cubicBezTo>
                    <a:pt x="12513" y="5871"/>
                    <a:pt x="11844" y="7223"/>
                    <a:pt x="10507" y="7818"/>
                  </a:cubicBezTo>
                  <a:lnTo>
                    <a:pt x="2006" y="7818"/>
                  </a:lnTo>
                  <a:cubicBezTo>
                    <a:pt x="669" y="7223"/>
                    <a:pt x="0" y="5871"/>
                    <a:pt x="0" y="4325"/>
                  </a:cubicBezTo>
                  <a:lnTo>
                    <a:pt x="0" y="1041"/>
                  </a:lnTo>
                  <a:lnTo>
                    <a:pt x="0" y="580"/>
                  </a:lnTo>
                  <a:cubicBezTo>
                    <a:pt x="0" y="253"/>
                    <a:pt x="253" y="1"/>
                    <a:pt x="580" y="1"/>
                  </a:cubicBezTo>
                  <a:lnTo>
                    <a:pt x="11919" y="1"/>
                  </a:lnTo>
                  <a:cubicBezTo>
                    <a:pt x="12246" y="1"/>
                    <a:pt x="12513" y="253"/>
                    <a:pt x="12513" y="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141;p63">
              <a:extLst>
                <a:ext uri="{FF2B5EF4-FFF2-40B4-BE49-F238E27FC236}">
                  <a16:creationId xmlns:a16="http://schemas.microsoft.com/office/drawing/2014/main" id="{991B4DB8-CFA3-C1DE-98E7-12E9EA1EBBEA}"/>
                </a:ext>
              </a:extLst>
            </p:cNvPr>
            <p:cNvSpPr/>
            <p:nvPr/>
          </p:nvSpPr>
          <p:spPr>
            <a:xfrm>
              <a:off x="4293900" y="2048828"/>
              <a:ext cx="304628" cy="77221"/>
            </a:xfrm>
            <a:custGeom>
              <a:avLst/>
              <a:gdLst/>
              <a:ahLst/>
              <a:cxnLst/>
              <a:rect l="l" t="t" r="r" b="b"/>
              <a:pathLst>
                <a:path w="12024" h="3048" extrusionOk="0">
                  <a:moveTo>
                    <a:pt x="655" y="3047"/>
                  </a:moveTo>
                  <a:lnTo>
                    <a:pt x="11385" y="3047"/>
                  </a:lnTo>
                  <a:lnTo>
                    <a:pt x="11385" y="3047"/>
                  </a:lnTo>
                  <a:cubicBezTo>
                    <a:pt x="11741" y="3047"/>
                    <a:pt x="12024" y="2765"/>
                    <a:pt x="12024" y="2408"/>
                  </a:cubicBezTo>
                  <a:lnTo>
                    <a:pt x="12024" y="640"/>
                  </a:lnTo>
                  <a:cubicBezTo>
                    <a:pt x="12024" y="283"/>
                    <a:pt x="11741" y="1"/>
                    <a:pt x="11385" y="1"/>
                  </a:cubicBezTo>
                  <a:lnTo>
                    <a:pt x="655" y="1"/>
                  </a:lnTo>
                  <a:cubicBezTo>
                    <a:pt x="298" y="1"/>
                    <a:pt x="1" y="283"/>
                    <a:pt x="1" y="640"/>
                  </a:cubicBezTo>
                  <a:lnTo>
                    <a:pt x="1" y="2408"/>
                  </a:lnTo>
                  <a:cubicBezTo>
                    <a:pt x="1" y="2765"/>
                    <a:pt x="298" y="3047"/>
                    <a:pt x="640" y="30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142;p63">
              <a:extLst>
                <a:ext uri="{FF2B5EF4-FFF2-40B4-BE49-F238E27FC236}">
                  <a16:creationId xmlns:a16="http://schemas.microsoft.com/office/drawing/2014/main" id="{378797A5-807D-A599-01A9-84EBD20089AF}"/>
                </a:ext>
              </a:extLst>
            </p:cNvPr>
            <p:cNvSpPr/>
            <p:nvPr/>
          </p:nvSpPr>
          <p:spPr>
            <a:xfrm>
              <a:off x="4310089" y="2126024"/>
              <a:ext cx="272250" cy="25614"/>
            </a:xfrm>
            <a:custGeom>
              <a:avLst/>
              <a:gdLst/>
              <a:ahLst/>
              <a:cxnLst/>
              <a:rect l="l" t="t" r="r" b="b"/>
              <a:pathLst>
                <a:path w="10746" h="1011" extrusionOk="0">
                  <a:moveTo>
                    <a:pt x="16" y="0"/>
                  </a:moveTo>
                  <a:lnTo>
                    <a:pt x="1" y="0"/>
                  </a:lnTo>
                  <a:close/>
                  <a:moveTo>
                    <a:pt x="1" y="1011"/>
                  </a:moveTo>
                  <a:lnTo>
                    <a:pt x="10746" y="1011"/>
                  </a:lnTo>
                  <a:lnTo>
                    <a:pt x="10746" y="0"/>
                  </a:lnTo>
                  <a:lnTo>
                    <a:pt x="10746" y="0"/>
                  </a:lnTo>
                  <a:lnTo>
                    <a:pt x="16" y="0"/>
                  </a:lnTo>
                  <a:lnTo>
                    <a:pt x="1" y="0"/>
                  </a:lnTo>
                  <a:lnTo>
                    <a:pt x="1" y="10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143;p63">
              <a:extLst>
                <a:ext uri="{FF2B5EF4-FFF2-40B4-BE49-F238E27FC236}">
                  <a16:creationId xmlns:a16="http://schemas.microsoft.com/office/drawing/2014/main" id="{B7406483-F7D2-0424-FF31-EB98D828EFAD}"/>
                </a:ext>
              </a:extLst>
            </p:cNvPr>
            <p:cNvSpPr/>
            <p:nvPr/>
          </p:nvSpPr>
          <p:spPr>
            <a:xfrm>
              <a:off x="4287895" y="2151612"/>
              <a:ext cx="317042" cy="26399"/>
            </a:xfrm>
            <a:custGeom>
              <a:avLst/>
              <a:gdLst/>
              <a:ahLst/>
              <a:cxnLst/>
              <a:rect l="l" t="t" r="r" b="b"/>
              <a:pathLst>
                <a:path w="12514" h="1042" extrusionOk="0">
                  <a:moveTo>
                    <a:pt x="0" y="1041"/>
                  </a:moveTo>
                  <a:lnTo>
                    <a:pt x="12513" y="1041"/>
                  </a:lnTo>
                  <a:lnTo>
                    <a:pt x="12513" y="580"/>
                  </a:lnTo>
                  <a:cubicBezTo>
                    <a:pt x="12513" y="253"/>
                    <a:pt x="12246" y="1"/>
                    <a:pt x="11919" y="1"/>
                  </a:cubicBezTo>
                  <a:lnTo>
                    <a:pt x="11622" y="1"/>
                  </a:lnTo>
                  <a:lnTo>
                    <a:pt x="877" y="1"/>
                  </a:lnTo>
                  <a:lnTo>
                    <a:pt x="580" y="1"/>
                  </a:lnTo>
                  <a:cubicBezTo>
                    <a:pt x="253" y="1"/>
                    <a:pt x="0" y="253"/>
                    <a:pt x="0" y="5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144;p63">
              <a:extLst>
                <a:ext uri="{FF2B5EF4-FFF2-40B4-BE49-F238E27FC236}">
                  <a16:creationId xmlns:a16="http://schemas.microsoft.com/office/drawing/2014/main" id="{9C13574E-FBDA-96FC-F43A-9025A0838552}"/>
                </a:ext>
              </a:extLst>
            </p:cNvPr>
            <p:cNvSpPr/>
            <p:nvPr/>
          </p:nvSpPr>
          <p:spPr>
            <a:xfrm>
              <a:off x="4394429" y="2206589"/>
              <a:ext cx="104330" cy="26374"/>
            </a:xfrm>
            <a:custGeom>
              <a:avLst/>
              <a:gdLst/>
              <a:ahLst/>
              <a:cxnLst/>
              <a:rect l="l" t="t" r="r" b="b"/>
              <a:pathLst>
                <a:path w="4118" h="1041" extrusionOk="0">
                  <a:moveTo>
                    <a:pt x="4117" y="521"/>
                  </a:moveTo>
                  <a:cubicBezTo>
                    <a:pt x="4117" y="223"/>
                    <a:pt x="3880" y="1"/>
                    <a:pt x="3597" y="1"/>
                  </a:cubicBezTo>
                  <a:lnTo>
                    <a:pt x="521" y="1"/>
                  </a:lnTo>
                  <a:cubicBezTo>
                    <a:pt x="239" y="1"/>
                    <a:pt x="1" y="223"/>
                    <a:pt x="1" y="521"/>
                  </a:cubicBezTo>
                  <a:cubicBezTo>
                    <a:pt x="1" y="818"/>
                    <a:pt x="239" y="1041"/>
                    <a:pt x="521" y="1041"/>
                  </a:cubicBezTo>
                  <a:lnTo>
                    <a:pt x="3597" y="1041"/>
                  </a:lnTo>
                  <a:cubicBezTo>
                    <a:pt x="3880" y="1041"/>
                    <a:pt x="4117" y="818"/>
                    <a:pt x="4117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145;p63">
              <a:extLst>
                <a:ext uri="{FF2B5EF4-FFF2-40B4-BE49-F238E27FC236}">
                  <a16:creationId xmlns:a16="http://schemas.microsoft.com/office/drawing/2014/main" id="{5A4DECF7-AF98-F4BB-00A7-5A2C5B10511B}"/>
                </a:ext>
              </a:extLst>
            </p:cNvPr>
            <p:cNvSpPr/>
            <p:nvPr/>
          </p:nvSpPr>
          <p:spPr>
            <a:xfrm>
              <a:off x="4545426" y="2048828"/>
              <a:ext cx="53102" cy="77221"/>
            </a:xfrm>
            <a:custGeom>
              <a:avLst/>
              <a:gdLst/>
              <a:ahLst/>
              <a:cxnLst/>
              <a:rect l="l" t="t" r="r" b="b"/>
              <a:pathLst>
                <a:path w="2096" h="3048" extrusionOk="0">
                  <a:moveTo>
                    <a:pt x="654" y="640"/>
                  </a:moveTo>
                  <a:lnTo>
                    <a:pt x="654" y="2408"/>
                  </a:lnTo>
                  <a:cubicBezTo>
                    <a:pt x="654" y="2765"/>
                    <a:pt x="357" y="3047"/>
                    <a:pt x="0" y="3047"/>
                  </a:cubicBezTo>
                  <a:lnTo>
                    <a:pt x="1457" y="3047"/>
                  </a:lnTo>
                  <a:lnTo>
                    <a:pt x="1457" y="3047"/>
                  </a:lnTo>
                  <a:cubicBezTo>
                    <a:pt x="1813" y="3047"/>
                    <a:pt x="2096" y="2765"/>
                    <a:pt x="2096" y="2408"/>
                  </a:cubicBezTo>
                  <a:lnTo>
                    <a:pt x="2096" y="640"/>
                  </a:lnTo>
                  <a:cubicBezTo>
                    <a:pt x="2096" y="283"/>
                    <a:pt x="1813" y="1"/>
                    <a:pt x="1457" y="1"/>
                  </a:cubicBezTo>
                  <a:lnTo>
                    <a:pt x="0" y="1"/>
                  </a:lnTo>
                  <a:cubicBezTo>
                    <a:pt x="357" y="1"/>
                    <a:pt x="654" y="283"/>
                    <a:pt x="654" y="640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146;p63">
              <a:extLst>
                <a:ext uri="{FF2B5EF4-FFF2-40B4-BE49-F238E27FC236}">
                  <a16:creationId xmlns:a16="http://schemas.microsoft.com/office/drawing/2014/main" id="{3AB28772-33A5-5F09-68CA-66AB14711E2C}"/>
                </a:ext>
              </a:extLst>
            </p:cNvPr>
            <p:cNvSpPr/>
            <p:nvPr/>
          </p:nvSpPr>
          <p:spPr>
            <a:xfrm>
              <a:off x="4545426" y="2126024"/>
              <a:ext cx="36913" cy="25614"/>
            </a:xfrm>
            <a:custGeom>
              <a:avLst/>
              <a:gdLst/>
              <a:ahLst/>
              <a:cxnLst/>
              <a:rect l="l" t="t" r="r" b="b"/>
              <a:pathLst>
                <a:path w="1457" h="1011" extrusionOk="0">
                  <a:moveTo>
                    <a:pt x="1457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312" y="1011"/>
                  </a:lnTo>
                  <a:lnTo>
                    <a:pt x="1457" y="1011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147;p63">
              <a:extLst>
                <a:ext uri="{FF2B5EF4-FFF2-40B4-BE49-F238E27FC236}">
                  <a16:creationId xmlns:a16="http://schemas.microsoft.com/office/drawing/2014/main" id="{34AA941B-507B-D14F-E5E9-CAA605075AC4}"/>
                </a:ext>
              </a:extLst>
            </p:cNvPr>
            <p:cNvSpPr/>
            <p:nvPr/>
          </p:nvSpPr>
          <p:spPr>
            <a:xfrm>
              <a:off x="4553330" y="2151612"/>
              <a:ext cx="51607" cy="26399"/>
            </a:xfrm>
            <a:custGeom>
              <a:avLst/>
              <a:gdLst/>
              <a:ahLst/>
              <a:cxnLst/>
              <a:rect l="l" t="t" r="r" b="b"/>
              <a:pathLst>
                <a:path w="2037" h="1042" extrusionOk="0">
                  <a:moveTo>
                    <a:pt x="1145" y="1"/>
                  </a:moveTo>
                  <a:lnTo>
                    <a:pt x="0" y="1"/>
                  </a:lnTo>
                  <a:cubicBezTo>
                    <a:pt x="312" y="1"/>
                    <a:pt x="580" y="253"/>
                    <a:pt x="580" y="580"/>
                  </a:cubicBezTo>
                  <a:lnTo>
                    <a:pt x="580" y="1041"/>
                  </a:lnTo>
                  <a:lnTo>
                    <a:pt x="2036" y="1041"/>
                  </a:lnTo>
                  <a:lnTo>
                    <a:pt x="2036" y="580"/>
                  </a:lnTo>
                  <a:cubicBezTo>
                    <a:pt x="2036" y="253"/>
                    <a:pt x="1769" y="1"/>
                    <a:pt x="1442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148;p63">
              <a:extLst>
                <a:ext uri="{FF2B5EF4-FFF2-40B4-BE49-F238E27FC236}">
                  <a16:creationId xmlns:a16="http://schemas.microsoft.com/office/drawing/2014/main" id="{BDEDBE27-9E5D-FA2B-9D27-3DB77132F2D0}"/>
                </a:ext>
              </a:extLst>
            </p:cNvPr>
            <p:cNvSpPr/>
            <p:nvPr/>
          </p:nvSpPr>
          <p:spPr>
            <a:xfrm>
              <a:off x="4561615" y="2177986"/>
              <a:ext cx="43323" cy="122368"/>
            </a:xfrm>
            <a:custGeom>
              <a:avLst/>
              <a:gdLst/>
              <a:ahLst/>
              <a:cxnLst/>
              <a:rect l="l" t="t" r="r" b="b"/>
              <a:pathLst>
                <a:path w="1710" h="4830" extrusionOk="0">
                  <a:moveTo>
                    <a:pt x="253" y="0"/>
                  </a:moveTo>
                  <a:lnTo>
                    <a:pt x="253" y="3284"/>
                  </a:lnTo>
                  <a:cubicBezTo>
                    <a:pt x="253" y="3834"/>
                    <a:pt x="179" y="4354"/>
                    <a:pt x="0" y="4830"/>
                  </a:cubicBezTo>
                  <a:cubicBezTo>
                    <a:pt x="372" y="4146"/>
                    <a:pt x="981" y="3641"/>
                    <a:pt x="1709" y="3403"/>
                  </a:cubicBezTo>
                  <a:cubicBezTo>
                    <a:pt x="1709" y="3359"/>
                    <a:pt x="1709" y="3329"/>
                    <a:pt x="1709" y="3284"/>
                  </a:cubicBezTo>
                  <a:lnTo>
                    <a:pt x="1709" y="0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149;p63">
              <a:extLst>
                <a:ext uri="{FF2B5EF4-FFF2-40B4-BE49-F238E27FC236}">
                  <a16:creationId xmlns:a16="http://schemas.microsoft.com/office/drawing/2014/main" id="{23F9FBD5-8D4D-3B2D-EED9-6ACB2810FDB5}"/>
                </a:ext>
              </a:extLst>
            </p:cNvPr>
            <p:cNvSpPr/>
            <p:nvPr/>
          </p:nvSpPr>
          <p:spPr>
            <a:xfrm>
              <a:off x="4242318" y="2244617"/>
              <a:ext cx="176230" cy="114489"/>
            </a:xfrm>
            <a:custGeom>
              <a:avLst/>
              <a:gdLst/>
              <a:ahLst/>
              <a:cxnLst/>
              <a:rect l="l" t="t" r="r" b="b"/>
              <a:pathLst>
                <a:path w="6956" h="4519" extrusionOk="0">
                  <a:moveTo>
                    <a:pt x="5098" y="4147"/>
                  </a:moveTo>
                  <a:cubicBezTo>
                    <a:pt x="5945" y="3775"/>
                    <a:pt x="6644" y="3062"/>
                    <a:pt x="6956" y="2126"/>
                  </a:cubicBezTo>
                  <a:lnTo>
                    <a:pt x="6005" y="1799"/>
                  </a:lnTo>
                  <a:cubicBezTo>
                    <a:pt x="4831" y="4028"/>
                    <a:pt x="2319" y="2913"/>
                    <a:pt x="1532" y="327"/>
                  </a:cubicBezTo>
                  <a:lnTo>
                    <a:pt x="581" y="0"/>
                  </a:lnTo>
                  <a:cubicBezTo>
                    <a:pt x="1" y="1769"/>
                    <a:pt x="952" y="3671"/>
                    <a:pt x="2721" y="4251"/>
                  </a:cubicBezTo>
                  <a:cubicBezTo>
                    <a:pt x="3523" y="4518"/>
                    <a:pt x="4370" y="4459"/>
                    <a:pt x="5098" y="4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150;p63">
              <a:extLst>
                <a:ext uri="{FF2B5EF4-FFF2-40B4-BE49-F238E27FC236}">
                  <a16:creationId xmlns:a16="http://schemas.microsoft.com/office/drawing/2014/main" id="{FFE6D52F-F0CC-3C8B-033E-B46D73F541F1}"/>
                </a:ext>
              </a:extLst>
            </p:cNvPr>
            <p:cNvSpPr/>
            <p:nvPr/>
          </p:nvSpPr>
          <p:spPr>
            <a:xfrm>
              <a:off x="4300690" y="2290169"/>
              <a:ext cx="117858" cy="68937"/>
            </a:xfrm>
            <a:custGeom>
              <a:avLst/>
              <a:gdLst/>
              <a:ahLst/>
              <a:cxnLst/>
              <a:rect l="l" t="t" r="r" b="b"/>
              <a:pathLst>
                <a:path w="4652" h="2721" extrusionOk="0">
                  <a:moveTo>
                    <a:pt x="2794" y="2349"/>
                  </a:moveTo>
                  <a:cubicBezTo>
                    <a:pt x="3641" y="1977"/>
                    <a:pt x="4340" y="1264"/>
                    <a:pt x="4652" y="328"/>
                  </a:cubicBezTo>
                  <a:lnTo>
                    <a:pt x="3701" y="1"/>
                  </a:lnTo>
                  <a:cubicBezTo>
                    <a:pt x="3493" y="625"/>
                    <a:pt x="3062" y="1100"/>
                    <a:pt x="2527" y="1368"/>
                  </a:cubicBezTo>
                  <a:cubicBezTo>
                    <a:pt x="2393" y="1427"/>
                    <a:pt x="2274" y="1487"/>
                    <a:pt x="2126" y="1517"/>
                  </a:cubicBezTo>
                  <a:cubicBezTo>
                    <a:pt x="1799" y="1754"/>
                    <a:pt x="1412" y="1933"/>
                    <a:pt x="996" y="2066"/>
                  </a:cubicBezTo>
                  <a:cubicBezTo>
                    <a:pt x="684" y="2170"/>
                    <a:pt x="342" y="2245"/>
                    <a:pt x="0" y="2289"/>
                  </a:cubicBezTo>
                  <a:cubicBezTo>
                    <a:pt x="134" y="2349"/>
                    <a:pt x="268" y="2408"/>
                    <a:pt x="417" y="2453"/>
                  </a:cubicBezTo>
                  <a:cubicBezTo>
                    <a:pt x="1219" y="2720"/>
                    <a:pt x="2066" y="2661"/>
                    <a:pt x="2794" y="2349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151;p63">
              <a:extLst>
                <a:ext uri="{FF2B5EF4-FFF2-40B4-BE49-F238E27FC236}">
                  <a16:creationId xmlns:a16="http://schemas.microsoft.com/office/drawing/2014/main" id="{7DC1F53C-B147-4EAA-7505-A1D91C6F56D8}"/>
                </a:ext>
              </a:extLst>
            </p:cNvPr>
            <p:cNvSpPr/>
            <p:nvPr/>
          </p:nvSpPr>
          <p:spPr>
            <a:xfrm>
              <a:off x="4272821" y="2252901"/>
              <a:ext cx="121633" cy="80591"/>
            </a:xfrm>
            <a:custGeom>
              <a:avLst/>
              <a:gdLst/>
              <a:ahLst/>
              <a:cxnLst/>
              <a:rect l="l" t="t" r="r" b="b"/>
              <a:pathLst>
                <a:path w="4801" h="3181" extrusionOk="0">
                  <a:moveTo>
                    <a:pt x="2572" y="729"/>
                  </a:moveTo>
                  <a:lnTo>
                    <a:pt x="595" y="75"/>
                  </a:lnTo>
                  <a:lnTo>
                    <a:pt x="328" y="0"/>
                  </a:lnTo>
                  <a:cubicBezTo>
                    <a:pt x="1" y="996"/>
                    <a:pt x="372" y="2096"/>
                    <a:pt x="1249" y="2690"/>
                  </a:cubicBezTo>
                  <a:cubicBezTo>
                    <a:pt x="1427" y="2809"/>
                    <a:pt x="1621" y="2898"/>
                    <a:pt x="1829" y="2973"/>
                  </a:cubicBezTo>
                  <a:cubicBezTo>
                    <a:pt x="2438" y="3181"/>
                    <a:pt x="3092" y="3106"/>
                    <a:pt x="3627" y="2839"/>
                  </a:cubicBezTo>
                  <a:cubicBezTo>
                    <a:pt x="4162" y="2571"/>
                    <a:pt x="4593" y="2096"/>
                    <a:pt x="4801" y="14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152;p63">
              <a:extLst>
                <a:ext uri="{FF2B5EF4-FFF2-40B4-BE49-F238E27FC236}">
                  <a16:creationId xmlns:a16="http://schemas.microsoft.com/office/drawing/2014/main" id="{F2DA737C-8D04-6310-82AF-7415A0E2DD9C}"/>
                </a:ext>
              </a:extLst>
            </p:cNvPr>
            <p:cNvSpPr/>
            <p:nvPr/>
          </p:nvSpPr>
          <p:spPr>
            <a:xfrm>
              <a:off x="4497593" y="2262681"/>
              <a:ext cx="62907" cy="93410"/>
            </a:xfrm>
            <a:custGeom>
              <a:avLst/>
              <a:gdLst/>
              <a:ahLst/>
              <a:cxnLst/>
              <a:rect l="l" t="t" r="r" b="b"/>
              <a:pathLst>
                <a:path w="2483" h="3687" extrusionOk="0">
                  <a:moveTo>
                    <a:pt x="506" y="2453"/>
                  </a:moveTo>
                  <a:cubicBezTo>
                    <a:pt x="788" y="2899"/>
                    <a:pt x="1130" y="3226"/>
                    <a:pt x="1502" y="3434"/>
                  </a:cubicBezTo>
                  <a:cubicBezTo>
                    <a:pt x="1754" y="3567"/>
                    <a:pt x="2022" y="3657"/>
                    <a:pt x="2289" y="3686"/>
                  </a:cubicBezTo>
                  <a:cubicBezTo>
                    <a:pt x="2275" y="3597"/>
                    <a:pt x="2260" y="3508"/>
                    <a:pt x="2245" y="3419"/>
                  </a:cubicBezTo>
                  <a:cubicBezTo>
                    <a:pt x="2185" y="2720"/>
                    <a:pt x="2304" y="1918"/>
                    <a:pt x="2483" y="1561"/>
                  </a:cubicBezTo>
                  <a:cubicBezTo>
                    <a:pt x="2453" y="1487"/>
                    <a:pt x="2408" y="1398"/>
                    <a:pt x="2349" y="1309"/>
                  </a:cubicBezTo>
                  <a:cubicBezTo>
                    <a:pt x="1933" y="640"/>
                    <a:pt x="1279" y="209"/>
                    <a:pt x="521" y="60"/>
                  </a:cubicBezTo>
                  <a:cubicBezTo>
                    <a:pt x="298" y="1"/>
                    <a:pt x="253" y="31"/>
                    <a:pt x="194" y="253"/>
                  </a:cubicBezTo>
                  <a:cubicBezTo>
                    <a:pt x="1" y="997"/>
                    <a:pt x="90" y="1784"/>
                    <a:pt x="506" y="2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153;p63">
              <a:extLst>
                <a:ext uri="{FF2B5EF4-FFF2-40B4-BE49-F238E27FC236}">
                  <a16:creationId xmlns:a16="http://schemas.microsoft.com/office/drawing/2014/main" id="{C2C7D06E-0E05-F7C9-C936-623DB3F0A624}"/>
                </a:ext>
              </a:extLst>
            </p:cNvPr>
            <p:cNvSpPr/>
            <p:nvPr/>
          </p:nvSpPr>
          <p:spPr>
            <a:xfrm>
              <a:off x="4552950" y="2259666"/>
              <a:ext cx="77956" cy="99060"/>
            </a:xfrm>
            <a:custGeom>
              <a:avLst/>
              <a:gdLst/>
              <a:ahLst/>
              <a:cxnLst/>
              <a:rect l="l" t="t" r="r" b="b"/>
              <a:pathLst>
                <a:path w="3077" h="3910" extrusionOk="0">
                  <a:moveTo>
                    <a:pt x="298" y="1680"/>
                  </a:moveTo>
                  <a:cubicBezTo>
                    <a:pt x="119" y="2037"/>
                    <a:pt x="0" y="2839"/>
                    <a:pt x="60" y="3538"/>
                  </a:cubicBezTo>
                  <a:cubicBezTo>
                    <a:pt x="75" y="3627"/>
                    <a:pt x="90" y="3716"/>
                    <a:pt x="104" y="3805"/>
                  </a:cubicBezTo>
                  <a:cubicBezTo>
                    <a:pt x="937" y="3909"/>
                    <a:pt x="1828" y="3508"/>
                    <a:pt x="2482" y="2646"/>
                  </a:cubicBezTo>
                  <a:cubicBezTo>
                    <a:pt x="2883" y="2111"/>
                    <a:pt x="3077" y="1472"/>
                    <a:pt x="3077" y="833"/>
                  </a:cubicBezTo>
                  <a:lnTo>
                    <a:pt x="3077" y="818"/>
                  </a:lnTo>
                  <a:cubicBezTo>
                    <a:pt x="3077" y="640"/>
                    <a:pt x="3062" y="462"/>
                    <a:pt x="3032" y="298"/>
                  </a:cubicBezTo>
                  <a:cubicBezTo>
                    <a:pt x="3002" y="31"/>
                    <a:pt x="2958" y="1"/>
                    <a:pt x="2690" y="31"/>
                  </a:cubicBezTo>
                  <a:cubicBezTo>
                    <a:pt x="2467" y="60"/>
                    <a:pt x="2259" y="120"/>
                    <a:pt x="2051" y="179"/>
                  </a:cubicBezTo>
                  <a:cubicBezTo>
                    <a:pt x="1293" y="432"/>
                    <a:pt x="669" y="952"/>
                    <a:pt x="298" y="16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154;p63">
              <a:extLst>
                <a:ext uri="{FF2B5EF4-FFF2-40B4-BE49-F238E27FC236}">
                  <a16:creationId xmlns:a16="http://schemas.microsoft.com/office/drawing/2014/main" id="{6E48D9CD-ACC5-AAD0-3909-D8C039D21CD0}"/>
                </a:ext>
              </a:extLst>
            </p:cNvPr>
            <p:cNvSpPr/>
            <p:nvPr/>
          </p:nvSpPr>
          <p:spPr>
            <a:xfrm>
              <a:off x="4554825" y="2259666"/>
              <a:ext cx="76081" cy="99060"/>
            </a:xfrm>
            <a:custGeom>
              <a:avLst/>
              <a:gdLst/>
              <a:ahLst/>
              <a:cxnLst/>
              <a:rect l="l" t="t" r="r" b="b"/>
              <a:pathLst>
                <a:path w="3003" h="3910" extrusionOk="0">
                  <a:moveTo>
                    <a:pt x="2156" y="685"/>
                  </a:moveTo>
                  <a:cubicBezTo>
                    <a:pt x="2156" y="1338"/>
                    <a:pt x="1962" y="1977"/>
                    <a:pt x="1561" y="2512"/>
                  </a:cubicBezTo>
                  <a:cubicBezTo>
                    <a:pt x="1115" y="3092"/>
                    <a:pt x="565" y="3464"/>
                    <a:pt x="1" y="3612"/>
                  </a:cubicBezTo>
                  <a:cubicBezTo>
                    <a:pt x="1" y="3686"/>
                    <a:pt x="16" y="3746"/>
                    <a:pt x="30" y="3805"/>
                  </a:cubicBezTo>
                  <a:cubicBezTo>
                    <a:pt x="863" y="3909"/>
                    <a:pt x="1754" y="3508"/>
                    <a:pt x="2408" y="2646"/>
                  </a:cubicBezTo>
                  <a:cubicBezTo>
                    <a:pt x="2809" y="2111"/>
                    <a:pt x="3003" y="1472"/>
                    <a:pt x="3003" y="833"/>
                  </a:cubicBezTo>
                  <a:lnTo>
                    <a:pt x="3003" y="818"/>
                  </a:lnTo>
                  <a:cubicBezTo>
                    <a:pt x="3003" y="640"/>
                    <a:pt x="2988" y="462"/>
                    <a:pt x="2958" y="298"/>
                  </a:cubicBezTo>
                  <a:cubicBezTo>
                    <a:pt x="2928" y="31"/>
                    <a:pt x="2884" y="1"/>
                    <a:pt x="2616" y="31"/>
                  </a:cubicBezTo>
                  <a:cubicBezTo>
                    <a:pt x="2453" y="60"/>
                    <a:pt x="2274" y="90"/>
                    <a:pt x="2111" y="135"/>
                  </a:cubicBezTo>
                  <a:cubicBezTo>
                    <a:pt x="2111" y="150"/>
                    <a:pt x="2126" y="150"/>
                    <a:pt x="2126" y="150"/>
                  </a:cubicBezTo>
                  <a:cubicBezTo>
                    <a:pt x="2141" y="328"/>
                    <a:pt x="2156" y="506"/>
                    <a:pt x="2156" y="685"/>
                  </a:cubicBezTo>
                  <a:lnTo>
                    <a:pt x="2156" y="685"/>
                  </a:ln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155;p63">
              <a:extLst>
                <a:ext uri="{FF2B5EF4-FFF2-40B4-BE49-F238E27FC236}">
                  <a16:creationId xmlns:a16="http://schemas.microsoft.com/office/drawing/2014/main" id="{C52DE1AE-9203-F86C-297F-B8423E30D733}"/>
                </a:ext>
              </a:extLst>
            </p:cNvPr>
            <p:cNvSpPr/>
            <p:nvPr/>
          </p:nvSpPr>
          <p:spPr>
            <a:xfrm>
              <a:off x="4502863" y="2263061"/>
              <a:ext cx="57637" cy="93030"/>
            </a:xfrm>
            <a:custGeom>
              <a:avLst/>
              <a:gdLst/>
              <a:ahLst/>
              <a:cxnLst/>
              <a:rect l="l" t="t" r="r" b="b"/>
              <a:pathLst>
                <a:path w="2275" h="3672" extrusionOk="0">
                  <a:moveTo>
                    <a:pt x="313" y="45"/>
                  </a:moveTo>
                  <a:cubicBezTo>
                    <a:pt x="105" y="1"/>
                    <a:pt x="60" y="16"/>
                    <a:pt x="1" y="209"/>
                  </a:cubicBezTo>
                  <a:cubicBezTo>
                    <a:pt x="684" y="387"/>
                    <a:pt x="1115" y="833"/>
                    <a:pt x="1502" y="1457"/>
                  </a:cubicBezTo>
                  <a:cubicBezTo>
                    <a:pt x="1561" y="1546"/>
                    <a:pt x="1606" y="1635"/>
                    <a:pt x="1636" y="1710"/>
                  </a:cubicBezTo>
                  <a:cubicBezTo>
                    <a:pt x="1457" y="2081"/>
                    <a:pt x="1338" y="3032"/>
                    <a:pt x="1576" y="3552"/>
                  </a:cubicBezTo>
                  <a:cubicBezTo>
                    <a:pt x="1740" y="3612"/>
                    <a:pt x="1903" y="3657"/>
                    <a:pt x="2081" y="3671"/>
                  </a:cubicBezTo>
                  <a:cubicBezTo>
                    <a:pt x="2067" y="3612"/>
                    <a:pt x="2052" y="3552"/>
                    <a:pt x="2052" y="3478"/>
                  </a:cubicBezTo>
                  <a:cubicBezTo>
                    <a:pt x="2052" y="3463"/>
                    <a:pt x="2052" y="3434"/>
                    <a:pt x="2037" y="3404"/>
                  </a:cubicBezTo>
                  <a:cubicBezTo>
                    <a:pt x="1977" y="2705"/>
                    <a:pt x="2096" y="1903"/>
                    <a:pt x="2275" y="1546"/>
                  </a:cubicBezTo>
                  <a:cubicBezTo>
                    <a:pt x="2245" y="1472"/>
                    <a:pt x="2200" y="1383"/>
                    <a:pt x="2141" y="1294"/>
                  </a:cubicBezTo>
                  <a:cubicBezTo>
                    <a:pt x="1725" y="625"/>
                    <a:pt x="1071" y="194"/>
                    <a:pt x="313" y="45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0156;p63">
              <a:extLst>
                <a:ext uri="{FF2B5EF4-FFF2-40B4-BE49-F238E27FC236}">
                  <a16:creationId xmlns:a16="http://schemas.microsoft.com/office/drawing/2014/main" id="{D6F3AEC2-F2E0-0C5A-F73F-B467DD4FEB00}"/>
                </a:ext>
              </a:extLst>
            </p:cNvPr>
            <p:cNvSpPr/>
            <p:nvPr/>
          </p:nvSpPr>
          <p:spPr>
            <a:xfrm>
              <a:off x="4388779" y="2200559"/>
              <a:ext cx="115629" cy="38433"/>
            </a:xfrm>
            <a:custGeom>
              <a:avLst/>
              <a:gdLst/>
              <a:ahLst/>
              <a:cxnLst/>
              <a:rect l="l" t="t" r="r" b="b"/>
              <a:pathLst>
                <a:path w="4564" h="1517" extrusionOk="0">
                  <a:moveTo>
                    <a:pt x="3820" y="461"/>
                  </a:moveTo>
                  <a:cubicBezTo>
                    <a:pt x="3984" y="461"/>
                    <a:pt x="4117" y="595"/>
                    <a:pt x="4117" y="759"/>
                  </a:cubicBezTo>
                  <a:cubicBezTo>
                    <a:pt x="4117" y="922"/>
                    <a:pt x="3984" y="1056"/>
                    <a:pt x="3820" y="1056"/>
                  </a:cubicBezTo>
                  <a:lnTo>
                    <a:pt x="744" y="1056"/>
                  </a:lnTo>
                  <a:cubicBezTo>
                    <a:pt x="581" y="1056"/>
                    <a:pt x="447" y="922"/>
                    <a:pt x="447" y="759"/>
                  </a:cubicBezTo>
                  <a:cubicBezTo>
                    <a:pt x="447" y="595"/>
                    <a:pt x="581" y="461"/>
                    <a:pt x="744" y="461"/>
                  </a:cubicBezTo>
                  <a:close/>
                  <a:moveTo>
                    <a:pt x="744" y="1"/>
                  </a:moveTo>
                  <a:cubicBezTo>
                    <a:pt x="328" y="1"/>
                    <a:pt x="1" y="343"/>
                    <a:pt x="1" y="759"/>
                  </a:cubicBezTo>
                  <a:cubicBezTo>
                    <a:pt x="1" y="1175"/>
                    <a:pt x="328" y="1517"/>
                    <a:pt x="744" y="1517"/>
                  </a:cubicBezTo>
                  <a:lnTo>
                    <a:pt x="3820" y="1517"/>
                  </a:lnTo>
                  <a:cubicBezTo>
                    <a:pt x="4236" y="1517"/>
                    <a:pt x="4563" y="1175"/>
                    <a:pt x="4563" y="759"/>
                  </a:cubicBezTo>
                  <a:cubicBezTo>
                    <a:pt x="4563" y="343"/>
                    <a:pt x="4236" y="1"/>
                    <a:pt x="38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157;p63">
              <a:extLst>
                <a:ext uri="{FF2B5EF4-FFF2-40B4-BE49-F238E27FC236}">
                  <a16:creationId xmlns:a16="http://schemas.microsoft.com/office/drawing/2014/main" id="{A0B7155C-FD11-0CD8-5F57-78625434597A}"/>
                </a:ext>
              </a:extLst>
            </p:cNvPr>
            <p:cNvSpPr/>
            <p:nvPr/>
          </p:nvSpPr>
          <p:spPr>
            <a:xfrm>
              <a:off x="4235933" y="2042798"/>
              <a:ext cx="403257" cy="319702"/>
            </a:xfrm>
            <a:custGeom>
              <a:avLst/>
              <a:gdLst/>
              <a:ahLst/>
              <a:cxnLst/>
              <a:rect l="l" t="t" r="r" b="b"/>
              <a:pathLst>
                <a:path w="15917" h="12619" extrusionOk="0">
                  <a:moveTo>
                    <a:pt x="13673" y="462"/>
                  </a:moveTo>
                  <a:cubicBezTo>
                    <a:pt x="13895" y="462"/>
                    <a:pt x="14089" y="640"/>
                    <a:pt x="14089" y="878"/>
                  </a:cubicBezTo>
                  <a:lnTo>
                    <a:pt x="14089" y="2646"/>
                  </a:lnTo>
                  <a:cubicBezTo>
                    <a:pt x="14089" y="2869"/>
                    <a:pt x="13895" y="3062"/>
                    <a:pt x="13673" y="3062"/>
                  </a:cubicBezTo>
                  <a:lnTo>
                    <a:pt x="8858" y="3062"/>
                  </a:lnTo>
                  <a:cubicBezTo>
                    <a:pt x="8724" y="3062"/>
                    <a:pt x="8620" y="3166"/>
                    <a:pt x="8620" y="3285"/>
                  </a:cubicBezTo>
                  <a:cubicBezTo>
                    <a:pt x="8620" y="3419"/>
                    <a:pt x="8724" y="3508"/>
                    <a:pt x="8858" y="3508"/>
                  </a:cubicBezTo>
                  <a:lnTo>
                    <a:pt x="13450" y="3508"/>
                  </a:lnTo>
                  <a:lnTo>
                    <a:pt x="13450" y="4073"/>
                  </a:lnTo>
                  <a:lnTo>
                    <a:pt x="3166" y="4073"/>
                  </a:lnTo>
                  <a:lnTo>
                    <a:pt x="3166" y="3508"/>
                  </a:lnTo>
                  <a:lnTo>
                    <a:pt x="7802" y="3508"/>
                  </a:lnTo>
                  <a:cubicBezTo>
                    <a:pt x="7921" y="3508"/>
                    <a:pt x="8025" y="3419"/>
                    <a:pt x="8025" y="3285"/>
                  </a:cubicBezTo>
                  <a:cubicBezTo>
                    <a:pt x="8025" y="3166"/>
                    <a:pt x="7921" y="3062"/>
                    <a:pt x="7802" y="3062"/>
                  </a:cubicBezTo>
                  <a:lnTo>
                    <a:pt x="2943" y="3062"/>
                  </a:lnTo>
                  <a:cubicBezTo>
                    <a:pt x="2705" y="3062"/>
                    <a:pt x="2512" y="2869"/>
                    <a:pt x="2512" y="2646"/>
                  </a:cubicBezTo>
                  <a:lnTo>
                    <a:pt x="2512" y="878"/>
                  </a:lnTo>
                  <a:cubicBezTo>
                    <a:pt x="2512" y="640"/>
                    <a:pt x="2705" y="462"/>
                    <a:pt x="2943" y="462"/>
                  </a:cubicBezTo>
                  <a:close/>
                  <a:moveTo>
                    <a:pt x="13970" y="4519"/>
                  </a:moveTo>
                  <a:cubicBezTo>
                    <a:pt x="14178" y="4519"/>
                    <a:pt x="14341" y="4682"/>
                    <a:pt x="14341" y="4875"/>
                  </a:cubicBezTo>
                  <a:lnTo>
                    <a:pt x="14341" y="5113"/>
                  </a:lnTo>
                  <a:lnTo>
                    <a:pt x="2274" y="5113"/>
                  </a:lnTo>
                  <a:lnTo>
                    <a:pt x="2274" y="4875"/>
                  </a:lnTo>
                  <a:cubicBezTo>
                    <a:pt x="2274" y="4682"/>
                    <a:pt x="2438" y="4519"/>
                    <a:pt x="2631" y="4519"/>
                  </a:cubicBezTo>
                  <a:close/>
                  <a:moveTo>
                    <a:pt x="1947" y="8576"/>
                  </a:moveTo>
                  <a:lnTo>
                    <a:pt x="3433" y="9066"/>
                  </a:lnTo>
                  <a:lnTo>
                    <a:pt x="2036" y="9780"/>
                  </a:lnTo>
                  <a:cubicBezTo>
                    <a:pt x="1888" y="9408"/>
                    <a:pt x="1858" y="8992"/>
                    <a:pt x="1947" y="8576"/>
                  </a:cubicBezTo>
                  <a:close/>
                  <a:moveTo>
                    <a:pt x="4474" y="9408"/>
                  </a:moveTo>
                  <a:lnTo>
                    <a:pt x="5960" y="9913"/>
                  </a:lnTo>
                  <a:cubicBezTo>
                    <a:pt x="5796" y="10285"/>
                    <a:pt x="5529" y="10597"/>
                    <a:pt x="5172" y="10820"/>
                  </a:cubicBezTo>
                  <a:lnTo>
                    <a:pt x="4474" y="9408"/>
                  </a:lnTo>
                  <a:close/>
                  <a:moveTo>
                    <a:pt x="3641" y="9467"/>
                  </a:moveTo>
                  <a:lnTo>
                    <a:pt x="3136" y="10968"/>
                  </a:lnTo>
                  <a:cubicBezTo>
                    <a:pt x="2764" y="10790"/>
                    <a:pt x="2452" y="10523"/>
                    <a:pt x="2229" y="10181"/>
                  </a:cubicBezTo>
                  <a:lnTo>
                    <a:pt x="3641" y="9467"/>
                  </a:lnTo>
                  <a:close/>
                  <a:moveTo>
                    <a:pt x="4072" y="9616"/>
                  </a:moveTo>
                  <a:lnTo>
                    <a:pt x="4771" y="11028"/>
                  </a:lnTo>
                  <a:cubicBezTo>
                    <a:pt x="4533" y="11110"/>
                    <a:pt x="4284" y="11153"/>
                    <a:pt x="4034" y="11153"/>
                  </a:cubicBezTo>
                  <a:cubicBezTo>
                    <a:pt x="3878" y="11153"/>
                    <a:pt x="3721" y="11136"/>
                    <a:pt x="3567" y="11102"/>
                  </a:cubicBezTo>
                  <a:lnTo>
                    <a:pt x="4072" y="9616"/>
                  </a:lnTo>
                  <a:close/>
                  <a:moveTo>
                    <a:pt x="10793" y="8958"/>
                  </a:moveTo>
                  <a:cubicBezTo>
                    <a:pt x="10798" y="8958"/>
                    <a:pt x="10802" y="8959"/>
                    <a:pt x="10804" y="8962"/>
                  </a:cubicBezTo>
                  <a:cubicBezTo>
                    <a:pt x="11518" y="9111"/>
                    <a:pt x="12127" y="9512"/>
                    <a:pt x="12484" y="10121"/>
                  </a:cubicBezTo>
                  <a:cubicBezTo>
                    <a:pt x="12513" y="10151"/>
                    <a:pt x="12543" y="10196"/>
                    <a:pt x="12573" y="10255"/>
                  </a:cubicBezTo>
                  <a:cubicBezTo>
                    <a:pt x="12409" y="10656"/>
                    <a:pt x="12305" y="11399"/>
                    <a:pt x="12350" y="12083"/>
                  </a:cubicBezTo>
                  <a:cubicBezTo>
                    <a:pt x="11830" y="11934"/>
                    <a:pt x="11369" y="11563"/>
                    <a:pt x="11027" y="11013"/>
                  </a:cubicBezTo>
                  <a:cubicBezTo>
                    <a:pt x="10671" y="10419"/>
                    <a:pt x="10567" y="9705"/>
                    <a:pt x="10745" y="8992"/>
                  </a:cubicBezTo>
                  <a:cubicBezTo>
                    <a:pt x="10745" y="8980"/>
                    <a:pt x="10774" y="8958"/>
                    <a:pt x="10793" y="8958"/>
                  </a:cubicBezTo>
                  <a:close/>
                  <a:moveTo>
                    <a:pt x="15251" y="8825"/>
                  </a:moveTo>
                  <a:cubicBezTo>
                    <a:pt x="15289" y="8825"/>
                    <a:pt x="15322" y="8862"/>
                    <a:pt x="15322" y="8888"/>
                  </a:cubicBezTo>
                  <a:cubicBezTo>
                    <a:pt x="15456" y="9690"/>
                    <a:pt x="15278" y="10463"/>
                    <a:pt x="14817" y="11072"/>
                  </a:cubicBezTo>
                  <a:cubicBezTo>
                    <a:pt x="14300" y="11761"/>
                    <a:pt x="13604" y="12159"/>
                    <a:pt x="12888" y="12159"/>
                  </a:cubicBezTo>
                  <a:cubicBezTo>
                    <a:pt x="12862" y="12159"/>
                    <a:pt x="12836" y="12158"/>
                    <a:pt x="12811" y="12157"/>
                  </a:cubicBezTo>
                  <a:cubicBezTo>
                    <a:pt x="12736" y="11489"/>
                    <a:pt x="12855" y="10671"/>
                    <a:pt x="13019" y="10344"/>
                  </a:cubicBezTo>
                  <a:cubicBezTo>
                    <a:pt x="13450" y="9497"/>
                    <a:pt x="14252" y="8932"/>
                    <a:pt x="15233" y="8828"/>
                  </a:cubicBezTo>
                  <a:cubicBezTo>
                    <a:pt x="15239" y="8826"/>
                    <a:pt x="15245" y="8825"/>
                    <a:pt x="15251" y="8825"/>
                  </a:cubicBezTo>
                  <a:close/>
                  <a:moveTo>
                    <a:pt x="981" y="8264"/>
                  </a:moveTo>
                  <a:lnTo>
                    <a:pt x="1516" y="8427"/>
                  </a:lnTo>
                  <a:cubicBezTo>
                    <a:pt x="1204" y="9720"/>
                    <a:pt x="1932" y="11058"/>
                    <a:pt x="3210" y="11474"/>
                  </a:cubicBezTo>
                  <a:cubicBezTo>
                    <a:pt x="3478" y="11563"/>
                    <a:pt x="3760" y="11607"/>
                    <a:pt x="4028" y="11607"/>
                  </a:cubicBezTo>
                  <a:cubicBezTo>
                    <a:pt x="4429" y="11607"/>
                    <a:pt x="4815" y="11518"/>
                    <a:pt x="5187" y="11340"/>
                  </a:cubicBezTo>
                  <a:cubicBezTo>
                    <a:pt x="5737" y="11058"/>
                    <a:pt x="6153" y="10612"/>
                    <a:pt x="6391" y="10047"/>
                  </a:cubicBezTo>
                  <a:lnTo>
                    <a:pt x="6911" y="10225"/>
                  </a:lnTo>
                  <a:cubicBezTo>
                    <a:pt x="6628" y="10924"/>
                    <a:pt x="6108" y="11489"/>
                    <a:pt x="5425" y="11830"/>
                  </a:cubicBezTo>
                  <a:cubicBezTo>
                    <a:pt x="4988" y="12048"/>
                    <a:pt x="4516" y="12159"/>
                    <a:pt x="4039" y="12159"/>
                  </a:cubicBezTo>
                  <a:cubicBezTo>
                    <a:pt x="3702" y="12159"/>
                    <a:pt x="3363" y="12104"/>
                    <a:pt x="3032" y="11994"/>
                  </a:cubicBezTo>
                  <a:cubicBezTo>
                    <a:pt x="1472" y="11474"/>
                    <a:pt x="595" y="9839"/>
                    <a:pt x="981" y="8264"/>
                  </a:cubicBezTo>
                  <a:close/>
                  <a:moveTo>
                    <a:pt x="2943" y="1"/>
                  </a:moveTo>
                  <a:cubicBezTo>
                    <a:pt x="2452" y="1"/>
                    <a:pt x="2066" y="402"/>
                    <a:pt x="2066" y="878"/>
                  </a:cubicBezTo>
                  <a:lnTo>
                    <a:pt x="2066" y="2646"/>
                  </a:lnTo>
                  <a:cubicBezTo>
                    <a:pt x="2066" y="3047"/>
                    <a:pt x="2334" y="3389"/>
                    <a:pt x="2705" y="3478"/>
                  </a:cubicBezTo>
                  <a:lnTo>
                    <a:pt x="2705" y="4073"/>
                  </a:lnTo>
                  <a:lnTo>
                    <a:pt x="2631" y="4073"/>
                  </a:lnTo>
                  <a:cubicBezTo>
                    <a:pt x="2185" y="4073"/>
                    <a:pt x="1813" y="4430"/>
                    <a:pt x="1813" y="4875"/>
                  </a:cubicBezTo>
                  <a:lnTo>
                    <a:pt x="1813" y="8056"/>
                  </a:lnTo>
                  <a:lnTo>
                    <a:pt x="907" y="7758"/>
                  </a:lnTo>
                  <a:cubicBezTo>
                    <a:pt x="882" y="7752"/>
                    <a:pt x="858" y="7749"/>
                    <a:pt x="834" y="7749"/>
                  </a:cubicBezTo>
                  <a:cubicBezTo>
                    <a:pt x="801" y="7749"/>
                    <a:pt x="769" y="7756"/>
                    <a:pt x="743" y="7773"/>
                  </a:cubicBezTo>
                  <a:cubicBezTo>
                    <a:pt x="684" y="7803"/>
                    <a:pt x="639" y="7848"/>
                    <a:pt x="624" y="7907"/>
                  </a:cubicBezTo>
                  <a:cubicBezTo>
                    <a:pt x="0" y="9780"/>
                    <a:pt x="1026" y="11801"/>
                    <a:pt x="2898" y="12425"/>
                  </a:cubicBezTo>
                  <a:cubicBezTo>
                    <a:pt x="3270" y="12559"/>
                    <a:pt x="3641" y="12618"/>
                    <a:pt x="4028" y="12618"/>
                  </a:cubicBezTo>
                  <a:cubicBezTo>
                    <a:pt x="4488" y="12618"/>
                    <a:pt x="4949" y="12514"/>
                    <a:pt x="5395" y="12336"/>
                  </a:cubicBezTo>
                  <a:lnTo>
                    <a:pt x="11770" y="12336"/>
                  </a:lnTo>
                  <a:cubicBezTo>
                    <a:pt x="12082" y="12499"/>
                    <a:pt x="12409" y="12588"/>
                    <a:pt x="12766" y="12603"/>
                  </a:cubicBezTo>
                  <a:cubicBezTo>
                    <a:pt x="12811" y="12603"/>
                    <a:pt x="12840" y="12618"/>
                    <a:pt x="12870" y="12618"/>
                  </a:cubicBezTo>
                  <a:cubicBezTo>
                    <a:pt x="13732" y="12618"/>
                    <a:pt x="14564" y="12157"/>
                    <a:pt x="15174" y="11355"/>
                  </a:cubicBezTo>
                  <a:cubicBezTo>
                    <a:pt x="15709" y="10627"/>
                    <a:pt x="15917" y="9735"/>
                    <a:pt x="15768" y="8814"/>
                  </a:cubicBezTo>
                  <a:cubicBezTo>
                    <a:pt x="15716" y="8491"/>
                    <a:pt x="15597" y="8359"/>
                    <a:pt x="15324" y="8359"/>
                  </a:cubicBezTo>
                  <a:cubicBezTo>
                    <a:pt x="15282" y="8359"/>
                    <a:pt x="15237" y="8362"/>
                    <a:pt x="15188" y="8368"/>
                  </a:cubicBezTo>
                  <a:cubicBezTo>
                    <a:pt x="15055" y="8397"/>
                    <a:pt x="14921" y="8412"/>
                    <a:pt x="14787" y="8442"/>
                  </a:cubicBezTo>
                  <a:lnTo>
                    <a:pt x="14787" y="7565"/>
                  </a:lnTo>
                  <a:cubicBezTo>
                    <a:pt x="14787" y="7446"/>
                    <a:pt x="14683" y="7342"/>
                    <a:pt x="14564" y="7342"/>
                  </a:cubicBezTo>
                  <a:cubicBezTo>
                    <a:pt x="14445" y="7342"/>
                    <a:pt x="14341" y="7446"/>
                    <a:pt x="14341" y="7565"/>
                  </a:cubicBezTo>
                  <a:lnTo>
                    <a:pt x="14341" y="8591"/>
                  </a:lnTo>
                  <a:cubicBezTo>
                    <a:pt x="13717" y="8828"/>
                    <a:pt x="13182" y="9245"/>
                    <a:pt x="12825" y="9794"/>
                  </a:cubicBezTo>
                  <a:cubicBezTo>
                    <a:pt x="12380" y="9141"/>
                    <a:pt x="11711" y="8680"/>
                    <a:pt x="10908" y="8516"/>
                  </a:cubicBezTo>
                  <a:cubicBezTo>
                    <a:pt x="10832" y="8501"/>
                    <a:pt x="10766" y="8492"/>
                    <a:pt x="10707" y="8492"/>
                  </a:cubicBezTo>
                  <a:cubicBezTo>
                    <a:pt x="10491" y="8492"/>
                    <a:pt x="10384" y="8607"/>
                    <a:pt x="10314" y="8888"/>
                  </a:cubicBezTo>
                  <a:cubicBezTo>
                    <a:pt x="10091" y="9705"/>
                    <a:pt x="10210" y="10552"/>
                    <a:pt x="10641" y="11251"/>
                  </a:cubicBezTo>
                  <a:cubicBezTo>
                    <a:pt x="10804" y="11489"/>
                    <a:pt x="10968" y="11711"/>
                    <a:pt x="11161" y="11890"/>
                  </a:cubicBezTo>
                  <a:lnTo>
                    <a:pt x="6183" y="11890"/>
                  </a:lnTo>
                  <a:cubicBezTo>
                    <a:pt x="6762" y="11459"/>
                    <a:pt x="7193" y="10850"/>
                    <a:pt x="7431" y="10151"/>
                  </a:cubicBezTo>
                  <a:cubicBezTo>
                    <a:pt x="7461" y="10032"/>
                    <a:pt x="7401" y="9913"/>
                    <a:pt x="7282" y="9869"/>
                  </a:cubicBezTo>
                  <a:lnTo>
                    <a:pt x="2274" y="8204"/>
                  </a:lnTo>
                  <a:lnTo>
                    <a:pt x="2274" y="5559"/>
                  </a:lnTo>
                  <a:lnTo>
                    <a:pt x="14341" y="5559"/>
                  </a:lnTo>
                  <a:lnTo>
                    <a:pt x="14341" y="6510"/>
                  </a:lnTo>
                  <a:cubicBezTo>
                    <a:pt x="14341" y="6644"/>
                    <a:pt x="14445" y="6733"/>
                    <a:pt x="14564" y="6733"/>
                  </a:cubicBezTo>
                  <a:cubicBezTo>
                    <a:pt x="14683" y="6733"/>
                    <a:pt x="14787" y="6644"/>
                    <a:pt x="14787" y="6510"/>
                  </a:cubicBezTo>
                  <a:lnTo>
                    <a:pt x="14787" y="5336"/>
                  </a:lnTo>
                  <a:lnTo>
                    <a:pt x="14787" y="4875"/>
                  </a:lnTo>
                  <a:cubicBezTo>
                    <a:pt x="14787" y="4430"/>
                    <a:pt x="14430" y="4073"/>
                    <a:pt x="13970" y="4073"/>
                  </a:cubicBezTo>
                  <a:lnTo>
                    <a:pt x="13895" y="4073"/>
                  </a:lnTo>
                  <a:lnTo>
                    <a:pt x="13895" y="3478"/>
                  </a:lnTo>
                  <a:cubicBezTo>
                    <a:pt x="14267" y="3389"/>
                    <a:pt x="14534" y="3047"/>
                    <a:pt x="14534" y="2646"/>
                  </a:cubicBezTo>
                  <a:lnTo>
                    <a:pt x="14534" y="878"/>
                  </a:lnTo>
                  <a:cubicBezTo>
                    <a:pt x="14534" y="402"/>
                    <a:pt x="14148" y="1"/>
                    <a:pt x="13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55" grpId="0"/>
      <p:bldP spid="749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Google Shape;8697;p61"/>
          <p:cNvSpPr/>
          <p:nvPr/>
        </p:nvSpPr>
        <p:spPr>
          <a:xfrm flipH="1">
            <a:off x="5801120" y="1941080"/>
            <a:ext cx="2414331" cy="2005123"/>
          </a:xfrm>
          <a:custGeom>
            <a:avLst/>
            <a:gdLst/>
            <a:ahLst/>
            <a:cxnLst/>
            <a:rect l="l" t="t" r="r" b="b"/>
            <a:pathLst>
              <a:path w="45961" h="38171" extrusionOk="0">
                <a:moveTo>
                  <a:pt x="45273" y="1"/>
                </a:moveTo>
                <a:lnTo>
                  <a:pt x="38056" y="1215"/>
                </a:lnTo>
                <a:lnTo>
                  <a:pt x="0" y="1215"/>
                </a:lnTo>
                <a:lnTo>
                  <a:pt x="0" y="3094"/>
                </a:lnTo>
                <a:lnTo>
                  <a:pt x="1925" y="3391"/>
                </a:lnTo>
                <a:cubicBezTo>
                  <a:pt x="2062" y="3025"/>
                  <a:pt x="2406" y="2796"/>
                  <a:pt x="2819" y="2796"/>
                </a:cubicBezTo>
                <a:cubicBezTo>
                  <a:pt x="3345" y="2796"/>
                  <a:pt x="3804" y="3231"/>
                  <a:pt x="3804" y="3758"/>
                </a:cubicBezTo>
                <a:cubicBezTo>
                  <a:pt x="3804" y="4308"/>
                  <a:pt x="3345" y="4743"/>
                  <a:pt x="2819" y="4743"/>
                </a:cubicBezTo>
                <a:cubicBezTo>
                  <a:pt x="2406" y="4743"/>
                  <a:pt x="2062" y="4491"/>
                  <a:pt x="1925" y="4147"/>
                </a:cubicBezTo>
                <a:lnTo>
                  <a:pt x="0" y="4720"/>
                </a:lnTo>
                <a:lnTo>
                  <a:pt x="0" y="6920"/>
                </a:lnTo>
                <a:lnTo>
                  <a:pt x="1925" y="6920"/>
                </a:lnTo>
                <a:cubicBezTo>
                  <a:pt x="2062" y="6553"/>
                  <a:pt x="2406" y="6301"/>
                  <a:pt x="2819" y="6301"/>
                </a:cubicBezTo>
                <a:cubicBezTo>
                  <a:pt x="3345" y="6301"/>
                  <a:pt x="3804" y="6759"/>
                  <a:pt x="3804" y="7286"/>
                </a:cubicBezTo>
                <a:cubicBezTo>
                  <a:pt x="3804" y="7836"/>
                  <a:pt x="3345" y="8271"/>
                  <a:pt x="2819" y="8271"/>
                </a:cubicBezTo>
                <a:cubicBezTo>
                  <a:pt x="2406" y="8271"/>
                  <a:pt x="2062" y="8019"/>
                  <a:pt x="1925" y="7653"/>
                </a:cubicBezTo>
                <a:lnTo>
                  <a:pt x="0" y="7653"/>
                </a:lnTo>
                <a:lnTo>
                  <a:pt x="0" y="10448"/>
                </a:lnTo>
                <a:lnTo>
                  <a:pt x="1925" y="10448"/>
                </a:lnTo>
                <a:cubicBezTo>
                  <a:pt x="2062" y="10081"/>
                  <a:pt x="2406" y="9829"/>
                  <a:pt x="2819" y="9829"/>
                </a:cubicBezTo>
                <a:cubicBezTo>
                  <a:pt x="3345" y="9829"/>
                  <a:pt x="3804" y="10265"/>
                  <a:pt x="3804" y="10815"/>
                </a:cubicBezTo>
                <a:cubicBezTo>
                  <a:pt x="3804" y="11365"/>
                  <a:pt x="3345" y="11800"/>
                  <a:pt x="2819" y="11800"/>
                </a:cubicBezTo>
                <a:cubicBezTo>
                  <a:pt x="2406" y="11800"/>
                  <a:pt x="2062" y="11548"/>
                  <a:pt x="1925" y="11181"/>
                </a:cubicBezTo>
                <a:lnTo>
                  <a:pt x="0" y="11181"/>
                </a:lnTo>
                <a:lnTo>
                  <a:pt x="0" y="13976"/>
                </a:lnTo>
                <a:lnTo>
                  <a:pt x="1925" y="13976"/>
                </a:lnTo>
                <a:cubicBezTo>
                  <a:pt x="2062" y="13610"/>
                  <a:pt x="2406" y="13358"/>
                  <a:pt x="2819" y="13358"/>
                </a:cubicBezTo>
                <a:cubicBezTo>
                  <a:pt x="3345" y="13358"/>
                  <a:pt x="3804" y="13793"/>
                  <a:pt x="3804" y="14343"/>
                </a:cubicBezTo>
                <a:cubicBezTo>
                  <a:pt x="3804" y="14870"/>
                  <a:pt x="3345" y="15328"/>
                  <a:pt x="2819" y="15328"/>
                </a:cubicBezTo>
                <a:cubicBezTo>
                  <a:pt x="2406" y="15328"/>
                  <a:pt x="2062" y="15076"/>
                  <a:pt x="1925" y="14710"/>
                </a:cubicBezTo>
                <a:lnTo>
                  <a:pt x="0" y="14710"/>
                </a:lnTo>
                <a:lnTo>
                  <a:pt x="0" y="16909"/>
                </a:lnTo>
                <a:lnTo>
                  <a:pt x="1925" y="17482"/>
                </a:lnTo>
                <a:cubicBezTo>
                  <a:pt x="2062" y="17138"/>
                  <a:pt x="2406" y="16886"/>
                  <a:pt x="2819" y="16886"/>
                </a:cubicBezTo>
                <a:cubicBezTo>
                  <a:pt x="3345" y="16886"/>
                  <a:pt x="3804" y="17321"/>
                  <a:pt x="3804" y="17871"/>
                </a:cubicBezTo>
                <a:cubicBezTo>
                  <a:pt x="3804" y="18398"/>
                  <a:pt x="3345" y="18834"/>
                  <a:pt x="2819" y="18834"/>
                </a:cubicBezTo>
                <a:cubicBezTo>
                  <a:pt x="2406" y="18834"/>
                  <a:pt x="2062" y="18604"/>
                  <a:pt x="1925" y="18238"/>
                </a:cubicBezTo>
                <a:lnTo>
                  <a:pt x="0" y="18536"/>
                </a:lnTo>
                <a:lnTo>
                  <a:pt x="0" y="21010"/>
                </a:lnTo>
                <a:lnTo>
                  <a:pt x="1925" y="21010"/>
                </a:lnTo>
                <a:cubicBezTo>
                  <a:pt x="2062" y="20667"/>
                  <a:pt x="2406" y="20414"/>
                  <a:pt x="2819" y="20414"/>
                </a:cubicBezTo>
                <a:cubicBezTo>
                  <a:pt x="3345" y="20414"/>
                  <a:pt x="3804" y="20850"/>
                  <a:pt x="3804" y="21400"/>
                </a:cubicBezTo>
                <a:cubicBezTo>
                  <a:pt x="3804" y="21927"/>
                  <a:pt x="3345" y="22362"/>
                  <a:pt x="2819" y="22362"/>
                </a:cubicBezTo>
                <a:cubicBezTo>
                  <a:pt x="2406" y="22362"/>
                  <a:pt x="2062" y="22133"/>
                  <a:pt x="1925" y="21766"/>
                </a:cubicBezTo>
                <a:lnTo>
                  <a:pt x="0" y="21766"/>
                </a:lnTo>
                <a:lnTo>
                  <a:pt x="0" y="24539"/>
                </a:lnTo>
                <a:lnTo>
                  <a:pt x="1925" y="24539"/>
                </a:lnTo>
                <a:cubicBezTo>
                  <a:pt x="2062" y="24195"/>
                  <a:pt x="2406" y="23943"/>
                  <a:pt x="2819" y="23943"/>
                </a:cubicBezTo>
                <a:cubicBezTo>
                  <a:pt x="3345" y="23943"/>
                  <a:pt x="3804" y="24378"/>
                  <a:pt x="3804" y="24928"/>
                </a:cubicBezTo>
                <a:cubicBezTo>
                  <a:pt x="3804" y="25455"/>
                  <a:pt x="3345" y="25890"/>
                  <a:pt x="2819" y="25890"/>
                </a:cubicBezTo>
                <a:cubicBezTo>
                  <a:pt x="2406" y="25890"/>
                  <a:pt x="2062" y="25638"/>
                  <a:pt x="1925" y="25295"/>
                </a:cubicBezTo>
                <a:lnTo>
                  <a:pt x="0" y="25295"/>
                </a:lnTo>
                <a:lnTo>
                  <a:pt x="0" y="27494"/>
                </a:lnTo>
                <a:lnTo>
                  <a:pt x="1925" y="28067"/>
                </a:lnTo>
                <a:cubicBezTo>
                  <a:pt x="2062" y="27723"/>
                  <a:pt x="2406" y="27471"/>
                  <a:pt x="2819" y="27471"/>
                </a:cubicBezTo>
                <a:cubicBezTo>
                  <a:pt x="3345" y="27471"/>
                  <a:pt x="3804" y="27906"/>
                  <a:pt x="3804" y="28456"/>
                </a:cubicBezTo>
                <a:cubicBezTo>
                  <a:pt x="3804" y="28983"/>
                  <a:pt x="3345" y="29419"/>
                  <a:pt x="2819" y="29419"/>
                </a:cubicBezTo>
                <a:cubicBezTo>
                  <a:pt x="2406" y="29419"/>
                  <a:pt x="2062" y="29167"/>
                  <a:pt x="1925" y="28823"/>
                </a:cubicBezTo>
                <a:lnTo>
                  <a:pt x="0" y="29396"/>
                </a:lnTo>
                <a:lnTo>
                  <a:pt x="0" y="31595"/>
                </a:lnTo>
                <a:lnTo>
                  <a:pt x="1925" y="31595"/>
                </a:lnTo>
                <a:cubicBezTo>
                  <a:pt x="2062" y="31252"/>
                  <a:pt x="2406" y="31000"/>
                  <a:pt x="2819" y="31000"/>
                </a:cubicBezTo>
                <a:cubicBezTo>
                  <a:pt x="3345" y="31000"/>
                  <a:pt x="3804" y="31435"/>
                  <a:pt x="3804" y="31985"/>
                </a:cubicBezTo>
                <a:cubicBezTo>
                  <a:pt x="3804" y="32512"/>
                  <a:pt x="3345" y="32947"/>
                  <a:pt x="2819" y="32947"/>
                </a:cubicBezTo>
                <a:cubicBezTo>
                  <a:pt x="2406" y="32947"/>
                  <a:pt x="2062" y="32695"/>
                  <a:pt x="1925" y="32351"/>
                </a:cubicBezTo>
                <a:lnTo>
                  <a:pt x="0" y="32351"/>
                </a:lnTo>
                <a:lnTo>
                  <a:pt x="0" y="34849"/>
                </a:lnTo>
                <a:lnTo>
                  <a:pt x="1925" y="35124"/>
                </a:lnTo>
                <a:cubicBezTo>
                  <a:pt x="2062" y="34780"/>
                  <a:pt x="2406" y="34528"/>
                  <a:pt x="2819" y="34528"/>
                </a:cubicBezTo>
                <a:cubicBezTo>
                  <a:pt x="3345" y="34528"/>
                  <a:pt x="3804" y="34963"/>
                  <a:pt x="3804" y="35490"/>
                </a:cubicBezTo>
                <a:cubicBezTo>
                  <a:pt x="3804" y="36040"/>
                  <a:pt x="3345" y="36475"/>
                  <a:pt x="2819" y="36475"/>
                </a:cubicBezTo>
                <a:cubicBezTo>
                  <a:pt x="2406" y="36475"/>
                  <a:pt x="2062" y="36223"/>
                  <a:pt x="1925" y="35880"/>
                </a:cubicBezTo>
                <a:lnTo>
                  <a:pt x="0" y="36155"/>
                </a:lnTo>
                <a:lnTo>
                  <a:pt x="0" y="38171"/>
                </a:lnTo>
                <a:lnTo>
                  <a:pt x="45961" y="38171"/>
                </a:lnTo>
                <a:lnTo>
                  <a:pt x="45961" y="8982"/>
                </a:lnTo>
                <a:lnTo>
                  <a:pt x="4527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8" name="Google Shape;8698;p61"/>
          <p:cNvSpPr txBox="1">
            <a:spLocks noGrp="1"/>
          </p:cNvSpPr>
          <p:nvPr>
            <p:ph type="title"/>
          </p:nvPr>
        </p:nvSpPr>
        <p:spPr>
          <a:xfrm>
            <a:off x="986974" y="1566486"/>
            <a:ext cx="4814145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Thanks!</a:t>
            </a:r>
            <a:endParaRPr sz="7200" dirty="0"/>
          </a:p>
        </p:txBody>
      </p:sp>
      <p:sp>
        <p:nvSpPr>
          <p:cNvPr id="8699" name="Google Shape;8699;p61"/>
          <p:cNvSpPr txBox="1">
            <a:spLocks noGrp="1"/>
          </p:cNvSpPr>
          <p:nvPr>
            <p:ph type="subTitle" idx="1"/>
          </p:nvPr>
        </p:nvSpPr>
        <p:spPr>
          <a:xfrm>
            <a:off x="1032792" y="2217006"/>
            <a:ext cx="3938400" cy="46893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/>
              <a:t>Do you have any questions?</a:t>
            </a:r>
            <a:endParaRPr sz="2400" b="1" dirty="0"/>
          </a:p>
        </p:txBody>
      </p:sp>
      <p:sp>
        <p:nvSpPr>
          <p:cNvPr id="8700" name="Google Shape;8700;p61"/>
          <p:cNvSpPr txBox="1">
            <a:spLocks noGrp="1"/>
          </p:cNvSpPr>
          <p:nvPr>
            <p:ph type="subTitle" idx="4294967295"/>
          </p:nvPr>
        </p:nvSpPr>
        <p:spPr>
          <a:xfrm>
            <a:off x="986975" y="3950999"/>
            <a:ext cx="2658600" cy="24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200" dirty="0"/>
              <a:t>Please keep this slide for attribution</a:t>
            </a:r>
            <a:endParaRPr sz="1200" dirty="0"/>
          </a:p>
        </p:txBody>
      </p:sp>
      <p:pic>
        <p:nvPicPr>
          <p:cNvPr id="8701" name="Google Shape;8701;p61"/>
          <p:cNvPicPr preferRelativeResize="0"/>
          <p:nvPr/>
        </p:nvPicPr>
        <p:blipFill rotWithShape="1">
          <a:blip r:embed="rId3">
            <a:alphaModFix/>
          </a:blip>
          <a:srcRect l="6948" r="6948"/>
          <a:stretch/>
        </p:blipFill>
        <p:spPr>
          <a:xfrm rot="463592">
            <a:off x="5771766" y="1051117"/>
            <a:ext cx="1963628" cy="2928769"/>
          </a:xfrm>
          <a:prstGeom prst="snip2DiagRect">
            <a:avLst>
              <a:gd name="adj1" fmla="val 0"/>
              <a:gd name="adj2" fmla="val 22208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sp>
        <p:nvSpPr>
          <p:cNvPr id="8702" name="Google Shape;8702;p61"/>
          <p:cNvSpPr/>
          <p:nvPr/>
        </p:nvSpPr>
        <p:spPr>
          <a:xfrm>
            <a:off x="7210412" y="3792131"/>
            <a:ext cx="626754" cy="576239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3" name="Google Shape;8703;p61"/>
          <p:cNvGrpSpPr/>
          <p:nvPr/>
        </p:nvGrpSpPr>
        <p:grpSpPr>
          <a:xfrm rot="475599">
            <a:off x="6180631" y="865483"/>
            <a:ext cx="1416606" cy="315760"/>
            <a:chOff x="4130100" y="1323350"/>
            <a:chExt cx="1787352" cy="398399"/>
          </a:xfrm>
        </p:grpSpPr>
        <p:sp>
          <p:nvSpPr>
            <p:cNvPr id="8704" name="Google Shape;8704;p61"/>
            <p:cNvSpPr/>
            <p:nvPr/>
          </p:nvSpPr>
          <p:spPr>
            <a:xfrm>
              <a:off x="4130100" y="1323350"/>
              <a:ext cx="1787352" cy="396889"/>
            </a:xfrm>
            <a:custGeom>
              <a:avLst/>
              <a:gdLst/>
              <a:ahLst/>
              <a:cxnLst/>
              <a:rect l="l" t="t" r="r" b="b"/>
              <a:pathLst>
                <a:path w="117647" h="26124" extrusionOk="0">
                  <a:moveTo>
                    <a:pt x="138" y="1"/>
                  </a:moveTo>
                  <a:lnTo>
                    <a:pt x="184" y="92"/>
                  </a:lnTo>
                  <a:lnTo>
                    <a:pt x="1284" y="1926"/>
                  </a:lnTo>
                  <a:lnTo>
                    <a:pt x="1" y="4080"/>
                  </a:lnTo>
                  <a:lnTo>
                    <a:pt x="1" y="5271"/>
                  </a:lnTo>
                  <a:lnTo>
                    <a:pt x="1605" y="6279"/>
                  </a:lnTo>
                  <a:lnTo>
                    <a:pt x="1" y="6921"/>
                  </a:lnTo>
                  <a:lnTo>
                    <a:pt x="1" y="7242"/>
                  </a:lnTo>
                  <a:lnTo>
                    <a:pt x="1925" y="8342"/>
                  </a:lnTo>
                  <a:lnTo>
                    <a:pt x="367" y="11962"/>
                  </a:lnTo>
                  <a:lnTo>
                    <a:pt x="1925" y="13291"/>
                  </a:lnTo>
                  <a:lnTo>
                    <a:pt x="367" y="14208"/>
                  </a:lnTo>
                  <a:lnTo>
                    <a:pt x="1284" y="17049"/>
                  </a:lnTo>
                  <a:lnTo>
                    <a:pt x="92" y="20303"/>
                  </a:lnTo>
                  <a:lnTo>
                    <a:pt x="1467" y="23328"/>
                  </a:lnTo>
                  <a:lnTo>
                    <a:pt x="230" y="26124"/>
                  </a:lnTo>
                  <a:lnTo>
                    <a:pt x="117096" y="26124"/>
                  </a:lnTo>
                  <a:lnTo>
                    <a:pt x="115996" y="24291"/>
                  </a:lnTo>
                  <a:lnTo>
                    <a:pt x="117646" y="21587"/>
                  </a:lnTo>
                  <a:lnTo>
                    <a:pt x="117646" y="21174"/>
                  </a:lnTo>
                  <a:lnTo>
                    <a:pt x="115675" y="19937"/>
                  </a:lnTo>
                  <a:lnTo>
                    <a:pt x="117600" y="19158"/>
                  </a:lnTo>
                  <a:lnTo>
                    <a:pt x="115355" y="17874"/>
                  </a:lnTo>
                  <a:lnTo>
                    <a:pt x="116913" y="14254"/>
                  </a:lnTo>
                  <a:lnTo>
                    <a:pt x="115355" y="12925"/>
                  </a:lnTo>
                  <a:lnTo>
                    <a:pt x="116913" y="12008"/>
                  </a:lnTo>
                  <a:lnTo>
                    <a:pt x="115996" y="9167"/>
                  </a:lnTo>
                  <a:lnTo>
                    <a:pt x="117234" y="5913"/>
                  </a:lnTo>
                  <a:lnTo>
                    <a:pt x="115813" y="2888"/>
                  </a:lnTo>
                  <a:lnTo>
                    <a:pt x="1170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1"/>
            <p:cNvSpPr/>
            <p:nvPr/>
          </p:nvSpPr>
          <p:spPr>
            <a:xfrm>
              <a:off x="4212658" y="1325872"/>
              <a:ext cx="101972" cy="53067"/>
            </a:xfrm>
            <a:custGeom>
              <a:avLst/>
              <a:gdLst/>
              <a:ahLst/>
              <a:cxnLst/>
              <a:rect l="l" t="t" r="r" b="b"/>
              <a:pathLst>
                <a:path w="6712" h="3493" extrusionOk="0">
                  <a:moveTo>
                    <a:pt x="1808" y="431"/>
                  </a:moveTo>
                  <a:cubicBezTo>
                    <a:pt x="1854" y="568"/>
                    <a:pt x="1899" y="706"/>
                    <a:pt x="1991" y="889"/>
                  </a:cubicBezTo>
                  <a:cubicBezTo>
                    <a:pt x="1991" y="981"/>
                    <a:pt x="2129" y="981"/>
                    <a:pt x="2220" y="981"/>
                  </a:cubicBezTo>
                  <a:lnTo>
                    <a:pt x="5245" y="981"/>
                  </a:lnTo>
                  <a:cubicBezTo>
                    <a:pt x="3824" y="1622"/>
                    <a:pt x="2404" y="2218"/>
                    <a:pt x="983" y="2860"/>
                  </a:cubicBezTo>
                  <a:lnTo>
                    <a:pt x="891" y="2860"/>
                  </a:lnTo>
                  <a:cubicBezTo>
                    <a:pt x="1074" y="2080"/>
                    <a:pt x="1212" y="1255"/>
                    <a:pt x="1349" y="431"/>
                  </a:cubicBezTo>
                  <a:close/>
                  <a:moveTo>
                    <a:pt x="2403" y="0"/>
                  </a:moveTo>
                  <a:cubicBezTo>
                    <a:pt x="2361" y="0"/>
                    <a:pt x="2315" y="6"/>
                    <a:pt x="2266" y="18"/>
                  </a:cubicBezTo>
                  <a:lnTo>
                    <a:pt x="1166" y="18"/>
                  </a:lnTo>
                  <a:cubicBezTo>
                    <a:pt x="1029" y="18"/>
                    <a:pt x="616" y="64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66" y="2676"/>
                    <a:pt x="3916" y="1943"/>
                    <a:pt x="5612" y="1210"/>
                  </a:cubicBezTo>
                  <a:cubicBezTo>
                    <a:pt x="5841" y="1118"/>
                    <a:pt x="6070" y="1026"/>
                    <a:pt x="6299" y="935"/>
                  </a:cubicBezTo>
                  <a:cubicBezTo>
                    <a:pt x="6528" y="797"/>
                    <a:pt x="6712" y="568"/>
                    <a:pt x="6345" y="568"/>
                  </a:cubicBezTo>
                  <a:lnTo>
                    <a:pt x="2770" y="568"/>
                  </a:lnTo>
                  <a:lnTo>
                    <a:pt x="2633" y="110"/>
                  </a:lnTo>
                  <a:cubicBezTo>
                    <a:pt x="2599" y="43"/>
                    <a:pt x="2516" y="0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1"/>
            <p:cNvSpPr/>
            <p:nvPr/>
          </p:nvSpPr>
          <p:spPr>
            <a:xfrm>
              <a:off x="4355697" y="1326829"/>
              <a:ext cx="99587" cy="55726"/>
            </a:xfrm>
            <a:custGeom>
              <a:avLst/>
              <a:gdLst/>
              <a:ahLst/>
              <a:cxnLst/>
              <a:rect l="l" t="t" r="r" b="b"/>
              <a:pathLst>
                <a:path w="6555" h="3668" extrusionOk="0">
                  <a:moveTo>
                    <a:pt x="4171" y="322"/>
                  </a:moveTo>
                  <a:lnTo>
                    <a:pt x="5454" y="3163"/>
                  </a:lnTo>
                  <a:cubicBezTo>
                    <a:pt x="4171" y="2934"/>
                    <a:pt x="2888" y="2705"/>
                    <a:pt x="1605" y="2476"/>
                  </a:cubicBezTo>
                  <a:cubicBezTo>
                    <a:pt x="1467" y="2430"/>
                    <a:pt x="1375" y="2430"/>
                    <a:pt x="1284" y="2384"/>
                  </a:cubicBezTo>
                  <a:lnTo>
                    <a:pt x="3667" y="1651"/>
                  </a:lnTo>
                  <a:cubicBezTo>
                    <a:pt x="3759" y="1605"/>
                    <a:pt x="3942" y="1559"/>
                    <a:pt x="3942" y="1422"/>
                  </a:cubicBezTo>
                  <a:cubicBezTo>
                    <a:pt x="3942" y="1055"/>
                    <a:pt x="3942" y="688"/>
                    <a:pt x="3942" y="322"/>
                  </a:cubicBezTo>
                  <a:close/>
                  <a:moveTo>
                    <a:pt x="3529" y="1"/>
                  </a:moveTo>
                  <a:cubicBezTo>
                    <a:pt x="3529" y="1"/>
                    <a:pt x="3484" y="1"/>
                    <a:pt x="3484" y="47"/>
                  </a:cubicBezTo>
                  <a:cubicBezTo>
                    <a:pt x="3300" y="93"/>
                    <a:pt x="3117" y="138"/>
                    <a:pt x="3117" y="276"/>
                  </a:cubicBezTo>
                  <a:cubicBezTo>
                    <a:pt x="3117" y="688"/>
                    <a:pt x="3117" y="1101"/>
                    <a:pt x="3117" y="1559"/>
                  </a:cubicBezTo>
                  <a:cubicBezTo>
                    <a:pt x="2200" y="1834"/>
                    <a:pt x="1330" y="2109"/>
                    <a:pt x="413" y="2384"/>
                  </a:cubicBezTo>
                  <a:cubicBezTo>
                    <a:pt x="367" y="2430"/>
                    <a:pt x="0" y="2613"/>
                    <a:pt x="230" y="2659"/>
                  </a:cubicBezTo>
                  <a:cubicBezTo>
                    <a:pt x="1834" y="2934"/>
                    <a:pt x="3438" y="3255"/>
                    <a:pt x="4996" y="3530"/>
                  </a:cubicBezTo>
                  <a:lnTo>
                    <a:pt x="5729" y="3667"/>
                  </a:lnTo>
                  <a:cubicBezTo>
                    <a:pt x="5821" y="3667"/>
                    <a:pt x="6554" y="3576"/>
                    <a:pt x="6463" y="3392"/>
                  </a:cubicBezTo>
                  <a:cubicBezTo>
                    <a:pt x="5958" y="2247"/>
                    <a:pt x="5500" y="1147"/>
                    <a:pt x="4996" y="47"/>
                  </a:cubicBezTo>
                  <a:cubicBezTo>
                    <a:pt x="4996" y="1"/>
                    <a:pt x="4904" y="1"/>
                    <a:pt x="4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1"/>
            <p:cNvSpPr/>
            <p:nvPr/>
          </p:nvSpPr>
          <p:spPr>
            <a:xfrm>
              <a:off x="4499527" y="1325872"/>
              <a:ext cx="101273" cy="53067"/>
            </a:xfrm>
            <a:custGeom>
              <a:avLst/>
              <a:gdLst/>
              <a:ahLst/>
              <a:cxnLst/>
              <a:rect l="l" t="t" r="r" b="b"/>
              <a:pathLst>
                <a:path w="6666" h="3493" extrusionOk="0">
                  <a:moveTo>
                    <a:pt x="1808" y="385"/>
                  </a:moveTo>
                  <a:cubicBezTo>
                    <a:pt x="1853" y="568"/>
                    <a:pt x="1899" y="706"/>
                    <a:pt x="1945" y="889"/>
                  </a:cubicBezTo>
                  <a:cubicBezTo>
                    <a:pt x="1968" y="935"/>
                    <a:pt x="2014" y="946"/>
                    <a:pt x="2060" y="946"/>
                  </a:cubicBezTo>
                  <a:cubicBezTo>
                    <a:pt x="2106" y="946"/>
                    <a:pt x="2151" y="935"/>
                    <a:pt x="2174" y="935"/>
                  </a:cubicBezTo>
                  <a:cubicBezTo>
                    <a:pt x="3228" y="935"/>
                    <a:pt x="4237" y="981"/>
                    <a:pt x="5291" y="981"/>
                  </a:cubicBezTo>
                  <a:cubicBezTo>
                    <a:pt x="3824" y="1576"/>
                    <a:pt x="2403" y="2218"/>
                    <a:pt x="983" y="2860"/>
                  </a:cubicBezTo>
                  <a:cubicBezTo>
                    <a:pt x="937" y="2860"/>
                    <a:pt x="891" y="2905"/>
                    <a:pt x="891" y="2905"/>
                  </a:cubicBezTo>
                  <a:lnTo>
                    <a:pt x="1349" y="385"/>
                  </a:lnTo>
                  <a:close/>
                  <a:moveTo>
                    <a:pt x="2382" y="0"/>
                  </a:moveTo>
                  <a:cubicBezTo>
                    <a:pt x="2343" y="0"/>
                    <a:pt x="2303" y="6"/>
                    <a:pt x="2266" y="18"/>
                  </a:cubicBezTo>
                  <a:lnTo>
                    <a:pt x="1120" y="18"/>
                  </a:lnTo>
                  <a:cubicBezTo>
                    <a:pt x="1029" y="18"/>
                    <a:pt x="570" y="110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20" y="2676"/>
                    <a:pt x="3916" y="1943"/>
                    <a:pt x="5566" y="1210"/>
                  </a:cubicBezTo>
                  <a:cubicBezTo>
                    <a:pt x="5795" y="1118"/>
                    <a:pt x="6024" y="1026"/>
                    <a:pt x="6299" y="889"/>
                  </a:cubicBezTo>
                  <a:cubicBezTo>
                    <a:pt x="6528" y="797"/>
                    <a:pt x="6666" y="568"/>
                    <a:pt x="6299" y="568"/>
                  </a:cubicBezTo>
                  <a:lnTo>
                    <a:pt x="2770" y="568"/>
                  </a:lnTo>
                  <a:cubicBezTo>
                    <a:pt x="2678" y="431"/>
                    <a:pt x="2633" y="247"/>
                    <a:pt x="2587" y="110"/>
                  </a:cubicBezTo>
                  <a:cubicBezTo>
                    <a:pt x="2587" y="43"/>
                    <a:pt x="2489" y="0"/>
                    <a:pt x="2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1"/>
            <p:cNvSpPr/>
            <p:nvPr/>
          </p:nvSpPr>
          <p:spPr>
            <a:xfrm>
              <a:off x="4641868" y="1324748"/>
              <a:ext cx="100134" cy="59312"/>
            </a:xfrm>
            <a:custGeom>
              <a:avLst/>
              <a:gdLst/>
              <a:ahLst/>
              <a:cxnLst/>
              <a:rect l="l" t="t" r="r" b="b"/>
              <a:pathLst>
                <a:path w="6591" h="3904" extrusionOk="0">
                  <a:moveTo>
                    <a:pt x="4263" y="550"/>
                  </a:moveTo>
                  <a:cubicBezTo>
                    <a:pt x="4629" y="1467"/>
                    <a:pt x="5042" y="2338"/>
                    <a:pt x="5409" y="3209"/>
                  </a:cubicBezTo>
                  <a:cubicBezTo>
                    <a:pt x="4217" y="2979"/>
                    <a:pt x="2980" y="2750"/>
                    <a:pt x="1788" y="2521"/>
                  </a:cubicBezTo>
                  <a:cubicBezTo>
                    <a:pt x="2384" y="2338"/>
                    <a:pt x="3025" y="2154"/>
                    <a:pt x="3621" y="1971"/>
                  </a:cubicBezTo>
                  <a:cubicBezTo>
                    <a:pt x="3759" y="1925"/>
                    <a:pt x="3942" y="1788"/>
                    <a:pt x="3942" y="1650"/>
                  </a:cubicBezTo>
                  <a:cubicBezTo>
                    <a:pt x="3942" y="1284"/>
                    <a:pt x="3988" y="917"/>
                    <a:pt x="3988" y="550"/>
                  </a:cubicBezTo>
                  <a:close/>
                  <a:moveTo>
                    <a:pt x="3438" y="0"/>
                  </a:moveTo>
                  <a:cubicBezTo>
                    <a:pt x="3255" y="46"/>
                    <a:pt x="3117" y="184"/>
                    <a:pt x="3117" y="321"/>
                  </a:cubicBezTo>
                  <a:cubicBezTo>
                    <a:pt x="3117" y="734"/>
                    <a:pt x="3117" y="1100"/>
                    <a:pt x="3117" y="1513"/>
                  </a:cubicBezTo>
                  <a:cubicBezTo>
                    <a:pt x="2246" y="1788"/>
                    <a:pt x="1376" y="2063"/>
                    <a:pt x="505" y="2384"/>
                  </a:cubicBezTo>
                  <a:cubicBezTo>
                    <a:pt x="184" y="2475"/>
                    <a:pt x="1" y="2842"/>
                    <a:pt x="413" y="2934"/>
                  </a:cubicBezTo>
                  <a:cubicBezTo>
                    <a:pt x="2017" y="3209"/>
                    <a:pt x="3621" y="3483"/>
                    <a:pt x="5225" y="3804"/>
                  </a:cubicBezTo>
                  <a:lnTo>
                    <a:pt x="5913" y="3896"/>
                  </a:lnTo>
                  <a:cubicBezTo>
                    <a:pt x="5932" y="3901"/>
                    <a:pt x="5954" y="3903"/>
                    <a:pt x="5980" y="3903"/>
                  </a:cubicBezTo>
                  <a:cubicBezTo>
                    <a:pt x="6195" y="3903"/>
                    <a:pt x="6591" y="3735"/>
                    <a:pt x="6508" y="3529"/>
                  </a:cubicBezTo>
                  <a:cubicBezTo>
                    <a:pt x="6004" y="2384"/>
                    <a:pt x="5500" y="1284"/>
                    <a:pt x="4996" y="184"/>
                  </a:cubicBezTo>
                  <a:cubicBezTo>
                    <a:pt x="4950" y="0"/>
                    <a:pt x="4813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1"/>
            <p:cNvSpPr/>
            <p:nvPr/>
          </p:nvSpPr>
          <p:spPr>
            <a:xfrm>
              <a:off x="4785091" y="1324049"/>
              <a:ext cx="102580" cy="56516"/>
            </a:xfrm>
            <a:custGeom>
              <a:avLst/>
              <a:gdLst/>
              <a:ahLst/>
              <a:cxnLst/>
              <a:rect l="l" t="t" r="r" b="b"/>
              <a:pathLst>
                <a:path w="6752" h="3720" extrusionOk="0">
                  <a:moveTo>
                    <a:pt x="1894" y="642"/>
                  </a:moveTo>
                  <a:cubicBezTo>
                    <a:pt x="1939" y="780"/>
                    <a:pt x="1985" y="871"/>
                    <a:pt x="1985" y="1009"/>
                  </a:cubicBezTo>
                  <a:cubicBezTo>
                    <a:pt x="2077" y="1146"/>
                    <a:pt x="2214" y="1192"/>
                    <a:pt x="2398" y="1192"/>
                  </a:cubicBezTo>
                  <a:cubicBezTo>
                    <a:pt x="3131" y="1192"/>
                    <a:pt x="3910" y="1192"/>
                    <a:pt x="4689" y="1238"/>
                  </a:cubicBezTo>
                  <a:cubicBezTo>
                    <a:pt x="3452" y="1742"/>
                    <a:pt x="2214" y="2292"/>
                    <a:pt x="977" y="2842"/>
                  </a:cubicBezTo>
                  <a:cubicBezTo>
                    <a:pt x="1115" y="2109"/>
                    <a:pt x="1252" y="1375"/>
                    <a:pt x="1389" y="642"/>
                  </a:cubicBezTo>
                  <a:close/>
                  <a:moveTo>
                    <a:pt x="1069" y="1"/>
                  </a:moveTo>
                  <a:cubicBezTo>
                    <a:pt x="840" y="1"/>
                    <a:pt x="656" y="138"/>
                    <a:pt x="610" y="367"/>
                  </a:cubicBezTo>
                  <a:cubicBezTo>
                    <a:pt x="427" y="1375"/>
                    <a:pt x="244" y="2430"/>
                    <a:pt x="60" y="3438"/>
                  </a:cubicBezTo>
                  <a:cubicBezTo>
                    <a:pt x="1" y="3647"/>
                    <a:pt x="194" y="3720"/>
                    <a:pt x="387" y="3720"/>
                  </a:cubicBezTo>
                  <a:cubicBezTo>
                    <a:pt x="490" y="3720"/>
                    <a:pt x="592" y="3699"/>
                    <a:pt x="656" y="3667"/>
                  </a:cubicBezTo>
                  <a:cubicBezTo>
                    <a:pt x="2352" y="2934"/>
                    <a:pt x="4002" y="2200"/>
                    <a:pt x="5652" y="1467"/>
                  </a:cubicBezTo>
                  <a:cubicBezTo>
                    <a:pt x="5927" y="1375"/>
                    <a:pt x="6156" y="1284"/>
                    <a:pt x="6385" y="1146"/>
                  </a:cubicBezTo>
                  <a:cubicBezTo>
                    <a:pt x="6752" y="1009"/>
                    <a:pt x="6614" y="596"/>
                    <a:pt x="6202" y="596"/>
                  </a:cubicBezTo>
                  <a:cubicBezTo>
                    <a:pt x="5056" y="551"/>
                    <a:pt x="3910" y="551"/>
                    <a:pt x="2764" y="551"/>
                  </a:cubicBezTo>
                  <a:cubicBezTo>
                    <a:pt x="2719" y="459"/>
                    <a:pt x="2673" y="321"/>
                    <a:pt x="2673" y="230"/>
                  </a:cubicBezTo>
                  <a:cubicBezTo>
                    <a:pt x="2627" y="46"/>
                    <a:pt x="244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1"/>
            <p:cNvSpPr/>
            <p:nvPr/>
          </p:nvSpPr>
          <p:spPr>
            <a:xfrm>
              <a:off x="4930835" y="1325447"/>
              <a:ext cx="97308" cy="57929"/>
            </a:xfrm>
            <a:custGeom>
              <a:avLst/>
              <a:gdLst/>
              <a:ahLst/>
              <a:cxnLst/>
              <a:rect l="l" t="t" r="r" b="b"/>
              <a:pathLst>
                <a:path w="6405" h="3813" extrusionOk="0">
                  <a:moveTo>
                    <a:pt x="4079" y="459"/>
                  </a:moveTo>
                  <a:cubicBezTo>
                    <a:pt x="4491" y="1375"/>
                    <a:pt x="4858" y="2292"/>
                    <a:pt x="5271" y="3208"/>
                  </a:cubicBezTo>
                  <a:cubicBezTo>
                    <a:pt x="3987" y="2979"/>
                    <a:pt x="2704" y="2750"/>
                    <a:pt x="1375" y="2475"/>
                  </a:cubicBezTo>
                  <a:cubicBezTo>
                    <a:pt x="2062" y="2292"/>
                    <a:pt x="2750" y="2063"/>
                    <a:pt x="3437" y="1833"/>
                  </a:cubicBezTo>
                  <a:cubicBezTo>
                    <a:pt x="3575" y="1788"/>
                    <a:pt x="3804" y="1696"/>
                    <a:pt x="3804" y="1513"/>
                  </a:cubicBezTo>
                  <a:cubicBezTo>
                    <a:pt x="3804" y="1192"/>
                    <a:pt x="3804" y="825"/>
                    <a:pt x="3804" y="459"/>
                  </a:cubicBezTo>
                  <a:close/>
                  <a:moveTo>
                    <a:pt x="3483" y="0"/>
                  </a:moveTo>
                  <a:cubicBezTo>
                    <a:pt x="3300" y="0"/>
                    <a:pt x="3071" y="92"/>
                    <a:pt x="2979" y="229"/>
                  </a:cubicBezTo>
                  <a:cubicBezTo>
                    <a:pt x="2979" y="275"/>
                    <a:pt x="2979" y="321"/>
                    <a:pt x="2979" y="321"/>
                  </a:cubicBezTo>
                  <a:cubicBezTo>
                    <a:pt x="2979" y="321"/>
                    <a:pt x="2979" y="321"/>
                    <a:pt x="2979" y="367"/>
                  </a:cubicBezTo>
                  <a:cubicBezTo>
                    <a:pt x="2979" y="734"/>
                    <a:pt x="2979" y="1146"/>
                    <a:pt x="2979" y="1558"/>
                  </a:cubicBezTo>
                  <a:cubicBezTo>
                    <a:pt x="2108" y="1833"/>
                    <a:pt x="1237" y="2108"/>
                    <a:pt x="367" y="2383"/>
                  </a:cubicBezTo>
                  <a:cubicBezTo>
                    <a:pt x="229" y="2429"/>
                    <a:pt x="46" y="2475"/>
                    <a:pt x="0" y="2613"/>
                  </a:cubicBezTo>
                  <a:cubicBezTo>
                    <a:pt x="0" y="2704"/>
                    <a:pt x="46" y="2796"/>
                    <a:pt x="183" y="2796"/>
                  </a:cubicBezTo>
                  <a:cubicBezTo>
                    <a:pt x="1742" y="3117"/>
                    <a:pt x="3346" y="3392"/>
                    <a:pt x="4950" y="3667"/>
                  </a:cubicBezTo>
                  <a:lnTo>
                    <a:pt x="5637" y="3804"/>
                  </a:lnTo>
                  <a:cubicBezTo>
                    <a:pt x="5655" y="3810"/>
                    <a:pt x="5681" y="3813"/>
                    <a:pt x="5713" y="3813"/>
                  </a:cubicBezTo>
                  <a:cubicBezTo>
                    <a:pt x="5928" y="3813"/>
                    <a:pt x="6404" y="3683"/>
                    <a:pt x="6325" y="3483"/>
                  </a:cubicBezTo>
                  <a:cubicBezTo>
                    <a:pt x="5820" y="2338"/>
                    <a:pt x="5362" y="1238"/>
                    <a:pt x="4858" y="138"/>
                  </a:cubicBezTo>
                  <a:cubicBezTo>
                    <a:pt x="4812" y="46"/>
                    <a:pt x="4721" y="0"/>
                    <a:pt x="4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1"/>
            <p:cNvSpPr/>
            <p:nvPr/>
          </p:nvSpPr>
          <p:spPr>
            <a:xfrm>
              <a:off x="5071824" y="1325188"/>
              <a:ext cx="102018" cy="54237"/>
            </a:xfrm>
            <a:custGeom>
              <a:avLst/>
              <a:gdLst/>
              <a:ahLst/>
              <a:cxnLst/>
              <a:rect l="l" t="t" r="r" b="b"/>
              <a:pathLst>
                <a:path w="6715" h="3570" extrusionOk="0">
                  <a:moveTo>
                    <a:pt x="1857" y="476"/>
                  </a:moveTo>
                  <a:cubicBezTo>
                    <a:pt x="1903" y="613"/>
                    <a:pt x="1948" y="796"/>
                    <a:pt x="1994" y="934"/>
                  </a:cubicBezTo>
                  <a:cubicBezTo>
                    <a:pt x="2040" y="1026"/>
                    <a:pt x="2132" y="1026"/>
                    <a:pt x="2223" y="1026"/>
                  </a:cubicBezTo>
                  <a:cubicBezTo>
                    <a:pt x="3186" y="1071"/>
                    <a:pt x="4148" y="1071"/>
                    <a:pt x="5065" y="1071"/>
                  </a:cubicBezTo>
                  <a:cubicBezTo>
                    <a:pt x="3736" y="1667"/>
                    <a:pt x="2361" y="2263"/>
                    <a:pt x="986" y="2859"/>
                  </a:cubicBezTo>
                  <a:lnTo>
                    <a:pt x="940" y="2859"/>
                  </a:lnTo>
                  <a:cubicBezTo>
                    <a:pt x="1078" y="2080"/>
                    <a:pt x="1215" y="1300"/>
                    <a:pt x="1398" y="476"/>
                  </a:cubicBezTo>
                  <a:close/>
                  <a:moveTo>
                    <a:pt x="2397" y="0"/>
                  </a:moveTo>
                  <a:cubicBezTo>
                    <a:pt x="2358" y="0"/>
                    <a:pt x="2315" y="6"/>
                    <a:pt x="2269" y="17"/>
                  </a:cubicBezTo>
                  <a:lnTo>
                    <a:pt x="1169" y="17"/>
                  </a:lnTo>
                  <a:cubicBezTo>
                    <a:pt x="986" y="17"/>
                    <a:pt x="619" y="109"/>
                    <a:pt x="619" y="292"/>
                  </a:cubicBezTo>
                  <a:cubicBezTo>
                    <a:pt x="390" y="1346"/>
                    <a:pt x="207" y="2355"/>
                    <a:pt x="24" y="3363"/>
                  </a:cubicBezTo>
                  <a:cubicBezTo>
                    <a:pt x="1" y="3523"/>
                    <a:pt x="115" y="3569"/>
                    <a:pt x="253" y="3569"/>
                  </a:cubicBezTo>
                  <a:cubicBezTo>
                    <a:pt x="390" y="3569"/>
                    <a:pt x="551" y="3523"/>
                    <a:pt x="619" y="3500"/>
                  </a:cubicBezTo>
                  <a:cubicBezTo>
                    <a:pt x="2269" y="2767"/>
                    <a:pt x="3965" y="2034"/>
                    <a:pt x="5615" y="1300"/>
                  </a:cubicBezTo>
                  <a:cubicBezTo>
                    <a:pt x="5844" y="1209"/>
                    <a:pt x="6119" y="1117"/>
                    <a:pt x="6348" y="980"/>
                  </a:cubicBezTo>
                  <a:cubicBezTo>
                    <a:pt x="6577" y="888"/>
                    <a:pt x="6715" y="567"/>
                    <a:pt x="6348" y="567"/>
                  </a:cubicBezTo>
                  <a:lnTo>
                    <a:pt x="2773" y="567"/>
                  </a:lnTo>
                  <a:cubicBezTo>
                    <a:pt x="2728" y="430"/>
                    <a:pt x="2682" y="292"/>
                    <a:pt x="2636" y="155"/>
                  </a:cubicBezTo>
                  <a:cubicBezTo>
                    <a:pt x="2601" y="52"/>
                    <a:pt x="2516" y="0"/>
                    <a:pt x="2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1"/>
            <p:cNvSpPr/>
            <p:nvPr/>
          </p:nvSpPr>
          <p:spPr>
            <a:xfrm>
              <a:off x="5217006" y="1325310"/>
              <a:ext cx="97840" cy="58111"/>
            </a:xfrm>
            <a:custGeom>
              <a:avLst/>
              <a:gdLst/>
              <a:ahLst/>
              <a:cxnLst/>
              <a:rect l="l" t="t" r="r" b="b"/>
              <a:pathLst>
                <a:path w="6440" h="3825" extrusionOk="0">
                  <a:moveTo>
                    <a:pt x="4125" y="513"/>
                  </a:moveTo>
                  <a:cubicBezTo>
                    <a:pt x="4492" y="1384"/>
                    <a:pt x="4904" y="2301"/>
                    <a:pt x="5271" y="3172"/>
                  </a:cubicBezTo>
                  <a:cubicBezTo>
                    <a:pt x="4033" y="2942"/>
                    <a:pt x="2750" y="2713"/>
                    <a:pt x="1513" y="2484"/>
                  </a:cubicBezTo>
                  <a:cubicBezTo>
                    <a:pt x="2154" y="2301"/>
                    <a:pt x="2796" y="2072"/>
                    <a:pt x="3437" y="1888"/>
                  </a:cubicBezTo>
                  <a:cubicBezTo>
                    <a:pt x="3575" y="1842"/>
                    <a:pt x="3804" y="1751"/>
                    <a:pt x="3804" y="1613"/>
                  </a:cubicBezTo>
                  <a:cubicBezTo>
                    <a:pt x="3804" y="1247"/>
                    <a:pt x="3804" y="880"/>
                    <a:pt x="3804" y="513"/>
                  </a:cubicBezTo>
                  <a:close/>
                  <a:moveTo>
                    <a:pt x="3479" y="0"/>
                  </a:moveTo>
                  <a:cubicBezTo>
                    <a:pt x="3256" y="0"/>
                    <a:pt x="2979" y="125"/>
                    <a:pt x="2979" y="284"/>
                  </a:cubicBezTo>
                  <a:cubicBezTo>
                    <a:pt x="2979" y="697"/>
                    <a:pt x="2979" y="1109"/>
                    <a:pt x="2979" y="1522"/>
                  </a:cubicBezTo>
                  <a:cubicBezTo>
                    <a:pt x="2108" y="1797"/>
                    <a:pt x="1238" y="2072"/>
                    <a:pt x="367" y="2347"/>
                  </a:cubicBezTo>
                  <a:cubicBezTo>
                    <a:pt x="275" y="2392"/>
                    <a:pt x="92" y="2484"/>
                    <a:pt x="46" y="2622"/>
                  </a:cubicBezTo>
                  <a:cubicBezTo>
                    <a:pt x="0" y="2713"/>
                    <a:pt x="92" y="2805"/>
                    <a:pt x="184" y="2851"/>
                  </a:cubicBezTo>
                  <a:cubicBezTo>
                    <a:pt x="1788" y="3126"/>
                    <a:pt x="3392" y="3401"/>
                    <a:pt x="4996" y="3721"/>
                  </a:cubicBezTo>
                  <a:lnTo>
                    <a:pt x="5683" y="3813"/>
                  </a:lnTo>
                  <a:cubicBezTo>
                    <a:pt x="5705" y="3821"/>
                    <a:pt x="5741" y="3824"/>
                    <a:pt x="5784" y="3824"/>
                  </a:cubicBezTo>
                  <a:cubicBezTo>
                    <a:pt x="6008" y="3824"/>
                    <a:pt x="6440" y="3723"/>
                    <a:pt x="6325" y="3492"/>
                  </a:cubicBezTo>
                  <a:cubicBezTo>
                    <a:pt x="5866" y="2347"/>
                    <a:pt x="5362" y="1247"/>
                    <a:pt x="4858" y="147"/>
                  </a:cubicBezTo>
                  <a:cubicBezTo>
                    <a:pt x="4812" y="55"/>
                    <a:pt x="4721" y="9"/>
                    <a:pt x="4629" y="9"/>
                  </a:cubicBezTo>
                  <a:lnTo>
                    <a:pt x="3575" y="9"/>
                  </a:lnTo>
                  <a:cubicBezTo>
                    <a:pt x="3545" y="3"/>
                    <a:pt x="3512" y="0"/>
                    <a:pt x="3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1"/>
            <p:cNvSpPr/>
            <p:nvPr/>
          </p:nvSpPr>
          <p:spPr>
            <a:xfrm>
              <a:off x="5358861" y="1326373"/>
              <a:ext cx="101152" cy="52065"/>
            </a:xfrm>
            <a:custGeom>
              <a:avLst/>
              <a:gdLst/>
              <a:ahLst/>
              <a:cxnLst/>
              <a:rect l="l" t="t" r="r" b="b"/>
              <a:pathLst>
                <a:path w="6658" h="3427" extrusionOk="0">
                  <a:moveTo>
                    <a:pt x="1800" y="352"/>
                  </a:moveTo>
                  <a:cubicBezTo>
                    <a:pt x="1846" y="489"/>
                    <a:pt x="1892" y="673"/>
                    <a:pt x="1937" y="856"/>
                  </a:cubicBezTo>
                  <a:cubicBezTo>
                    <a:pt x="1983" y="902"/>
                    <a:pt x="2075" y="902"/>
                    <a:pt x="2075" y="902"/>
                  </a:cubicBezTo>
                  <a:lnTo>
                    <a:pt x="5466" y="902"/>
                  </a:lnTo>
                  <a:lnTo>
                    <a:pt x="883" y="2918"/>
                  </a:lnTo>
                  <a:cubicBezTo>
                    <a:pt x="1021" y="2047"/>
                    <a:pt x="1204" y="1177"/>
                    <a:pt x="1342" y="352"/>
                  </a:cubicBezTo>
                  <a:close/>
                  <a:moveTo>
                    <a:pt x="2494" y="1"/>
                  </a:moveTo>
                  <a:cubicBezTo>
                    <a:pt x="2456" y="1"/>
                    <a:pt x="2407" y="12"/>
                    <a:pt x="2350" y="31"/>
                  </a:cubicBezTo>
                  <a:lnTo>
                    <a:pt x="1250" y="31"/>
                  </a:lnTo>
                  <a:cubicBezTo>
                    <a:pt x="1067" y="31"/>
                    <a:pt x="608" y="77"/>
                    <a:pt x="562" y="306"/>
                  </a:cubicBezTo>
                  <a:cubicBezTo>
                    <a:pt x="379" y="1314"/>
                    <a:pt x="196" y="2322"/>
                    <a:pt x="13" y="3376"/>
                  </a:cubicBezTo>
                  <a:cubicBezTo>
                    <a:pt x="0" y="3413"/>
                    <a:pt x="36" y="3427"/>
                    <a:pt x="96" y="3427"/>
                  </a:cubicBezTo>
                  <a:cubicBezTo>
                    <a:pt x="264" y="3427"/>
                    <a:pt x="620" y="3319"/>
                    <a:pt x="654" y="3285"/>
                  </a:cubicBezTo>
                  <a:cubicBezTo>
                    <a:pt x="2304" y="2552"/>
                    <a:pt x="4000" y="1818"/>
                    <a:pt x="5650" y="1085"/>
                  </a:cubicBezTo>
                  <a:cubicBezTo>
                    <a:pt x="5879" y="993"/>
                    <a:pt x="6154" y="902"/>
                    <a:pt x="6383" y="764"/>
                  </a:cubicBezTo>
                  <a:cubicBezTo>
                    <a:pt x="6475" y="718"/>
                    <a:pt x="6658" y="581"/>
                    <a:pt x="6383" y="581"/>
                  </a:cubicBezTo>
                  <a:lnTo>
                    <a:pt x="2762" y="581"/>
                  </a:lnTo>
                  <a:cubicBezTo>
                    <a:pt x="2716" y="398"/>
                    <a:pt x="2671" y="214"/>
                    <a:pt x="2579" y="77"/>
                  </a:cubicBezTo>
                  <a:cubicBezTo>
                    <a:pt x="2579" y="23"/>
                    <a:pt x="2548" y="1"/>
                    <a:pt x="2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1"/>
            <p:cNvSpPr/>
            <p:nvPr/>
          </p:nvSpPr>
          <p:spPr>
            <a:xfrm>
              <a:off x="5501080" y="1324748"/>
              <a:ext cx="100286" cy="59889"/>
            </a:xfrm>
            <a:custGeom>
              <a:avLst/>
              <a:gdLst/>
              <a:ahLst/>
              <a:cxnLst/>
              <a:rect l="l" t="t" r="r" b="b"/>
              <a:pathLst>
                <a:path w="6601" h="3942" extrusionOk="0">
                  <a:moveTo>
                    <a:pt x="4263" y="596"/>
                  </a:moveTo>
                  <a:cubicBezTo>
                    <a:pt x="4675" y="1467"/>
                    <a:pt x="5042" y="2338"/>
                    <a:pt x="5409" y="3209"/>
                  </a:cubicBezTo>
                  <a:cubicBezTo>
                    <a:pt x="4217" y="2979"/>
                    <a:pt x="3026" y="2750"/>
                    <a:pt x="1834" y="2521"/>
                  </a:cubicBezTo>
                  <a:lnTo>
                    <a:pt x="3621" y="1971"/>
                  </a:lnTo>
                  <a:cubicBezTo>
                    <a:pt x="3759" y="1925"/>
                    <a:pt x="3988" y="1788"/>
                    <a:pt x="3988" y="1650"/>
                  </a:cubicBezTo>
                  <a:cubicBezTo>
                    <a:pt x="3988" y="1284"/>
                    <a:pt x="3988" y="917"/>
                    <a:pt x="3988" y="596"/>
                  </a:cubicBezTo>
                  <a:close/>
                  <a:moveTo>
                    <a:pt x="3438" y="0"/>
                  </a:moveTo>
                  <a:cubicBezTo>
                    <a:pt x="3301" y="46"/>
                    <a:pt x="3163" y="184"/>
                    <a:pt x="3163" y="321"/>
                  </a:cubicBezTo>
                  <a:cubicBezTo>
                    <a:pt x="3163" y="734"/>
                    <a:pt x="3163" y="1100"/>
                    <a:pt x="3117" y="1513"/>
                  </a:cubicBezTo>
                  <a:cubicBezTo>
                    <a:pt x="2246" y="1788"/>
                    <a:pt x="1376" y="2063"/>
                    <a:pt x="505" y="2338"/>
                  </a:cubicBezTo>
                  <a:cubicBezTo>
                    <a:pt x="230" y="2475"/>
                    <a:pt x="1" y="2842"/>
                    <a:pt x="459" y="2934"/>
                  </a:cubicBezTo>
                  <a:cubicBezTo>
                    <a:pt x="2063" y="3209"/>
                    <a:pt x="3667" y="3483"/>
                    <a:pt x="5225" y="3804"/>
                  </a:cubicBezTo>
                  <a:lnTo>
                    <a:pt x="5959" y="3942"/>
                  </a:lnTo>
                  <a:cubicBezTo>
                    <a:pt x="6096" y="3942"/>
                    <a:pt x="6600" y="3758"/>
                    <a:pt x="6509" y="3529"/>
                  </a:cubicBezTo>
                  <a:cubicBezTo>
                    <a:pt x="6005" y="2384"/>
                    <a:pt x="5500" y="1284"/>
                    <a:pt x="5042" y="184"/>
                  </a:cubicBezTo>
                  <a:cubicBezTo>
                    <a:pt x="4950" y="0"/>
                    <a:pt x="4813" y="0"/>
                    <a:pt x="4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1"/>
            <p:cNvSpPr/>
            <p:nvPr/>
          </p:nvSpPr>
          <p:spPr>
            <a:xfrm>
              <a:off x="5644758" y="1324049"/>
              <a:ext cx="100741" cy="56516"/>
            </a:xfrm>
            <a:custGeom>
              <a:avLst/>
              <a:gdLst/>
              <a:ahLst/>
              <a:cxnLst/>
              <a:rect l="l" t="t" r="r" b="b"/>
              <a:pathLst>
                <a:path w="6631" h="3720" extrusionOk="0">
                  <a:moveTo>
                    <a:pt x="1864" y="642"/>
                  </a:moveTo>
                  <a:cubicBezTo>
                    <a:pt x="1910" y="734"/>
                    <a:pt x="1955" y="871"/>
                    <a:pt x="2001" y="1009"/>
                  </a:cubicBezTo>
                  <a:cubicBezTo>
                    <a:pt x="2047" y="1146"/>
                    <a:pt x="2230" y="1192"/>
                    <a:pt x="2368" y="1192"/>
                  </a:cubicBezTo>
                  <a:lnTo>
                    <a:pt x="4705" y="1192"/>
                  </a:lnTo>
                  <a:cubicBezTo>
                    <a:pt x="3468" y="1742"/>
                    <a:pt x="2230" y="2292"/>
                    <a:pt x="993" y="2842"/>
                  </a:cubicBezTo>
                  <a:lnTo>
                    <a:pt x="1360" y="642"/>
                  </a:lnTo>
                  <a:close/>
                  <a:moveTo>
                    <a:pt x="1039" y="1"/>
                  </a:moveTo>
                  <a:cubicBezTo>
                    <a:pt x="856" y="1"/>
                    <a:pt x="626" y="138"/>
                    <a:pt x="581" y="367"/>
                  </a:cubicBezTo>
                  <a:cubicBezTo>
                    <a:pt x="397" y="1375"/>
                    <a:pt x="214" y="2430"/>
                    <a:pt x="31" y="3438"/>
                  </a:cubicBezTo>
                  <a:cubicBezTo>
                    <a:pt x="1" y="3647"/>
                    <a:pt x="204" y="3720"/>
                    <a:pt x="388" y="3720"/>
                  </a:cubicBezTo>
                  <a:cubicBezTo>
                    <a:pt x="486" y="3720"/>
                    <a:pt x="579" y="3699"/>
                    <a:pt x="626" y="3667"/>
                  </a:cubicBezTo>
                  <a:cubicBezTo>
                    <a:pt x="2322" y="2934"/>
                    <a:pt x="3972" y="2200"/>
                    <a:pt x="5668" y="1467"/>
                  </a:cubicBezTo>
                  <a:cubicBezTo>
                    <a:pt x="5897" y="1375"/>
                    <a:pt x="6126" y="1238"/>
                    <a:pt x="6355" y="1146"/>
                  </a:cubicBezTo>
                  <a:cubicBezTo>
                    <a:pt x="6493" y="1101"/>
                    <a:pt x="6630" y="963"/>
                    <a:pt x="6584" y="780"/>
                  </a:cubicBezTo>
                  <a:cubicBezTo>
                    <a:pt x="6539" y="642"/>
                    <a:pt x="6355" y="596"/>
                    <a:pt x="6218" y="596"/>
                  </a:cubicBezTo>
                  <a:cubicBezTo>
                    <a:pt x="5072" y="596"/>
                    <a:pt x="3926" y="596"/>
                    <a:pt x="2735" y="551"/>
                  </a:cubicBezTo>
                  <a:cubicBezTo>
                    <a:pt x="2735" y="459"/>
                    <a:pt x="2689" y="321"/>
                    <a:pt x="2643" y="230"/>
                  </a:cubicBezTo>
                  <a:cubicBezTo>
                    <a:pt x="2643" y="184"/>
                    <a:pt x="2643" y="184"/>
                    <a:pt x="2643" y="184"/>
                  </a:cubicBezTo>
                  <a:cubicBezTo>
                    <a:pt x="2597" y="184"/>
                    <a:pt x="2597" y="138"/>
                    <a:pt x="2597" y="138"/>
                  </a:cubicBezTo>
                  <a:cubicBezTo>
                    <a:pt x="2551" y="92"/>
                    <a:pt x="2551" y="92"/>
                    <a:pt x="2551" y="92"/>
                  </a:cubicBezTo>
                  <a:lnTo>
                    <a:pt x="2505" y="92"/>
                  </a:lnTo>
                  <a:cubicBezTo>
                    <a:pt x="2460" y="46"/>
                    <a:pt x="2368" y="1"/>
                    <a:pt x="2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1"/>
            <p:cNvSpPr/>
            <p:nvPr/>
          </p:nvSpPr>
          <p:spPr>
            <a:xfrm>
              <a:off x="5787950" y="1324049"/>
              <a:ext cx="100073" cy="60694"/>
            </a:xfrm>
            <a:custGeom>
              <a:avLst/>
              <a:gdLst/>
              <a:ahLst/>
              <a:cxnLst/>
              <a:rect l="l" t="t" r="r" b="b"/>
              <a:pathLst>
                <a:path w="6587" h="3995" extrusionOk="0">
                  <a:moveTo>
                    <a:pt x="4263" y="642"/>
                  </a:moveTo>
                  <a:cubicBezTo>
                    <a:pt x="4630" y="1513"/>
                    <a:pt x="4996" y="2338"/>
                    <a:pt x="5409" y="3209"/>
                  </a:cubicBezTo>
                  <a:cubicBezTo>
                    <a:pt x="4217" y="3025"/>
                    <a:pt x="3026" y="2796"/>
                    <a:pt x="1880" y="2567"/>
                  </a:cubicBezTo>
                  <a:cubicBezTo>
                    <a:pt x="2430" y="2384"/>
                    <a:pt x="3026" y="2200"/>
                    <a:pt x="3621" y="2017"/>
                  </a:cubicBezTo>
                  <a:cubicBezTo>
                    <a:pt x="3759" y="1971"/>
                    <a:pt x="3942" y="1880"/>
                    <a:pt x="3942" y="1696"/>
                  </a:cubicBezTo>
                  <a:cubicBezTo>
                    <a:pt x="3942" y="1330"/>
                    <a:pt x="3942" y="1009"/>
                    <a:pt x="3942" y="642"/>
                  </a:cubicBezTo>
                  <a:close/>
                  <a:moveTo>
                    <a:pt x="3576" y="1"/>
                  </a:moveTo>
                  <a:cubicBezTo>
                    <a:pt x="3392" y="1"/>
                    <a:pt x="3117" y="184"/>
                    <a:pt x="3117" y="367"/>
                  </a:cubicBezTo>
                  <a:cubicBezTo>
                    <a:pt x="3117" y="734"/>
                    <a:pt x="3117" y="1146"/>
                    <a:pt x="3117" y="1559"/>
                  </a:cubicBezTo>
                  <a:lnTo>
                    <a:pt x="505" y="2384"/>
                  </a:lnTo>
                  <a:cubicBezTo>
                    <a:pt x="184" y="2475"/>
                    <a:pt x="1" y="2888"/>
                    <a:pt x="413" y="2980"/>
                  </a:cubicBezTo>
                  <a:cubicBezTo>
                    <a:pt x="2017" y="3255"/>
                    <a:pt x="3621" y="3575"/>
                    <a:pt x="5225" y="3850"/>
                  </a:cubicBezTo>
                  <a:lnTo>
                    <a:pt x="5913" y="3988"/>
                  </a:lnTo>
                  <a:cubicBezTo>
                    <a:pt x="5932" y="3993"/>
                    <a:pt x="5954" y="3995"/>
                    <a:pt x="5979" y="3995"/>
                  </a:cubicBezTo>
                  <a:cubicBezTo>
                    <a:pt x="6193" y="3995"/>
                    <a:pt x="6586" y="3822"/>
                    <a:pt x="6463" y="3575"/>
                  </a:cubicBezTo>
                  <a:cubicBezTo>
                    <a:pt x="6005" y="2430"/>
                    <a:pt x="5500" y="1330"/>
                    <a:pt x="4996" y="230"/>
                  </a:cubicBezTo>
                  <a:cubicBezTo>
                    <a:pt x="4996" y="230"/>
                    <a:pt x="4996" y="184"/>
                    <a:pt x="4996" y="184"/>
                  </a:cubicBezTo>
                  <a:cubicBezTo>
                    <a:pt x="4950" y="46"/>
                    <a:pt x="4767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1"/>
            <p:cNvSpPr/>
            <p:nvPr/>
          </p:nvSpPr>
          <p:spPr>
            <a:xfrm>
              <a:off x="4156216" y="1415054"/>
              <a:ext cx="101319" cy="90213"/>
            </a:xfrm>
            <a:custGeom>
              <a:avLst/>
              <a:gdLst/>
              <a:ahLst/>
              <a:cxnLst/>
              <a:rect l="l" t="t" r="r" b="b"/>
              <a:pathLst>
                <a:path w="6669" h="5938" extrusionOk="0">
                  <a:moveTo>
                    <a:pt x="1490" y="1939"/>
                  </a:moveTo>
                  <a:cubicBezTo>
                    <a:pt x="1673" y="2397"/>
                    <a:pt x="1810" y="2856"/>
                    <a:pt x="1948" y="3314"/>
                  </a:cubicBezTo>
                  <a:cubicBezTo>
                    <a:pt x="1982" y="3381"/>
                    <a:pt x="2064" y="3424"/>
                    <a:pt x="2178" y="3424"/>
                  </a:cubicBezTo>
                  <a:cubicBezTo>
                    <a:pt x="2220" y="3424"/>
                    <a:pt x="2265" y="3418"/>
                    <a:pt x="2315" y="3406"/>
                  </a:cubicBezTo>
                  <a:lnTo>
                    <a:pt x="5156" y="3406"/>
                  </a:lnTo>
                  <a:cubicBezTo>
                    <a:pt x="3781" y="4047"/>
                    <a:pt x="2360" y="4643"/>
                    <a:pt x="986" y="5285"/>
                  </a:cubicBezTo>
                  <a:lnTo>
                    <a:pt x="894" y="5285"/>
                  </a:lnTo>
                  <a:lnTo>
                    <a:pt x="1490" y="1939"/>
                  </a:lnTo>
                  <a:close/>
                  <a:moveTo>
                    <a:pt x="1596" y="1"/>
                  </a:moveTo>
                  <a:cubicBezTo>
                    <a:pt x="1361" y="1"/>
                    <a:pt x="1016" y="135"/>
                    <a:pt x="986" y="289"/>
                  </a:cubicBezTo>
                  <a:cubicBezTo>
                    <a:pt x="711" y="1893"/>
                    <a:pt x="436" y="3497"/>
                    <a:pt x="115" y="5101"/>
                  </a:cubicBezTo>
                  <a:cubicBezTo>
                    <a:pt x="69" y="5331"/>
                    <a:pt x="23" y="5560"/>
                    <a:pt x="23" y="5789"/>
                  </a:cubicBezTo>
                  <a:cubicBezTo>
                    <a:pt x="0" y="5903"/>
                    <a:pt x="115" y="5938"/>
                    <a:pt x="247" y="5938"/>
                  </a:cubicBezTo>
                  <a:cubicBezTo>
                    <a:pt x="378" y="5938"/>
                    <a:pt x="527" y="5903"/>
                    <a:pt x="573" y="5881"/>
                  </a:cubicBezTo>
                  <a:cubicBezTo>
                    <a:pt x="2223" y="5147"/>
                    <a:pt x="3919" y="4414"/>
                    <a:pt x="5569" y="3681"/>
                  </a:cubicBezTo>
                  <a:cubicBezTo>
                    <a:pt x="5798" y="3589"/>
                    <a:pt x="6073" y="3452"/>
                    <a:pt x="6302" y="3360"/>
                  </a:cubicBezTo>
                  <a:cubicBezTo>
                    <a:pt x="6531" y="3268"/>
                    <a:pt x="6668" y="2993"/>
                    <a:pt x="6302" y="2993"/>
                  </a:cubicBezTo>
                  <a:lnTo>
                    <a:pt x="2727" y="2993"/>
                  </a:lnTo>
                  <a:cubicBezTo>
                    <a:pt x="2452" y="2031"/>
                    <a:pt x="2131" y="1068"/>
                    <a:pt x="1810" y="106"/>
                  </a:cubicBezTo>
                  <a:cubicBezTo>
                    <a:pt x="1796" y="32"/>
                    <a:pt x="1708" y="1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1"/>
            <p:cNvSpPr/>
            <p:nvPr/>
          </p:nvSpPr>
          <p:spPr>
            <a:xfrm>
              <a:off x="4300684" y="1415236"/>
              <a:ext cx="98189" cy="94740"/>
            </a:xfrm>
            <a:custGeom>
              <a:avLst/>
              <a:gdLst/>
              <a:ahLst/>
              <a:cxnLst/>
              <a:rect l="l" t="t" r="r" b="b"/>
              <a:pathLst>
                <a:path w="6463" h="6236" extrusionOk="0">
                  <a:moveTo>
                    <a:pt x="3851" y="2248"/>
                  </a:moveTo>
                  <a:cubicBezTo>
                    <a:pt x="4309" y="3302"/>
                    <a:pt x="4767" y="4356"/>
                    <a:pt x="5226" y="5364"/>
                  </a:cubicBezTo>
                  <a:cubicBezTo>
                    <a:pt x="5226" y="5456"/>
                    <a:pt x="5271" y="5502"/>
                    <a:pt x="5317" y="5594"/>
                  </a:cubicBezTo>
                  <a:cubicBezTo>
                    <a:pt x="4034" y="5364"/>
                    <a:pt x="2797" y="5135"/>
                    <a:pt x="1513" y="4906"/>
                  </a:cubicBezTo>
                  <a:cubicBezTo>
                    <a:pt x="2155" y="4677"/>
                    <a:pt x="2797" y="4448"/>
                    <a:pt x="3484" y="4264"/>
                  </a:cubicBezTo>
                  <a:cubicBezTo>
                    <a:pt x="3576" y="4219"/>
                    <a:pt x="3805" y="4127"/>
                    <a:pt x="3805" y="3990"/>
                  </a:cubicBezTo>
                  <a:cubicBezTo>
                    <a:pt x="3805" y="3394"/>
                    <a:pt x="3851" y="2844"/>
                    <a:pt x="3851" y="2248"/>
                  </a:cubicBezTo>
                  <a:close/>
                  <a:moveTo>
                    <a:pt x="3525" y="0"/>
                  </a:moveTo>
                  <a:cubicBezTo>
                    <a:pt x="3366" y="0"/>
                    <a:pt x="3190" y="51"/>
                    <a:pt x="3072" y="140"/>
                  </a:cubicBezTo>
                  <a:cubicBezTo>
                    <a:pt x="3072" y="186"/>
                    <a:pt x="3072" y="186"/>
                    <a:pt x="3072" y="186"/>
                  </a:cubicBezTo>
                  <a:cubicBezTo>
                    <a:pt x="3072" y="186"/>
                    <a:pt x="3026" y="186"/>
                    <a:pt x="3026" y="231"/>
                  </a:cubicBezTo>
                  <a:cubicBezTo>
                    <a:pt x="3026" y="277"/>
                    <a:pt x="3026" y="277"/>
                    <a:pt x="3026" y="323"/>
                  </a:cubicBezTo>
                  <a:cubicBezTo>
                    <a:pt x="3026" y="1515"/>
                    <a:pt x="2980" y="2706"/>
                    <a:pt x="2980" y="3898"/>
                  </a:cubicBezTo>
                  <a:cubicBezTo>
                    <a:pt x="2109" y="4173"/>
                    <a:pt x="1238" y="4494"/>
                    <a:pt x="368" y="4769"/>
                  </a:cubicBezTo>
                  <a:cubicBezTo>
                    <a:pt x="276" y="4769"/>
                    <a:pt x="93" y="4860"/>
                    <a:pt x="47" y="4998"/>
                  </a:cubicBezTo>
                  <a:cubicBezTo>
                    <a:pt x="1" y="5089"/>
                    <a:pt x="93" y="5181"/>
                    <a:pt x="184" y="5227"/>
                  </a:cubicBezTo>
                  <a:cubicBezTo>
                    <a:pt x="1788" y="5502"/>
                    <a:pt x="3392" y="5823"/>
                    <a:pt x="4996" y="6098"/>
                  </a:cubicBezTo>
                  <a:cubicBezTo>
                    <a:pt x="5226" y="6144"/>
                    <a:pt x="5455" y="6189"/>
                    <a:pt x="5684" y="6235"/>
                  </a:cubicBezTo>
                  <a:cubicBezTo>
                    <a:pt x="5821" y="6235"/>
                    <a:pt x="6463" y="6144"/>
                    <a:pt x="6371" y="5869"/>
                  </a:cubicBezTo>
                  <a:cubicBezTo>
                    <a:pt x="5638" y="4173"/>
                    <a:pt x="4905" y="2523"/>
                    <a:pt x="4171" y="873"/>
                  </a:cubicBezTo>
                  <a:cubicBezTo>
                    <a:pt x="4034" y="644"/>
                    <a:pt x="3942" y="369"/>
                    <a:pt x="3851" y="140"/>
                  </a:cubicBezTo>
                  <a:lnTo>
                    <a:pt x="3805" y="140"/>
                  </a:lnTo>
                  <a:cubicBezTo>
                    <a:pt x="3805" y="94"/>
                    <a:pt x="3805" y="94"/>
                    <a:pt x="3759" y="94"/>
                  </a:cubicBezTo>
                  <a:cubicBezTo>
                    <a:pt x="3759" y="48"/>
                    <a:pt x="3759" y="48"/>
                    <a:pt x="3759" y="48"/>
                  </a:cubicBezTo>
                  <a:cubicBezTo>
                    <a:pt x="3694" y="16"/>
                    <a:pt x="3612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1"/>
            <p:cNvSpPr/>
            <p:nvPr/>
          </p:nvSpPr>
          <p:spPr>
            <a:xfrm>
              <a:off x="4442433" y="1415509"/>
              <a:ext cx="101273" cy="89453"/>
            </a:xfrm>
            <a:custGeom>
              <a:avLst/>
              <a:gdLst/>
              <a:ahLst/>
              <a:cxnLst/>
              <a:rect l="l" t="t" r="r" b="b"/>
              <a:pathLst>
                <a:path w="6666" h="5888" extrusionOk="0">
                  <a:moveTo>
                    <a:pt x="1533" y="1909"/>
                  </a:moveTo>
                  <a:cubicBezTo>
                    <a:pt x="1670" y="2367"/>
                    <a:pt x="1808" y="2826"/>
                    <a:pt x="1945" y="3284"/>
                  </a:cubicBezTo>
                  <a:cubicBezTo>
                    <a:pt x="1991" y="3376"/>
                    <a:pt x="2128" y="3376"/>
                    <a:pt x="2312" y="3376"/>
                  </a:cubicBezTo>
                  <a:lnTo>
                    <a:pt x="5291" y="3376"/>
                  </a:lnTo>
                  <a:lnTo>
                    <a:pt x="983" y="5255"/>
                  </a:lnTo>
                  <a:cubicBezTo>
                    <a:pt x="937" y="5255"/>
                    <a:pt x="937" y="5301"/>
                    <a:pt x="891" y="5301"/>
                  </a:cubicBezTo>
                  <a:cubicBezTo>
                    <a:pt x="1120" y="4155"/>
                    <a:pt x="1303" y="3009"/>
                    <a:pt x="1533" y="1909"/>
                  </a:cubicBezTo>
                  <a:close/>
                  <a:moveTo>
                    <a:pt x="1642" y="0"/>
                  </a:moveTo>
                  <a:cubicBezTo>
                    <a:pt x="1395" y="0"/>
                    <a:pt x="1028" y="130"/>
                    <a:pt x="1028" y="259"/>
                  </a:cubicBezTo>
                  <a:cubicBezTo>
                    <a:pt x="708" y="1863"/>
                    <a:pt x="433" y="3467"/>
                    <a:pt x="158" y="5071"/>
                  </a:cubicBezTo>
                  <a:cubicBezTo>
                    <a:pt x="112" y="5301"/>
                    <a:pt x="66" y="5530"/>
                    <a:pt x="20" y="5759"/>
                  </a:cubicBezTo>
                  <a:cubicBezTo>
                    <a:pt x="1" y="5856"/>
                    <a:pt x="81" y="5888"/>
                    <a:pt x="187" y="5888"/>
                  </a:cubicBezTo>
                  <a:cubicBezTo>
                    <a:pt x="329" y="5888"/>
                    <a:pt x="518" y="5831"/>
                    <a:pt x="570" y="5805"/>
                  </a:cubicBezTo>
                  <a:cubicBezTo>
                    <a:pt x="2266" y="5071"/>
                    <a:pt x="3916" y="4338"/>
                    <a:pt x="5611" y="3605"/>
                  </a:cubicBezTo>
                  <a:cubicBezTo>
                    <a:pt x="5841" y="3513"/>
                    <a:pt x="6070" y="3422"/>
                    <a:pt x="6299" y="3284"/>
                  </a:cubicBezTo>
                  <a:cubicBezTo>
                    <a:pt x="6528" y="3192"/>
                    <a:pt x="6666" y="3009"/>
                    <a:pt x="6299" y="3009"/>
                  </a:cubicBezTo>
                  <a:cubicBezTo>
                    <a:pt x="5153" y="3009"/>
                    <a:pt x="3962" y="2963"/>
                    <a:pt x="2770" y="2963"/>
                  </a:cubicBezTo>
                  <a:cubicBezTo>
                    <a:pt x="2449" y="2001"/>
                    <a:pt x="2174" y="1038"/>
                    <a:pt x="1853" y="76"/>
                  </a:cubicBezTo>
                  <a:cubicBezTo>
                    <a:pt x="1827" y="22"/>
                    <a:pt x="1745" y="0"/>
                    <a:pt x="1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1"/>
            <p:cNvSpPr/>
            <p:nvPr/>
          </p:nvSpPr>
          <p:spPr>
            <a:xfrm>
              <a:off x="4585473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00" y="3228"/>
                    <a:pt x="4858" y="4282"/>
                    <a:pt x="5317" y="5290"/>
                  </a:cubicBezTo>
                  <a:cubicBezTo>
                    <a:pt x="5362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4" y="4878"/>
                  </a:cubicBezTo>
                  <a:cubicBezTo>
                    <a:pt x="1513" y="4832"/>
                    <a:pt x="1421" y="4832"/>
                    <a:pt x="1329" y="4832"/>
                  </a:cubicBezTo>
                  <a:cubicBezTo>
                    <a:pt x="2109" y="4557"/>
                    <a:pt x="2888" y="4328"/>
                    <a:pt x="3667" y="4053"/>
                  </a:cubicBezTo>
                  <a:cubicBezTo>
                    <a:pt x="3758" y="4053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785" y="1"/>
                  </a:moveTo>
                  <a:cubicBezTo>
                    <a:pt x="3674" y="1"/>
                    <a:pt x="3521" y="33"/>
                    <a:pt x="3392" y="66"/>
                  </a:cubicBezTo>
                  <a:cubicBezTo>
                    <a:pt x="3346" y="112"/>
                    <a:pt x="3346" y="112"/>
                    <a:pt x="3300" y="112"/>
                  </a:cubicBezTo>
                  <a:cubicBezTo>
                    <a:pt x="3254" y="112"/>
                    <a:pt x="3254" y="157"/>
                    <a:pt x="3254" y="157"/>
                  </a:cubicBezTo>
                  <a:cubicBezTo>
                    <a:pt x="3163" y="203"/>
                    <a:pt x="3117" y="249"/>
                    <a:pt x="3117" y="295"/>
                  </a:cubicBezTo>
                  <a:cubicBezTo>
                    <a:pt x="3117" y="1532"/>
                    <a:pt x="3117" y="2724"/>
                    <a:pt x="3117" y="3916"/>
                  </a:cubicBezTo>
                  <a:lnTo>
                    <a:pt x="413" y="4786"/>
                  </a:lnTo>
                  <a:cubicBezTo>
                    <a:pt x="367" y="4832"/>
                    <a:pt x="0" y="5015"/>
                    <a:pt x="230" y="5061"/>
                  </a:cubicBezTo>
                  <a:cubicBezTo>
                    <a:pt x="1834" y="5382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2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42" y="66"/>
                  </a:cubicBezTo>
                  <a:cubicBezTo>
                    <a:pt x="3942" y="66"/>
                    <a:pt x="3942" y="20"/>
                    <a:pt x="3896" y="20"/>
                  </a:cubicBezTo>
                  <a:cubicBezTo>
                    <a:pt x="3869" y="7"/>
                    <a:pt x="3830" y="1"/>
                    <a:pt x="37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1"/>
            <p:cNvSpPr/>
            <p:nvPr/>
          </p:nvSpPr>
          <p:spPr>
            <a:xfrm>
              <a:off x="4729348" y="1415616"/>
              <a:ext cx="100529" cy="89104"/>
            </a:xfrm>
            <a:custGeom>
              <a:avLst/>
              <a:gdLst/>
              <a:ahLst/>
              <a:cxnLst/>
              <a:rect l="l" t="t" r="r" b="b"/>
              <a:pathLst>
                <a:path w="6617" h="5865" extrusionOk="0">
                  <a:moveTo>
                    <a:pt x="1484" y="1902"/>
                  </a:moveTo>
                  <a:cubicBezTo>
                    <a:pt x="1621" y="2360"/>
                    <a:pt x="1805" y="2819"/>
                    <a:pt x="1942" y="3277"/>
                  </a:cubicBezTo>
                  <a:cubicBezTo>
                    <a:pt x="1942" y="3309"/>
                    <a:pt x="2011" y="3342"/>
                    <a:pt x="2116" y="3342"/>
                  </a:cubicBezTo>
                  <a:cubicBezTo>
                    <a:pt x="2159" y="3342"/>
                    <a:pt x="2209" y="3336"/>
                    <a:pt x="2263" y="3323"/>
                  </a:cubicBezTo>
                  <a:cubicBezTo>
                    <a:pt x="3271" y="3323"/>
                    <a:pt x="4325" y="3323"/>
                    <a:pt x="5379" y="3369"/>
                  </a:cubicBezTo>
                  <a:cubicBezTo>
                    <a:pt x="3867" y="4010"/>
                    <a:pt x="2355" y="4652"/>
                    <a:pt x="888" y="5339"/>
                  </a:cubicBezTo>
                  <a:cubicBezTo>
                    <a:pt x="1071" y="4194"/>
                    <a:pt x="1300" y="3048"/>
                    <a:pt x="1484" y="1902"/>
                  </a:cubicBezTo>
                  <a:close/>
                  <a:moveTo>
                    <a:pt x="1649" y="1"/>
                  </a:moveTo>
                  <a:cubicBezTo>
                    <a:pt x="1418" y="1"/>
                    <a:pt x="1013" y="151"/>
                    <a:pt x="980" y="252"/>
                  </a:cubicBezTo>
                  <a:cubicBezTo>
                    <a:pt x="705" y="1856"/>
                    <a:pt x="430" y="3460"/>
                    <a:pt x="109" y="5064"/>
                  </a:cubicBezTo>
                  <a:cubicBezTo>
                    <a:pt x="63" y="5294"/>
                    <a:pt x="17" y="5523"/>
                    <a:pt x="17" y="5752"/>
                  </a:cubicBezTo>
                  <a:cubicBezTo>
                    <a:pt x="0" y="5836"/>
                    <a:pt x="70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4" y="4285"/>
                    <a:pt x="5654" y="3552"/>
                  </a:cubicBezTo>
                  <a:cubicBezTo>
                    <a:pt x="5883" y="3460"/>
                    <a:pt x="6113" y="3323"/>
                    <a:pt x="6342" y="3231"/>
                  </a:cubicBezTo>
                  <a:cubicBezTo>
                    <a:pt x="6479" y="3185"/>
                    <a:pt x="6617" y="3002"/>
                    <a:pt x="6388" y="3002"/>
                  </a:cubicBezTo>
                  <a:lnTo>
                    <a:pt x="2767" y="3002"/>
                  </a:lnTo>
                  <a:cubicBezTo>
                    <a:pt x="2446" y="2040"/>
                    <a:pt x="2125" y="1031"/>
                    <a:pt x="1805" y="69"/>
                  </a:cubicBezTo>
                  <a:cubicBezTo>
                    <a:pt x="1792" y="20"/>
                    <a:pt x="1732" y="1"/>
                    <a:pt x="1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1"/>
            <p:cNvSpPr/>
            <p:nvPr/>
          </p:nvSpPr>
          <p:spPr>
            <a:xfrm>
              <a:off x="4871644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46" y="3228"/>
                    <a:pt x="4904" y="4282"/>
                    <a:pt x="5363" y="5290"/>
                  </a:cubicBezTo>
                  <a:cubicBezTo>
                    <a:pt x="5363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5" y="4878"/>
                  </a:cubicBezTo>
                  <a:cubicBezTo>
                    <a:pt x="1513" y="4832"/>
                    <a:pt x="1421" y="4832"/>
                    <a:pt x="1284" y="4832"/>
                  </a:cubicBezTo>
                  <a:cubicBezTo>
                    <a:pt x="2109" y="4557"/>
                    <a:pt x="2888" y="4282"/>
                    <a:pt x="3667" y="4053"/>
                  </a:cubicBezTo>
                  <a:cubicBezTo>
                    <a:pt x="3759" y="4007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831" y="1"/>
                  </a:moveTo>
                  <a:cubicBezTo>
                    <a:pt x="3720" y="1"/>
                    <a:pt x="3567" y="33"/>
                    <a:pt x="3438" y="66"/>
                  </a:cubicBezTo>
                  <a:cubicBezTo>
                    <a:pt x="3346" y="112"/>
                    <a:pt x="3300" y="157"/>
                    <a:pt x="3254" y="157"/>
                  </a:cubicBezTo>
                  <a:lnTo>
                    <a:pt x="3209" y="157"/>
                  </a:lnTo>
                  <a:cubicBezTo>
                    <a:pt x="3209" y="203"/>
                    <a:pt x="3209" y="203"/>
                    <a:pt x="3163" y="203"/>
                  </a:cubicBezTo>
                  <a:cubicBezTo>
                    <a:pt x="3163" y="249"/>
                    <a:pt x="3117" y="295"/>
                    <a:pt x="3163" y="295"/>
                  </a:cubicBezTo>
                  <a:cubicBezTo>
                    <a:pt x="3117" y="1532"/>
                    <a:pt x="3117" y="2724"/>
                    <a:pt x="3117" y="3961"/>
                  </a:cubicBezTo>
                  <a:cubicBezTo>
                    <a:pt x="2246" y="4236"/>
                    <a:pt x="1330" y="4511"/>
                    <a:pt x="459" y="4832"/>
                  </a:cubicBezTo>
                  <a:cubicBezTo>
                    <a:pt x="413" y="4832"/>
                    <a:pt x="1" y="5015"/>
                    <a:pt x="230" y="5061"/>
                  </a:cubicBezTo>
                  <a:cubicBezTo>
                    <a:pt x="1834" y="5336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3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88" y="66"/>
                  </a:cubicBezTo>
                  <a:cubicBezTo>
                    <a:pt x="3988" y="66"/>
                    <a:pt x="3942" y="66"/>
                    <a:pt x="3942" y="20"/>
                  </a:cubicBezTo>
                  <a:cubicBezTo>
                    <a:pt x="3915" y="7"/>
                    <a:pt x="3876" y="1"/>
                    <a:pt x="3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1"/>
            <p:cNvSpPr/>
            <p:nvPr/>
          </p:nvSpPr>
          <p:spPr>
            <a:xfrm>
              <a:off x="5015519" y="1415509"/>
              <a:ext cx="101228" cy="89514"/>
            </a:xfrm>
            <a:custGeom>
              <a:avLst/>
              <a:gdLst/>
              <a:ahLst/>
              <a:cxnLst/>
              <a:rect l="l" t="t" r="r" b="b"/>
              <a:pathLst>
                <a:path w="6663" h="5892" extrusionOk="0">
                  <a:moveTo>
                    <a:pt x="1530" y="1909"/>
                  </a:moveTo>
                  <a:cubicBezTo>
                    <a:pt x="1667" y="2367"/>
                    <a:pt x="1805" y="2826"/>
                    <a:pt x="1942" y="3284"/>
                  </a:cubicBezTo>
                  <a:cubicBezTo>
                    <a:pt x="1969" y="3338"/>
                    <a:pt x="2027" y="3360"/>
                    <a:pt x="2108" y="3360"/>
                  </a:cubicBezTo>
                  <a:cubicBezTo>
                    <a:pt x="2165" y="3360"/>
                    <a:pt x="2233" y="3349"/>
                    <a:pt x="2309" y="3330"/>
                  </a:cubicBezTo>
                  <a:cubicBezTo>
                    <a:pt x="3317" y="3376"/>
                    <a:pt x="4325" y="3376"/>
                    <a:pt x="5334" y="3376"/>
                  </a:cubicBezTo>
                  <a:cubicBezTo>
                    <a:pt x="3821" y="4017"/>
                    <a:pt x="2355" y="4659"/>
                    <a:pt x="888" y="5301"/>
                  </a:cubicBezTo>
                  <a:cubicBezTo>
                    <a:pt x="1117" y="4155"/>
                    <a:pt x="1301" y="3009"/>
                    <a:pt x="1530" y="1909"/>
                  </a:cubicBezTo>
                  <a:close/>
                  <a:moveTo>
                    <a:pt x="1639" y="0"/>
                  </a:moveTo>
                  <a:cubicBezTo>
                    <a:pt x="1392" y="0"/>
                    <a:pt x="1026" y="130"/>
                    <a:pt x="1026" y="259"/>
                  </a:cubicBezTo>
                  <a:cubicBezTo>
                    <a:pt x="705" y="1863"/>
                    <a:pt x="430" y="3467"/>
                    <a:pt x="155" y="5071"/>
                  </a:cubicBezTo>
                  <a:cubicBezTo>
                    <a:pt x="109" y="5301"/>
                    <a:pt x="63" y="5530"/>
                    <a:pt x="17" y="5759"/>
                  </a:cubicBezTo>
                  <a:cubicBezTo>
                    <a:pt x="1" y="5858"/>
                    <a:pt x="68" y="5892"/>
                    <a:pt x="166" y="5892"/>
                  </a:cubicBezTo>
                  <a:cubicBezTo>
                    <a:pt x="337" y="5892"/>
                    <a:pt x="600" y="5788"/>
                    <a:pt x="659" y="5759"/>
                  </a:cubicBezTo>
                  <a:cubicBezTo>
                    <a:pt x="2355" y="5026"/>
                    <a:pt x="4005" y="4292"/>
                    <a:pt x="5700" y="3559"/>
                  </a:cubicBezTo>
                  <a:cubicBezTo>
                    <a:pt x="5929" y="3467"/>
                    <a:pt x="6159" y="3376"/>
                    <a:pt x="6388" y="3238"/>
                  </a:cubicBezTo>
                  <a:cubicBezTo>
                    <a:pt x="6663" y="3147"/>
                    <a:pt x="6571" y="3009"/>
                    <a:pt x="6296" y="3009"/>
                  </a:cubicBezTo>
                  <a:cubicBezTo>
                    <a:pt x="5150" y="3009"/>
                    <a:pt x="3959" y="2963"/>
                    <a:pt x="2767" y="2963"/>
                  </a:cubicBezTo>
                  <a:cubicBezTo>
                    <a:pt x="2446" y="2001"/>
                    <a:pt x="2126" y="1038"/>
                    <a:pt x="1851" y="76"/>
                  </a:cubicBezTo>
                  <a:cubicBezTo>
                    <a:pt x="1824" y="22"/>
                    <a:pt x="1742" y="0"/>
                    <a:pt x="1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1"/>
            <p:cNvSpPr/>
            <p:nvPr/>
          </p:nvSpPr>
          <p:spPr>
            <a:xfrm>
              <a:off x="5157116" y="1415859"/>
              <a:ext cx="100985" cy="93419"/>
            </a:xfrm>
            <a:custGeom>
              <a:avLst/>
              <a:gdLst/>
              <a:ahLst/>
              <a:cxnLst/>
              <a:rect l="l" t="t" r="r" b="b"/>
              <a:pathLst>
                <a:path w="6647" h="6149" extrusionOk="0">
                  <a:moveTo>
                    <a:pt x="4034" y="2207"/>
                  </a:moveTo>
                  <a:cubicBezTo>
                    <a:pt x="4492" y="3261"/>
                    <a:pt x="4950" y="4315"/>
                    <a:pt x="5409" y="5323"/>
                  </a:cubicBezTo>
                  <a:cubicBezTo>
                    <a:pt x="5455" y="5415"/>
                    <a:pt x="5500" y="5507"/>
                    <a:pt x="5500" y="5553"/>
                  </a:cubicBezTo>
                  <a:cubicBezTo>
                    <a:pt x="4217" y="5323"/>
                    <a:pt x="2888" y="5094"/>
                    <a:pt x="1605" y="4865"/>
                  </a:cubicBezTo>
                  <a:lnTo>
                    <a:pt x="1513" y="4865"/>
                  </a:lnTo>
                  <a:cubicBezTo>
                    <a:pt x="2246" y="4636"/>
                    <a:pt x="2934" y="4407"/>
                    <a:pt x="3667" y="4178"/>
                  </a:cubicBezTo>
                  <a:cubicBezTo>
                    <a:pt x="3805" y="4132"/>
                    <a:pt x="4034" y="4040"/>
                    <a:pt x="4034" y="3857"/>
                  </a:cubicBezTo>
                  <a:cubicBezTo>
                    <a:pt x="4034" y="3307"/>
                    <a:pt x="4034" y="2757"/>
                    <a:pt x="4034" y="2207"/>
                  </a:cubicBezTo>
                  <a:close/>
                  <a:moveTo>
                    <a:pt x="3803" y="0"/>
                  </a:moveTo>
                  <a:cubicBezTo>
                    <a:pt x="3522" y="0"/>
                    <a:pt x="3127" y="164"/>
                    <a:pt x="3209" y="328"/>
                  </a:cubicBezTo>
                  <a:cubicBezTo>
                    <a:pt x="3209" y="1520"/>
                    <a:pt x="3209" y="2711"/>
                    <a:pt x="3209" y="3949"/>
                  </a:cubicBezTo>
                  <a:cubicBezTo>
                    <a:pt x="2338" y="4223"/>
                    <a:pt x="1467" y="4498"/>
                    <a:pt x="597" y="4773"/>
                  </a:cubicBezTo>
                  <a:cubicBezTo>
                    <a:pt x="459" y="4819"/>
                    <a:pt x="1" y="5094"/>
                    <a:pt x="367" y="5140"/>
                  </a:cubicBezTo>
                  <a:cubicBezTo>
                    <a:pt x="1971" y="5415"/>
                    <a:pt x="3576" y="5736"/>
                    <a:pt x="5180" y="6011"/>
                  </a:cubicBezTo>
                  <a:cubicBezTo>
                    <a:pt x="5409" y="6057"/>
                    <a:pt x="5638" y="6103"/>
                    <a:pt x="5867" y="6148"/>
                  </a:cubicBezTo>
                  <a:cubicBezTo>
                    <a:pt x="6005" y="6148"/>
                    <a:pt x="6646" y="6057"/>
                    <a:pt x="6554" y="5828"/>
                  </a:cubicBezTo>
                  <a:cubicBezTo>
                    <a:pt x="5821" y="4132"/>
                    <a:pt x="5088" y="2482"/>
                    <a:pt x="4355" y="832"/>
                  </a:cubicBezTo>
                  <a:cubicBezTo>
                    <a:pt x="4263" y="603"/>
                    <a:pt x="4126" y="328"/>
                    <a:pt x="4034" y="99"/>
                  </a:cubicBezTo>
                  <a:cubicBezTo>
                    <a:pt x="4034" y="53"/>
                    <a:pt x="3988" y="7"/>
                    <a:pt x="3896" y="7"/>
                  </a:cubicBezTo>
                  <a:cubicBezTo>
                    <a:pt x="3867" y="2"/>
                    <a:pt x="383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1"/>
            <p:cNvSpPr/>
            <p:nvPr/>
          </p:nvSpPr>
          <p:spPr>
            <a:xfrm>
              <a:off x="5301539" y="1414112"/>
              <a:ext cx="101380" cy="92006"/>
            </a:xfrm>
            <a:custGeom>
              <a:avLst/>
              <a:gdLst/>
              <a:ahLst/>
              <a:cxnLst/>
              <a:rect l="l" t="t" r="r" b="b"/>
              <a:pathLst>
                <a:path w="6673" h="6056" extrusionOk="0">
                  <a:moveTo>
                    <a:pt x="1540" y="2001"/>
                  </a:moveTo>
                  <a:lnTo>
                    <a:pt x="1998" y="3376"/>
                  </a:lnTo>
                  <a:cubicBezTo>
                    <a:pt x="1998" y="3376"/>
                    <a:pt x="1998" y="3422"/>
                    <a:pt x="2044" y="3422"/>
                  </a:cubicBezTo>
                  <a:cubicBezTo>
                    <a:pt x="2044" y="3422"/>
                    <a:pt x="2044" y="3422"/>
                    <a:pt x="2044" y="3468"/>
                  </a:cubicBezTo>
                  <a:cubicBezTo>
                    <a:pt x="2044" y="3468"/>
                    <a:pt x="2090" y="3468"/>
                    <a:pt x="2090" y="3514"/>
                  </a:cubicBezTo>
                  <a:lnTo>
                    <a:pt x="2273" y="3514"/>
                  </a:lnTo>
                  <a:cubicBezTo>
                    <a:pt x="2273" y="3514"/>
                    <a:pt x="2293" y="3534"/>
                    <a:pt x="2321" y="3534"/>
                  </a:cubicBezTo>
                  <a:cubicBezTo>
                    <a:pt x="2334" y="3534"/>
                    <a:pt x="2350" y="3529"/>
                    <a:pt x="2365" y="3514"/>
                  </a:cubicBezTo>
                  <a:lnTo>
                    <a:pt x="4885" y="3559"/>
                  </a:lnTo>
                  <a:cubicBezTo>
                    <a:pt x="3556" y="4109"/>
                    <a:pt x="2273" y="4705"/>
                    <a:pt x="990" y="5255"/>
                  </a:cubicBezTo>
                  <a:lnTo>
                    <a:pt x="944" y="5255"/>
                  </a:lnTo>
                  <a:cubicBezTo>
                    <a:pt x="1173" y="4201"/>
                    <a:pt x="1357" y="3101"/>
                    <a:pt x="1540" y="2001"/>
                  </a:cubicBezTo>
                  <a:close/>
                  <a:moveTo>
                    <a:pt x="1580" y="0"/>
                  </a:moveTo>
                  <a:cubicBezTo>
                    <a:pt x="1351" y="0"/>
                    <a:pt x="1065" y="148"/>
                    <a:pt x="1036" y="351"/>
                  </a:cubicBezTo>
                  <a:cubicBezTo>
                    <a:pt x="761" y="1955"/>
                    <a:pt x="440" y="3559"/>
                    <a:pt x="165" y="5118"/>
                  </a:cubicBezTo>
                  <a:cubicBezTo>
                    <a:pt x="119" y="5347"/>
                    <a:pt x="73" y="5576"/>
                    <a:pt x="27" y="5805"/>
                  </a:cubicBezTo>
                  <a:cubicBezTo>
                    <a:pt x="0" y="5994"/>
                    <a:pt x="165" y="6056"/>
                    <a:pt x="332" y="6056"/>
                  </a:cubicBezTo>
                  <a:cubicBezTo>
                    <a:pt x="449" y="6056"/>
                    <a:pt x="567" y="6026"/>
                    <a:pt x="623" y="5988"/>
                  </a:cubicBezTo>
                  <a:cubicBezTo>
                    <a:pt x="2319" y="5255"/>
                    <a:pt x="3969" y="4522"/>
                    <a:pt x="5619" y="3789"/>
                  </a:cubicBezTo>
                  <a:cubicBezTo>
                    <a:pt x="5894" y="3697"/>
                    <a:pt x="6123" y="3605"/>
                    <a:pt x="6352" y="3514"/>
                  </a:cubicBezTo>
                  <a:cubicBezTo>
                    <a:pt x="6627" y="3376"/>
                    <a:pt x="6673" y="3009"/>
                    <a:pt x="6306" y="3009"/>
                  </a:cubicBezTo>
                  <a:lnTo>
                    <a:pt x="2777" y="2964"/>
                  </a:lnTo>
                  <a:cubicBezTo>
                    <a:pt x="2456" y="2047"/>
                    <a:pt x="2181" y="1130"/>
                    <a:pt x="1861" y="168"/>
                  </a:cubicBezTo>
                  <a:cubicBezTo>
                    <a:pt x="1827" y="50"/>
                    <a:pt x="1713" y="0"/>
                    <a:pt x="1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1"/>
            <p:cNvSpPr/>
            <p:nvPr/>
          </p:nvSpPr>
          <p:spPr>
            <a:xfrm>
              <a:off x="5443287" y="1415965"/>
              <a:ext cx="101410" cy="93449"/>
            </a:xfrm>
            <a:custGeom>
              <a:avLst/>
              <a:gdLst/>
              <a:ahLst/>
              <a:cxnLst/>
              <a:rect l="l" t="t" r="r" b="b"/>
              <a:pathLst>
                <a:path w="6675" h="6151" extrusionOk="0">
                  <a:moveTo>
                    <a:pt x="4034" y="2200"/>
                  </a:moveTo>
                  <a:cubicBezTo>
                    <a:pt x="4492" y="3254"/>
                    <a:pt x="4951" y="4308"/>
                    <a:pt x="5409" y="5316"/>
                  </a:cubicBezTo>
                  <a:cubicBezTo>
                    <a:pt x="5455" y="5408"/>
                    <a:pt x="5501" y="5500"/>
                    <a:pt x="5546" y="5546"/>
                  </a:cubicBezTo>
                  <a:cubicBezTo>
                    <a:pt x="4217" y="5316"/>
                    <a:pt x="2934" y="5087"/>
                    <a:pt x="1605" y="4858"/>
                  </a:cubicBezTo>
                  <a:cubicBezTo>
                    <a:pt x="2292" y="4629"/>
                    <a:pt x="2980" y="4400"/>
                    <a:pt x="3667" y="4171"/>
                  </a:cubicBezTo>
                  <a:cubicBezTo>
                    <a:pt x="3805" y="4125"/>
                    <a:pt x="4034" y="4033"/>
                    <a:pt x="4034" y="3850"/>
                  </a:cubicBezTo>
                  <a:cubicBezTo>
                    <a:pt x="4034" y="3300"/>
                    <a:pt x="4034" y="2750"/>
                    <a:pt x="4034" y="2200"/>
                  </a:cubicBezTo>
                  <a:close/>
                  <a:moveTo>
                    <a:pt x="3805" y="0"/>
                  </a:moveTo>
                  <a:cubicBezTo>
                    <a:pt x="3530" y="0"/>
                    <a:pt x="3163" y="183"/>
                    <a:pt x="3209" y="321"/>
                  </a:cubicBezTo>
                  <a:cubicBezTo>
                    <a:pt x="3209" y="1513"/>
                    <a:pt x="3209" y="2704"/>
                    <a:pt x="3209" y="3896"/>
                  </a:cubicBezTo>
                  <a:cubicBezTo>
                    <a:pt x="2338" y="4171"/>
                    <a:pt x="1467" y="4446"/>
                    <a:pt x="597" y="4721"/>
                  </a:cubicBezTo>
                  <a:cubicBezTo>
                    <a:pt x="459" y="4812"/>
                    <a:pt x="1" y="5087"/>
                    <a:pt x="413" y="5133"/>
                  </a:cubicBezTo>
                  <a:cubicBezTo>
                    <a:pt x="2017" y="5454"/>
                    <a:pt x="3622" y="5729"/>
                    <a:pt x="5226" y="6004"/>
                  </a:cubicBezTo>
                  <a:cubicBezTo>
                    <a:pt x="5455" y="6050"/>
                    <a:pt x="5684" y="6096"/>
                    <a:pt x="5913" y="6141"/>
                  </a:cubicBezTo>
                  <a:cubicBezTo>
                    <a:pt x="5925" y="6147"/>
                    <a:pt x="5947" y="6150"/>
                    <a:pt x="5975" y="6150"/>
                  </a:cubicBezTo>
                  <a:cubicBezTo>
                    <a:pt x="6168" y="6150"/>
                    <a:pt x="6674" y="6020"/>
                    <a:pt x="6555" y="5821"/>
                  </a:cubicBezTo>
                  <a:cubicBezTo>
                    <a:pt x="5821" y="4125"/>
                    <a:pt x="5088" y="2475"/>
                    <a:pt x="4355" y="825"/>
                  </a:cubicBezTo>
                  <a:cubicBezTo>
                    <a:pt x="4263" y="596"/>
                    <a:pt x="4171" y="321"/>
                    <a:pt x="4080" y="92"/>
                  </a:cubicBezTo>
                  <a:cubicBezTo>
                    <a:pt x="4080" y="46"/>
                    <a:pt x="3988" y="0"/>
                    <a:pt x="3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1"/>
            <p:cNvSpPr/>
            <p:nvPr/>
          </p:nvSpPr>
          <p:spPr>
            <a:xfrm>
              <a:off x="5588560" y="1415616"/>
              <a:ext cx="101228" cy="89104"/>
            </a:xfrm>
            <a:custGeom>
              <a:avLst/>
              <a:gdLst/>
              <a:ahLst/>
              <a:cxnLst/>
              <a:rect l="l" t="t" r="r" b="b"/>
              <a:pathLst>
                <a:path w="6663" h="5865" extrusionOk="0">
                  <a:moveTo>
                    <a:pt x="1484" y="1902"/>
                  </a:moveTo>
                  <a:cubicBezTo>
                    <a:pt x="1667" y="2360"/>
                    <a:pt x="1805" y="2819"/>
                    <a:pt x="1942" y="3277"/>
                  </a:cubicBezTo>
                  <a:cubicBezTo>
                    <a:pt x="1969" y="3331"/>
                    <a:pt x="2027" y="3353"/>
                    <a:pt x="2099" y="3353"/>
                  </a:cubicBezTo>
                  <a:cubicBezTo>
                    <a:pt x="2149" y="3353"/>
                    <a:pt x="2206" y="3342"/>
                    <a:pt x="2263" y="3323"/>
                  </a:cubicBezTo>
                  <a:cubicBezTo>
                    <a:pt x="3317" y="3323"/>
                    <a:pt x="4325" y="3369"/>
                    <a:pt x="5334" y="3369"/>
                  </a:cubicBezTo>
                  <a:cubicBezTo>
                    <a:pt x="3867" y="4010"/>
                    <a:pt x="2355" y="4652"/>
                    <a:pt x="888" y="5294"/>
                  </a:cubicBezTo>
                  <a:cubicBezTo>
                    <a:pt x="1071" y="4148"/>
                    <a:pt x="1301" y="3048"/>
                    <a:pt x="1484" y="1902"/>
                  </a:cubicBezTo>
                  <a:close/>
                  <a:moveTo>
                    <a:pt x="1667" y="1"/>
                  </a:moveTo>
                  <a:cubicBezTo>
                    <a:pt x="1418" y="1"/>
                    <a:pt x="1014" y="151"/>
                    <a:pt x="980" y="252"/>
                  </a:cubicBezTo>
                  <a:cubicBezTo>
                    <a:pt x="705" y="1856"/>
                    <a:pt x="430" y="3460"/>
                    <a:pt x="155" y="5064"/>
                  </a:cubicBezTo>
                  <a:cubicBezTo>
                    <a:pt x="109" y="5294"/>
                    <a:pt x="63" y="5523"/>
                    <a:pt x="17" y="5752"/>
                  </a:cubicBezTo>
                  <a:cubicBezTo>
                    <a:pt x="1" y="5836"/>
                    <a:pt x="71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5" y="4285"/>
                    <a:pt x="5654" y="3552"/>
                  </a:cubicBezTo>
                  <a:cubicBezTo>
                    <a:pt x="5884" y="3460"/>
                    <a:pt x="6159" y="3369"/>
                    <a:pt x="6388" y="3231"/>
                  </a:cubicBezTo>
                  <a:cubicBezTo>
                    <a:pt x="6525" y="3185"/>
                    <a:pt x="6663" y="3002"/>
                    <a:pt x="6388" y="3002"/>
                  </a:cubicBezTo>
                  <a:lnTo>
                    <a:pt x="2767" y="3002"/>
                  </a:lnTo>
                  <a:cubicBezTo>
                    <a:pt x="2446" y="1994"/>
                    <a:pt x="2126" y="1031"/>
                    <a:pt x="1851" y="69"/>
                  </a:cubicBezTo>
                  <a:cubicBezTo>
                    <a:pt x="1826" y="20"/>
                    <a:pt x="1757" y="1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1"/>
            <p:cNvSpPr/>
            <p:nvPr/>
          </p:nvSpPr>
          <p:spPr>
            <a:xfrm>
              <a:off x="5732952" y="1415266"/>
              <a:ext cx="98189" cy="94710"/>
            </a:xfrm>
            <a:custGeom>
              <a:avLst/>
              <a:gdLst/>
              <a:ahLst/>
              <a:cxnLst/>
              <a:rect l="l" t="t" r="r" b="b"/>
              <a:pathLst>
                <a:path w="6463" h="6234" extrusionOk="0">
                  <a:moveTo>
                    <a:pt x="3850" y="2246"/>
                  </a:moveTo>
                  <a:cubicBezTo>
                    <a:pt x="4308" y="3300"/>
                    <a:pt x="4767" y="4354"/>
                    <a:pt x="5225" y="5362"/>
                  </a:cubicBezTo>
                  <a:cubicBezTo>
                    <a:pt x="5271" y="5454"/>
                    <a:pt x="5271" y="5500"/>
                    <a:pt x="5316" y="5592"/>
                  </a:cubicBezTo>
                  <a:cubicBezTo>
                    <a:pt x="4033" y="5362"/>
                    <a:pt x="2796" y="5133"/>
                    <a:pt x="1513" y="4904"/>
                  </a:cubicBezTo>
                  <a:cubicBezTo>
                    <a:pt x="2154" y="4675"/>
                    <a:pt x="2842" y="4446"/>
                    <a:pt x="3483" y="4262"/>
                  </a:cubicBezTo>
                  <a:cubicBezTo>
                    <a:pt x="3575" y="4217"/>
                    <a:pt x="3850" y="4125"/>
                    <a:pt x="3850" y="3988"/>
                  </a:cubicBezTo>
                  <a:cubicBezTo>
                    <a:pt x="3850" y="3392"/>
                    <a:pt x="3850" y="2842"/>
                    <a:pt x="3850" y="2246"/>
                  </a:cubicBezTo>
                  <a:close/>
                  <a:moveTo>
                    <a:pt x="3667" y="0"/>
                  </a:moveTo>
                  <a:cubicBezTo>
                    <a:pt x="3483" y="0"/>
                    <a:pt x="3208" y="46"/>
                    <a:pt x="3117" y="138"/>
                  </a:cubicBezTo>
                  <a:cubicBezTo>
                    <a:pt x="3071" y="184"/>
                    <a:pt x="3071" y="184"/>
                    <a:pt x="3071" y="184"/>
                  </a:cubicBezTo>
                  <a:cubicBezTo>
                    <a:pt x="3071" y="184"/>
                    <a:pt x="3071" y="229"/>
                    <a:pt x="3025" y="229"/>
                  </a:cubicBezTo>
                  <a:cubicBezTo>
                    <a:pt x="3025" y="275"/>
                    <a:pt x="3025" y="275"/>
                    <a:pt x="3025" y="321"/>
                  </a:cubicBezTo>
                  <a:cubicBezTo>
                    <a:pt x="3025" y="1513"/>
                    <a:pt x="3025" y="2704"/>
                    <a:pt x="2979" y="3896"/>
                  </a:cubicBezTo>
                  <a:cubicBezTo>
                    <a:pt x="2108" y="4171"/>
                    <a:pt x="1283" y="4492"/>
                    <a:pt x="413" y="4767"/>
                  </a:cubicBezTo>
                  <a:cubicBezTo>
                    <a:pt x="275" y="4812"/>
                    <a:pt x="92" y="4858"/>
                    <a:pt x="46" y="4996"/>
                  </a:cubicBezTo>
                  <a:cubicBezTo>
                    <a:pt x="0" y="5087"/>
                    <a:pt x="92" y="5179"/>
                    <a:pt x="184" y="5225"/>
                  </a:cubicBezTo>
                  <a:cubicBezTo>
                    <a:pt x="1788" y="5500"/>
                    <a:pt x="3392" y="5821"/>
                    <a:pt x="4996" y="6096"/>
                  </a:cubicBezTo>
                  <a:cubicBezTo>
                    <a:pt x="5225" y="6142"/>
                    <a:pt x="5454" y="6187"/>
                    <a:pt x="5683" y="6233"/>
                  </a:cubicBezTo>
                  <a:cubicBezTo>
                    <a:pt x="5821" y="6233"/>
                    <a:pt x="6462" y="6142"/>
                    <a:pt x="6371" y="5867"/>
                  </a:cubicBezTo>
                  <a:cubicBezTo>
                    <a:pt x="5637" y="4171"/>
                    <a:pt x="4904" y="2521"/>
                    <a:pt x="4171" y="871"/>
                  </a:cubicBezTo>
                  <a:cubicBezTo>
                    <a:pt x="4033" y="596"/>
                    <a:pt x="3942" y="367"/>
                    <a:pt x="3850" y="138"/>
                  </a:cubicBezTo>
                  <a:lnTo>
                    <a:pt x="3804" y="138"/>
                  </a:lnTo>
                  <a:cubicBezTo>
                    <a:pt x="3804" y="92"/>
                    <a:pt x="3804" y="92"/>
                    <a:pt x="3804" y="92"/>
                  </a:cubicBezTo>
                  <a:cubicBezTo>
                    <a:pt x="3758" y="46"/>
                    <a:pt x="3758" y="46"/>
                    <a:pt x="3758" y="46"/>
                  </a:cubicBezTo>
                  <a:cubicBezTo>
                    <a:pt x="3712" y="46"/>
                    <a:pt x="3667" y="0"/>
                    <a:pt x="3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1"/>
            <p:cNvSpPr/>
            <p:nvPr/>
          </p:nvSpPr>
          <p:spPr>
            <a:xfrm>
              <a:off x="4212506" y="1540227"/>
              <a:ext cx="100726" cy="92401"/>
            </a:xfrm>
            <a:custGeom>
              <a:avLst/>
              <a:gdLst/>
              <a:ahLst/>
              <a:cxnLst/>
              <a:rect l="l" t="t" r="r" b="b"/>
              <a:pathLst>
                <a:path w="6630" h="6082" extrusionOk="0">
                  <a:moveTo>
                    <a:pt x="1543" y="2041"/>
                  </a:moveTo>
                  <a:cubicBezTo>
                    <a:pt x="1680" y="2454"/>
                    <a:pt x="1818" y="2912"/>
                    <a:pt x="2001" y="3370"/>
                  </a:cubicBezTo>
                  <a:cubicBezTo>
                    <a:pt x="2047" y="3554"/>
                    <a:pt x="2230" y="3554"/>
                    <a:pt x="2368" y="3554"/>
                  </a:cubicBezTo>
                  <a:cubicBezTo>
                    <a:pt x="3147" y="3554"/>
                    <a:pt x="3926" y="3554"/>
                    <a:pt x="4751" y="3599"/>
                  </a:cubicBezTo>
                  <a:cubicBezTo>
                    <a:pt x="3468" y="4149"/>
                    <a:pt x="2230" y="4699"/>
                    <a:pt x="947" y="5249"/>
                  </a:cubicBezTo>
                  <a:cubicBezTo>
                    <a:pt x="1176" y="4149"/>
                    <a:pt x="1359" y="3095"/>
                    <a:pt x="1543" y="2041"/>
                  </a:cubicBezTo>
                  <a:close/>
                  <a:moveTo>
                    <a:pt x="1500" y="1"/>
                  </a:moveTo>
                  <a:cubicBezTo>
                    <a:pt x="1285" y="1"/>
                    <a:pt x="1039" y="158"/>
                    <a:pt x="1039" y="345"/>
                  </a:cubicBezTo>
                  <a:cubicBezTo>
                    <a:pt x="718" y="1950"/>
                    <a:pt x="443" y="3554"/>
                    <a:pt x="168" y="5112"/>
                  </a:cubicBezTo>
                  <a:cubicBezTo>
                    <a:pt x="122" y="5341"/>
                    <a:pt x="76" y="5570"/>
                    <a:pt x="30" y="5799"/>
                  </a:cubicBezTo>
                  <a:cubicBezTo>
                    <a:pt x="0" y="6008"/>
                    <a:pt x="185" y="6081"/>
                    <a:pt x="367" y="6081"/>
                  </a:cubicBezTo>
                  <a:cubicBezTo>
                    <a:pt x="465" y="6081"/>
                    <a:pt x="562" y="6060"/>
                    <a:pt x="626" y="6028"/>
                  </a:cubicBezTo>
                  <a:cubicBezTo>
                    <a:pt x="2322" y="5295"/>
                    <a:pt x="3972" y="4562"/>
                    <a:pt x="5622" y="3829"/>
                  </a:cubicBezTo>
                  <a:cubicBezTo>
                    <a:pt x="5897" y="3737"/>
                    <a:pt x="6126" y="3645"/>
                    <a:pt x="6355" y="3508"/>
                  </a:cubicBezTo>
                  <a:cubicBezTo>
                    <a:pt x="6492" y="3462"/>
                    <a:pt x="6630" y="3324"/>
                    <a:pt x="6584" y="3187"/>
                  </a:cubicBezTo>
                  <a:cubicBezTo>
                    <a:pt x="6538" y="3004"/>
                    <a:pt x="6355" y="2958"/>
                    <a:pt x="6217" y="2958"/>
                  </a:cubicBezTo>
                  <a:lnTo>
                    <a:pt x="2734" y="2958"/>
                  </a:lnTo>
                  <a:lnTo>
                    <a:pt x="1864" y="208"/>
                  </a:lnTo>
                  <a:cubicBezTo>
                    <a:pt x="1818" y="116"/>
                    <a:pt x="1772" y="25"/>
                    <a:pt x="1680" y="25"/>
                  </a:cubicBezTo>
                  <a:lnTo>
                    <a:pt x="1634" y="25"/>
                  </a:lnTo>
                  <a:cubicBezTo>
                    <a:pt x="1593" y="8"/>
                    <a:pt x="1547" y="1"/>
                    <a:pt x="1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1"/>
            <p:cNvSpPr/>
            <p:nvPr/>
          </p:nvSpPr>
          <p:spPr>
            <a:xfrm>
              <a:off x="4354300" y="1541944"/>
              <a:ext cx="100985" cy="93358"/>
            </a:xfrm>
            <a:custGeom>
              <a:avLst/>
              <a:gdLst/>
              <a:ahLst/>
              <a:cxnLst/>
              <a:rect l="l" t="t" r="r" b="b"/>
              <a:pathLst>
                <a:path w="6647" h="6145" extrusionOk="0">
                  <a:moveTo>
                    <a:pt x="4034" y="2203"/>
                  </a:moveTo>
                  <a:cubicBezTo>
                    <a:pt x="4492" y="3257"/>
                    <a:pt x="4950" y="4311"/>
                    <a:pt x="5409" y="5365"/>
                  </a:cubicBezTo>
                  <a:cubicBezTo>
                    <a:pt x="5455" y="5411"/>
                    <a:pt x="5500" y="5503"/>
                    <a:pt x="5500" y="5595"/>
                  </a:cubicBezTo>
                  <a:cubicBezTo>
                    <a:pt x="4217" y="5365"/>
                    <a:pt x="2888" y="5090"/>
                    <a:pt x="1605" y="4861"/>
                  </a:cubicBezTo>
                  <a:lnTo>
                    <a:pt x="1513" y="4861"/>
                  </a:lnTo>
                  <a:lnTo>
                    <a:pt x="3667" y="4174"/>
                  </a:lnTo>
                  <a:cubicBezTo>
                    <a:pt x="3667" y="4174"/>
                    <a:pt x="3713" y="4128"/>
                    <a:pt x="3759" y="4128"/>
                  </a:cubicBezTo>
                  <a:cubicBezTo>
                    <a:pt x="3896" y="4082"/>
                    <a:pt x="4080" y="3991"/>
                    <a:pt x="4034" y="3899"/>
                  </a:cubicBezTo>
                  <a:cubicBezTo>
                    <a:pt x="4034" y="3303"/>
                    <a:pt x="4034" y="2753"/>
                    <a:pt x="4034" y="2203"/>
                  </a:cubicBezTo>
                  <a:close/>
                  <a:moveTo>
                    <a:pt x="3823" y="0"/>
                  </a:moveTo>
                  <a:cubicBezTo>
                    <a:pt x="3576" y="0"/>
                    <a:pt x="3209" y="162"/>
                    <a:pt x="3209" y="324"/>
                  </a:cubicBezTo>
                  <a:cubicBezTo>
                    <a:pt x="3209" y="1516"/>
                    <a:pt x="3209" y="2753"/>
                    <a:pt x="3209" y="3945"/>
                  </a:cubicBezTo>
                  <a:cubicBezTo>
                    <a:pt x="2338" y="4220"/>
                    <a:pt x="1467" y="4495"/>
                    <a:pt x="597" y="4770"/>
                  </a:cubicBezTo>
                  <a:cubicBezTo>
                    <a:pt x="459" y="4815"/>
                    <a:pt x="1" y="5090"/>
                    <a:pt x="413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6005" y="6145"/>
                    <a:pt x="6646" y="6053"/>
                    <a:pt x="6555" y="5824"/>
                  </a:cubicBezTo>
                  <a:cubicBezTo>
                    <a:pt x="5821" y="4174"/>
                    <a:pt x="5088" y="2478"/>
                    <a:pt x="4355" y="828"/>
                  </a:cubicBezTo>
                  <a:cubicBezTo>
                    <a:pt x="4263" y="599"/>
                    <a:pt x="4171" y="370"/>
                    <a:pt x="4034" y="95"/>
                  </a:cubicBezTo>
                  <a:cubicBezTo>
                    <a:pt x="4007" y="28"/>
                    <a:pt x="3925" y="0"/>
                    <a:pt x="38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1"/>
            <p:cNvSpPr/>
            <p:nvPr/>
          </p:nvSpPr>
          <p:spPr>
            <a:xfrm>
              <a:off x="4498753" y="1540850"/>
              <a:ext cx="102048" cy="91064"/>
            </a:xfrm>
            <a:custGeom>
              <a:avLst/>
              <a:gdLst/>
              <a:ahLst/>
              <a:cxnLst/>
              <a:rect l="l" t="t" r="r" b="b"/>
              <a:pathLst>
                <a:path w="6717" h="5994" extrusionOk="0">
                  <a:moveTo>
                    <a:pt x="1538" y="1954"/>
                  </a:moveTo>
                  <a:cubicBezTo>
                    <a:pt x="1721" y="2413"/>
                    <a:pt x="1859" y="2871"/>
                    <a:pt x="1996" y="3329"/>
                  </a:cubicBezTo>
                  <a:cubicBezTo>
                    <a:pt x="2042" y="3421"/>
                    <a:pt x="2134" y="3467"/>
                    <a:pt x="2271" y="3467"/>
                  </a:cubicBezTo>
                  <a:lnTo>
                    <a:pt x="4975" y="3467"/>
                  </a:lnTo>
                  <a:cubicBezTo>
                    <a:pt x="3646" y="4063"/>
                    <a:pt x="2317" y="4658"/>
                    <a:pt x="988" y="5254"/>
                  </a:cubicBezTo>
                  <a:lnTo>
                    <a:pt x="942" y="5254"/>
                  </a:lnTo>
                  <a:cubicBezTo>
                    <a:pt x="1171" y="4154"/>
                    <a:pt x="1355" y="3054"/>
                    <a:pt x="1538" y="1954"/>
                  </a:cubicBezTo>
                  <a:close/>
                  <a:moveTo>
                    <a:pt x="1555" y="1"/>
                  </a:moveTo>
                  <a:cubicBezTo>
                    <a:pt x="1332" y="1"/>
                    <a:pt x="1070" y="124"/>
                    <a:pt x="1034" y="304"/>
                  </a:cubicBezTo>
                  <a:cubicBezTo>
                    <a:pt x="759" y="1909"/>
                    <a:pt x="438" y="3513"/>
                    <a:pt x="163" y="5117"/>
                  </a:cubicBezTo>
                  <a:cubicBezTo>
                    <a:pt x="117" y="5346"/>
                    <a:pt x="71" y="5575"/>
                    <a:pt x="25" y="5804"/>
                  </a:cubicBezTo>
                  <a:cubicBezTo>
                    <a:pt x="1" y="5952"/>
                    <a:pt x="135" y="5994"/>
                    <a:pt x="286" y="5994"/>
                  </a:cubicBezTo>
                  <a:cubicBezTo>
                    <a:pt x="416" y="5994"/>
                    <a:pt x="558" y="5963"/>
                    <a:pt x="621" y="5942"/>
                  </a:cubicBezTo>
                  <a:cubicBezTo>
                    <a:pt x="2317" y="5208"/>
                    <a:pt x="3967" y="4475"/>
                    <a:pt x="5663" y="3742"/>
                  </a:cubicBezTo>
                  <a:cubicBezTo>
                    <a:pt x="5892" y="3650"/>
                    <a:pt x="6121" y="3513"/>
                    <a:pt x="6350" y="3421"/>
                  </a:cubicBezTo>
                  <a:cubicBezTo>
                    <a:pt x="6579" y="3329"/>
                    <a:pt x="6717" y="2963"/>
                    <a:pt x="6350" y="2963"/>
                  </a:cubicBezTo>
                  <a:lnTo>
                    <a:pt x="2775" y="2963"/>
                  </a:lnTo>
                  <a:cubicBezTo>
                    <a:pt x="2454" y="2046"/>
                    <a:pt x="2179" y="1084"/>
                    <a:pt x="1859" y="167"/>
                  </a:cubicBezTo>
                  <a:cubicBezTo>
                    <a:pt x="1859" y="121"/>
                    <a:pt x="1859" y="121"/>
                    <a:pt x="1859" y="121"/>
                  </a:cubicBezTo>
                  <a:cubicBezTo>
                    <a:pt x="1859" y="121"/>
                    <a:pt x="1859" y="75"/>
                    <a:pt x="1813" y="75"/>
                  </a:cubicBezTo>
                  <a:cubicBezTo>
                    <a:pt x="1813" y="75"/>
                    <a:pt x="1813" y="75"/>
                    <a:pt x="1813" y="30"/>
                  </a:cubicBezTo>
                  <a:lnTo>
                    <a:pt x="1721" y="30"/>
                  </a:lnTo>
                  <a:cubicBezTo>
                    <a:pt x="1672" y="10"/>
                    <a:pt x="1615" y="1"/>
                    <a:pt x="1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1"/>
            <p:cNvSpPr/>
            <p:nvPr/>
          </p:nvSpPr>
          <p:spPr>
            <a:xfrm>
              <a:off x="464186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88" y="2156"/>
                  </a:moveTo>
                  <a:cubicBezTo>
                    <a:pt x="4446" y="3210"/>
                    <a:pt x="4904" y="4264"/>
                    <a:pt x="5363" y="5318"/>
                  </a:cubicBezTo>
                  <a:cubicBezTo>
                    <a:pt x="5409" y="5410"/>
                    <a:pt x="5409" y="5456"/>
                    <a:pt x="5454" y="5548"/>
                  </a:cubicBezTo>
                  <a:cubicBezTo>
                    <a:pt x="4171" y="5318"/>
                    <a:pt x="2888" y="5089"/>
                    <a:pt x="1605" y="4860"/>
                  </a:cubicBezTo>
                  <a:lnTo>
                    <a:pt x="1284" y="4814"/>
                  </a:lnTo>
                  <a:cubicBezTo>
                    <a:pt x="2063" y="4539"/>
                    <a:pt x="2796" y="4310"/>
                    <a:pt x="3575" y="4081"/>
                  </a:cubicBezTo>
                  <a:cubicBezTo>
                    <a:pt x="3713" y="4035"/>
                    <a:pt x="3850" y="3989"/>
                    <a:pt x="3942" y="3898"/>
                  </a:cubicBezTo>
                  <a:cubicBezTo>
                    <a:pt x="3942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88" y="2156"/>
                  </a:cubicBezTo>
                  <a:close/>
                  <a:moveTo>
                    <a:pt x="3826" y="0"/>
                  </a:moveTo>
                  <a:cubicBezTo>
                    <a:pt x="3582" y="0"/>
                    <a:pt x="3163" y="139"/>
                    <a:pt x="3163" y="277"/>
                  </a:cubicBezTo>
                  <a:cubicBezTo>
                    <a:pt x="3163" y="1515"/>
                    <a:pt x="3117" y="2706"/>
                    <a:pt x="3117" y="3944"/>
                  </a:cubicBezTo>
                  <a:cubicBezTo>
                    <a:pt x="2246" y="4219"/>
                    <a:pt x="1330" y="4539"/>
                    <a:pt x="459" y="4814"/>
                  </a:cubicBezTo>
                  <a:cubicBezTo>
                    <a:pt x="413" y="4814"/>
                    <a:pt x="1" y="4998"/>
                    <a:pt x="230" y="5043"/>
                  </a:cubicBezTo>
                  <a:cubicBezTo>
                    <a:pt x="1834" y="5364"/>
                    <a:pt x="3438" y="5639"/>
                    <a:pt x="5042" y="5914"/>
                  </a:cubicBezTo>
                  <a:cubicBezTo>
                    <a:pt x="5271" y="5960"/>
                    <a:pt x="5500" y="6006"/>
                    <a:pt x="5729" y="6052"/>
                  </a:cubicBezTo>
                  <a:cubicBezTo>
                    <a:pt x="5821" y="6052"/>
                    <a:pt x="6554" y="5960"/>
                    <a:pt x="6508" y="5777"/>
                  </a:cubicBezTo>
                  <a:cubicBezTo>
                    <a:pt x="5775" y="4127"/>
                    <a:pt x="5042" y="2431"/>
                    <a:pt x="4309" y="781"/>
                  </a:cubicBezTo>
                  <a:cubicBezTo>
                    <a:pt x="4171" y="552"/>
                    <a:pt x="4079" y="323"/>
                    <a:pt x="3988" y="48"/>
                  </a:cubicBezTo>
                  <a:cubicBezTo>
                    <a:pt x="3965" y="14"/>
                    <a:pt x="3905" y="0"/>
                    <a:pt x="3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1"/>
            <p:cNvSpPr/>
            <p:nvPr/>
          </p:nvSpPr>
          <p:spPr>
            <a:xfrm>
              <a:off x="4785698" y="1541928"/>
              <a:ext cx="101273" cy="89058"/>
            </a:xfrm>
            <a:custGeom>
              <a:avLst/>
              <a:gdLst/>
              <a:ahLst/>
              <a:cxnLst/>
              <a:rect l="l" t="t" r="r" b="b"/>
              <a:pathLst>
                <a:path w="6666" h="5862" extrusionOk="0">
                  <a:moveTo>
                    <a:pt x="1533" y="1883"/>
                  </a:moveTo>
                  <a:cubicBezTo>
                    <a:pt x="1670" y="2342"/>
                    <a:pt x="1808" y="2800"/>
                    <a:pt x="1945" y="3258"/>
                  </a:cubicBezTo>
                  <a:cubicBezTo>
                    <a:pt x="1991" y="3350"/>
                    <a:pt x="2129" y="3350"/>
                    <a:pt x="2220" y="3350"/>
                  </a:cubicBezTo>
                  <a:lnTo>
                    <a:pt x="5291" y="3350"/>
                  </a:lnTo>
                  <a:cubicBezTo>
                    <a:pt x="3870" y="3992"/>
                    <a:pt x="2404" y="4633"/>
                    <a:pt x="983" y="5229"/>
                  </a:cubicBezTo>
                  <a:lnTo>
                    <a:pt x="891" y="5275"/>
                  </a:lnTo>
                  <a:cubicBezTo>
                    <a:pt x="1120" y="4129"/>
                    <a:pt x="1304" y="3029"/>
                    <a:pt x="1533" y="1883"/>
                  </a:cubicBezTo>
                  <a:close/>
                  <a:moveTo>
                    <a:pt x="1623" y="0"/>
                  </a:moveTo>
                  <a:cubicBezTo>
                    <a:pt x="1491" y="0"/>
                    <a:pt x="1325" y="39"/>
                    <a:pt x="1212" y="96"/>
                  </a:cubicBezTo>
                  <a:cubicBezTo>
                    <a:pt x="1166" y="96"/>
                    <a:pt x="1166" y="96"/>
                    <a:pt x="1120" y="142"/>
                  </a:cubicBezTo>
                  <a:lnTo>
                    <a:pt x="1075" y="142"/>
                  </a:lnTo>
                  <a:cubicBezTo>
                    <a:pt x="1075" y="188"/>
                    <a:pt x="1075" y="188"/>
                    <a:pt x="1075" y="188"/>
                  </a:cubicBezTo>
                  <a:cubicBezTo>
                    <a:pt x="1029" y="188"/>
                    <a:pt x="1029" y="233"/>
                    <a:pt x="1029" y="233"/>
                  </a:cubicBezTo>
                  <a:cubicBezTo>
                    <a:pt x="708" y="1838"/>
                    <a:pt x="433" y="3442"/>
                    <a:pt x="158" y="5046"/>
                  </a:cubicBezTo>
                  <a:cubicBezTo>
                    <a:pt x="112" y="5275"/>
                    <a:pt x="66" y="5504"/>
                    <a:pt x="20" y="5733"/>
                  </a:cubicBezTo>
                  <a:cubicBezTo>
                    <a:pt x="1" y="5831"/>
                    <a:pt x="81" y="5862"/>
                    <a:pt x="187" y="5862"/>
                  </a:cubicBezTo>
                  <a:cubicBezTo>
                    <a:pt x="329" y="5862"/>
                    <a:pt x="518" y="5805"/>
                    <a:pt x="570" y="5779"/>
                  </a:cubicBezTo>
                  <a:cubicBezTo>
                    <a:pt x="2266" y="5046"/>
                    <a:pt x="3916" y="4312"/>
                    <a:pt x="5612" y="3579"/>
                  </a:cubicBezTo>
                  <a:cubicBezTo>
                    <a:pt x="5841" y="3487"/>
                    <a:pt x="6070" y="3396"/>
                    <a:pt x="6299" y="3304"/>
                  </a:cubicBezTo>
                  <a:cubicBezTo>
                    <a:pt x="6528" y="3167"/>
                    <a:pt x="6666" y="2983"/>
                    <a:pt x="6299" y="2983"/>
                  </a:cubicBezTo>
                  <a:cubicBezTo>
                    <a:pt x="5153" y="2983"/>
                    <a:pt x="3962" y="2983"/>
                    <a:pt x="2770" y="2937"/>
                  </a:cubicBezTo>
                  <a:lnTo>
                    <a:pt x="1854" y="96"/>
                  </a:lnTo>
                  <a:cubicBezTo>
                    <a:pt x="1854" y="50"/>
                    <a:pt x="1808" y="50"/>
                    <a:pt x="1808" y="50"/>
                  </a:cubicBezTo>
                  <a:cubicBezTo>
                    <a:pt x="1773" y="15"/>
                    <a:pt x="1704" y="0"/>
                    <a:pt x="1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61"/>
            <p:cNvSpPr/>
            <p:nvPr/>
          </p:nvSpPr>
          <p:spPr>
            <a:xfrm>
              <a:off x="492873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42" y="2156"/>
                  </a:moveTo>
                  <a:cubicBezTo>
                    <a:pt x="4400" y="3210"/>
                    <a:pt x="4859" y="4264"/>
                    <a:pt x="5317" y="5318"/>
                  </a:cubicBezTo>
                  <a:lnTo>
                    <a:pt x="5454" y="5548"/>
                  </a:lnTo>
                  <a:cubicBezTo>
                    <a:pt x="4171" y="5318"/>
                    <a:pt x="2888" y="5089"/>
                    <a:pt x="1605" y="4860"/>
                  </a:cubicBezTo>
                  <a:lnTo>
                    <a:pt x="1238" y="4814"/>
                  </a:lnTo>
                  <a:cubicBezTo>
                    <a:pt x="2017" y="4539"/>
                    <a:pt x="2750" y="4310"/>
                    <a:pt x="3529" y="4081"/>
                  </a:cubicBezTo>
                  <a:cubicBezTo>
                    <a:pt x="3713" y="4035"/>
                    <a:pt x="3850" y="3989"/>
                    <a:pt x="3896" y="3898"/>
                  </a:cubicBezTo>
                  <a:cubicBezTo>
                    <a:pt x="3896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42" y="2156"/>
                  </a:cubicBezTo>
                  <a:close/>
                  <a:moveTo>
                    <a:pt x="3799" y="0"/>
                  </a:moveTo>
                  <a:cubicBezTo>
                    <a:pt x="3562" y="0"/>
                    <a:pt x="3117" y="139"/>
                    <a:pt x="3117" y="277"/>
                  </a:cubicBezTo>
                  <a:cubicBezTo>
                    <a:pt x="3117" y="1515"/>
                    <a:pt x="3117" y="2752"/>
                    <a:pt x="3117" y="3944"/>
                  </a:cubicBezTo>
                  <a:cubicBezTo>
                    <a:pt x="2200" y="4264"/>
                    <a:pt x="1330" y="4539"/>
                    <a:pt x="413" y="4814"/>
                  </a:cubicBezTo>
                  <a:cubicBezTo>
                    <a:pt x="367" y="4814"/>
                    <a:pt x="1" y="4998"/>
                    <a:pt x="230" y="5043"/>
                  </a:cubicBezTo>
                  <a:cubicBezTo>
                    <a:pt x="1834" y="5318"/>
                    <a:pt x="3438" y="5639"/>
                    <a:pt x="4996" y="5914"/>
                  </a:cubicBezTo>
                  <a:cubicBezTo>
                    <a:pt x="5225" y="5960"/>
                    <a:pt x="5454" y="6006"/>
                    <a:pt x="5683" y="6052"/>
                  </a:cubicBezTo>
                  <a:cubicBezTo>
                    <a:pt x="5821" y="6052"/>
                    <a:pt x="6554" y="5960"/>
                    <a:pt x="6463" y="5777"/>
                  </a:cubicBezTo>
                  <a:cubicBezTo>
                    <a:pt x="5729" y="4127"/>
                    <a:pt x="4996" y="2431"/>
                    <a:pt x="4263" y="781"/>
                  </a:cubicBezTo>
                  <a:cubicBezTo>
                    <a:pt x="4171" y="552"/>
                    <a:pt x="4034" y="323"/>
                    <a:pt x="3942" y="48"/>
                  </a:cubicBezTo>
                  <a:cubicBezTo>
                    <a:pt x="3931" y="14"/>
                    <a:pt x="3876" y="0"/>
                    <a:pt x="3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1"/>
            <p:cNvSpPr/>
            <p:nvPr/>
          </p:nvSpPr>
          <p:spPr>
            <a:xfrm>
              <a:off x="5071824" y="1541427"/>
              <a:ext cx="102018" cy="89879"/>
            </a:xfrm>
            <a:custGeom>
              <a:avLst/>
              <a:gdLst/>
              <a:ahLst/>
              <a:cxnLst/>
              <a:rect l="l" t="t" r="r" b="b"/>
              <a:pathLst>
                <a:path w="6715" h="5916" extrusionOk="0">
                  <a:moveTo>
                    <a:pt x="1536" y="1916"/>
                  </a:moveTo>
                  <a:cubicBezTo>
                    <a:pt x="1673" y="2375"/>
                    <a:pt x="1857" y="2833"/>
                    <a:pt x="1994" y="3291"/>
                  </a:cubicBezTo>
                  <a:cubicBezTo>
                    <a:pt x="1994" y="3383"/>
                    <a:pt x="2132" y="3383"/>
                    <a:pt x="2223" y="3383"/>
                  </a:cubicBezTo>
                  <a:cubicBezTo>
                    <a:pt x="3232" y="3383"/>
                    <a:pt x="4240" y="3383"/>
                    <a:pt x="5202" y="3429"/>
                  </a:cubicBezTo>
                  <a:cubicBezTo>
                    <a:pt x="3827" y="4025"/>
                    <a:pt x="2407" y="4620"/>
                    <a:pt x="986" y="5262"/>
                  </a:cubicBezTo>
                  <a:cubicBezTo>
                    <a:pt x="986" y="5262"/>
                    <a:pt x="953" y="5262"/>
                    <a:pt x="943" y="5290"/>
                  </a:cubicBezTo>
                  <a:lnTo>
                    <a:pt x="943" y="5290"/>
                  </a:lnTo>
                  <a:cubicBezTo>
                    <a:pt x="1126" y="4151"/>
                    <a:pt x="1354" y="3056"/>
                    <a:pt x="1536" y="1916"/>
                  </a:cubicBezTo>
                  <a:close/>
                  <a:moveTo>
                    <a:pt x="1602" y="0"/>
                  </a:moveTo>
                  <a:cubicBezTo>
                    <a:pt x="1475" y="0"/>
                    <a:pt x="1322" y="49"/>
                    <a:pt x="1215" y="129"/>
                  </a:cubicBezTo>
                  <a:lnTo>
                    <a:pt x="1169" y="129"/>
                  </a:lnTo>
                  <a:cubicBezTo>
                    <a:pt x="1169" y="129"/>
                    <a:pt x="1123" y="175"/>
                    <a:pt x="1078" y="175"/>
                  </a:cubicBezTo>
                  <a:cubicBezTo>
                    <a:pt x="1078" y="175"/>
                    <a:pt x="1078" y="175"/>
                    <a:pt x="1078" y="221"/>
                  </a:cubicBezTo>
                  <a:cubicBezTo>
                    <a:pt x="1078" y="221"/>
                    <a:pt x="1032" y="266"/>
                    <a:pt x="1032" y="266"/>
                  </a:cubicBezTo>
                  <a:cubicBezTo>
                    <a:pt x="757" y="1871"/>
                    <a:pt x="436" y="3475"/>
                    <a:pt x="161" y="5079"/>
                  </a:cubicBezTo>
                  <a:cubicBezTo>
                    <a:pt x="115" y="5308"/>
                    <a:pt x="69" y="5537"/>
                    <a:pt x="24" y="5766"/>
                  </a:cubicBezTo>
                  <a:cubicBezTo>
                    <a:pt x="1" y="5881"/>
                    <a:pt x="127" y="5915"/>
                    <a:pt x="270" y="5915"/>
                  </a:cubicBezTo>
                  <a:cubicBezTo>
                    <a:pt x="413" y="5915"/>
                    <a:pt x="574" y="5881"/>
                    <a:pt x="619" y="5858"/>
                  </a:cubicBezTo>
                  <a:cubicBezTo>
                    <a:pt x="2269" y="5124"/>
                    <a:pt x="3965" y="4391"/>
                    <a:pt x="5615" y="3658"/>
                  </a:cubicBezTo>
                  <a:cubicBezTo>
                    <a:pt x="5844" y="3566"/>
                    <a:pt x="6073" y="3429"/>
                    <a:pt x="6348" y="3337"/>
                  </a:cubicBezTo>
                  <a:cubicBezTo>
                    <a:pt x="6577" y="3245"/>
                    <a:pt x="6715" y="2970"/>
                    <a:pt x="6348" y="2970"/>
                  </a:cubicBezTo>
                  <a:lnTo>
                    <a:pt x="2773" y="2970"/>
                  </a:lnTo>
                  <a:cubicBezTo>
                    <a:pt x="2498" y="2008"/>
                    <a:pt x="2178" y="1046"/>
                    <a:pt x="1857" y="129"/>
                  </a:cubicBezTo>
                  <a:cubicBezTo>
                    <a:pt x="1857" y="83"/>
                    <a:pt x="1857" y="83"/>
                    <a:pt x="1857" y="83"/>
                  </a:cubicBezTo>
                  <a:lnTo>
                    <a:pt x="1811" y="83"/>
                  </a:lnTo>
                  <a:cubicBezTo>
                    <a:pt x="1773" y="26"/>
                    <a:pt x="1694" y="0"/>
                    <a:pt x="16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1"/>
            <p:cNvSpPr/>
            <p:nvPr/>
          </p:nvSpPr>
          <p:spPr>
            <a:xfrm>
              <a:off x="5214210" y="1541944"/>
              <a:ext cx="100286" cy="93358"/>
            </a:xfrm>
            <a:custGeom>
              <a:avLst/>
              <a:gdLst/>
              <a:ahLst/>
              <a:cxnLst/>
              <a:rect l="l" t="t" r="r" b="b"/>
              <a:pathLst>
                <a:path w="6601" h="6145" extrusionOk="0">
                  <a:moveTo>
                    <a:pt x="3988" y="2203"/>
                  </a:moveTo>
                  <a:cubicBezTo>
                    <a:pt x="4446" y="3257"/>
                    <a:pt x="4905" y="4311"/>
                    <a:pt x="5409" y="5365"/>
                  </a:cubicBezTo>
                  <a:lnTo>
                    <a:pt x="5500" y="5595"/>
                  </a:lnTo>
                  <a:cubicBezTo>
                    <a:pt x="4171" y="5365"/>
                    <a:pt x="2888" y="5090"/>
                    <a:pt x="1559" y="4861"/>
                  </a:cubicBezTo>
                  <a:lnTo>
                    <a:pt x="1467" y="4861"/>
                  </a:lnTo>
                  <a:cubicBezTo>
                    <a:pt x="2201" y="4632"/>
                    <a:pt x="2888" y="4403"/>
                    <a:pt x="3621" y="4174"/>
                  </a:cubicBezTo>
                  <a:cubicBezTo>
                    <a:pt x="3667" y="4174"/>
                    <a:pt x="3667" y="4128"/>
                    <a:pt x="3713" y="4128"/>
                  </a:cubicBezTo>
                  <a:lnTo>
                    <a:pt x="3759" y="4128"/>
                  </a:lnTo>
                  <a:cubicBezTo>
                    <a:pt x="3896" y="4082"/>
                    <a:pt x="4034" y="3991"/>
                    <a:pt x="3988" y="3899"/>
                  </a:cubicBezTo>
                  <a:cubicBezTo>
                    <a:pt x="3988" y="3303"/>
                    <a:pt x="3988" y="2753"/>
                    <a:pt x="3988" y="2203"/>
                  </a:cubicBezTo>
                  <a:close/>
                  <a:moveTo>
                    <a:pt x="3803" y="0"/>
                  </a:moveTo>
                  <a:cubicBezTo>
                    <a:pt x="3553" y="0"/>
                    <a:pt x="3209" y="162"/>
                    <a:pt x="3209" y="324"/>
                  </a:cubicBezTo>
                  <a:cubicBezTo>
                    <a:pt x="3163" y="1562"/>
                    <a:pt x="3163" y="2753"/>
                    <a:pt x="3163" y="3945"/>
                  </a:cubicBezTo>
                  <a:cubicBezTo>
                    <a:pt x="2292" y="4220"/>
                    <a:pt x="1422" y="4495"/>
                    <a:pt x="597" y="4770"/>
                  </a:cubicBezTo>
                  <a:cubicBezTo>
                    <a:pt x="413" y="4815"/>
                    <a:pt x="1" y="5090"/>
                    <a:pt x="368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5959" y="6145"/>
                    <a:pt x="6600" y="6053"/>
                    <a:pt x="6509" y="5824"/>
                  </a:cubicBezTo>
                  <a:cubicBezTo>
                    <a:pt x="5775" y="4174"/>
                    <a:pt x="5042" y="2478"/>
                    <a:pt x="4309" y="828"/>
                  </a:cubicBezTo>
                  <a:cubicBezTo>
                    <a:pt x="4217" y="599"/>
                    <a:pt x="4126" y="370"/>
                    <a:pt x="4034" y="95"/>
                  </a:cubicBezTo>
                  <a:cubicBezTo>
                    <a:pt x="3994" y="28"/>
                    <a:pt x="390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1"/>
            <p:cNvSpPr/>
            <p:nvPr/>
          </p:nvSpPr>
          <p:spPr>
            <a:xfrm>
              <a:off x="5358694" y="1540926"/>
              <a:ext cx="101319" cy="90897"/>
            </a:xfrm>
            <a:custGeom>
              <a:avLst/>
              <a:gdLst/>
              <a:ahLst/>
              <a:cxnLst/>
              <a:rect l="l" t="t" r="r" b="b"/>
              <a:pathLst>
                <a:path w="6669" h="5983" extrusionOk="0">
                  <a:moveTo>
                    <a:pt x="1536" y="1949"/>
                  </a:moveTo>
                  <a:cubicBezTo>
                    <a:pt x="1673" y="2408"/>
                    <a:pt x="1811" y="2866"/>
                    <a:pt x="1948" y="3324"/>
                  </a:cubicBezTo>
                  <a:cubicBezTo>
                    <a:pt x="1994" y="3416"/>
                    <a:pt x="2132" y="3462"/>
                    <a:pt x="2223" y="3462"/>
                  </a:cubicBezTo>
                  <a:lnTo>
                    <a:pt x="5065" y="3462"/>
                  </a:lnTo>
                  <a:cubicBezTo>
                    <a:pt x="3690" y="4058"/>
                    <a:pt x="2361" y="4653"/>
                    <a:pt x="986" y="5249"/>
                  </a:cubicBezTo>
                  <a:cubicBezTo>
                    <a:pt x="940" y="5295"/>
                    <a:pt x="940" y="5295"/>
                    <a:pt x="894" y="5295"/>
                  </a:cubicBezTo>
                  <a:cubicBezTo>
                    <a:pt x="1123" y="4195"/>
                    <a:pt x="1307" y="3049"/>
                    <a:pt x="1536" y="1949"/>
                  </a:cubicBezTo>
                  <a:close/>
                  <a:moveTo>
                    <a:pt x="1591" y="0"/>
                  </a:moveTo>
                  <a:cubicBezTo>
                    <a:pt x="1368" y="0"/>
                    <a:pt x="1032" y="150"/>
                    <a:pt x="1032" y="299"/>
                  </a:cubicBezTo>
                  <a:lnTo>
                    <a:pt x="986" y="299"/>
                  </a:lnTo>
                  <a:cubicBezTo>
                    <a:pt x="711" y="1904"/>
                    <a:pt x="436" y="3508"/>
                    <a:pt x="161" y="5112"/>
                  </a:cubicBezTo>
                  <a:cubicBezTo>
                    <a:pt x="115" y="5341"/>
                    <a:pt x="69" y="5570"/>
                    <a:pt x="24" y="5799"/>
                  </a:cubicBezTo>
                  <a:cubicBezTo>
                    <a:pt x="1" y="5937"/>
                    <a:pt x="115" y="5982"/>
                    <a:pt x="247" y="5982"/>
                  </a:cubicBezTo>
                  <a:cubicBezTo>
                    <a:pt x="379" y="5982"/>
                    <a:pt x="528" y="5937"/>
                    <a:pt x="573" y="5891"/>
                  </a:cubicBezTo>
                  <a:cubicBezTo>
                    <a:pt x="2269" y="5157"/>
                    <a:pt x="3919" y="4424"/>
                    <a:pt x="5615" y="3691"/>
                  </a:cubicBezTo>
                  <a:cubicBezTo>
                    <a:pt x="5844" y="3599"/>
                    <a:pt x="6073" y="3508"/>
                    <a:pt x="6302" y="3416"/>
                  </a:cubicBezTo>
                  <a:cubicBezTo>
                    <a:pt x="6531" y="3278"/>
                    <a:pt x="6669" y="3003"/>
                    <a:pt x="6302" y="3003"/>
                  </a:cubicBezTo>
                  <a:lnTo>
                    <a:pt x="2773" y="3003"/>
                  </a:lnTo>
                  <a:cubicBezTo>
                    <a:pt x="2452" y="2041"/>
                    <a:pt x="2132" y="1079"/>
                    <a:pt x="1857" y="162"/>
                  </a:cubicBezTo>
                  <a:cubicBezTo>
                    <a:pt x="1857" y="116"/>
                    <a:pt x="1811" y="116"/>
                    <a:pt x="1811" y="116"/>
                  </a:cubicBezTo>
                  <a:cubicBezTo>
                    <a:pt x="1811" y="116"/>
                    <a:pt x="1811" y="116"/>
                    <a:pt x="1811" y="70"/>
                  </a:cubicBezTo>
                  <a:lnTo>
                    <a:pt x="1719" y="70"/>
                  </a:lnTo>
                  <a:cubicBezTo>
                    <a:pt x="1719" y="25"/>
                    <a:pt x="1719" y="25"/>
                    <a:pt x="1719" y="25"/>
                  </a:cubicBezTo>
                  <a:cubicBezTo>
                    <a:pt x="1686" y="8"/>
                    <a:pt x="1641" y="0"/>
                    <a:pt x="15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1"/>
            <p:cNvSpPr/>
            <p:nvPr/>
          </p:nvSpPr>
          <p:spPr>
            <a:xfrm>
              <a:off x="5503177" y="1541442"/>
              <a:ext cx="98888" cy="94558"/>
            </a:xfrm>
            <a:custGeom>
              <a:avLst/>
              <a:gdLst/>
              <a:ahLst/>
              <a:cxnLst/>
              <a:rect l="l" t="t" r="r" b="b"/>
              <a:pathLst>
                <a:path w="6509" h="6224" extrusionOk="0">
                  <a:moveTo>
                    <a:pt x="3850" y="2236"/>
                  </a:moveTo>
                  <a:cubicBezTo>
                    <a:pt x="4308" y="3290"/>
                    <a:pt x="4767" y="4344"/>
                    <a:pt x="5225" y="5398"/>
                  </a:cubicBezTo>
                  <a:cubicBezTo>
                    <a:pt x="5271" y="5444"/>
                    <a:pt x="5271" y="5490"/>
                    <a:pt x="5317" y="5582"/>
                  </a:cubicBezTo>
                  <a:cubicBezTo>
                    <a:pt x="4033" y="5353"/>
                    <a:pt x="2796" y="5123"/>
                    <a:pt x="1513" y="4894"/>
                  </a:cubicBezTo>
                  <a:cubicBezTo>
                    <a:pt x="2154" y="4665"/>
                    <a:pt x="2796" y="4482"/>
                    <a:pt x="3392" y="4299"/>
                  </a:cubicBezTo>
                  <a:cubicBezTo>
                    <a:pt x="3575" y="4253"/>
                    <a:pt x="3758" y="4161"/>
                    <a:pt x="3804" y="4069"/>
                  </a:cubicBezTo>
                  <a:cubicBezTo>
                    <a:pt x="3804" y="4024"/>
                    <a:pt x="3804" y="4024"/>
                    <a:pt x="3804" y="4024"/>
                  </a:cubicBezTo>
                  <a:cubicBezTo>
                    <a:pt x="3804" y="4024"/>
                    <a:pt x="3850" y="3978"/>
                    <a:pt x="3850" y="3978"/>
                  </a:cubicBezTo>
                  <a:cubicBezTo>
                    <a:pt x="3850" y="3382"/>
                    <a:pt x="3850" y="2832"/>
                    <a:pt x="3850" y="2236"/>
                  </a:cubicBezTo>
                  <a:close/>
                  <a:moveTo>
                    <a:pt x="3546" y="1"/>
                  </a:moveTo>
                  <a:cubicBezTo>
                    <a:pt x="3309" y="1"/>
                    <a:pt x="3025" y="112"/>
                    <a:pt x="3025" y="311"/>
                  </a:cubicBezTo>
                  <a:cubicBezTo>
                    <a:pt x="3025" y="1503"/>
                    <a:pt x="3025" y="2694"/>
                    <a:pt x="2979" y="3932"/>
                  </a:cubicBezTo>
                  <a:lnTo>
                    <a:pt x="413" y="4757"/>
                  </a:lnTo>
                  <a:cubicBezTo>
                    <a:pt x="275" y="4803"/>
                    <a:pt x="92" y="4848"/>
                    <a:pt x="46" y="4986"/>
                  </a:cubicBezTo>
                  <a:cubicBezTo>
                    <a:pt x="0" y="5123"/>
                    <a:pt x="92" y="5215"/>
                    <a:pt x="229" y="5215"/>
                  </a:cubicBezTo>
                  <a:cubicBezTo>
                    <a:pt x="1788" y="5490"/>
                    <a:pt x="3392" y="5811"/>
                    <a:pt x="4996" y="6086"/>
                  </a:cubicBezTo>
                  <a:cubicBezTo>
                    <a:pt x="5225" y="6132"/>
                    <a:pt x="5454" y="6178"/>
                    <a:pt x="5683" y="6223"/>
                  </a:cubicBezTo>
                  <a:cubicBezTo>
                    <a:pt x="5867" y="6223"/>
                    <a:pt x="6508" y="6132"/>
                    <a:pt x="6371" y="5857"/>
                  </a:cubicBezTo>
                  <a:cubicBezTo>
                    <a:pt x="5637" y="4207"/>
                    <a:pt x="4904" y="2511"/>
                    <a:pt x="4171" y="861"/>
                  </a:cubicBezTo>
                  <a:cubicBezTo>
                    <a:pt x="4079" y="632"/>
                    <a:pt x="3942" y="403"/>
                    <a:pt x="3850" y="128"/>
                  </a:cubicBezTo>
                  <a:cubicBezTo>
                    <a:pt x="3815" y="42"/>
                    <a:pt x="3689" y="1"/>
                    <a:pt x="3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1"/>
            <p:cNvSpPr/>
            <p:nvPr/>
          </p:nvSpPr>
          <p:spPr>
            <a:xfrm>
              <a:off x="5644819" y="1540850"/>
              <a:ext cx="101364" cy="91353"/>
            </a:xfrm>
            <a:custGeom>
              <a:avLst/>
              <a:gdLst/>
              <a:ahLst/>
              <a:cxnLst/>
              <a:rect l="l" t="t" r="r" b="b"/>
              <a:pathLst>
                <a:path w="6672" h="6013" extrusionOk="0">
                  <a:moveTo>
                    <a:pt x="1539" y="1954"/>
                  </a:moveTo>
                  <a:cubicBezTo>
                    <a:pt x="1677" y="2413"/>
                    <a:pt x="1860" y="2871"/>
                    <a:pt x="1997" y="3329"/>
                  </a:cubicBezTo>
                  <a:cubicBezTo>
                    <a:pt x="1997" y="3421"/>
                    <a:pt x="2135" y="3513"/>
                    <a:pt x="2226" y="3513"/>
                  </a:cubicBezTo>
                  <a:lnTo>
                    <a:pt x="4885" y="3513"/>
                  </a:lnTo>
                  <a:cubicBezTo>
                    <a:pt x="3601" y="4063"/>
                    <a:pt x="2272" y="4658"/>
                    <a:pt x="989" y="5208"/>
                  </a:cubicBezTo>
                  <a:cubicBezTo>
                    <a:pt x="989" y="5208"/>
                    <a:pt x="943" y="5254"/>
                    <a:pt x="943" y="5254"/>
                  </a:cubicBezTo>
                  <a:cubicBezTo>
                    <a:pt x="1172" y="4154"/>
                    <a:pt x="1356" y="3054"/>
                    <a:pt x="1539" y="1954"/>
                  </a:cubicBezTo>
                  <a:close/>
                  <a:moveTo>
                    <a:pt x="1551" y="1"/>
                  </a:moveTo>
                  <a:cubicBezTo>
                    <a:pt x="1318" y="1"/>
                    <a:pt x="1035" y="124"/>
                    <a:pt x="1035" y="304"/>
                  </a:cubicBezTo>
                  <a:cubicBezTo>
                    <a:pt x="760" y="1909"/>
                    <a:pt x="439" y="3513"/>
                    <a:pt x="164" y="5117"/>
                  </a:cubicBezTo>
                  <a:cubicBezTo>
                    <a:pt x="118" y="5346"/>
                    <a:pt x="72" y="5575"/>
                    <a:pt x="27" y="5804"/>
                  </a:cubicBezTo>
                  <a:cubicBezTo>
                    <a:pt x="1" y="5960"/>
                    <a:pt x="151" y="6013"/>
                    <a:pt x="311" y="6013"/>
                  </a:cubicBezTo>
                  <a:cubicBezTo>
                    <a:pt x="434" y="6013"/>
                    <a:pt x="563" y="5981"/>
                    <a:pt x="622" y="5942"/>
                  </a:cubicBezTo>
                  <a:cubicBezTo>
                    <a:pt x="2318" y="5208"/>
                    <a:pt x="3968" y="4475"/>
                    <a:pt x="5618" y="3742"/>
                  </a:cubicBezTo>
                  <a:cubicBezTo>
                    <a:pt x="5893" y="3650"/>
                    <a:pt x="6122" y="3558"/>
                    <a:pt x="6351" y="3467"/>
                  </a:cubicBezTo>
                  <a:cubicBezTo>
                    <a:pt x="6580" y="3329"/>
                    <a:pt x="6672" y="2963"/>
                    <a:pt x="6305" y="2963"/>
                  </a:cubicBezTo>
                  <a:lnTo>
                    <a:pt x="2776" y="2963"/>
                  </a:lnTo>
                  <a:cubicBezTo>
                    <a:pt x="2456" y="2000"/>
                    <a:pt x="2181" y="1084"/>
                    <a:pt x="1860" y="167"/>
                  </a:cubicBezTo>
                  <a:cubicBezTo>
                    <a:pt x="1860" y="121"/>
                    <a:pt x="1860" y="121"/>
                    <a:pt x="1860" y="121"/>
                  </a:cubicBezTo>
                  <a:cubicBezTo>
                    <a:pt x="1860" y="75"/>
                    <a:pt x="1768" y="30"/>
                    <a:pt x="1722" y="30"/>
                  </a:cubicBezTo>
                  <a:cubicBezTo>
                    <a:pt x="1673" y="10"/>
                    <a:pt x="1614" y="1"/>
                    <a:pt x="1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1"/>
            <p:cNvSpPr/>
            <p:nvPr/>
          </p:nvSpPr>
          <p:spPr>
            <a:xfrm>
              <a:off x="5786568" y="1541807"/>
              <a:ext cx="101395" cy="93631"/>
            </a:xfrm>
            <a:custGeom>
              <a:avLst/>
              <a:gdLst/>
              <a:ahLst/>
              <a:cxnLst/>
              <a:rect l="l" t="t" r="r" b="b"/>
              <a:pathLst>
                <a:path w="6674" h="6163" extrusionOk="0">
                  <a:moveTo>
                    <a:pt x="4033" y="2212"/>
                  </a:moveTo>
                  <a:cubicBezTo>
                    <a:pt x="4491" y="3266"/>
                    <a:pt x="4950" y="4320"/>
                    <a:pt x="5408" y="5374"/>
                  </a:cubicBezTo>
                  <a:cubicBezTo>
                    <a:pt x="5454" y="5420"/>
                    <a:pt x="5500" y="5512"/>
                    <a:pt x="5546" y="5558"/>
                  </a:cubicBezTo>
                  <a:cubicBezTo>
                    <a:pt x="4216" y="5329"/>
                    <a:pt x="2933" y="5099"/>
                    <a:pt x="1604" y="4870"/>
                  </a:cubicBezTo>
                  <a:lnTo>
                    <a:pt x="1558" y="4870"/>
                  </a:lnTo>
                  <a:cubicBezTo>
                    <a:pt x="2292" y="4641"/>
                    <a:pt x="2979" y="4412"/>
                    <a:pt x="3667" y="4183"/>
                  </a:cubicBezTo>
                  <a:cubicBezTo>
                    <a:pt x="3758" y="4137"/>
                    <a:pt x="4079" y="4045"/>
                    <a:pt x="4033" y="3908"/>
                  </a:cubicBezTo>
                  <a:cubicBezTo>
                    <a:pt x="4033" y="3312"/>
                    <a:pt x="4033" y="2762"/>
                    <a:pt x="4033" y="2212"/>
                  </a:cubicBezTo>
                  <a:close/>
                  <a:moveTo>
                    <a:pt x="3811" y="0"/>
                  </a:moveTo>
                  <a:cubicBezTo>
                    <a:pt x="3550" y="0"/>
                    <a:pt x="3208" y="145"/>
                    <a:pt x="3208" y="333"/>
                  </a:cubicBezTo>
                  <a:cubicBezTo>
                    <a:pt x="3208" y="1525"/>
                    <a:pt x="3208" y="2716"/>
                    <a:pt x="3208" y="3954"/>
                  </a:cubicBezTo>
                  <a:cubicBezTo>
                    <a:pt x="2337" y="4229"/>
                    <a:pt x="1467" y="4504"/>
                    <a:pt x="596" y="4779"/>
                  </a:cubicBezTo>
                  <a:cubicBezTo>
                    <a:pt x="458" y="4824"/>
                    <a:pt x="0" y="5099"/>
                    <a:pt x="413" y="5145"/>
                  </a:cubicBezTo>
                  <a:cubicBezTo>
                    <a:pt x="2017" y="5466"/>
                    <a:pt x="3621" y="5741"/>
                    <a:pt x="5225" y="6016"/>
                  </a:cubicBezTo>
                  <a:cubicBezTo>
                    <a:pt x="5454" y="6062"/>
                    <a:pt x="5683" y="6108"/>
                    <a:pt x="5912" y="6154"/>
                  </a:cubicBezTo>
                  <a:cubicBezTo>
                    <a:pt x="5924" y="6159"/>
                    <a:pt x="5946" y="6162"/>
                    <a:pt x="5974" y="6162"/>
                  </a:cubicBezTo>
                  <a:cubicBezTo>
                    <a:pt x="6168" y="6162"/>
                    <a:pt x="6674" y="6032"/>
                    <a:pt x="6554" y="5833"/>
                  </a:cubicBezTo>
                  <a:cubicBezTo>
                    <a:pt x="5821" y="4183"/>
                    <a:pt x="5087" y="2487"/>
                    <a:pt x="4354" y="837"/>
                  </a:cubicBezTo>
                  <a:cubicBezTo>
                    <a:pt x="4262" y="608"/>
                    <a:pt x="4171" y="379"/>
                    <a:pt x="4079" y="104"/>
                  </a:cubicBezTo>
                  <a:cubicBezTo>
                    <a:pt x="4035" y="31"/>
                    <a:pt x="3932" y="0"/>
                    <a:pt x="3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1"/>
            <p:cNvSpPr/>
            <p:nvPr/>
          </p:nvSpPr>
          <p:spPr>
            <a:xfrm>
              <a:off x="4162825" y="1668378"/>
              <a:ext cx="94710" cy="50561"/>
            </a:xfrm>
            <a:custGeom>
              <a:avLst/>
              <a:gdLst/>
              <a:ahLst/>
              <a:cxnLst/>
              <a:rect l="l" t="t" r="r" b="b"/>
              <a:pathLst>
                <a:path w="6234" h="3328" extrusionOk="0">
                  <a:moveTo>
                    <a:pt x="1055" y="1856"/>
                  </a:moveTo>
                  <a:cubicBezTo>
                    <a:pt x="1192" y="2222"/>
                    <a:pt x="1330" y="2635"/>
                    <a:pt x="1421" y="3001"/>
                  </a:cubicBezTo>
                  <a:lnTo>
                    <a:pt x="871" y="3001"/>
                  </a:lnTo>
                  <a:cubicBezTo>
                    <a:pt x="917" y="2635"/>
                    <a:pt x="1009" y="2222"/>
                    <a:pt x="1055" y="1856"/>
                  </a:cubicBezTo>
                  <a:close/>
                  <a:moveTo>
                    <a:pt x="1211" y="1"/>
                  </a:moveTo>
                  <a:cubicBezTo>
                    <a:pt x="960" y="1"/>
                    <a:pt x="517" y="162"/>
                    <a:pt x="551" y="297"/>
                  </a:cubicBezTo>
                  <a:cubicBezTo>
                    <a:pt x="367" y="1260"/>
                    <a:pt x="184" y="2268"/>
                    <a:pt x="1" y="3276"/>
                  </a:cubicBezTo>
                  <a:cubicBezTo>
                    <a:pt x="1" y="3322"/>
                    <a:pt x="138" y="3322"/>
                    <a:pt x="138" y="3322"/>
                  </a:cubicBezTo>
                  <a:lnTo>
                    <a:pt x="4904" y="3322"/>
                  </a:lnTo>
                  <a:cubicBezTo>
                    <a:pt x="5027" y="3322"/>
                    <a:pt x="5144" y="3327"/>
                    <a:pt x="5257" y="3327"/>
                  </a:cubicBezTo>
                  <a:cubicBezTo>
                    <a:pt x="5485" y="3327"/>
                    <a:pt x="5699" y="3307"/>
                    <a:pt x="5913" y="3185"/>
                  </a:cubicBezTo>
                  <a:cubicBezTo>
                    <a:pt x="6050" y="3139"/>
                    <a:pt x="6233" y="3001"/>
                    <a:pt x="5958" y="3001"/>
                  </a:cubicBezTo>
                  <a:cubicBezTo>
                    <a:pt x="4767" y="3001"/>
                    <a:pt x="3529" y="2955"/>
                    <a:pt x="2338" y="2955"/>
                  </a:cubicBezTo>
                  <a:cubicBezTo>
                    <a:pt x="2017" y="1993"/>
                    <a:pt x="1696" y="1031"/>
                    <a:pt x="1375" y="68"/>
                  </a:cubicBezTo>
                  <a:cubicBezTo>
                    <a:pt x="1364" y="21"/>
                    <a:pt x="1299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1"/>
            <p:cNvSpPr/>
            <p:nvPr/>
          </p:nvSpPr>
          <p:spPr>
            <a:xfrm>
              <a:off x="4345944" y="1667633"/>
              <a:ext cx="33439" cy="53310"/>
            </a:xfrm>
            <a:custGeom>
              <a:avLst/>
              <a:gdLst/>
              <a:ahLst/>
              <a:cxnLst/>
              <a:rect l="l" t="t" r="r" b="b"/>
              <a:pathLst>
                <a:path w="2201" h="3509" extrusionOk="0">
                  <a:moveTo>
                    <a:pt x="872" y="2225"/>
                  </a:moveTo>
                  <a:cubicBezTo>
                    <a:pt x="963" y="2500"/>
                    <a:pt x="1055" y="2730"/>
                    <a:pt x="1192" y="2959"/>
                  </a:cubicBezTo>
                  <a:lnTo>
                    <a:pt x="872" y="2959"/>
                  </a:lnTo>
                  <a:cubicBezTo>
                    <a:pt x="872" y="2730"/>
                    <a:pt x="872" y="2500"/>
                    <a:pt x="872" y="2225"/>
                  </a:cubicBezTo>
                  <a:close/>
                  <a:moveTo>
                    <a:pt x="607" y="0"/>
                  </a:moveTo>
                  <a:cubicBezTo>
                    <a:pt x="556" y="0"/>
                    <a:pt x="505" y="10"/>
                    <a:pt x="459" y="26"/>
                  </a:cubicBezTo>
                  <a:cubicBezTo>
                    <a:pt x="322" y="26"/>
                    <a:pt x="47" y="117"/>
                    <a:pt x="47" y="301"/>
                  </a:cubicBezTo>
                  <a:cubicBezTo>
                    <a:pt x="47" y="1171"/>
                    <a:pt x="1" y="2042"/>
                    <a:pt x="1" y="2913"/>
                  </a:cubicBezTo>
                  <a:lnTo>
                    <a:pt x="1" y="3279"/>
                  </a:lnTo>
                  <a:cubicBezTo>
                    <a:pt x="47" y="3325"/>
                    <a:pt x="47" y="3325"/>
                    <a:pt x="47" y="3371"/>
                  </a:cubicBezTo>
                  <a:cubicBezTo>
                    <a:pt x="93" y="3417"/>
                    <a:pt x="93" y="3417"/>
                    <a:pt x="138" y="3463"/>
                  </a:cubicBezTo>
                  <a:lnTo>
                    <a:pt x="230" y="3463"/>
                  </a:lnTo>
                  <a:cubicBezTo>
                    <a:pt x="230" y="3463"/>
                    <a:pt x="276" y="3463"/>
                    <a:pt x="276" y="3509"/>
                  </a:cubicBezTo>
                  <a:lnTo>
                    <a:pt x="1605" y="3509"/>
                  </a:lnTo>
                  <a:cubicBezTo>
                    <a:pt x="1742" y="3509"/>
                    <a:pt x="1880" y="3463"/>
                    <a:pt x="2017" y="3371"/>
                  </a:cubicBezTo>
                  <a:cubicBezTo>
                    <a:pt x="2109" y="3325"/>
                    <a:pt x="2201" y="3234"/>
                    <a:pt x="2155" y="3096"/>
                  </a:cubicBezTo>
                  <a:cubicBezTo>
                    <a:pt x="1788" y="2225"/>
                    <a:pt x="1422" y="1400"/>
                    <a:pt x="1009" y="530"/>
                  </a:cubicBezTo>
                  <a:cubicBezTo>
                    <a:pt x="963" y="392"/>
                    <a:pt x="917" y="255"/>
                    <a:pt x="872" y="163"/>
                  </a:cubicBezTo>
                  <a:cubicBezTo>
                    <a:pt x="811" y="41"/>
                    <a:pt x="709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1"/>
            <p:cNvSpPr/>
            <p:nvPr/>
          </p:nvSpPr>
          <p:spPr>
            <a:xfrm>
              <a:off x="4448996" y="1666889"/>
              <a:ext cx="94710" cy="53478"/>
            </a:xfrm>
            <a:custGeom>
              <a:avLst/>
              <a:gdLst/>
              <a:ahLst/>
              <a:cxnLst/>
              <a:rect l="l" t="t" r="r" b="b"/>
              <a:pathLst>
                <a:path w="6234" h="3520" extrusionOk="0">
                  <a:moveTo>
                    <a:pt x="1101" y="1954"/>
                  </a:moveTo>
                  <a:cubicBezTo>
                    <a:pt x="1192" y="2320"/>
                    <a:pt x="1330" y="2687"/>
                    <a:pt x="1421" y="3008"/>
                  </a:cubicBezTo>
                  <a:lnTo>
                    <a:pt x="917" y="3008"/>
                  </a:lnTo>
                  <a:lnTo>
                    <a:pt x="1101" y="1954"/>
                  </a:lnTo>
                  <a:close/>
                  <a:moveTo>
                    <a:pt x="1112" y="0"/>
                  </a:moveTo>
                  <a:cubicBezTo>
                    <a:pt x="880" y="0"/>
                    <a:pt x="596" y="124"/>
                    <a:pt x="596" y="304"/>
                  </a:cubicBezTo>
                  <a:cubicBezTo>
                    <a:pt x="413" y="1312"/>
                    <a:pt x="230" y="2320"/>
                    <a:pt x="47" y="3328"/>
                  </a:cubicBezTo>
                  <a:cubicBezTo>
                    <a:pt x="1" y="3466"/>
                    <a:pt x="184" y="3512"/>
                    <a:pt x="276" y="3512"/>
                  </a:cubicBezTo>
                  <a:lnTo>
                    <a:pt x="4996" y="3512"/>
                  </a:lnTo>
                  <a:cubicBezTo>
                    <a:pt x="5106" y="3512"/>
                    <a:pt x="5223" y="3519"/>
                    <a:pt x="5342" y="3519"/>
                  </a:cubicBezTo>
                  <a:cubicBezTo>
                    <a:pt x="5520" y="3519"/>
                    <a:pt x="5702" y="3503"/>
                    <a:pt x="5867" y="3420"/>
                  </a:cubicBezTo>
                  <a:cubicBezTo>
                    <a:pt x="6142" y="3328"/>
                    <a:pt x="6234" y="3008"/>
                    <a:pt x="5867" y="3008"/>
                  </a:cubicBezTo>
                  <a:cubicBezTo>
                    <a:pt x="4675" y="3008"/>
                    <a:pt x="3484" y="2962"/>
                    <a:pt x="2338" y="2962"/>
                  </a:cubicBezTo>
                  <a:cubicBezTo>
                    <a:pt x="2017" y="2045"/>
                    <a:pt x="1696" y="1083"/>
                    <a:pt x="1421" y="166"/>
                  </a:cubicBezTo>
                  <a:cubicBezTo>
                    <a:pt x="1421" y="166"/>
                    <a:pt x="1421" y="166"/>
                    <a:pt x="1421" y="120"/>
                  </a:cubicBezTo>
                  <a:cubicBezTo>
                    <a:pt x="1376" y="120"/>
                    <a:pt x="1376" y="75"/>
                    <a:pt x="1330" y="75"/>
                  </a:cubicBezTo>
                  <a:cubicBezTo>
                    <a:pt x="1330" y="29"/>
                    <a:pt x="1284" y="29"/>
                    <a:pt x="1284" y="29"/>
                  </a:cubicBezTo>
                  <a:cubicBezTo>
                    <a:pt x="1235" y="9"/>
                    <a:pt x="1176" y="0"/>
                    <a:pt x="1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1"/>
            <p:cNvSpPr/>
            <p:nvPr/>
          </p:nvSpPr>
          <p:spPr>
            <a:xfrm>
              <a:off x="4632814" y="1668712"/>
              <a:ext cx="32740" cy="50834"/>
            </a:xfrm>
            <a:custGeom>
              <a:avLst/>
              <a:gdLst/>
              <a:ahLst/>
              <a:cxnLst/>
              <a:rect l="l" t="t" r="r" b="b"/>
              <a:pathLst>
                <a:path w="2155" h="3346" extrusionOk="0">
                  <a:moveTo>
                    <a:pt x="826" y="2154"/>
                  </a:moveTo>
                  <a:cubicBezTo>
                    <a:pt x="917" y="2429"/>
                    <a:pt x="1055" y="2659"/>
                    <a:pt x="1147" y="2888"/>
                  </a:cubicBezTo>
                  <a:cubicBezTo>
                    <a:pt x="1147" y="2933"/>
                    <a:pt x="1147" y="2933"/>
                    <a:pt x="1192" y="2979"/>
                  </a:cubicBezTo>
                  <a:lnTo>
                    <a:pt x="826" y="2979"/>
                  </a:lnTo>
                  <a:cubicBezTo>
                    <a:pt x="826" y="2704"/>
                    <a:pt x="826" y="2429"/>
                    <a:pt x="826" y="2154"/>
                  </a:cubicBezTo>
                  <a:close/>
                  <a:moveTo>
                    <a:pt x="631" y="0"/>
                  </a:moveTo>
                  <a:cubicBezTo>
                    <a:pt x="539" y="0"/>
                    <a:pt x="436" y="23"/>
                    <a:pt x="367" y="46"/>
                  </a:cubicBezTo>
                  <a:cubicBezTo>
                    <a:pt x="276" y="46"/>
                    <a:pt x="1" y="138"/>
                    <a:pt x="1" y="275"/>
                  </a:cubicBezTo>
                  <a:cubicBezTo>
                    <a:pt x="1" y="1146"/>
                    <a:pt x="1" y="2017"/>
                    <a:pt x="1" y="2888"/>
                  </a:cubicBezTo>
                  <a:lnTo>
                    <a:pt x="1" y="3254"/>
                  </a:lnTo>
                  <a:cubicBezTo>
                    <a:pt x="1" y="3300"/>
                    <a:pt x="92" y="3346"/>
                    <a:pt x="184" y="3346"/>
                  </a:cubicBezTo>
                  <a:lnTo>
                    <a:pt x="1559" y="3346"/>
                  </a:lnTo>
                  <a:cubicBezTo>
                    <a:pt x="1697" y="3346"/>
                    <a:pt x="1834" y="3300"/>
                    <a:pt x="1972" y="3208"/>
                  </a:cubicBezTo>
                  <a:cubicBezTo>
                    <a:pt x="2017" y="3208"/>
                    <a:pt x="2155" y="3117"/>
                    <a:pt x="2155" y="3025"/>
                  </a:cubicBezTo>
                  <a:lnTo>
                    <a:pt x="1009" y="459"/>
                  </a:lnTo>
                  <a:cubicBezTo>
                    <a:pt x="963" y="321"/>
                    <a:pt x="872" y="184"/>
                    <a:pt x="826" y="92"/>
                  </a:cubicBezTo>
                  <a:cubicBezTo>
                    <a:pt x="803" y="23"/>
                    <a:pt x="723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1"/>
            <p:cNvSpPr/>
            <p:nvPr/>
          </p:nvSpPr>
          <p:spPr>
            <a:xfrm>
              <a:off x="4735866" y="1666889"/>
              <a:ext cx="94710" cy="54055"/>
            </a:xfrm>
            <a:custGeom>
              <a:avLst/>
              <a:gdLst/>
              <a:ahLst/>
              <a:cxnLst/>
              <a:rect l="l" t="t" r="r" b="b"/>
              <a:pathLst>
                <a:path w="6234" h="3558" extrusionOk="0">
                  <a:moveTo>
                    <a:pt x="1055" y="1999"/>
                  </a:moveTo>
                  <a:cubicBezTo>
                    <a:pt x="1192" y="2320"/>
                    <a:pt x="1284" y="2641"/>
                    <a:pt x="1421" y="3008"/>
                  </a:cubicBezTo>
                  <a:lnTo>
                    <a:pt x="871" y="3008"/>
                  </a:lnTo>
                  <a:cubicBezTo>
                    <a:pt x="963" y="2641"/>
                    <a:pt x="1009" y="2320"/>
                    <a:pt x="1055" y="1999"/>
                  </a:cubicBezTo>
                  <a:close/>
                  <a:moveTo>
                    <a:pt x="1071" y="0"/>
                  </a:moveTo>
                  <a:cubicBezTo>
                    <a:pt x="849" y="0"/>
                    <a:pt x="587" y="124"/>
                    <a:pt x="551" y="304"/>
                  </a:cubicBezTo>
                  <a:cubicBezTo>
                    <a:pt x="367" y="1312"/>
                    <a:pt x="184" y="2320"/>
                    <a:pt x="1" y="3328"/>
                  </a:cubicBezTo>
                  <a:cubicBezTo>
                    <a:pt x="1" y="3466"/>
                    <a:pt x="138" y="3558"/>
                    <a:pt x="276" y="3558"/>
                  </a:cubicBezTo>
                  <a:lnTo>
                    <a:pt x="4950" y="3558"/>
                  </a:lnTo>
                  <a:cubicBezTo>
                    <a:pt x="5271" y="3558"/>
                    <a:pt x="5592" y="3558"/>
                    <a:pt x="5867" y="3466"/>
                  </a:cubicBezTo>
                  <a:cubicBezTo>
                    <a:pt x="6096" y="3328"/>
                    <a:pt x="6234" y="2962"/>
                    <a:pt x="5821" y="2962"/>
                  </a:cubicBezTo>
                  <a:lnTo>
                    <a:pt x="2292" y="2962"/>
                  </a:lnTo>
                  <a:cubicBezTo>
                    <a:pt x="1971" y="2045"/>
                    <a:pt x="1696" y="1083"/>
                    <a:pt x="1376" y="166"/>
                  </a:cubicBezTo>
                  <a:cubicBezTo>
                    <a:pt x="1376" y="120"/>
                    <a:pt x="1330" y="75"/>
                    <a:pt x="1330" y="75"/>
                  </a:cubicBezTo>
                  <a:cubicBezTo>
                    <a:pt x="1284" y="29"/>
                    <a:pt x="1284" y="29"/>
                    <a:pt x="1238" y="29"/>
                  </a:cubicBezTo>
                  <a:cubicBezTo>
                    <a:pt x="1189" y="9"/>
                    <a:pt x="1132" y="0"/>
                    <a:pt x="10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1"/>
            <p:cNvSpPr/>
            <p:nvPr/>
          </p:nvSpPr>
          <p:spPr>
            <a:xfrm>
              <a:off x="4918985" y="1668363"/>
              <a:ext cx="33439" cy="51184"/>
            </a:xfrm>
            <a:custGeom>
              <a:avLst/>
              <a:gdLst/>
              <a:ahLst/>
              <a:cxnLst/>
              <a:rect l="l" t="t" r="r" b="b"/>
              <a:pathLst>
                <a:path w="2201" h="3369" extrusionOk="0">
                  <a:moveTo>
                    <a:pt x="826" y="2177"/>
                  </a:moveTo>
                  <a:cubicBezTo>
                    <a:pt x="963" y="2452"/>
                    <a:pt x="1055" y="2682"/>
                    <a:pt x="1147" y="2911"/>
                  </a:cubicBezTo>
                  <a:cubicBezTo>
                    <a:pt x="1193" y="2956"/>
                    <a:pt x="1193" y="2956"/>
                    <a:pt x="1193" y="2956"/>
                  </a:cubicBezTo>
                  <a:lnTo>
                    <a:pt x="826" y="2956"/>
                  </a:lnTo>
                  <a:cubicBezTo>
                    <a:pt x="826" y="2727"/>
                    <a:pt x="826" y="2452"/>
                    <a:pt x="826" y="2177"/>
                  </a:cubicBezTo>
                  <a:close/>
                  <a:moveTo>
                    <a:pt x="643" y="0"/>
                  </a:moveTo>
                  <a:cubicBezTo>
                    <a:pt x="551" y="0"/>
                    <a:pt x="459" y="23"/>
                    <a:pt x="413" y="23"/>
                  </a:cubicBezTo>
                  <a:cubicBezTo>
                    <a:pt x="276" y="69"/>
                    <a:pt x="47" y="161"/>
                    <a:pt x="47" y="298"/>
                  </a:cubicBezTo>
                  <a:cubicBezTo>
                    <a:pt x="47" y="1169"/>
                    <a:pt x="1" y="2040"/>
                    <a:pt x="1" y="2911"/>
                  </a:cubicBezTo>
                  <a:lnTo>
                    <a:pt x="1" y="3277"/>
                  </a:lnTo>
                  <a:cubicBezTo>
                    <a:pt x="1" y="3323"/>
                    <a:pt x="93" y="3369"/>
                    <a:pt x="230" y="3369"/>
                  </a:cubicBezTo>
                  <a:lnTo>
                    <a:pt x="1559" y="3369"/>
                  </a:lnTo>
                  <a:cubicBezTo>
                    <a:pt x="1697" y="3369"/>
                    <a:pt x="1880" y="3323"/>
                    <a:pt x="1972" y="3277"/>
                  </a:cubicBezTo>
                  <a:cubicBezTo>
                    <a:pt x="2063" y="3231"/>
                    <a:pt x="2201" y="3140"/>
                    <a:pt x="2155" y="3048"/>
                  </a:cubicBezTo>
                  <a:lnTo>
                    <a:pt x="1009" y="482"/>
                  </a:lnTo>
                  <a:cubicBezTo>
                    <a:pt x="963" y="344"/>
                    <a:pt x="918" y="207"/>
                    <a:pt x="872" y="115"/>
                  </a:cubicBezTo>
                  <a:cubicBezTo>
                    <a:pt x="826" y="23"/>
                    <a:pt x="734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1"/>
            <p:cNvSpPr/>
            <p:nvPr/>
          </p:nvSpPr>
          <p:spPr>
            <a:xfrm>
              <a:off x="5022037" y="1666889"/>
              <a:ext cx="94710" cy="54161"/>
            </a:xfrm>
            <a:custGeom>
              <a:avLst/>
              <a:gdLst/>
              <a:ahLst/>
              <a:cxnLst/>
              <a:rect l="l" t="t" r="r" b="b"/>
              <a:pathLst>
                <a:path w="6234" h="3565" extrusionOk="0">
                  <a:moveTo>
                    <a:pt x="1101" y="1999"/>
                  </a:moveTo>
                  <a:cubicBezTo>
                    <a:pt x="1192" y="2320"/>
                    <a:pt x="1330" y="2641"/>
                    <a:pt x="1422" y="3008"/>
                  </a:cubicBezTo>
                  <a:lnTo>
                    <a:pt x="917" y="3008"/>
                  </a:lnTo>
                  <a:cubicBezTo>
                    <a:pt x="963" y="2641"/>
                    <a:pt x="1009" y="2320"/>
                    <a:pt x="1101" y="1999"/>
                  </a:cubicBezTo>
                  <a:close/>
                  <a:moveTo>
                    <a:pt x="1072" y="0"/>
                  </a:moveTo>
                  <a:cubicBezTo>
                    <a:pt x="852" y="0"/>
                    <a:pt x="597" y="124"/>
                    <a:pt x="597" y="304"/>
                  </a:cubicBezTo>
                  <a:lnTo>
                    <a:pt x="551" y="304"/>
                  </a:lnTo>
                  <a:cubicBezTo>
                    <a:pt x="367" y="1312"/>
                    <a:pt x="230" y="2320"/>
                    <a:pt x="47" y="3328"/>
                  </a:cubicBezTo>
                  <a:cubicBezTo>
                    <a:pt x="1" y="3466"/>
                    <a:pt x="184" y="3558"/>
                    <a:pt x="276" y="3558"/>
                  </a:cubicBezTo>
                  <a:lnTo>
                    <a:pt x="4996" y="3558"/>
                  </a:lnTo>
                  <a:cubicBezTo>
                    <a:pt x="5106" y="3558"/>
                    <a:pt x="5224" y="3565"/>
                    <a:pt x="5342" y="3565"/>
                  </a:cubicBezTo>
                  <a:cubicBezTo>
                    <a:pt x="5521" y="3565"/>
                    <a:pt x="5702" y="3548"/>
                    <a:pt x="5867" y="3466"/>
                  </a:cubicBezTo>
                  <a:cubicBezTo>
                    <a:pt x="6142" y="3328"/>
                    <a:pt x="6234" y="2962"/>
                    <a:pt x="5867" y="2962"/>
                  </a:cubicBezTo>
                  <a:lnTo>
                    <a:pt x="2292" y="2962"/>
                  </a:lnTo>
                  <a:cubicBezTo>
                    <a:pt x="2017" y="1999"/>
                    <a:pt x="1697" y="1083"/>
                    <a:pt x="1422" y="166"/>
                  </a:cubicBezTo>
                  <a:cubicBezTo>
                    <a:pt x="1376" y="75"/>
                    <a:pt x="1330" y="29"/>
                    <a:pt x="1238" y="29"/>
                  </a:cubicBezTo>
                  <a:cubicBezTo>
                    <a:pt x="1189" y="9"/>
                    <a:pt x="1132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1"/>
            <p:cNvSpPr/>
            <p:nvPr/>
          </p:nvSpPr>
          <p:spPr>
            <a:xfrm>
              <a:off x="5205171" y="1667071"/>
              <a:ext cx="34821" cy="53873"/>
            </a:xfrm>
            <a:custGeom>
              <a:avLst/>
              <a:gdLst/>
              <a:ahLst/>
              <a:cxnLst/>
              <a:rect l="l" t="t" r="r" b="b"/>
              <a:pathLst>
                <a:path w="2292" h="3546" extrusionOk="0">
                  <a:moveTo>
                    <a:pt x="871" y="2262"/>
                  </a:moveTo>
                  <a:cubicBezTo>
                    <a:pt x="963" y="2492"/>
                    <a:pt x="1054" y="2721"/>
                    <a:pt x="1192" y="2950"/>
                  </a:cubicBezTo>
                  <a:lnTo>
                    <a:pt x="871" y="2950"/>
                  </a:lnTo>
                  <a:cubicBezTo>
                    <a:pt x="871" y="2721"/>
                    <a:pt x="871" y="2492"/>
                    <a:pt x="871" y="2262"/>
                  </a:cubicBezTo>
                  <a:close/>
                  <a:moveTo>
                    <a:pt x="567" y="0"/>
                  </a:moveTo>
                  <a:cubicBezTo>
                    <a:pt x="528" y="0"/>
                    <a:pt x="491" y="6"/>
                    <a:pt x="458" y="17"/>
                  </a:cubicBezTo>
                  <a:cubicBezTo>
                    <a:pt x="321" y="17"/>
                    <a:pt x="46" y="154"/>
                    <a:pt x="46" y="338"/>
                  </a:cubicBezTo>
                  <a:cubicBezTo>
                    <a:pt x="46" y="1208"/>
                    <a:pt x="46" y="2033"/>
                    <a:pt x="46" y="2904"/>
                  </a:cubicBezTo>
                  <a:lnTo>
                    <a:pt x="46" y="3271"/>
                  </a:lnTo>
                  <a:cubicBezTo>
                    <a:pt x="0" y="3408"/>
                    <a:pt x="92" y="3454"/>
                    <a:pt x="138" y="3500"/>
                  </a:cubicBezTo>
                  <a:cubicBezTo>
                    <a:pt x="229" y="3546"/>
                    <a:pt x="321" y="3546"/>
                    <a:pt x="413" y="3546"/>
                  </a:cubicBezTo>
                  <a:lnTo>
                    <a:pt x="1742" y="3546"/>
                  </a:lnTo>
                  <a:cubicBezTo>
                    <a:pt x="1879" y="3546"/>
                    <a:pt x="2292" y="3362"/>
                    <a:pt x="2200" y="3133"/>
                  </a:cubicBezTo>
                  <a:cubicBezTo>
                    <a:pt x="1787" y="2262"/>
                    <a:pt x="1421" y="1437"/>
                    <a:pt x="1054" y="567"/>
                  </a:cubicBezTo>
                  <a:cubicBezTo>
                    <a:pt x="963" y="429"/>
                    <a:pt x="917" y="292"/>
                    <a:pt x="871" y="200"/>
                  </a:cubicBezTo>
                  <a:cubicBezTo>
                    <a:pt x="836" y="60"/>
                    <a:pt x="694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1"/>
            <p:cNvSpPr/>
            <p:nvPr/>
          </p:nvSpPr>
          <p:spPr>
            <a:xfrm>
              <a:off x="5308907" y="1667573"/>
              <a:ext cx="94710" cy="52794"/>
            </a:xfrm>
            <a:custGeom>
              <a:avLst/>
              <a:gdLst/>
              <a:ahLst/>
              <a:cxnLst/>
              <a:rect l="l" t="t" r="r" b="b"/>
              <a:pathLst>
                <a:path w="6234" h="3475" extrusionOk="0">
                  <a:moveTo>
                    <a:pt x="1055" y="1909"/>
                  </a:moveTo>
                  <a:cubicBezTo>
                    <a:pt x="1192" y="2275"/>
                    <a:pt x="1284" y="2642"/>
                    <a:pt x="1421" y="3008"/>
                  </a:cubicBezTo>
                  <a:lnTo>
                    <a:pt x="872" y="3008"/>
                  </a:lnTo>
                  <a:lnTo>
                    <a:pt x="1055" y="1909"/>
                  </a:lnTo>
                  <a:close/>
                  <a:moveTo>
                    <a:pt x="1107" y="0"/>
                  </a:moveTo>
                  <a:cubicBezTo>
                    <a:pt x="874" y="0"/>
                    <a:pt x="586" y="116"/>
                    <a:pt x="551" y="259"/>
                  </a:cubicBezTo>
                  <a:cubicBezTo>
                    <a:pt x="367" y="1267"/>
                    <a:pt x="184" y="2275"/>
                    <a:pt x="1" y="3283"/>
                  </a:cubicBezTo>
                  <a:cubicBezTo>
                    <a:pt x="1" y="3421"/>
                    <a:pt x="138" y="3467"/>
                    <a:pt x="276" y="3467"/>
                  </a:cubicBezTo>
                  <a:lnTo>
                    <a:pt x="4950" y="3467"/>
                  </a:lnTo>
                  <a:cubicBezTo>
                    <a:pt x="5079" y="3467"/>
                    <a:pt x="5207" y="3474"/>
                    <a:pt x="5332" y="3474"/>
                  </a:cubicBezTo>
                  <a:cubicBezTo>
                    <a:pt x="5521" y="3474"/>
                    <a:pt x="5702" y="3458"/>
                    <a:pt x="5867" y="3375"/>
                  </a:cubicBezTo>
                  <a:cubicBezTo>
                    <a:pt x="6096" y="3283"/>
                    <a:pt x="6234" y="2963"/>
                    <a:pt x="5867" y="2963"/>
                  </a:cubicBezTo>
                  <a:lnTo>
                    <a:pt x="2292" y="2963"/>
                  </a:lnTo>
                  <a:cubicBezTo>
                    <a:pt x="1971" y="2000"/>
                    <a:pt x="1696" y="1038"/>
                    <a:pt x="1376" y="121"/>
                  </a:cubicBezTo>
                  <a:cubicBezTo>
                    <a:pt x="1376" y="121"/>
                    <a:pt x="1376" y="121"/>
                    <a:pt x="1376" y="75"/>
                  </a:cubicBezTo>
                  <a:cubicBezTo>
                    <a:pt x="1376" y="75"/>
                    <a:pt x="1330" y="75"/>
                    <a:pt x="1330" y="30"/>
                  </a:cubicBezTo>
                  <a:lnTo>
                    <a:pt x="1284" y="30"/>
                  </a:lnTo>
                  <a:cubicBezTo>
                    <a:pt x="1234" y="9"/>
                    <a:pt x="1173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1"/>
            <p:cNvSpPr/>
            <p:nvPr/>
          </p:nvSpPr>
          <p:spPr>
            <a:xfrm>
              <a:off x="5492041" y="1668955"/>
              <a:ext cx="33424" cy="49907"/>
            </a:xfrm>
            <a:custGeom>
              <a:avLst/>
              <a:gdLst/>
              <a:ahLst/>
              <a:cxnLst/>
              <a:rect l="l" t="t" r="r" b="b"/>
              <a:pathLst>
                <a:path w="2200" h="3285" extrusionOk="0">
                  <a:moveTo>
                    <a:pt x="825" y="2138"/>
                  </a:moveTo>
                  <a:cubicBezTo>
                    <a:pt x="962" y="2413"/>
                    <a:pt x="1054" y="2643"/>
                    <a:pt x="1146" y="2872"/>
                  </a:cubicBezTo>
                  <a:cubicBezTo>
                    <a:pt x="1192" y="2917"/>
                    <a:pt x="1192" y="2917"/>
                    <a:pt x="1192" y="2963"/>
                  </a:cubicBezTo>
                  <a:lnTo>
                    <a:pt x="825" y="2963"/>
                  </a:lnTo>
                  <a:cubicBezTo>
                    <a:pt x="825" y="2688"/>
                    <a:pt x="825" y="2413"/>
                    <a:pt x="825" y="2138"/>
                  </a:cubicBezTo>
                  <a:close/>
                  <a:moveTo>
                    <a:pt x="681" y="0"/>
                  </a:moveTo>
                  <a:cubicBezTo>
                    <a:pt x="577" y="0"/>
                    <a:pt x="465" y="30"/>
                    <a:pt x="413" y="30"/>
                  </a:cubicBezTo>
                  <a:cubicBezTo>
                    <a:pt x="275" y="76"/>
                    <a:pt x="0" y="122"/>
                    <a:pt x="0" y="259"/>
                  </a:cubicBezTo>
                  <a:cubicBezTo>
                    <a:pt x="0" y="1130"/>
                    <a:pt x="0" y="2001"/>
                    <a:pt x="0" y="2872"/>
                  </a:cubicBezTo>
                  <a:lnTo>
                    <a:pt x="0" y="3238"/>
                  </a:lnTo>
                  <a:cubicBezTo>
                    <a:pt x="0" y="3284"/>
                    <a:pt x="46" y="3284"/>
                    <a:pt x="46" y="3284"/>
                  </a:cubicBezTo>
                  <a:lnTo>
                    <a:pt x="1467" y="3284"/>
                  </a:lnTo>
                  <a:cubicBezTo>
                    <a:pt x="1604" y="3284"/>
                    <a:pt x="1787" y="3284"/>
                    <a:pt x="1925" y="3192"/>
                  </a:cubicBezTo>
                  <a:cubicBezTo>
                    <a:pt x="1971" y="3192"/>
                    <a:pt x="2200" y="3101"/>
                    <a:pt x="2154" y="3009"/>
                  </a:cubicBezTo>
                  <a:lnTo>
                    <a:pt x="1008" y="443"/>
                  </a:lnTo>
                  <a:cubicBezTo>
                    <a:pt x="962" y="305"/>
                    <a:pt x="917" y="168"/>
                    <a:pt x="871" y="76"/>
                  </a:cubicBezTo>
                  <a:cubicBezTo>
                    <a:pt x="832" y="17"/>
                    <a:pt x="759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1"/>
            <p:cNvSpPr/>
            <p:nvPr/>
          </p:nvSpPr>
          <p:spPr>
            <a:xfrm>
              <a:off x="5594394" y="1666190"/>
              <a:ext cx="96093" cy="55559"/>
            </a:xfrm>
            <a:custGeom>
              <a:avLst/>
              <a:gdLst/>
              <a:ahLst/>
              <a:cxnLst/>
              <a:rect l="l" t="t" r="r" b="b"/>
              <a:pathLst>
                <a:path w="6325" h="3657" extrusionOk="0">
                  <a:moveTo>
                    <a:pt x="1146" y="2045"/>
                  </a:moveTo>
                  <a:cubicBezTo>
                    <a:pt x="1237" y="2366"/>
                    <a:pt x="1329" y="2687"/>
                    <a:pt x="1421" y="3008"/>
                  </a:cubicBezTo>
                  <a:lnTo>
                    <a:pt x="962" y="3008"/>
                  </a:lnTo>
                  <a:cubicBezTo>
                    <a:pt x="1008" y="2687"/>
                    <a:pt x="1054" y="2366"/>
                    <a:pt x="1146" y="2045"/>
                  </a:cubicBezTo>
                  <a:close/>
                  <a:moveTo>
                    <a:pt x="1040" y="1"/>
                  </a:moveTo>
                  <a:cubicBezTo>
                    <a:pt x="841" y="1"/>
                    <a:pt x="632" y="132"/>
                    <a:pt x="596" y="350"/>
                  </a:cubicBezTo>
                  <a:cubicBezTo>
                    <a:pt x="413" y="1358"/>
                    <a:pt x="229" y="2320"/>
                    <a:pt x="46" y="3329"/>
                  </a:cubicBezTo>
                  <a:cubicBezTo>
                    <a:pt x="0" y="3558"/>
                    <a:pt x="275" y="3649"/>
                    <a:pt x="458" y="3649"/>
                  </a:cubicBezTo>
                  <a:lnTo>
                    <a:pt x="5133" y="3649"/>
                  </a:lnTo>
                  <a:cubicBezTo>
                    <a:pt x="5243" y="3649"/>
                    <a:pt x="5353" y="3657"/>
                    <a:pt x="5463" y="3657"/>
                  </a:cubicBezTo>
                  <a:cubicBezTo>
                    <a:pt x="5628" y="3657"/>
                    <a:pt x="5793" y="3640"/>
                    <a:pt x="5958" y="3558"/>
                  </a:cubicBezTo>
                  <a:cubicBezTo>
                    <a:pt x="6325" y="3374"/>
                    <a:pt x="6141" y="2962"/>
                    <a:pt x="5775" y="2962"/>
                  </a:cubicBezTo>
                  <a:lnTo>
                    <a:pt x="2337" y="2962"/>
                  </a:lnTo>
                  <a:cubicBezTo>
                    <a:pt x="2017" y="2045"/>
                    <a:pt x="1742" y="1129"/>
                    <a:pt x="1467" y="212"/>
                  </a:cubicBezTo>
                  <a:cubicBezTo>
                    <a:pt x="1421" y="75"/>
                    <a:pt x="1329" y="29"/>
                    <a:pt x="1192" y="29"/>
                  </a:cubicBezTo>
                  <a:cubicBezTo>
                    <a:pt x="1144" y="10"/>
                    <a:pt x="1092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1"/>
            <p:cNvSpPr/>
            <p:nvPr/>
          </p:nvSpPr>
          <p:spPr>
            <a:xfrm>
              <a:off x="5778911" y="1668712"/>
              <a:ext cx="32725" cy="50834"/>
            </a:xfrm>
            <a:custGeom>
              <a:avLst/>
              <a:gdLst/>
              <a:ahLst/>
              <a:cxnLst/>
              <a:rect l="l" t="t" r="r" b="b"/>
              <a:pathLst>
                <a:path w="2154" h="3346" extrusionOk="0">
                  <a:moveTo>
                    <a:pt x="825" y="2154"/>
                  </a:moveTo>
                  <a:cubicBezTo>
                    <a:pt x="917" y="2429"/>
                    <a:pt x="1008" y="2659"/>
                    <a:pt x="1146" y="2888"/>
                  </a:cubicBezTo>
                  <a:cubicBezTo>
                    <a:pt x="1146" y="2933"/>
                    <a:pt x="1146" y="2933"/>
                    <a:pt x="1146" y="2979"/>
                  </a:cubicBezTo>
                  <a:lnTo>
                    <a:pt x="825" y="2979"/>
                  </a:lnTo>
                  <a:cubicBezTo>
                    <a:pt x="825" y="2704"/>
                    <a:pt x="825" y="2429"/>
                    <a:pt x="825" y="2154"/>
                  </a:cubicBezTo>
                  <a:close/>
                  <a:moveTo>
                    <a:pt x="613" y="0"/>
                  </a:moveTo>
                  <a:cubicBezTo>
                    <a:pt x="516" y="0"/>
                    <a:pt x="412" y="23"/>
                    <a:pt x="367" y="46"/>
                  </a:cubicBezTo>
                  <a:cubicBezTo>
                    <a:pt x="275" y="92"/>
                    <a:pt x="0" y="138"/>
                    <a:pt x="0" y="275"/>
                  </a:cubicBezTo>
                  <a:cubicBezTo>
                    <a:pt x="0" y="1146"/>
                    <a:pt x="0" y="2017"/>
                    <a:pt x="0" y="2888"/>
                  </a:cubicBezTo>
                  <a:lnTo>
                    <a:pt x="0" y="3254"/>
                  </a:lnTo>
                  <a:cubicBezTo>
                    <a:pt x="0" y="3300"/>
                    <a:pt x="46" y="3346"/>
                    <a:pt x="183" y="3346"/>
                  </a:cubicBezTo>
                  <a:lnTo>
                    <a:pt x="1558" y="3346"/>
                  </a:lnTo>
                  <a:cubicBezTo>
                    <a:pt x="1696" y="3346"/>
                    <a:pt x="1833" y="3300"/>
                    <a:pt x="1971" y="3208"/>
                  </a:cubicBezTo>
                  <a:cubicBezTo>
                    <a:pt x="2017" y="3208"/>
                    <a:pt x="2154" y="3117"/>
                    <a:pt x="2108" y="3025"/>
                  </a:cubicBezTo>
                  <a:lnTo>
                    <a:pt x="1008" y="459"/>
                  </a:lnTo>
                  <a:cubicBezTo>
                    <a:pt x="917" y="321"/>
                    <a:pt x="871" y="184"/>
                    <a:pt x="825" y="92"/>
                  </a:cubicBezTo>
                  <a:cubicBezTo>
                    <a:pt x="802" y="23"/>
                    <a:pt x="710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753" name="Google Shape;8753;p61"/>
          <p:cNvPicPr preferRelativeResize="0"/>
          <p:nvPr/>
        </p:nvPicPr>
        <p:blipFill rotWithShape="1">
          <a:blip r:embed="rId4">
            <a:alphaModFix/>
          </a:blip>
          <a:srcRect l="6963" r="6963"/>
          <a:stretch/>
        </p:blipFill>
        <p:spPr>
          <a:xfrm rot="260409">
            <a:off x="4898094" y="2269560"/>
            <a:ext cx="1260615" cy="1880752"/>
          </a:xfrm>
          <a:prstGeom prst="snip2DiagRect">
            <a:avLst>
              <a:gd name="adj1" fmla="val 0"/>
              <a:gd name="adj2" fmla="val 22208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sp>
        <p:nvSpPr>
          <p:cNvPr id="8754" name="Google Shape;8754;p61"/>
          <p:cNvSpPr/>
          <p:nvPr/>
        </p:nvSpPr>
        <p:spPr>
          <a:xfrm>
            <a:off x="4828351" y="1277416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5" name="Google Shape;8755;p61"/>
          <p:cNvSpPr/>
          <p:nvPr/>
        </p:nvSpPr>
        <p:spPr>
          <a:xfrm rot="372478">
            <a:off x="1809984" y="627636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6" name="Google Shape;8756;p61"/>
          <p:cNvSpPr/>
          <p:nvPr/>
        </p:nvSpPr>
        <p:spPr>
          <a:xfrm>
            <a:off x="8068622" y="7693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7" name="Google Shape;8757;p61"/>
          <p:cNvSpPr/>
          <p:nvPr/>
        </p:nvSpPr>
        <p:spPr>
          <a:xfrm>
            <a:off x="3352488" y="2343197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8" name="Google Shape;8758;p61"/>
          <p:cNvSpPr/>
          <p:nvPr/>
        </p:nvSpPr>
        <p:spPr>
          <a:xfrm>
            <a:off x="1093150" y="2712925"/>
            <a:ext cx="1561743" cy="408181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9" name="Google Shape;8759;p61"/>
          <p:cNvGrpSpPr/>
          <p:nvPr/>
        </p:nvGrpSpPr>
        <p:grpSpPr>
          <a:xfrm>
            <a:off x="1194438" y="2760649"/>
            <a:ext cx="332022" cy="312732"/>
            <a:chOff x="2634708" y="3844133"/>
            <a:chExt cx="375421" cy="353610"/>
          </a:xfrm>
        </p:grpSpPr>
        <p:sp>
          <p:nvSpPr>
            <p:cNvPr id="8760" name="Google Shape;8760;p61"/>
            <p:cNvSpPr/>
            <p:nvPr/>
          </p:nvSpPr>
          <p:spPr>
            <a:xfrm>
              <a:off x="2648190" y="3849729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1"/>
            <p:cNvSpPr/>
            <p:nvPr/>
          </p:nvSpPr>
          <p:spPr>
            <a:xfrm>
              <a:off x="2797094" y="3849729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1"/>
            <p:cNvSpPr/>
            <p:nvPr/>
          </p:nvSpPr>
          <p:spPr>
            <a:xfrm>
              <a:off x="2707793" y="3924194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1"/>
            <p:cNvSpPr/>
            <p:nvPr/>
          </p:nvSpPr>
          <p:spPr>
            <a:xfrm>
              <a:off x="2634708" y="3844133"/>
              <a:ext cx="375421" cy="353610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4" name="Google Shape;8764;p61"/>
          <p:cNvGrpSpPr/>
          <p:nvPr/>
        </p:nvGrpSpPr>
        <p:grpSpPr>
          <a:xfrm>
            <a:off x="1690741" y="2760649"/>
            <a:ext cx="329743" cy="312732"/>
            <a:chOff x="3066140" y="3844159"/>
            <a:chExt cx="372844" cy="353610"/>
          </a:xfrm>
        </p:grpSpPr>
        <p:sp>
          <p:nvSpPr>
            <p:cNvPr id="8765" name="Google Shape;8765;p61"/>
            <p:cNvSpPr/>
            <p:nvPr/>
          </p:nvSpPr>
          <p:spPr>
            <a:xfrm>
              <a:off x="3090502" y="3849729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1"/>
            <p:cNvSpPr/>
            <p:nvPr/>
          </p:nvSpPr>
          <p:spPr>
            <a:xfrm>
              <a:off x="3239405" y="3849729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1"/>
            <p:cNvSpPr/>
            <p:nvPr/>
          </p:nvSpPr>
          <p:spPr>
            <a:xfrm>
              <a:off x="3151953" y="3911180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1"/>
            <p:cNvSpPr/>
            <p:nvPr/>
          </p:nvSpPr>
          <p:spPr>
            <a:xfrm>
              <a:off x="3306348" y="3939003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1"/>
            <p:cNvSpPr/>
            <p:nvPr/>
          </p:nvSpPr>
          <p:spPr>
            <a:xfrm>
              <a:off x="3066140" y="3844159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1"/>
            <p:cNvSpPr/>
            <p:nvPr/>
          </p:nvSpPr>
          <p:spPr>
            <a:xfrm>
              <a:off x="3151953" y="3911180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1"/>
            <p:cNvSpPr/>
            <p:nvPr/>
          </p:nvSpPr>
          <p:spPr>
            <a:xfrm>
              <a:off x="3198568" y="3963131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1"/>
            <p:cNvSpPr/>
            <p:nvPr/>
          </p:nvSpPr>
          <p:spPr>
            <a:xfrm>
              <a:off x="3306348" y="3939003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3" name="Google Shape;8773;p61"/>
          <p:cNvGrpSpPr/>
          <p:nvPr/>
        </p:nvGrpSpPr>
        <p:grpSpPr>
          <a:xfrm>
            <a:off x="2184765" y="2760649"/>
            <a:ext cx="329651" cy="312732"/>
            <a:chOff x="3508451" y="3844159"/>
            <a:chExt cx="372740" cy="353610"/>
          </a:xfrm>
        </p:grpSpPr>
        <p:sp>
          <p:nvSpPr>
            <p:cNvPr id="8774" name="Google Shape;8774;p61"/>
            <p:cNvSpPr/>
            <p:nvPr/>
          </p:nvSpPr>
          <p:spPr>
            <a:xfrm>
              <a:off x="3532735" y="3849729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80" y="13156"/>
                  </a:cubicBezTo>
                  <a:cubicBezTo>
                    <a:pt x="10211" y="13156"/>
                    <a:pt x="13159" y="10211"/>
                    <a:pt x="13159" y="6580"/>
                  </a:cubicBezTo>
                  <a:cubicBezTo>
                    <a:pt x="13159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1"/>
            <p:cNvSpPr/>
            <p:nvPr/>
          </p:nvSpPr>
          <p:spPr>
            <a:xfrm>
              <a:off x="3681638" y="3849729"/>
              <a:ext cx="199553" cy="342522"/>
            </a:xfrm>
            <a:custGeom>
              <a:avLst/>
              <a:gdLst/>
              <a:ahLst/>
              <a:cxnLst/>
              <a:rect l="l" t="t" r="r" b="b"/>
              <a:pathLst>
                <a:path w="7667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2" y="486"/>
                    <a:pt x="5721" y="3276"/>
                    <a:pt x="5721" y="6580"/>
                  </a:cubicBezTo>
                  <a:cubicBezTo>
                    <a:pt x="5721" y="9880"/>
                    <a:pt x="3272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FFFFF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1"/>
            <p:cNvSpPr/>
            <p:nvPr/>
          </p:nvSpPr>
          <p:spPr>
            <a:xfrm>
              <a:off x="3614227" y="3990850"/>
              <a:ext cx="38026" cy="112387"/>
            </a:xfrm>
            <a:custGeom>
              <a:avLst/>
              <a:gdLst/>
              <a:ahLst/>
              <a:cxnLst/>
              <a:rect l="l" t="t" r="r" b="b"/>
              <a:pathLst>
                <a:path w="1461" h="4318" extrusionOk="0">
                  <a:moveTo>
                    <a:pt x="60" y="0"/>
                  </a:moveTo>
                  <a:cubicBezTo>
                    <a:pt x="29" y="0"/>
                    <a:pt x="0" y="25"/>
                    <a:pt x="0" y="57"/>
                  </a:cubicBezTo>
                  <a:lnTo>
                    <a:pt x="0" y="4261"/>
                  </a:lnTo>
                  <a:cubicBezTo>
                    <a:pt x="0" y="4293"/>
                    <a:pt x="29" y="4318"/>
                    <a:pt x="60" y="4318"/>
                  </a:cubicBezTo>
                  <a:lnTo>
                    <a:pt x="1404" y="4318"/>
                  </a:lnTo>
                  <a:cubicBezTo>
                    <a:pt x="1436" y="4318"/>
                    <a:pt x="1461" y="4293"/>
                    <a:pt x="1461" y="4261"/>
                  </a:cubicBezTo>
                  <a:lnTo>
                    <a:pt x="1461" y="57"/>
                  </a:lnTo>
                  <a:cubicBezTo>
                    <a:pt x="1461" y="25"/>
                    <a:pt x="1436" y="0"/>
                    <a:pt x="14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1"/>
            <p:cNvSpPr/>
            <p:nvPr/>
          </p:nvSpPr>
          <p:spPr>
            <a:xfrm>
              <a:off x="3599209" y="3923751"/>
              <a:ext cx="53044" cy="45522"/>
            </a:xfrm>
            <a:custGeom>
              <a:avLst/>
              <a:gdLst/>
              <a:ahLst/>
              <a:cxnLst/>
              <a:rect l="l" t="t" r="r" b="b"/>
              <a:pathLst>
                <a:path w="2038" h="1749" extrusionOk="0">
                  <a:moveTo>
                    <a:pt x="1160" y="1"/>
                  </a:moveTo>
                  <a:cubicBezTo>
                    <a:pt x="946" y="1"/>
                    <a:pt x="727" y="81"/>
                    <a:pt x="549" y="260"/>
                  </a:cubicBezTo>
                  <a:cubicBezTo>
                    <a:pt x="0" y="809"/>
                    <a:pt x="387" y="1748"/>
                    <a:pt x="1165" y="1748"/>
                  </a:cubicBezTo>
                  <a:cubicBezTo>
                    <a:pt x="1647" y="1748"/>
                    <a:pt x="2038" y="1358"/>
                    <a:pt x="2038" y="876"/>
                  </a:cubicBezTo>
                  <a:cubicBezTo>
                    <a:pt x="2038" y="350"/>
                    <a:pt x="1608" y="1"/>
                    <a:pt x="1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1"/>
            <p:cNvSpPr/>
            <p:nvPr/>
          </p:nvSpPr>
          <p:spPr>
            <a:xfrm>
              <a:off x="3688692" y="3990746"/>
              <a:ext cx="119805" cy="112491"/>
            </a:xfrm>
            <a:custGeom>
              <a:avLst/>
              <a:gdLst/>
              <a:ahLst/>
              <a:cxnLst/>
              <a:rect l="l" t="t" r="r" b="b"/>
              <a:pathLst>
                <a:path w="4603" h="4322" extrusionOk="0">
                  <a:moveTo>
                    <a:pt x="70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4255"/>
                  </a:lnTo>
                  <a:cubicBezTo>
                    <a:pt x="0" y="4290"/>
                    <a:pt x="32" y="4322"/>
                    <a:pt x="70" y="4322"/>
                  </a:cubicBezTo>
                  <a:lnTo>
                    <a:pt x="1390" y="4322"/>
                  </a:lnTo>
                  <a:cubicBezTo>
                    <a:pt x="1429" y="4322"/>
                    <a:pt x="1460" y="4290"/>
                    <a:pt x="1460" y="4255"/>
                  </a:cubicBezTo>
                  <a:lnTo>
                    <a:pt x="1460" y="2766"/>
                  </a:lnTo>
                  <a:cubicBezTo>
                    <a:pt x="1460" y="2281"/>
                    <a:pt x="1569" y="1461"/>
                    <a:pt x="2301" y="1461"/>
                  </a:cubicBezTo>
                  <a:cubicBezTo>
                    <a:pt x="3036" y="1461"/>
                    <a:pt x="3146" y="2281"/>
                    <a:pt x="3146" y="2766"/>
                  </a:cubicBezTo>
                  <a:lnTo>
                    <a:pt x="3146" y="4255"/>
                  </a:lnTo>
                  <a:cubicBezTo>
                    <a:pt x="3146" y="4290"/>
                    <a:pt x="3177" y="4322"/>
                    <a:pt x="3216" y="4322"/>
                  </a:cubicBezTo>
                  <a:lnTo>
                    <a:pt x="4535" y="4322"/>
                  </a:lnTo>
                  <a:cubicBezTo>
                    <a:pt x="4574" y="4322"/>
                    <a:pt x="4602" y="4290"/>
                    <a:pt x="4602" y="4255"/>
                  </a:cubicBezTo>
                  <a:lnTo>
                    <a:pt x="4602" y="2306"/>
                  </a:lnTo>
                  <a:cubicBezTo>
                    <a:pt x="4602" y="1707"/>
                    <a:pt x="4433" y="1151"/>
                    <a:pt x="4127" y="743"/>
                  </a:cubicBezTo>
                  <a:cubicBezTo>
                    <a:pt x="3761" y="258"/>
                    <a:pt x="3230" y="4"/>
                    <a:pt x="2586" y="4"/>
                  </a:cubicBezTo>
                  <a:cubicBezTo>
                    <a:pt x="2581" y="4"/>
                    <a:pt x="2575" y="4"/>
                    <a:pt x="2569" y="4"/>
                  </a:cubicBezTo>
                  <a:cubicBezTo>
                    <a:pt x="2107" y="4"/>
                    <a:pt x="1656" y="148"/>
                    <a:pt x="1277" y="413"/>
                  </a:cubicBezTo>
                  <a:cubicBezTo>
                    <a:pt x="1265" y="420"/>
                    <a:pt x="1253" y="423"/>
                    <a:pt x="1240" y="423"/>
                  </a:cubicBezTo>
                  <a:cubicBezTo>
                    <a:pt x="1205" y="423"/>
                    <a:pt x="1172" y="396"/>
                    <a:pt x="1172" y="356"/>
                  </a:cubicBezTo>
                  <a:lnTo>
                    <a:pt x="1172" y="71"/>
                  </a:lnTo>
                  <a:cubicBezTo>
                    <a:pt x="1172" y="33"/>
                    <a:pt x="1140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1"/>
            <p:cNvSpPr/>
            <p:nvPr/>
          </p:nvSpPr>
          <p:spPr>
            <a:xfrm>
              <a:off x="3508451" y="3844159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3" y="429"/>
                  </a:moveTo>
                  <a:cubicBezTo>
                    <a:pt x="11021" y="429"/>
                    <a:pt x="13878" y="3283"/>
                    <a:pt x="13878" y="6794"/>
                  </a:cubicBezTo>
                  <a:cubicBezTo>
                    <a:pt x="13878" y="10302"/>
                    <a:pt x="11021" y="13155"/>
                    <a:pt x="7513" y="13155"/>
                  </a:cubicBezTo>
                  <a:cubicBezTo>
                    <a:pt x="4005" y="13155"/>
                    <a:pt x="1148" y="10302"/>
                    <a:pt x="1148" y="6794"/>
                  </a:cubicBezTo>
                  <a:cubicBezTo>
                    <a:pt x="1148" y="3283"/>
                    <a:pt x="4005" y="429"/>
                    <a:pt x="7513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6" y="2945"/>
                    <a:pt x="1" y="6400"/>
                    <a:pt x="1239" y="9391"/>
                  </a:cubicBezTo>
                  <a:cubicBezTo>
                    <a:pt x="2304" y="11966"/>
                    <a:pt x="4809" y="13586"/>
                    <a:pt x="7510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16" y="12821"/>
                    <a:pt x="14307" y="10035"/>
                    <a:pt x="14307" y="6794"/>
                  </a:cubicBezTo>
                  <a:cubicBezTo>
                    <a:pt x="14310" y="4989"/>
                    <a:pt x="13593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1"/>
            <p:cNvSpPr/>
            <p:nvPr/>
          </p:nvSpPr>
          <p:spPr>
            <a:xfrm>
              <a:off x="3608996" y="3985618"/>
              <a:ext cx="48489" cy="122850"/>
            </a:xfrm>
            <a:custGeom>
              <a:avLst/>
              <a:gdLst/>
              <a:ahLst/>
              <a:cxnLst/>
              <a:rect l="l" t="t" r="r" b="b"/>
              <a:pathLst>
                <a:path w="1863" h="4720" extrusionOk="0">
                  <a:moveTo>
                    <a:pt x="1433" y="430"/>
                  </a:moveTo>
                  <a:lnTo>
                    <a:pt x="1433" y="4290"/>
                  </a:lnTo>
                  <a:lnTo>
                    <a:pt x="430" y="4290"/>
                  </a:lnTo>
                  <a:lnTo>
                    <a:pt x="430" y="430"/>
                  </a:lnTo>
                  <a:close/>
                  <a:moveTo>
                    <a:pt x="216" y="1"/>
                  </a:moveTo>
                  <a:cubicBezTo>
                    <a:pt x="99" y="1"/>
                    <a:pt x="1" y="96"/>
                    <a:pt x="1" y="216"/>
                  </a:cubicBezTo>
                  <a:lnTo>
                    <a:pt x="1" y="4505"/>
                  </a:lnTo>
                  <a:cubicBezTo>
                    <a:pt x="1" y="4624"/>
                    <a:pt x="99" y="4719"/>
                    <a:pt x="216" y="4719"/>
                  </a:cubicBezTo>
                  <a:lnTo>
                    <a:pt x="1648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16"/>
                  </a:lnTo>
                  <a:cubicBezTo>
                    <a:pt x="1862" y="96"/>
                    <a:pt x="1767" y="1"/>
                    <a:pt x="1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1"/>
            <p:cNvSpPr/>
            <p:nvPr/>
          </p:nvSpPr>
          <p:spPr>
            <a:xfrm>
              <a:off x="3592156" y="3918598"/>
              <a:ext cx="65329" cy="55881"/>
            </a:xfrm>
            <a:custGeom>
              <a:avLst/>
              <a:gdLst/>
              <a:ahLst/>
              <a:cxnLst/>
              <a:rect l="l" t="t" r="r" b="b"/>
              <a:pathLst>
                <a:path w="2510" h="2147" extrusionOk="0">
                  <a:moveTo>
                    <a:pt x="1431" y="427"/>
                  </a:moveTo>
                  <a:cubicBezTo>
                    <a:pt x="1762" y="427"/>
                    <a:pt x="2080" y="685"/>
                    <a:pt x="2080" y="1074"/>
                  </a:cubicBezTo>
                  <a:cubicBezTo>
                    <a:pt x="2080" y="1429"/>
                    <a:pt x="1791" y="1717"/>
                    <a:pt x="1436" y="1717"/>
                  </a:cubicBezTo>
                  <a:cubicBezTo>
                    <a:pt x="863" y="1717"/>
                    <a:pt x="574" y="1024"/>
                    <a:pt x="982" y="616"/>
                  </a:cubicBezTo>
                  <a:cubicBezTo>
                    <a:pt x="1113" y="486"/>
                    <a:pt x="1273" y="427"/>
                    <a:pt x="1431" y="427"/>
                  </a:cubicBezTo>
                  <a:close/>
                  <a:moveTo>
                    <a:pt x="1436" y="0"/>
                  </a:moveTo>
                  <a:cubicBezTo>
                    <a:pt x="479" y="0"/>
                    <a:pt x="1" y="1154"/>
                    <a:pt x="676" y="1830"/>
                  </a:cubicBezTo>
                  <a:cubicBezTo>
                    <a:pt x="895" y="2049"/>
                    <a:pt x="1165" y="2147"/>
                    <a:pt x="1429" y="2147"/>
                  </a:cubicBezTo>
                  <a:cubicBezTo>
                    <a:pt x="1980" y="2147"/>
                    <a:pt x="2509" y="1720"/>
                    <a:pt x="2509" y="1074"/>
                  </a:cubicBezTo>
                  <a:cubicBezTo>
                    <a:pt x="2509" y="482"/>
                    <a:pt x="2027" y="0"/>
                    <a:pt x="1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1"/>
            <p:cNvSpPr/>
            <p:nvPr/>
          </p:nvSpPr>
          <p:spPr>
            <a:xfrm>
              <a:off x="3683460" y="3985618"/>
              <a:ext cx="130346" cy="122850"/>
            </a:xfrm>
            <a:custGeom>
              <a:avLst/>
              <a:gdLst/>
              <a:ahLst/>
              <a:cxnLst/>
              <a:rect l="l" t="t" r="r" b="b"/>
              <a:pathLst>
                <a:path w="5008" h="4720" extrusionOk="0">
                  <a:moveTo>
                    <a:pt x="215" y="1"/>
                  </a:moveTo>
                  <a:cubicBezTo>
                    <a:pt x="99" y="1"/>
                    <a:pt x="0" y="96"/>
                    <a:pt x="0" y="216"/>
                  </a:cubicBezTo>
                  <a:lnTo>
                    <a:pt x="0" y="4505"/>
                  </a:lnTo>
                  <a:cubicBezTo>
                    <a:pt x="0" y="4624"/>
                    <a:pt x="99" y="4719"/>
                    <a:pt x="215" y="4719"/>
                  </a:cubicBezTo>
                  <a:lnTo>
                    <a:pt x="1647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963"/>
                  </a:lnTo>
                  <a:cubicBezTo>
                    <a:pt x="1862" y="2460"/>
                    <a:pt x="1974" y="1859"/>
                    <a:pt x="2506" y="1859"/>
                  </a:cubicBezTo>
                  <a:cubicBezTo>
                    <a:pt x="2900" y="1859"/>
                    <a:pt x="3065" y="2193"/>
                    <a:pt x="3121" y="2573"/>
                  </a:cubicBezTo>
                  <a:cubicBezTo>
                    <a:pt x="3135" y="2678"/>
                    <a:pt x="3227" y="2756"/>
                    <a:pt x="3332" y="2756"/>
                  </a:cubicBezTo>
                  <a:cubicBezTo>
                    <a:pt x="3463" y="2752"/>
                    <a:pt x="3565" y="2636"/>
                    <a:pt x="3544" y="2506"/>
                  </a:cubicBezTo>
                  <a:cubicBezTo>
                    <a:pt x="3434" y="1816"/>
                    <a:pt x="3069" y="1429"/>
                    <a:pt x="2506" y="1429"/>
                  </a:cubicBezTo>
                  <a:cubicBezTo>
                    <a:pt x="1823" y="1429"/>
                    <a:pt x="1432" y="1989"/>
                    <a:pt x="1432" y="2963"/>
                  </a:cubicBezTo>
                  <a:lnTo>
                    <a:pt x="1432" y="4290"/>
                  </a:lnTo>
                  <a:lnTo>
                    <a:pt x="430" y="4290"/>
                  </a:lnTo>
                  <a:lnTo>
                    <a:pt x="430" y="430"/>
                  </a:lnTo>
                  <a:lnTo>
                    <a:pt x="1144" y="430"/>
                  </a:lnTo>
                  <a:lnTo>
                    <a:pt x="1144" y="712"/>
                  </a:lnTo>
                  <a:cubicBezTo>
                    <a:pt x="1144" y="778"/>
                    <a:pt x="1172" y="842"/>
                    <a:pt x="1225" y="884"/>
                  </a:cubicBezTo>
                  <a:cubicBezTo>
                    <a:pt x="1264" y="916"/>
                    <a:pt x="1311" y="932"/>
                    <a:pt x="1359" y="932"/>
                  </a:cubicBezTo>
                  <a:cubicBezTo>
                    <a:pt x="1407" y="932"/>
                    <a:pt x="1455" y="916"/>
                    <a:pt x="1496" y="884"/>
                  </a:cubicBezTo>
                  <a:cubicBezTo>
                    <a:pt x="1858" y="592"/>
                    <a:pt x="2309" y="430"/>
                    <a:pt x="2776" y="430"/>
                  </a:cubicBezTo>
                  <a:cubicBezTo>
                    <a:pt x="2781" y="430"/>
                    <a:pt x="2786" y="430"/>
                    <a:pt x="2791" y="430"/>
                  </a:cubicBezTo>
                  <a:cubicBezTo>
                    <a:pt x="4026" y="430"/>
                    <a:pt x="4578" y="1472"/>
                    <a:pt x="4578" y="2503"/>
                  </a:cubicBezTo>
                  <a:lnTo>
                    <a:pt x="4578" y="4290"/>
                  </a:lnTo>
                  <a:lnTo>
                    <a:pt x="3575" y="4290"/>
                  </a:lnTo>
                  <a:lnTo>
                    <a:pt x="3575" y="3583"/>
                  </a:lnTo>
                  <a:cubicBezTo>
                    <a:pt x="3575" y="3467"/>
                    <a:pt x="3480" y="3372"/>
                    <a:pt x="3364" y="3372"/>
                  </a:cubicBezTo>
                  <a:cubicBezTo>
                    <a:pt x="3245" y="3372"/>
                    <a:pt x="3150" y="3467"/>
                    <a:pt x="3150" y="3583"/>
                  </a:cubicBezTo>
                  <a:lnTo>
                    <a:pt x="3150" y="4505"/>
                  </a:lnTo>
                  <a:cubicBezTo>
                    <a:pt x="3150" y="4624"/>
                    <a:pt x="3245" y="4719"/>
                    <a:pt x="3364" y="4719"/>
                  </a:cubicBezTo>
                  <a:lnTo>
                    <a:pt x="4793" y="4719"/>
                  </a:lnTo>
                  <a:cubicBezTo>
                    <a:pt x="4912" y="4719"/>
                    <a:pt x="5007" y="4624"/>
                    <a:pt x="5007" y="4505"/>
                  </a:cubicBezTo>
                  <a:lnTo>
                    <a:pt x="5007" y="2503"/>
                  </a:lnTo>
                  <a:cubicBezTo>
                    <a:pt x="5007" y="1028"/>
                    <a:pt x="4096" y="1"/>
                    <a:pt x="2791" y="1"/>
                  </a:cubicBezTo>
                  <a:cubicBezTo>
                    <a:pt x="2365" y="1"/>
                    <a:pt x="1946" y="110"/>
                    <a:pt x="1573" y="314"/>
                  </a:cubicBezTo>
                  <a:lnTo>
                    <a:pt x="1573" y="216"/>
                  </a:lnTo>
                  <a:cubicBezTo>
                    <a:pt x="1573" y="96"/>
                    <a:pt x="1478" y="1"/>
                    <a:pt x="1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3" name="Google Shape;8783;p61"/>
          <p:cNvGrpSpPr/>
          <p:nvPr/>
        </p:nvGrpSpPr>
        <p:grpSpPr>
          <a:xfrm rot="-298036">
            <a:off x="6329435" y="3528395"/>
            <a:ext cx="955641" cy="521811"/>
            <a:chOff x="6421655" y="3950989"/>
            <a:chExt cx="955492" cy="521729"/>
          </a:xfrm>
        </p:grpSpPr>
        <p:sp>
          <p:nvSpPr>
            <p:cNvPr id="8784" name="Google Shape;8784;p61"/>
            <p:cNvSpPr/>
            <p:nvPr/>
          </p:nvSpPr>
          <p:spPr>
            <a:xfrm rot="899994">
              <a:off x="6444507" y="4063674"/>
              <a:ext cx="909788" cy="296358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amazing!!</a:t>
              </a:r>
            </a:p>
          </p:txBody>
        </p:sp>
        <p:sp>
          <p:nvSpPr>
            <p:cNvPr id="8785" name="Google Shape;8785;p61"/>
            <p:cNvSpPr/>
            <p:nvPr/>
          </p:nvSpPr>
          <p:spPr>
            <a:xfrm rot="899994">
              <a:off x="6444507" y="4063674"/>
              <a:ext cx="909788" cy="296358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acifico"/>
                </a:rPr>
                <a:t>amazing!!</a:t>
              </a:r>
            </a:p>
          </p:txBody>
        </p:sp>
      </p:grpSp>
      <p:sp>
        <p:nvSpPr>
          <p:cNvPr id="8786" name="Google Shape;8786;p61"/>
          <p:cNvSpPr/>
          <p:nvPr/>
        </p:nvSpPr>
        <p:spPr>
          <a:xfrm>
            <a:off x="4219047" y="4007006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7" name="Google Shape;8787;p61"/>
          <p:cNvSpPr/>
          <p:nvPr/>
        </p:nvSpPr>
        <p:spPr>
          <a:xfrm rot="2825756">
            <a:off x="4846117" y="3908529"/>
            <a:ext cx="626746" cy="576231"/>
          </a:xfrm>
          <a:custGeom>
            <a:avLst/>
            <a:gdLst/>
            <a:ahLst/>
            <a:cxnLst/>
            <a:rect l="l" t="t" r="r" b="b"/>
            <a:pathLst>
              <a:path w="14504" h="13335" extrusionOk="0">
                <a:moveTo>
                  <a:pt x="9669" y="1"/>
                </a:moveTo>
                <a:lnTo>
                  <a:pt x="1" y="7859"/>
                </a:lnTo>
                <a:cubicBezTo>
                  <a:pt x="47" y="7974"/>
                  <a:pt x="92" y="8065"/>
                  <a:pt x="138" y="8157"/>
                </a:cubicBezTo>
                <a:cubicBezTo>
                  <a:pt x="161" y="8432"/>
                  <a:pt x="207" y="8707"/>
                  <a:pt x="299" y="8959"/>
                </a:cubicBezTo>
                <a:cubicBezTo>
                  <a:pt x="345" y="9073"/>
                  <a:pt x="390" y="9188"/>
                  <a:pt x="436" y="9234"/>
                </a:cubicBezTo>
                <a:cubicBezTo>
                  <a:pt x="459" y="9303"/>
                  <a:pt x="459" y="9371"/>
                  <a:pt x="459" y="9440"/>
                </a:cubicBezTo>
                <a:cubicBezTo>
                  <a:pt x="367" y="9669"/>
                  <a:pt x="367" y="10081"/>
                  <a:pt x="459" y="10379"/>
                </a:cubicBezTo>
                <a:cubicBezTo>
                  <a:pt x="551" y="10723"/>
                  <a:pt x="619" y="10906"/>
                  <a:pt x="757" y="11090"/>
                </a:cubicBezTo>
                <a:cubicBezTo>
                  <a:pt x="734" y="11158"/>
                  <a:pt x="734" y="11250"/>
                  <a:pt x="734" y="11365"/>
                </a:cubicBezTo>
                <a:cubicBezTo>
                  <a:pt x="734" y="11433"/>
                  <a:pt x="711" y="11479"/>
                  <a:pt x="711" y="11548"/>
                </a:cubicBezTo>
                <a:cubicBezTo>
                  <a:pt x="711" y="11617"/>
                  <a:pt x="711" y="11685"/>
                  <a:pt x="711" y="11731"/>
                </a:cubicBezTo>
                <a:cubicBezTo>
                  <a:pt x="762" y="11901"/>
                  <a:pt x="826" y="11995"/>
                  <a:pt x="892" y="11995"/>
                </a:cubicBezTo>
                <a:cubicBezTo>
                  <a:pt x="916" y="11995"/>
                  <a:pt x="939" y="11984"/>
                  <a:pt x="963" y="11960"/>
                </a:cubicBezTo>
                <a:cubicBezTo>
                  <a:pt x="963" y="11937"/>
                  <a:pt x="963" y="11937"/>
                  <a:pt x="986" y="11914"/>
                </a:cubicBezTo>
                <a:cubicBezTo>
                  <a:pt x="1013" y="11853"/>
                  <a:pt x="1042" y="11828"/>
                  <a:pt x="1075" y="11828"/>
                </a:cubicBezTo>
                <a:cubicBezTo>
                  <a:pt x="1125" y="11828"/>
                  <a:pt x="1182" y="11890"/>
                  <a:pt x="1238" y="11960"/>
                </a:cubicBezTo>
                <a:cubicBezTo>
                  <a:pt x="1284" y="12029"/>
                  <a:pt x="1261" y="12258"/>
                  <a:pt x="1284" y="12418"/>
                </a:cubicBezTo>
                <a:cubicBezTo>
                  <a:pt x="1307" y="12602"/>
                  <a:pt x="1353" y="12716"/>
                  <a:pt x="1398" y="12831"/>
                </a:cubicBezTo>
                <a:cubicBezTo>
                  <a:pt x="1444" y="12945"/>
                  <a:pt x="1490" y="13060"/>
                  <a:pt x="1559" y="13175"/>
                </a:cubicBezTo>
                <a:cubicBezTo>
                  <a:pt x="1582" y="13220"/>
                  <a:pt x="1582" y="13289"/>
                  <a:pt x="1605" y="13335"/>
                </a:cubicBezTo>
                <a:lnTo>
                  <a:pt x="14504" y="2864"/>
                </a:lnTo>
                <a:cubicBezTo>
                  <a:pt x="14481" y="2864"/>
                  <a:pt x="14481" y="2842"/>
                  <a:pt x="14458" y="2819"/>
                </a:cubicBezTo>
                <a:cubicBezTo>
                  <a:pt x="14206" y="2635"/>
                  <a:pt x="13977" y="2475"/>
                  <a:pt x="13771" y="2315"/>
                </a:cubicBezTo>
                <a:cubicBezTo>
                  <a:pt x="13748" y="2292"/>
                  <a:pt x="13725" y="2269"/>
                  <a:pt x="13725" y="2246"/>
                </a:cubicBezTo>
                <a:cubicBezTo>
                  <a:pt x="13587" y="2154"/>
                  <a:pt x="13473" y="2085"/>
                  <a:pt x="13381" y="2085"/>
                </a:cubicBezTo>
                <a:cubicBezTo>
                  <a:pt x="13106" y="1902"/>
                  <a:pt x="12808" y="1742"/>
                  <a:pt x="12510" y="1558"/>
                </a:cubicBezTo>
                <a:cubicBezTo>
                  <a:pt x="12258" y="1421"/>
                  <a:pt x="12006" y="1284"/>
                  <a:pt x="11777" y="1169"/>
                </a:cubicBezTo>
                <a:cubicBezTo>
                  <a:pt x="11754" y="1146"/>
                  <a:pt x="11754" y="1123"/>
                  <a:pt x="11731" y="1100"/>
                </a:cubicBezTo>
                <a:cubicBezTo>
                  <a:pt x="11731" y="1077"/>
                  <a:pt x="11731" y="1077"/>
                  <a:pt x="11709" y="1054"/>
                </a:cubicBezTo>
                <a:cubicBezTo>
                  <a:pt x="11686" y="1054"/>
                  <a:pt x="11651" y="1049"/>
                  <a:pt x="11617" y="1049"/>
                </a:cubicBezTo>
                <a:cubicBezTo>
                  <a:pt x="11583" y="1049"/>
                  <a:pt x="11548" y="1054"/>
                  <a:pt x="11525" y="1077"/>
                </a:cubicBezTo>
                <a:cubicBezTo>
                  <a:pt x="11457" y="1054"/>
                  <a:pt x="11388" y="1032"/>
                  <a:pt x="11319" y="1009"/>
                </a:cubicBezTo>
                <a:cubicBezTo>
                  <a:pt x="11273" y="963"/>
                  <a:pt x="11250" y="917"/>
                  <a:pt x="11273" y="894"/>
                </a:cubicBezTo>
                <a:cubicBezTo>
                  <a:pt x="11227" y="848"/>
                  <a:pt x="11204" y="848"/>
                  <a:pt x="11159" y="848"/>
                </a:cubicBezTo>
                <a:cubicBezTo>
                  <a:pt x="11136" y="848"/>
                  <a:pt x="11090" y="825"/>
                  <a:pt x="11044" y="825"/>
                </a:cubicBezTo>
                <a:cubicBezTo>
                  <a:pt x="10975" y="757"/>
                  <a:pt x="10930" y="757"/>
                  <a:pt x="10884" y="757"/>
                </a:cubicBezTo>
                <a:cubicBezTo>
                  <a:pt x="10838" y="734"/>
                  <a:pt x="10769" y="711"/>
                  <a:pt x="10700" y="688"/>
                </a:cubicBezTo>
                <a:lnTo>
                  <a:pt x="10700" y="688"/>
                </a:lnTo>
                <a:cubicBezTo>
                  <a:pt x="10723" y="711"/>
                  <a:pt x="10723" y="734"/>
                  <a:pt x="10723" y="757"/>
                </a:cubicBezTo>
                <a:cubicBezTo>
                  <a:pt x="10563" y="642"/>
                  <a:pt x="10403" y="550"/>
                  <a:pt x="10265" y="482"/>
                </a:cubicBezTo>
                <a:cubicBezTo>
                  <a:pt x="10173" y="298"/>
                  <a:pt x="9967" y="92"/>
                  <a:pt x="9738" y="23"/>
                </a:cubicBezTo>
                <a:lnTo>
                  <a:pt x="9669" y="1"/>
                </a:lnTo>
                <a:close/>
              </a:path>
            </a:pathLst>
          </a:custGeom>
          <a:solidFill>
            <a:srgbClr val="FFFFFF">
              <a:alpha val="48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49C89C-6634-2389-116C-8FA7E88EA1F8}"/>
              </a:ext>
            </a:extLst>
          </p:cNvPr>
          <p:cNvSpPr/>
          <p:nvPr/>
        </p:nvSpPr>
        <p:spPr>
          <a:xfrm>
            <a:off x="986974" y="3239146"/>
            <a:ext cx="3192053" cy="9417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9" name="Google Shape;5989;p32"/>
          <p:cNvSpPr/>
          <p:nvPr/>
        </p:nvSpPr>
        <p:spPr>
          <a:xfrm>
            <a:off x="1446772" y="2980999"/>
            <a:ext cx="966602" cy="36837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0" name="Google Shape;5990;p32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OBJECTIVES </a:t>
            </a:r>
            <a:endParaRPr sz="4000" dirty="0"/>
          </a:p>
        </p:txBody>
      </p:sp>
      <p:sp>
        <p:nvSpPr>
          <p:cNvPr id="5991" name="Google Shape;5991;p32"/>
          <p:cNvSpPr txBox="1">
            <a:spLocks noGrp="1"/>
          </p:cNvSpPr>
          <p:nvPr>
            <p:ph type="subTitle" idx="1"/>
          </p:nvPr>
        </p:nvSpPr>
        <p:spPr>
          <a:xfrm>
            <a:off x="1445322" y="2269002"/>
            <a:ext cx="4490036" cy="47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Courier New" panose="02070309020205020404" pitchFamily="49" charset="0"/>
              <a:buChar char="o"/>
            </a:pP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read for specific information about acne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992" name="Google Shape;5992;p32"/>
          <p:cNvSpPr txBox="1">
            <a:spLocks noGrp="1"/>
          </p:cNvSpPr>
          <p:nvPr>
            <p:ph type="title" idx="3"/>
          </p:nvPr>
        </p:nvSpPr>
        <p:spPr>
          <a:xfrm>
            <a:off x="2426113" y="1523295"/>
            <a:ext cx="1177244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Reading</a:t>
            </a:r>
            <a:endParaRPr sz="2400" dirty="0"/>
          </a:p>
        </p:txBody>
      </p:sp>
      <p:sp>
        <p:nvSpPr>
          <p:cNvPr id="5996" name="Google Shape;5996;p32"/>
          <p:cNvSpPr txBox="1">
            <a:spLocks noGrp="1"/>
          </p:cNvSpPr>
          <p:nvPr>
            <p:ph type="title" idx="7"/>
          </p:nvPr>
        </p:nvSpPr>
        <p:spPr>
          <a:xfrm>
            <a:off x="1518466" y="2981003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pic>
        <p:nvPicPr>
          <p:cNvPr id="6002" name="Google Shape;6002;p32"/>
          <p:cNvPicPr preferRelativeResize="0"/>
          <p:nvPr/>
        </p:nvPicPr>
        <p:blipFill rotWithShape="1">
          <a:blip r:embed="rId3">
            <a:alphaModFix/>
          </a:blip>
          <a:srcRect l="337" r="337"/>
          <a:stretch/>
        </p:blipFill>
        <p:spPr>
          <a:xfrm rot="-256490">
            <a:off x="6047267" y="807466"/>
            <a:ext cx="2064644" cy="3079663"/>
          </a:xfrm>
          <a:prstGeom prst="snip2DiagRect">
            <a:avLst>
              <a:gd name="adj1" fmla="val 19390"/>
              <a:gd name="adj2" fmla="val 0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sp>
        <p:nvSpPr>
          <p:cNvPr id="6003" name="Google Shape;6003;p32"/>
          <p:cNvSpPr/>
          <p:nvPr/>
        </p:nvSpPr>
        <p:spPr>
          <a:xfrm>
            <a:off x="1446720" y="1523316"/>
            <a:ext cx="966602" cy="36837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4" name="Google Shape;6004;p32"/>
          <p:cNvSpPr/>
          <p:nvPr/>
        </p:nvSpPr>
        <p:spPr>
          <a:xfrm rot="396204">
            <a:off x="6497977" y="3642514"/>
            <a:ext cx="1551911" cy="826272"/>
          </a:xfrm>
          <a:custGeom>
            <a:avLst/>
            <a:gdLst/>
            <a:ahLst/>
            <a:cxnLst/>
            <a:rect l="l" t="t" r="r" b="b"/>
            <a:pathLst>
              <a:path w="32901" h="32674" extrusionOk="0">
                <a:moveTo>
                  <a:pt x="0" y="1"/>
                </a:moveTo>
                <a:lnTo>
                  <a:pt x="0" y="30839"/>
                </a:lnTo>
                <a:lnTo>
                  <a:pt x="252" y="30839"/>
                </a:lnTo>
                <a:cubicBezTo>
                  <a:pt x="413" y="30794"/>
                  <a:pt x="573" y="30725"/>
                  <a:pt x="710" y="30679"/>
                </a:cubicBezTo>
                <a:cubicBezTo>
                  <a:pt x="800" y="30589"/>
                  <a:pt x="919" y="30527"/>
                  <a:pt x="1043" y="30527"/>
                </a:cubicBezTo>
                <a:cubicBezTo>
                  <a:pt x="1077" y="30527"/>
                  <a:pt x="1111" y="30532"/>
                  <a:pt x="1146" y="30542"/>
                </a:cubicBezTo>
                <a:cubicBezTo>
                  <a:pt x="1169" y="30564"/>
                  <a:pt x="1192" y="30564"/>
                  <a:pt x="1192" y="30564"/>
                </a:cubicBezTo>
                <a:cubicBezTo>
                  <a:pt x="1260" y="30564"/>
                  <a:pt x="1329" y="30542"/>
                  <a:pt x="1398" y="30542"/>
                </a:cubicBezTo>
                <a:cubicBezTo>
                  <a:pt x="1421" y="30519"/>
                  <a:pt x="1444" y="30496"/>
                  <a:pt x="1466" y="30496"/>
                </a:cubicBezTo>
                <a:cubicBezTo>
                  <a:pt x="1531" y="30478"/>
                  <a:pt x="1597" y="30470"/>
                  <a:pt x="1662" y="30470"/>
                </a:cubicBezTo>
                <a:cubicBezTo>
                  <a:pt x="1853" y="30470"/>
                  <a:pt x="2040" y="30543"/>
                  <a:pt x="2177" y="30679"/>
                </a:cubicBezTo>
                <a:cubicBezTo>
                  <a:pt x="2245" y="30725"/>
                  <a:pt x="2291" y="30794"/>
                  <a:pt x="2360" y="30839"/>
                </a:cubicBezTo>
                <a:cubicBezTo>
                  <a:pt x="2383" y="30885"/>
                  <a:pt x="2452" y="30908"/>
                  <a:pt x="2475" y="30908"/>
                </a:cubicBezTo>
                <a:cubicBezTo>
                  <a:pt x="2658" y="30931"/>
                  <a:pt x="2750" y="31023"/>
                  <a:pt x="2841" y="31114"/>
                </a:cubicBezTo>
                <a:cubicBezTo>
                  <a:pt x="2868" y="31141"/>
                  <a:pt x="2903" y="31152"/>
                  <a:pt x="2941" y="31152"/>
                </a:cubicBezTo>
                <a:cubicBezTo>
                  <a:pt x="2967" y="31152"/>
                  <a:pt x="2996" y="31147"/>
                  <a:pt x="3024" y="31137"/>
                </a:cubicBezTo>
                <a:cubicBezTo>
                  <a:pt x="3116" y="31137"/>
                  <a:pt x="3185" y="31114"/>
                  <a:pt x="3276" y="31091"/>
                </a:cubicBezTo>
                <a:cubicBezTo>
                  <a:pt x="3322" y="31068"/>
                  <a:pt x="3368" y="31046"/>
                  <a:pt x="3391" y="31000"/>
                </a:cubicBezTo>
                <a:cubicBezTo>
                  <a:pt x="3460" y="31046"/>
                  <a:pt x="3534" y="31046"/>
                  <a:pt x="3612" y="31046"/>
                </a:cubicBezTo>
                <a:cubicBezTo>
                  <a:pt x="3689" y="31046"/>
                  <a:pt x="3769" y="31046"/>
                  <a:pt x="3849" y="31091"/>
                </a:cubicBezTo>
                <a:cubicBezTo>
                  <a:pt x="3895" y="31114"/>
                  <a:pt x="3987" y="31114"/>
                  <a:pt x="4033" y="31114"/>
                </a:cubicBezTo>
                <a:cubicBezTo>
                  <a:pt x="4159" y="31091"/>
                  <a:pt x="4285" y="31086"/>
                  <a:pt x="4413" y="31086"/>
                </a:cubicBezTo>
                <a:cubicBezTo>
                  <a:pt x="4542" y="31086"/>
                  <a:pt x="4674" y="31091"/>
                  <a:pt x="4812" y="31091"/>
                </a:cubicBezTo>
                <a:cubicBezTo>
                  <a:pt x="4880" y="31114"/>
                  <a:pt x="4972" y="31183"/>
                  <a:pt x="4995" y="31229"/>
                </a:cubicBezTo>
                <a:cubicBezTo>
                  <a:pt x="5407" y="31252"/>
                  <a:pt x="5820" y="31435"/>
                  <a:pt x="5888" y="31687"/>
                </a:cubicBezTo>
                <a:cubicBezTo>
                  <a:pt x="6003" y="31687"/>
                  <a:pt x="6095" y="31687"/>
                  <a:pt x="6209" y="31710"/>
                </a:cubicBezTo>
                <a:cubicBezTo>
                  <a:pt x="6209" y="31687"/>
                  <a:pt x="6232" y="31687"/>
                  <a:pt x="6232" y="31687"/>
                </a:cubicBezTo>
                <a:cubicBezTo>
                  <a:pt x="6232" y="31595"/>
                  <a:pt x="6301" y="31573"/>
                  <a:pt x="6415" y="31573"/>
                </a:cubicBezTo>
                <a:cubicBezTo>
                  <a:pt x="6713" y="31573"/>
                  <a:pt x="6713" y="31573"/>
                  <a:pt x="6919" y="31733"/>
                </a:cubicBezTo>
                <a:cubicBezTo>
                  <a:pt x="6919" y="31756"/>
                  <a:pt x="6942" y="31779"/>
                  <a:pt x="6965" y="31779"/>
                </a:cubicBezTo>
                <a:cubicBezTo>
                  <a:pt x="7148" y="31733"/>
                  <a:pt x="7355" y="31687"/>
                  <a:pt x="7538" y="31687"/>
                </a:cubicBezTo>
                <a:cubicBezTo>
                  <a:pt x="7584" y="31641"/>
                  <a:pt x="7630" y="31618"/>
                  <a:pt x="7721" y="31618"/>
                </a:cubicBezTo>
                <a:cubicBezTo>
                  <a:pt x="7882" y="31595"/>
                  <a:pt x="8042" y="31595"/>
                  <a:pt x="8179" y="31595"/>
                </a:cubicBezTo>
                <a:cubicBezTo>
                  <a:pt x="8225" y="31595"/>
                  <a:pt x="8271" y="31573"/>
                  <a:pt x="8317" y="31550"/>
                </a:cubicBezTo>
                <a:cubicBezTo>
                  <a:pt x="8324" y="31543"/>
                  <a:pt x="8338" y="31540"/>
                  <a:pt x="8357" y="31540"/>
                </a:cubicBezTo>
                <a:cubicBezTo>
                  <a:pt x="8403" y="31540"/>
                  <a:pt x="8475" y="31556"/>
                  <a:pt x="8523" y="31573"/>
                </a:cubicBezTo>
                <a:cubicBezTo>
                  <a:pt x="8638" y="31618"/>
                  <a:pt x="8752" y="31664"/>
                  <a:pt x="8867" y="31710"/>
                </a:cubicBezTo>
                <a:lnTo>
                  <a:pt x="8981" y="31710"/>
                </a:lnTo>
                <a:cubicBezTo>
                  <a:pt x="9119" y="31664"/>
                  <a:pt x="9279" y="31595"/>
                  <a:pt x="9463" y="31550"/>
                </a:cubicBezTo>
                <a:cubicBezTo>
                  <a:pt x="9485" y="31504"/>
                  <a:pt x="9508" y="31458"/>
                  <a:pt x="9531" y="31412"/>
                </a:cubicBezTo>
                <a:cubicBezTo>
                  <a:pt x="9577" y="31298"/>
                  <a:pt x="9760" y="31183"/>
                  <a:pt x="9944" y="31183"/>
                </a:cubicBezTo>
                <a:cubicBezTo>
                  <a:pt x="10058" y="31068"/>
                  <a:pt x="10219" y="31000"/>
                  <a:pt x="10425" y="30954"/>
                </a:cubicBezTo>
                <a:cubicBezTo>
                  <a:pt x="10402" y="30908"/>
                  <a:pt x="10425" y="30885"/>
                  <a:pt x="10471" y="30885"/>
                </a:cubicBezTo>
                <a:cubicBezTo>
                  <a:pt x="10516" y="30885"/>
                  <a:pt x="10562" y="30875"/>
                  <a:pt x="10608" y="30875"/>
                </a:cubicBezTo>
                <a:cubicBezTo>
                  <a:pt x="10631" y="30875"/>
                  <a:pt x="10654" y="30878"/>
                  <a:pt x="10677" y="30885"/>
                </a:cubicBezTo>
                <a:cubicBezTo>
                  <a:pt x="10746" y="30885"/>
                  <a:pt x="10791" y="30862"/>
                  <a:pt x="10837" y="30816"/>
                </a:cubicBezTo>
                <a:cubicBezTo>
                  <a:pt x="10860" y="30771"/>
                  <a:pt x="10906" y="30725"/>
                  <a:pt x="10952" y="30656"/>
                </a:cubicBezTo>
                <a:cubicBezTo>
                  <a:pt x="10967" y="30664"/>
                  <a:pt x="10980" y="30666"/>
                  <a:pt x="10992" y="30666"/>
                </a:cubicBezTo>
                <a:cubicBezTo>
                  <a:pt x="11015" y="30666"/>
                  <a:pt x="11036" y="30656"/>
                  <a:pt x="11066" y="30656"/>
                </a:cubicBezTo>
                <a:cubicBezTo>
                  <a:pt x="11135" y="30587"/>
                  <a:pt x="11250" y="30542"/>
                  <a:pt x="11364" y="30519"/>
                </a:cubicBezTo>
                <a:cubicBezTo>
                  <a:pt x="11318" y="30450"/>
                  <a:pt x="11273" y="30381"/>
                  <a:pt x="11227" y="30312"/>
                </a:cubicBezTo>
                <a:cubicBezTo>
                  <a:pt x="11181" y="30198"/>
                  <a:pt x="11181" y="30106"/>
                  <a:pt x="11318" y="30060"/>
                </a:cubicBezTo>
                <a:cubicBezTo>
                  <a:pt x="11364" y="30060"/>
                  <a:pt x="11410" y="30037"/>
                  <a:pt x="11456" y="30037"/>
                </a:cubicBezTo>
                <a:cubicBezTo>
                  <a:pt x="11502" y="30037"/>
                  <a:pt x="11525" y="30037"/>
                  <a:pt x="11570" y="30015"/>
                </a:cubicBezTo>
                <a:lnTo>
                  <a:pt x="11708" y="30015"/>
                </a:lnTo>
                <a:cubicBezTo>
                  <a:pt x="11777" y="29900"/>
                  <a:pt x="11891" y="29808"/>
                  <a:pt x="12051" y="29808"/>
                </a:cubicBezTo>
                <a:cubicBezTo>
                  <a:pt x="12235" y="29797"/>
                  <a:pt x="12395" y="29785"/>
                  <a:pt x="12538" y="29785"/>
                </a:cubicBezTo>
                <a:cubicBezTo>
                  <a:pt x="12682" y="29785"/>
                  <a:pt x="12808" y="29797"/>
                  <a:pt x="12922" y="29831"/>
                </a:cubicBezTo>
                <a:cubicBezTo>
                  <a:pt x="12983" y="29770"/>
                  <a:pt x="13065" y="29740"/>
                  <a:pt x="13153" y="29740"/>
                </a:cubicBezTo>
                <a:cubicBezTo>
                  <a:pt x="13197" y="29740"/>
                  <a:pt x="13243" y="29747"/>
                  <a:pt x="13289" y="29763"/>
                </a:cubicBezTo>
                <a:cubicBezTo>
                  <a:pt x="13816" y="29946"/>
                  <a:pt x="14434" y="30244"/>
                  <a:pt x="14870" y="30587"/>
                </a:cubicBezTo>
                <a:cubicBezTo>
                  <a:pt x="14915" y="30633"/>
                  <a:pt x="14961" y="30679"/>
                  <a:pt x="15007" y="30702"/>
                </a:cubicBezTo>
                <a:cubicBezTo>
                  <a:pt x="15062" y="30696"/>
                  <a:pt x="15118" y="30693"/>
                  <a:pt x="15173" y="30693"/>
                </a:cubicBezTo>
                <a:cubicBezTo>
                  <a:pt x="15324" y="30693"/>
                  <a:pt x="15475" y="30714"/>
                  <a:pt x="15626" y="30748"/>
                </a:cubicBezTo>
                <a:cubicBezTo>
                  <a:pt x="15763" y="30771"/>
                  <a:pt x="15855" y="30816"/>
                  <a:pt x="15946" y="30908"/>
                </a:cubicBezTo>
                <a:cubicBezTo>
                  <a:pt x="16084" y="30908"/>
                  <a:pt x="16176" y="30908"/>
                  <a:pt x="16290" y="30862"/>
                </a:cubicBezTo>
                <a:cubicBezTo>
                  <a:pt x="16313" y="30862"/>
                  <a:pt x="16359" y="30885"/>
                  <a:pt x="16405" y="30885"/>
                </a:cubicBezTo>
                <a:cubicBezTo>
                  <a:pt x="16473" y="30885"/>
                  <a:pt x="16565" y="30977"/>
                  <a:pt x="16680" y="31000"/>
                </a:cubicBezTo>
                <a:cubicBezTo>
                  <a:pt x="16712" y="31016"/>
                  <a:pt x="16779" y="31032"/>
                  <a:pt x="16823" y="31032"/>
                </a:cubicBezTo>
                <a:cubicBezTo>
                  <a:pt x="16842" y="31032"/>
                  <a:pt x="16856" y="31029"/>
                  <a:pt x="16863" y="31023"/>
                </a:cubicBezTo>
                <a:cubicBezTo>
                  <a:pt x="16932" y="30977"/>
                  <a:pt x="17018" y="30960"/>
                  <a:pt x="17112" y="30960"/>
                </a:cubicBezTo>
                <a:cubicBezTo>
                  <a:pt x="17207" y="30960"/>
                  <a:pt x="17310" y="30977"/>
                  <a:pt x="17413" y="31000"/>
                </a:cubicBezTo>
                <a:cubicBezTo>
                  <a:pt x="17436" y="31023"/>
                  <a:pt x="17481" y="31046"/>
                  <a:pt x="17527" y="31068"/>
                </a:cubicBezTo>
                <a:cubicBezTo>
                  <a:pt x="17555" y="31079"/>
                  <a:pt x="17574" y="31084"/>
                  <a:pt x="17589" y="31084"/>
                </a:cubicBezTo>
                <a:cubicBezTo>
                  <a:pt x="17633" y="31084"/>
                  <a:pt x="17624" y="31040"/>
                  <a:pt x="17642" y="31023"/>
                </a:cubicBezTo>
                <a:cubicBezTo>
                  <a:pt x="17665" y="30977"/>
                  <a:pt x="17688" y="30954"/>
                  <a:pt x="17711" y="30931"/>
                </a:cubicBezTo>
                <a:cubicBezTo>
                  <a:pt x="17779" y="30885"/>
                  <a:pt x="17711" y="30771"/>
                  <a:pt x="17848" y="30748"/>
                </a:cubicBezTo>
                <a:cubicBezTo>
                  <a:pt x="17929" y="30732"/>
                  <a:pt x="18010" y="30715"/>
                  <a:pt x="18083" y="30715"/>
                </a:cubicBezTo>
                <a:cubicBezTo>
                  <a:pt x="18113" y="30715"/>
                  <a:pt x="18142" y="30718"/>
                  <a:pt x="18169" y="30725"/>
                </a:cubicBezTo>
                <a:cubicBezTo>
                  <a:pt x="18146" y="30725"/>
                  <a:pt x="18123" y="30748"/>
                  <a:pt x="18100" y="30748"/>
                </a:cubicBezTo>
                <a:cubicBezTo>
                  <a:pt x="18077" y="30748"/>
                  <a:pt x="18054" y="30794"/>
                  <a:pt x="18031" y="30816"/>
                </a:cubicBezTo>
                <a:cubicBezTo>
                  <a:pt x="18031" y="30816"/>
                  <a:pt x="18054" y="30839"/>
                  <a:pt x="18077" y="30862"/>
                </a:cubicBezTo>
                <a:lnTo>
                  <a:pt x="18215" y="30862"/>
                </a:lnTo>
                <a:cubicBezTo>
                  <a:pt x="18297" y="30842"/>
                  <a:pt x="18384" y="30830"/>
                  <a:pt x="18474" y="30830"/>
                </a:cubicBezTo>
                <a:cubicBezTo>
                  <a:pt x="18583" y="30830"/>
                  <a:pt x="18697" y="30847"/>
                  <a:pt x="18810" y="30885"/>
                </a:cubicBezTo>
                <a:cubicBezTo>
                  <a:pt x="18856" y="30908"/>
                  <a:pt x="18902" y="30931"/>
                  <a:pt x="18948" y="30977"/>
                </a:cubicBezTo>
                <a:cubicBezTo>
                  <a:pt x="18993" y="30971"/>
                  <a:pt x="19038" y="30968"/>
                  <a:pt x="19084" y="30968"/>
                </a:cubicBezTo>
                <a:cubicBezTo>
                  <a:pt x="19390" y="30968"/>
                  <a:pt x="19711" y="31095"/>
                  <a:pt x="19910" y="31275"/>
                </a:cubicBezTo>
                <a:cubicBezTo>
                  <a:pt x="19978" y="31269"/>
                  <a:pt x="20047" y="31266"/>
                  <a:pt x="20118" y="31266"/>
                </a:cubicBezTo>
                <a:cubicBezTo>
                  <a:pt x="20311" y="31266"/>
                  <a:pt x="20517" y="31287"/>
                  <a:pt x="20735" y="31321"/>
                </a:cubicBezTo>
                <a:cubicBezTo>
                  <a:pt x="20712" y="31275"/>
                  <a:pt x="20689" y="31252"/>
                  <a:pt x="20689" y="31206"/>
                </a:cubicBezTo>
                <a:cubicBezTo>
                  <a:pt x="20781" y="31206"/>
                  <a:pt x="20872" y="31183"/>
                  <a:pt x="20964" y="31183"/>
                </a:cubicBezTo>
                <a:cubicBezTo>
                  <a:pt x="21014" y="31149"/>
                  <a:pt x="21065" y="31128"/>
                  <a:pt x="21133" y="31128"/>
                </a:cubicBezTo>
                <a:cubicBezTo>
                  <a:pt x="21158" y="31128"/>
                  <a:pt x="21185" y="31131"/>
                  <a:pt x="21216" y="31137"/>
                </a:cubicBezTo>
                <a:cubicBezTo>
                  <a:pt x="21285" y="31114"/>
                  <a:pt x="21353" y="31114"/>
                  <a:pt x="21399" y="31068"/>
                </a:cubicBezTo>
                <a:cubicBezTo>
                  <a:pt x="21422" y="31057"/>
                  <a:pt x="21451" y="31051"/>
                  <a:pt x="21480" y="31051"/>
                </a:cubicBezTo>
                <a:cubicBezTo>
                  <a:pt x="21508" y="31051"/>
                  <a:pt x="21537" y="31057"/>
                  <a:pt x="21560" y="31068"/>
                </a:cubicBezTo>
                <a:cubicBezTo>
                  <a:pt x="21560" y="31114"/>
                  <a:pt x="21606" y="31160"/>
                  <a:pt x="21720" y="31206"/>
                </a:cubicBezTo>
                <a:cubicBezTo>
                  <a:pt x="21812" y="31183"/>
                  <a:pt x="21903" y="31160"/>
                  <a:pt x="22018" y="31137"/>
                </a:cubicBezTo>
                <a:cubicBezTo>
                  <a:pt x="22041" y="31046"/>
                  <a:pt x="22178" y="31023"/>
                  <a:pt x="22270" y="30977"/>
                </a:cubicBezTo>
                <a:cubicBezTo>
                  <a:pt x="22270" y="30977"/>
                  <a:pt x="22293" y="30977"/>
                  <a:pt x="22293" y="31000"/>
                </a:cubicBezTo>
                <a:cubicBezTo>
                  <a:pt x="22339" y="31023"/>
                  <a:pt x="22362" y="31046"/>
                  <a:pt x="22385" y="31091"/>
                </a:cubicBezTo>
                <a:cubicBezTo>
                  <a:pt x="22499" y="31084"/>
                  <a:pt x="22619" y="31081"/>
                  <a:pt x="22742" y="31081"/>
                </a:cubicBezTo>
                <a:cubicBezTo>
                  <a:pt x="22988" y="31081"/>
                  <a:pt x="23247" y="31091"/>
                  <a:pt x="23507" y="31091"/>
                </a:cubicBezTo>
                <a:cubicBezTo>
                  <a:pt x="23965" y="31114"/>
                  <a:pt x="24378" y="31137"/>
                  <a:pt x="24767" y="31160"/>
                </a:cubicBezTo>
                <a:cubicBezTo>
                  <a:pt x="24830" y="31135"/>
                  <a:pt x="24907" y="31117"/>
                  <a:pt x="24993" y="31117"/>
                </a:cubicBezTo>
                <a:cubicBezTo>
                  <a:pt x="25065" y="31117"/>
                  <a:pt x="25143" y="31129"/>
                  <a:pt x="25226" y="31160"/>
                </a:cubicBezTo>
                <a:cubicBezTo>
                  <a:pt x="25248" y="31160"/>
                  <a:pt x="25294" y="31183"/>
                  <a:pt x="25317" y="31206"/>
                </a:cubicBezTo>
                <a:cubicBezTo>
                  <a:pt x="25615" y="31252"/>
                  <a:pt x="25913" y="31321"/>
                  <a:pt x="26257" y="31389"/>
                </a:cubicBezTo>
                <a:cubicBezTo>
                  <a:pt x="26325" y="31412"/>
                  <a:pt x="26371" y="31435"/>
                  <a:pt x="26440" y="31481"/>
                </a:cubicBezTo>
                <a:cubicBezTo>
                  <a:pt x="26463" y="31481"/>
                  <a:pt x="26463" y="31458"/>
                  <a:pt x="26509" y="31458"/>
                </a:cubicBezTo>
                <a:cubicBezTo>
                  <a:pt x="26761" y="31435"/>
                  <a:pt x="26990" y="31389"/>
                  <a:pt x="27219" y="31343"/>
                </a:cubicBezTo>
                <a:cubicBezTo>
                  <a:pt x="27288" y="31389"/>
                  <a:pt x="27356" y="31412"/>
                  <a:pt x="27425" y="31435"/>
                </a:cubicBezTo>
                <a:cubicBezTo>
                  <a:pt x="27769" y="31458"/>
                  <a:pt x="28089" y="31595"/>
                  <a:pt x="28250" y="31802"/>
                </a:cubicBezTo>
                <a:cubicBezTo>
                  <a:pt x="28777" y="31847"/>
                  <a:pt x="29143" y="31985"/>
                  <a:pt x="29716" y="32214"/>
                </a:cubicBezTo>
                <a:cubicBezTo>
                  <a:pt x="29877" y="32283"/>
                  <a:pt x="30014" y="32352"/>
                  <a:pt x="30083" y="32443"/>
                </a:cubicBezTo>
                <a:cubicBezTo>
                  <a:pt x="30174" y="32466"/>
                  <a:pt x="30289" y="32489"/>
                  <a:pt x="30381" y="32489"/>
                </a:cubicBezTo>
                <a:cubicBezTo>
                  <a:pt x="30381" y="32466"/>
                  <a:pt x="30381" y="32443"/>
                  <a:pt x="30403" y="32420"/>
                </a:cubicBezTo>
                <a:cubicBezTo>
                  <a:pt x="30449" y="32443"/>
                  <a:pt x="30472" y="32489"/>
                  <a:pt x="30518" y="32512"/>
                </a:cubicBezTo>
                <a:cubicBezTo>
                  <a:pt x="30587" y="32558"/>
                  <a:pt x="30678" y="32581"/>
                  <a:pt x="30747" y="32604"/>
                </a:cubicBezTo>
                <a:lnTo>
                  <a:pt x="30976" y="32604"/>
                </a:lnTo>
                <a:cubicBezTo>
                  <a:pt x="31021" y="32648"/>
                  <a:pt x="31075" y="32673"/>
                  <a:pt x="31132" y="32673"/>
                </a:cubicBezTo>
                <a:cubicBezTo>
                  <a:pt x="31163" y="32673"/>
                  <a:pt x="31196" y="32666"/>
                  <a:pt x="31228" y="32649"/>
                </a:cubicBezTo>
                <a:cubicBezTo>
                  <a:pt x="31251" y="32649"/>
                  <a:pt x="31274" y="32672"/>
                  <a:pt x="31297" y="32672"/>
                </a:cubicBezTo>
                <a:cubicBezTo>
                  <a:pt x="31503" y="32672"/>
                  <a:pt x="31687" y="32649"/>
                  <a:pt x="31870" y="32626"/>
                </a:cubicBezTo>
                <a:cubicBezTo>
                  <a:pt x="31860" y="32547"/>
                  <a:pt x="31910" y="32528"/>
                  <a:pt x="31981" y="32528"/>
                </a:cubicBezTo>
                <a:cubicBezTo>
                  <a:pt x="32048" y="32528"/>
                  <a:pt x="32134" y="32545"/>
                  <a:pt x="32206" y="32545"/>
                </a:cubicBezTo>
                <a:cubicBezTo>
                  <a:pt x="32234" y="32545"/>
                  <a:pt x="32260" y="32542"/>
                  <a:pt x="32282" y="32535"/>
                </a:cubicBezTo>
                <a:cubicBezTo>
                  <a:pt x="32348" y="32584"/>
                  <a:pt x="32426" y="32622"/>
                  <a:pt x="32499" y="32622"/>
                </a:cubicBezTo>
                <a:cubicBezTo>
                  <a:pt x="32527" y="32622"/>
                  <a:pt x="32554" y="32616"/>
                  <a:pt x="32580" y="32604"/>
                </a:cubicBezTo>
                <a:cubicBezTo>
                  <a:pt x="32718" y="32581"/>
                  <a:pt x="32832" y="32558"/>
                  <a:pt x="32878" y="32443"/>
                </a:cubicBezTo>
                <a:cubicBezTo>
                  <a:pt x="32878" y="32420"/>
                  <a:pt x="32901" y="32420"/>
                  <a:pt x="32901" y="32397"/>
                </a:cubicBezTo>
                <a:lnTo>
                  <a:pt x="3290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05" name="Google Shape;6005;p32"/>
          <p:cNvGrpSpPr/>
          <p:nvPr/>
        </p:nvGrpSpPr>
        <p:grpSpPr>
          <a:xfrm rot="2067904">
            <a:off x="7018966" y="837949"/>
            <a:ext cx="1474367" cy="328017"/>
            <a:chOff x="4133575" y="976600"/>
            <a:chExt cx="1991764" cy="443127"/>
          </a:xfrm>
        </p:grpSpPr>
        <p:sp>
          <p:nvSpPr>
            <p:cNvPr id="6006" name="Google Shape;6006;p32"/>
            <p:cNvSpPr/>
            <p:nvPr/>
          </p:nvSpPr>
          <p:spPr>
            <a:xfrm>
              <a:off x="6050720" y="976600"/>
              <a:ext cx="1574" cy="1574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1" y="0"/>
                  </a:moveTo>
                  <a:cubicBezTo>
                    <a:pt x="47" y="46"/>
                    <a:pt x="47" y="46"/>
                    <a:pt x="93" y="9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4133575" y="976600"/>
              <a:ext cx="1991764" cy="440722"/>
            </a:xfrm>
            <a:custGeom>
              <a:avLst/>
              <a:gdLst/>
              <a:ahLst/>
              <a:cxnLst/>
              <a:rect l="l" t="t" r="r" b="b"/>
              <a:pathLst>
                <a:path w="117647" h="26032" extrusionOk="0">
                  <a:moveTo>
                    <a:pt x="505" y="0"/>
                  </a:moveTo>
                  <a:lnTo>
                    <a:pt x="1651" y="1834"/>
                  </a:lnTo>
                  <a:lnTo>
                    <a:pt x="1" y="4538"/>
                  </a:lnTo>
                  <a:lnTo>
                    <a:pt x="1" y="4950"/>
                  </a:lnTo>
                  <a:lnTo>
                    <a:pt x="1972" y="6187"/>
                  </a:lnTo>
                  <a:lnTo>
                    <a:pt x="47" y="6967"/>
                  </a:lnTo>
                  <a:lnTo>
                    <a:pt x="2247" y="8250"/>
                  </a:lnTo>
                  <a:lnTo>
                    <a:pt x="734" y="11825"/>
                  </a:lnTo>
                  <a:lnTo>
                    <a:pt x="2247" y="13154"/>
                  </a:lnTo>
                  <a:lnTo>
                    <a:pt x="734" y="14116"/>
                  </a:lnTo>
                  <a:lnTo>
                    <a:pt x="1651" y="16912"/>
                  </a:lnTo>
                  <a:lnTo>
                    <a:pt x="413" y="20120"/>
                  </a:lnTo>
                  <a:lnTo>
                    <a:pt x="1788" y="23145"/>
                  </a:lnTo>
                  <a:lnTo>
                    <a:pt x="505" y="26032"/>
                  </a:lnTo>
                  <a:lnTo>
                    <a:pt x="117509" y="26032"/>
                  </a:lnTo>
                  <a:lnTo>
                    <a:pt x="117463" y="25940"/>
                  </a:lnTo>
                  <a:lnTo>
                    <a:pt x="116317" y="24153"/>
                  </a:lnTo>
                  <a:lnTo>
                    <a:pt x="117647" y="21953"/>
                  </a:lnTo>
                  <a:lnTo>
                    <a:pt x="117647" y="20807"/>
                  </a:lnTo>
                  <a:lnTo>
                    <a:pt x="116043" y="19799"/>
                  </a:lnTo>
                  <a:lnTo>
                    <a:pt x="117647" y="19112"/>
                  </a:lnTo>
                  <a:lnTo>
                    <a:pt x="117647" y="18837"/>
                  </a:lnTo>
                  <a:lnTo>
                    <a:pt x="115722" y="17737"/>
                  </a:lnTo>
                  <a:lnTo>
                    <a:pt x="117234" y="14116"/>
                  </a:lnTo>
                  <a:lnTo>
                    <a:pt x="115722" y="12833"/>
                  </a:lnTo>
                  <a:lnTo>
                    <a:pt x="117234" y="11870"/>
                  </a:lnTo>
                  <a:lnTo>
                    <a:pt x="116317" y="9029"/>
                  </a:lnTo>
                  <a:lnTo>
                    <a:pt x="117555" y="5821"/>
                  </a:lnTo>
                  <a:lnTo>
                    <a:pt x="116180" y="2796"/>
                  </a:lnTo>
                  <a:lnTo>
                    <a:pt x="1174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4170853" y="978919"/>
              <a:ext cx="63606" cy="52043"/>
            </a:xfrm>
            <a:custGeom>
              <a:avLst/>
              <a:gdLst/>
              <a:ahLst/>
              <a:cxnLst/>
              <a:rect l="l" t="t" r="r" b="b"/>
              <a:pathLst>
                <a:path w="3757" h="3074" extrusionOk="0">
                  <a:moveTo>
                    <a:pt x="2023" y="413"/>
                  </a:moveTo>
                  <a:lnTo>
                    <a:pt x="2023" y="413"/>
                  </a:lnTo>
                  <a:cubicBezTo>
                    <a:pt x="1755" y="841"/>
                    <a:pt x="1666" y="1355"/>
                    <a:pt x="1786" y="1834"/>
                  </a:cubicBezTo>
                  <a:cubicBezTo>
                    <a:pt x="1852" y="2076"/>
                    <a:pt x="1971" y="2297"/>
                    <a:pt x="2132" y="2491"/>
                  </a:cubicBezTo>
                  <a:lnTo>
                    <a:pt x="2132" y="2491"/>
                  </a:lnTo>
                  <a:cubicBezTo>
                    <a:pt x="1387" y="2109"/>
                    <a:pt x="947" y="1270"/>
                    <a:pt x="1081" y="413"/>
                  </a:cubicBezTo>
                  <a:close/>
                  <a:moveTo>
                    <a:pt x="870" y="1"/>
                  </a:moveTo>
                  <a:cubicBezTo>
                    <a:pt x="732" y="1"/>
                    <a:pt x="365" y="93"/>
                    <a:pt x="320" y="276"/>
                  </a:cubicBezTo>
                  <a:cubicBezTo>
                    <a:pt x="1" y="1414"/>
                    <a:pt x="632" y="2598"/>
                    <a:pt x="1720" y="2928"/>
                  </a:cubicBezTo>
                  <a:lnTo>
                    <a:pt x="1720" y="2928"/>
                  </a:lnTo>
                  <a:cubicBezTo>
                    <a:pt x="1726" y="2930"/>
                    <a:pt x="1733" y="2932"/>
                    <a:pt x="1740" y="2934"/>
                  </a:cubicBezTo>
                  <a:cubicBezTo>
                    <a:pt x="1740" y="2934"/>
                    <a:pt x="1740" y="2934"/>
                    <a:pt x="1740" y="2934"/>
                  </a:cubicBezTo>
                  <a:lnTo>
                    <a:pt x="1740" y="2934"/>
                  </a:lnTo>
                  <a:cubicBezTo>
                    <a:pt x="1775" y="2951"/>
                    <a:pt x="1811" y="2962"/>
                    <a:pt x="1848" y="2968"/>
                  </a:cubicBezTo>
                  <a:lnTo>
                    <a:pt x="1848" y="2968"/>
                  </a:lnTo>
                  <a:cubicBezTo>
                    <a:pt x="2083" y="3035"/>
                    <a:pt x="2331" y="3073"/>
                    <a:pt x="2584" y="3073"/>
                  </a:cubicBezTo>
                  <a:cubicBezTo>
                    <a:pt x="2745" y="3073"/>
                    <a:pt x="2907" y="3058"/>
                    <a:pt x="3069" y="3026"/>
                  </a:cubicBezTo>
                  <a:cubicBezTo>
                    <a:pt x="3161" y="2980"/>
                    <a:pt x="3757" y="2797"/>
                    <a:pt x="3436" y="2659"/>
                  </a:cubicBezTo>
                  <a:cubicBezTo>
                    <a:pt x="2565" y="2201"/>
                    <a:pt x="2290" y="1009"/>
                    <a:pt x="2886" y="184"/>
                  </a:cubicBezTo>
                  <a:cubicBezTo>
                    <a:pt x="3024" y="47"/>
                    <a:pt x="2794" y="1"/>
                    <a:pt x="2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4370226" y="978157"/>
              <a:ext cx="86140" cy="52009"/>
            </a:xfrm>
            <a:custGeom>
              <a:avLst/>
              <a:gdLst/>
              <a:ahLst/>
              <a:cxnLst/>
              <a:rect l="l" t="t" r="r" b="b"/>
              <a:pathLst>
                <a:path w="5088" h="3072" extrusionOk="0">
                  <a:moveTo>
                    <a:pt x="2076" y="504"/>
                  </a:moveTo>
                  <a:cubicBezTo>
                    <a:pt x="1584" y="744"/>
                    <a:pt x="1203" y="1155"/>
                    <a:pt x="1021" y="1649"/>
                  </a:cubicBezTo>
                  <a:lnTo>
                    <a:pt x="1021" y="1649"/>
                  </a:lnTo>
                  <a:cubicBezTo>
                    <a:pt x="890" y="1284"/>
                    <a:pt x="869" y="888"/>
                    <a:pt x="975" y="504"/>
                  </a:cubicBezTo>
                  <a:close/>
                  <a:moveTo>
                    <a:pt x="825" y="0"/>
                  </a:moveTo>
                  <a:cubicBezTo>
                    <a:pt x="642" y="0"/>
                    <a:pt x="321" y="46"/>
                    <a:pt x="275" y="229"/>
                  </a:cubicBezTo>
                  <a:cubicBezTo>
                    <a:pt x="7" y="855"/>
                    <a:pt x="0" y="1523"/>
                    <a:pt x="297" y="2108"/>
                  </a:cubicBezTo>
                  <a:lnTo>
                    <a:pt x="297" y="2108"/>
                  </a:lnTo>
                  <a:cubicBezTo>
                    <a:pt x="294" y="2139"/>
                    <a:pt x="300" y="2169"/>
                    <a:pt x="321" y="2200"/>
                  </a:cubicBezTo>
                  <a:cubicBezTo>
                    <a:pt x="504" y="2521"/>
                    <a:pt x="779" y="2796"/>
                    <a:pt x="1100" y="3025"/>
                  </a:cubicBezTo>
                  <a:cubicBezTo>
                    <a:pt x="1143" y="3057"/>
                    <a:pt x="1211" y="3072"/>
                    <a:pt x="1289" y="3072"/>
                  </a:cubicBezTo>
                  <a:cubicBezTo>
                    <a:pt x="1543" y="3072"/>
                    <a:pt x="1904" y="2915"/>
                    <a:pt x="1833" y="2704"/>
                  </a:cubicBezTo>
                  <a:cubicBezTo>
                    <a:pt x="1604" y="2017"/>
                    <a:pt x="1833" y="1146"/>
                    <a:pt x="2567" y="871"/>
                  </a:cubicBezTo>
                  <a:cubicBezTo>
                    <a:pt x="2658" y="825"/>
                    <a:pt x="2796" y="779"/>
                    <a:pt x="2933" y="779"/>
                  </a:cubicBezTo>
                  <a:cubicBezTo>
                    <a:pt x="3071" y="779"/>
                    <a:pt x="3254" y="825"/>
                    <a:pt x="3392" y="871"/>
                  </a:cubicBezTo>
                  <a:cubicBezTo>
                    <a:pt x="3712" y="1008"/>
                    <a:pt x="4033" y="1283"/>
                    <a:pt x="4171" y="1604"/>
                  </a:cubicBezTo>
                  <a:cubicBezTo>
                    <a:pt x="4222" y="1706"/>
                    <a:pt x="4343" y="1752"/>
                    <a:pt x="4476" y="1752"/>
                  </a:cubicBezTo>
                  <a:cubicBezTo>
                    <a:pt x="4703" y="1752"/>
                    <a:pt x="4967" y="1622"/>
                    <a:pt x="4996" y="1421"/>
                  </a:cubicBezTo>
                  <a:cubicBezTo>
                    <a:pt x="5087" y="1008"/>
                    <a:pt x="5041" y="550"/>
                    <a:pt x="4858" y="138"/>
                  </a:cubicBezTo>
                  <a:cubicBezTo>
                    <a:pt x="4812" y="46"/>
                    <a:pt x="4721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4595992" y="978919"/>
              <a:ext cx="58205" cy="53583"/>
            </a:xfrm>
            <a:custGeom>
              <a:avLst/>
              <a:gdLst/>
              <a:ahLst/>
              <a:cxnLst/>
              <a:rect l="l" t="t" r="r" b="b"/>
              <a:pathLst>
                <a:path w="3438" h="3165" extrusionOk="0">
                  <a:moveTo>
                    <a:pt x="2422" y="459"/>
                  </a:moveTo>
                  <a:lnTo>
                    <a:pt x="2422" y="459"/>
                  </a:lnTo>
                  <a:cubicBezTo>
                    <a:pt x="2558" y="1009"/>
                    <a:pt x="2497" y="1552"/>
                    <a:pt x="2200" y="2017"/>
                  </a:cubicBezTo>
                  <a:cubicBezTo>
                    <a:pt x="2109" y="2155"/>
                    <a:pt x="2017" y="2247"/>
                    <a:pt x="1926" y="2338"/>
                  </a:cubicBezTo>
                  <a:cubicBezTo>
                    <a:pt x="1788" y="2476"/>
                    <a:pt x="1742" y="2522"/>
                    <a:pt x="1559" y="2567"/>
                  </a:cubicBezTo>
                  <a:cubicBezTo>
                    <a:pt x="1421" y="2659"/>
                    <a:pt x="1330" y="2705"/>
                    <a:pt x="1192" y="2705"/>
                  </a:cubicBezTo>
                  <a:lnTo>
                    <a:pt x="1135" y="2705"/>
                  </a:lnTo>
                  <a:cubicBezTo>
                    <a:pt x="1449" y="2439"/>
                    <a:pt x="1689" y="2091"/>
                    <a:pt x="1788" y="1697"/>
                  </a:cubicBezTo>
                  <a:cubicBezTo>
                    <a:pt x="1887" y="1267"/>
                    <a:pt x="1819" y="837"/>
                    <a:pt x="1637" y="459"/>
                  </a:cubicBezTo>
                  <a:close/>
                  <a:moveTo>
                    <a:pt x="1146" y="1"/>
                  </a:moveTo>
                  <a:cubicBezTo>
                    <a:pt x="963" y="1"/>
                    <a:pt x="780" y="47"/>
                    <a:pt x="688" y="138"/>
                  </a:cubicBezTo>
                  <a:cubicBezTo>
                    <a:pt x="596" y="184"/>
                    <a:pt x="505" y="276"/>
                    <a:pt x="596" y="368"/>
                  </a:cubicBezTo>
                  <a:cubicBezTo>
                    <a:pt x="917" y="734"/>
                    <a:pt x="1055" y="1238"/>
                    <a:pt x="963" y="1742"/>
                  </a:cubicBezTo>
                  <a:cubicBezTo>
                    <a:pt x="917" y="1972"/>
                    <a:pt x="826" y="2155"/>
                    <a:pt x="688" y="2338"/>
                  </a:cubicBezTo>
                  <a:cubicBezTo>
                    <a:pt x="642" y="2430"/>
                    <a:pt x="596" y="2522"/>
                    <a:pt x="505" y="2567"/>
                  </a:cubicBezTo>
                  <a:cubicBezTo>
                    <a:pt x="449" y="2623"/>
                    <a:pt x="410" y="2662"/>
                    <a:pt x="358" y="2694"/>
                  </a:cubicBezTo>
                  <a:lnTo>
                    <a:pt x="358" y="2694"/>
                  </a:lnTo>
                  <a:cubicBezTo>
                    <a:pt x="345" y="2698"/>
                    <a:pt x="332" y="2701"/>
                    <a:pt x="321" y="2705"/>
                  </a:cubicBezTo>
                  <a:cubicBezTo>
                    <a:pt x="321" y="2708"/>
                    <a:pt x="321" y="2711"/>
                    <a:pt x="321" y="2714"/>
                  </a:cubicBezTo>
                  <a:lnTo>
                    <a:pt x="321" y="2714"/>
                  </a:lnTo>
                  <a:cubicBezTo>
                    <a:pt x="296" y="2727"/>
                    <a:pt x="266" y="2739"/>
                    <a:pt x="230" y="2751"/>
                  </a:cubicBezTo>
                  <a:cubicBezTo>
                    <a:pt x="217" y="2763"/>
                    <a:pt x="204" y="2777"/>
                    <a:pt x="190" y="2791"/>
                  </a:cubicBezTo>
                  <a:lnTo>
                    <a:pt x="190" y="2791"/>
                  </a:lnTo>
                  <a:cubicBezTo>
                    <a:pt x="117" y="2827"/>
                    <a:pt x="46" y="2869"/>
                    <a:pt x="46" y="2934"/>
                  </a:cubicBezTo>
                  <a:cubicBezTo>
                    <a:pt x="1" y="3072"/>
                    <a:pt x="138" y="3117"/>
                    <a:pt x="184" y="3117"/>
                  </a:cubicBezTo>
                  <a:cubicBezTo>
                    <a:pt x="349" y="3149"/>
                    <a:pt x="517" y="3164"/>
                    <a:pt x="685" y="3164"/>
                  </a:cubicBezTo>
                  <a:cubicBezTo>
                    <a:pt x="1496" y="3164"/>
                    <a:pt x="2311" y="2808"/>
                    <a:pt x="2842" y="2201"/>
                  </a:cubicBezTo>
                  <a:cubicBezTo>
                    <a:pt x="3300" y="1605"/>
                    <a:pt x="3438" y="826"/>
                    <a:pt x="3209" y="93"/>
                  </a:cubicBezTo>
                  <a:cubicBezTo>
                    <a:pt x="3209" y="1"/>
                    <a:pt x="3071" y="1"/>
                    <a:pt x="2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4769006" y="977294"/>
              <a:ext cx="88476" cy="48403"/>
            </a:xfrm>
            <a:custGeom>
              <a:avLst/>
              <a:gdLst/>
              <a:ahLst/>
              <a:cxnLst/>
              <a:rect l="l" t="t" r="r" b="b"/>
              <a:pathLst>
                <a:path w="5226" h="2859" extrusionOk="0">
                  <a:moveTo>
                    <a:pt x="4305" y="601"/>
                  </a:moveTo>
                  <a:cubicBezTo>
                    <a:pt x="4243" y="1365"/>
                    <a:pt x="3758" y="2041"/>
                    <a:pt x="2980" y="2205"/>
                  </a:cubicBezTo>
                  <a:cubicBezTo>
                    <a:pt x="2886" y="2222"/>
                    <a:pt x="2794" y="2230"/>
                    <a:pt x="2702" y="2230"/>
                  </a:cubicBezTo>
                  <a:cubicBezTo>
                    <a:pt x="2030" y="2230"/>
                    <a:pt x="1423" y="1802"/>
                    <a:pt x="1101" y="1197"/>
                  </a:cubicBezTo>
                  <a:cubicBezTo>
                    <a:pt x="1076" y="1148"/>
                    <a:pt x="1053" y="1097"/>
                    <a:pt x="1032" y="1045"/>
                  </a:cubicBezTo>
                  <a:lnTo>
                    <a:pt x="1032" y="1045"/>
                  </a:lnTo>
                  <a:cubicBezTo>
                    <a:pt x="1335" y="1186"/>
                    <a:pt x="1667" y="1256"/>
                    <a:pt x="2001" y="1256"/>
                  </a:cubicBezTo>
                  <a:cubicBezTo>
                    <a:pt x="2602" y="1256"/>
                    <a:pt x="3210" y="1032"/>
                    <a:pt x="3673" y="601"/>
                  </a:cubicBezTo>
                  <a:close/>
                  <a:moveTo>
                    <a:pt x="731" y="0"/>
                  </a:moveTo>
                  <a:cubicBezTo>
                    <a:pt x="658" y="0"/>
                    <a:pt x="581" y="5"/>
                    <a:pt x="505" y="5"/>
                  </a:cubicBezTo>
                  <a:cubicBezTo>
                    <a:pt x="322" y="5"/>
                    <a:pt x="47" y="143"/>
                    <a:pt x="1" y="326"/>
                  </a:cubicBezTo>
                  <a:cubicBezTo>
                    <a:pt x="1" y="784"/>
                    <a:pt x="92" y="1197"/>
                    <a:pt x="322" y="1564"/>
                  </a:cubicBezTo>
                  <a:cubicBezTo>
                    <a:pt x="322" y="1564"/>
                    <a:pt x="322" y="1564"/>
                    <a:pt x="322" y="1564"/>
                  </a:cubicBezTo>
                  <a:lnTo>
                    <a:pt x="322" y="1564"/>
                  </a:lnTo>
                  <a:cubicBezTo>
                    <a:pt x="324" y="1568"/>
                    <a:pt x="326" y="1573"/>
                    <a:pt x="329" y="1577"/>
                  </a:cubicBezTo>
                  <a:lnTo>
                    <a:pt x="329" y="1577"/>
                  </a:lnTo>
                  <a:cubicBezTo>
                    <a:pt x="788" y="2406"/>
                    <a:pt x="1683" y="2859"/>
                    <a:pt x="2599" y="2859"/>
                  </a:cubicBezTo>
                  <a:cubicBezTo>
                    <a:pt x="2787" y="2859"/>
                    <a:pt x="2977" y="2840"/>
                    <a:pt x="3163" y="2801"/>
                  </a:cubicBezTo>
                  <a:cubicBezTo>
                    <a:pt x="4309" y="2526"/>
                    <a:pt x="5225" y="1472"/>
                    <a:pt x="5180" y="280"/>
                  </a:cubicBezTo>
                  <a:cubicBezTo>
                    <a:pt x="5180" y="51"/>
                    <a:pt x="4996" y="5"/>
                    <a:pt x="4813" y="5"/>
                  </a:cubicBezTo>
                  <a:lnTo>
                    <a:pt x="3484" y="5"/>
                  </a:lnTo>
                  <a:cubicBezTo>
                    <a:pt x="3255" y="51"/>
                    <a:pt x="3117" y="189"/>
                    <a:pt x="2980" y="326"/>
                  </a:cubicBezTo>
                  <a:cubicBezTo>
                    <a:pt x="2750" y="556"/>
                    <a:pt x="2483" y="660"/>
                    <a:pt x="2204" y="660"/>
                  </a:cubicBezTo>
                  <a:cubicBezTo>
                    <a:pt x="2038" y="660"/>
                    <a:pt x="1867" y="623"/>
                    <a:pt x="1696" y="555"/>
                  </a:cubicBezTo>
                  <a:cubicBezTo>
                    <a:pt x="1467" y="464"/>
                    <a:pt x="1284" y="280"/>
                    <a:pt x="1101" y="143"/>
                  </a:cubicBezTo>
                  <a:cubicBezTo>
                    <a:pt x="1009" y="21"/>
                    <a:pt x="877" y="0"/>
                    <a:pt x="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4972290" y="978157"/>
              <a:ext cx="61304" cy="53854"/>
            </a:xfrm>
            <a:custGeom>
              <a:avLst/>
              <a:gdLst/>
              <a:ahLst/>
              <a:cxnLst/>
              <a:rect l="l" t="t" r="r" b="b"/>
              <a:pathLst>
                <a:path w="3621" h="3181" extrusionOk="0">
                  <a:moveTo>
                    <a:pt x="1816" y="550"/>
                  </a:moveTo>
                  <a:cubicBezTo>
                    <a:pt x="1625" y="953"/>
                    <a:pt x="1560" y="1393"/>
                    <a:pt x="1696" y="1833"/>
                  </a:cubicBezTo>
                  <a:cubicBezTo>
                    <a:pt x="1733" y="2058"/>
                    <a:pt x="1825" y="2268"/>
                    <a:pt x="1950" y="2456"/>
                  </a:cubicBezTo>
                  <a:lnTo>
                    <a:pt x="1950" y="2456"/>
                  </a:lnTo>
                  <a:cubicBezTo>
                    <a:pt x="1929" y="2447"/>
                    <a:pt x="1906" y="2438"/>
                    <a:pt x="1879" y="2429"/>
                  </a:cubicBezTo>
                  <a:cubicBezTo>
                    <a:pt x="1788" y="2383"/>
                    <a:pt x="1696" y="2292"/>
                    <a:pt x="1558" y="2200"/>
                  </a:cubicBezTo>
                  <a:cubicBezTo>
                    <a:pt x="1421" y="2062"/>
                    <a:pt x="1238" y="1833"/>
                    <a:pt x="1146" y="1650"/>
                  </a:cubicBezTo>
                  <a:cubicBezTo>
                    <a:pt x="969" y="1297"/>
                    <a:pt x="902" y="916"/>
                    <a:pt x="943" y="550"/>
                  </a:cubicBezTo>
                  <a:close/>
                  <a:moveTo>
                    <a:pt x="733" y="0"/>
                  </a:moveTo>
                  <a:cubicBezTo>
                    <a:pt x="504" y="0"/>
                    <a:pt x="275" y="46"/>
                    <a:pt x="184" y="321"/>
                  </a:cubicBezTo>
                  <a:cubicBezTo>
                    <a:pt x="0" y="871"/>
                    <a:pt x="92" y="1467"/>
                    <a:pt x="367" y="2017"/>
                  </a:cubicBezTo>
                  <a:cubicBezTo>
                    <a:pt x="681" y="2511"/>
                    <a:pt x="1128" y="2873"/>
                    <a:pt x="1706" y="3060"/>
                  </a:cubicBezTo>
                  <a:lnTo>
                    <a:pt x="1706" y="3060"/>
                  </a:lnTo>
                  <a:cubicBezTo>
                    <a:pt x="1718" y="3064"/>
                    <a:pt x="1729" y="3068"/>
                    <a:pt x="1742" y="3071"/>
                  </a:cubicBezTo>
                  <a:cubicBezTo>
                    <a:pt x="1742" y="3071"/>
                    <a:pt x="1742" y="3071"/>
                    <a:pt x="1742" y="3071"/>
                  </a:cubicBezTo>
                  <a:lnTo>
                    <a:pt x="1742" y="3071"/>
                  </a:lnTo>
                  <a:cubicBezTo>
                    <a:pt x="1775" y="3088"/>
                    <a:pt x="1812" y="3098"/>
                    <a:pt x="1850" y="3103"/>
                  </a:cubicBezTo>
                  <a:lnTo>
                    <a:pt x="1850" y="3103"/>
                  </a:lnTo>
                  <a:cubicBezTo>
                    <a:pt x="2045" y="3156"/>
                    <a:pt x="2249" y="3180"/>
                    <a:pt x="2457" y="3180"/>
                  </a:cubicBezTo>
                  <a:cubicBezTo>
                    <a:pt x="2659" y="3180"/>
                    <a:pt x="2865" y="3158"/>
                    <a:pt x="3071" y="3117"/>
                  </a:cubicBezTo>
                  <a:cubicBezTo>
                    <a:pt x="3254" y="3117"/>
                    <a:pt x="3621" y="2796"/>
                    <a:pt x="3346" y="2658"/>
                  </a:cubicBezTo>
                  <a:cubicBezTo>
                    <a:pt x="2933" y="2429"/>
                    <a:pt x="2613" y="2108"/>
                    <a:pt x="2521" y="1650"/>
                  </a:cubicBezTo>
                  <a:cubicBezTo>
                    <a:pt x="2383" y="1238"/>
                    <a:pt x="2475" y="733"/>
                    <a:pt x="2750" y="367"/>
                  </a:cubicBezTo>
                  <a:cubicBezTo>
                    <a:pt x="2796" y="275"/>
                    <a:pt x="2842" y="229"/>
                    <a:pt x="2796" y="138"/>
                  </a:cubicBezTo>
                  <a:cubicBezTo>
                    <a:pt x="2750" y="46"/>
                    <a:pt x="2658" y="0"/>
                    <a:pt x="2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169361" y="978919"/>
              <a:ext cx="86140" cy="50570"/>
            </a:xfrm>
            <a:custGeom>
              <a:avLst/>
              <a:gdLst/>
              <a:ahLst/>
              <a:cxnLst/>
              <a:rect l="l" t="t" r="r" b="b"/>
              <a:pathLst>
                <a:path w="5088" h="2987" extrusionOk="0">
                  <a:moveTo>
                    <a:pt x="2221" y="459"/>
                  </a:moveTo>
                  <a:lnTo>
                    <a:pt x="2221" y="459"/>
                  </a:lnTo>
                  <a:cubicBezTo>
                    <a:pt x="1672" y="693"/>
                    <a:pt x="1245" y="1121"/>
                    <a:pt x="1047" y="1648"/>
                  </a:cubicBezTo>
                  <a:lnTo>
                    <a:pt x="1047" y="1648"/>
                  </a:lnTo>
                  <a:cubicBezTo>
                    <a:pt x="908" y="1258"/>
                    <a:pt x="899" y="851"/>
                    <a:pt x="1006" y="459"/>
                  </a:cubicBezTo>
                  <a:close/>
                  <a:moveTo>
                    <a:pt x="825" y="1"/>
                  </a:moveTo>
                  <a:cubicBezTo>
                    <a:pt x="642" y="1"/>
                    <a:pt x="367" y="47"/>
                    <a:pt x="275" y="276"/>
                  </a:cubicBezTo>
                  <a:cubicBezTo>
                    <a:pt x="0" y="872"/>
                    <a:pt x="46" y="1513"/>
                    <a:pt x="321" y="2109"/>
                  </a:cubicBezTo>
                  <a:cubicBezTo>
                    <a:pt x="321" y="2109"/>
                    <a:pt x="321" y="2109"/>
                    <a:pt x="321" y="2109"/>
                  </a:cubicBezTo>
                  <a:lnTo>
                    <a:pt x="321" y="2109"/>
                  </a:lnTo>
                  <a:cubicBezTo>
                    <a:pt x="324" y="2115"/>
                    <a:pt x="327" y="2120"/>
                    <a:pt x="330" y="2126"/>
                  </a:cubicBezTo>
                  <a:lnTo>
                    <a:pt x="330" y="2126"/>
                  </a:lnTo>
                  <a:cubicBezTo>
                    <a:pt x="512" y="2439"/>
                    <a:pt x="739" y="2709"/>
                    <a:pt x="1054" y="2934"/>
                  </a:cubicBezTo>
                  <a:cubicBezTo>
                    <a:pt x="1112" y="2973"/>
                    <a:pt x="1179" y="2987"/>
                    <a:pt x="1250" y="2987"/>
                  </a:cubicBezTo>
                  <a:cubicBezTo>
                    <a:pt x="1347" y="2987"/>
                    <a:pt x="1452" y="2961"/>
                    <a:pt x="1558" y="2934"/>
                  </a:cubicBezTo>
                  <a:cubicBezTo>
                    <a:pt x="1650" y="2888"/>
                    <a:pt x="1879" y="2797"/>
                    <a:pt x="1833" y="2659"/>
                  </a:cubicBezTo>
                  <a:cubicBezTo>
                    <a:pt x="1829" y="2645"/>
                    <a:pt x="1826" y="2631"/>
                    <a:pt x="1823" y="2617"/>
                  </a:cubicBezTo>
                  <a:lnTo>
                    <a:pt x="1823" y="2617"/>
                  </a:lnTo>
                  <a:lnTo>
                    <a:pt x="1833" y="2613"/>
                  </a:lnTo>
                  <a:cubicBezTo>
                    <a:pt x="1829" y="2610"/>
                    <a:pt x="1824" y="2607"/>
                    <a:pt x="1820" y="2604"/>
                  </a:cubicBezTo>
                  <a:lnTo>
                    <a:pt x="1820" y="2604"/>
                  </a:lnTo>
                  <a:cubicBezTo>
                    <a:pt x="1662" y="1924"/>
                    <a:pt x="1897" y="1048"/>
                    <a:pt x="2566" y="780"/>
                  </a:cubicBezTo>
                  <a:cubicBezTo>
                    <a:pt x="2681" y="734"/>
                    <a:pt x="2819" y="711"/>
                    <a:pt x="2962" y="711"/>
                  </a:cubicBezTo>
                  <a:cubicBezTo>
                    <a:pt x="3105" y="711"/>
                    <a:pt x="3254" y="734"/>
                    <a:pt x="3391" y="780"/>
                  </a:cubicBezTo>
                  <a:cubicBezTo>
                    <a:pt x="3712" y="918"/>
                    <a:pt x="4033" y="1193"/>
                    <a:pt x="4216" y="1559"/>
                  </a:cubicBezTo>
                  <a:cubicBezTo>
                    <a:pt x="4246" y="1634"/>
                    <a:pt x="4339" y="1664"/>
                    <a:pt x="4452" y="1664"/>
                  </a:cubicBezTo>
                  <a:cubicBezTo>
                    <a:pt x="4687" y="1664"/>
                    <a:pt x="5010" y="1531"/>
                    <a:pt x="5041" y="1376"/>
                  </a:cubicBezTo>
                  <a:cubicBezTo>
                    <a:pt x="5087" y="963"/>
                    <a:pt x="5041" y="505"/>
                    <a:pt x="4904" y="93"/>
                  </a:cubicBezTo>
                  <a:cubicBezTo>
                    <a:pt x="4858" y="1"/>
                    <a:pt x="4720" y="1"/>
                    <a:pt x="4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5395905" y="978157"/>
              <a:ext cx="58205" cy="55175"/>
            </a:xfrm>
            <a:custGeom>
              <a:avLst/>
              <a:gdLst/>
              <a:ahLst/>
              <a:cxnLst/>
              <a:rect l="l" t="t" r="r" b="b"/>
              <a:pathLst>
                <a:path w="3438" h="3259" extrusionOk="0">
                  <a:moveTo>
                    <a:pt x="2421" y="504"/>
                  </a:moveTo>
                  <a:cubicBezTo>
                    <a:pt x="2551" y="1054"/>
                    <a:pt x="2451" y="1597"/>
                    <a:pt x="2154" y="2062"/>
                  </a:cubicBezTo>
                  <a:cubicBezTo>
                    <a:pt x="2063" y="2154"/>
                    <a:pt x="1971" y="2246"/>
                    <a:pt x="1879" y="2383"/>
                  </a:cubicBezTo>
                  <a:cubicBezTo>
                    <a:pt x="1870" y="2393"/>
                    <a:pt x="1864" y="2397"/>
                    <a:pt x="1861" y="2397"/>
                  </a:cubicBezTo>
                  <a:cubicBezTo>
                    <a:pt x="1852" y="2397"/>
                    <a:pt x="1861" y="2370"/>
                    <a:pt x="1852" y="2370"/>
                  </a:cubicBezTo>
                  <a:cubicBezTo>
                    <a:pt x="1849" y="2370"/>
                    <a:pt x="1843" y="2374"/>
                    <a:pt x="1834" y="2383"/>
                  </a:cubicBezTo>
                  <a:cubicBezTo>
                    <a:pt x="1788" y="2429"/>
                    <a:pt x="1788" y="2429"/>
                    <a:pt x="1742" y="2475"/>
                  </a:cubicBezTo>
                  <a:cubicBezTo>
                    <a:pt x="1696" y="2475"/>
                    <a:pt x="1650" y="2521"/>
                    <a:pt x="1650" y="2521"/>
                  </a:cubicBezTo>
                  <a:cubicBezTo>
                    <a:pt x="1599" y="2555"/>
                    <a:pt x="1592" y="2563"/>
                    <a:pt x="1599" y="2563"/>
                  </a:cubicBezTo>
                  <a:cubicBezTo>
                    <a:pt x="1607" y="2563"/>
                    <a:pt x="1630" y="2553"/>
                    <a:pt x="1631" y="2553"/>
                  </a:cubicBezTo>
                  <a:lnTo>
                    <a:pt x="1631" y="2553"/>
                  </a:lnTo>
                  <a:cubicBezTo>
                    <a:pt x="1632" y="2553"/>
                    <a:pt x="1625" y="2556"/>
                    <a:pt x="1604" y="2567"/>
                  </a:cubicBezTo>
                  <a:cubicBezTo>
                    <a:pt x="1559" y="2567"/>
                    <a:pt x="1513" y="2612"/>
                    <a:pt x="1467" y="2612"/>
                  </a:cubicBezTo>
                  <a:cubicBezTo>
                    <a:pt x="1398" y="2635"/>
                    <a:pt x="1410" y="2635"/>
                    <a:pt x="1421" y="2635"/>
                  </a:cubicBezTo>
                  <a:cubicBezTo>
                    <a:pt x="1433" y="2635"/>
                    <a:pt x="1444" y="2635"/>
                    <a:pt x="1375" y="2658"/>
                  </a:cubicBezTo>
                  <a:cubicBezTo>
                    <a:pt x="1329" y="2658"/>
                    <a:pt x="1284" y="2658"/>
                    <a:pt x="1238" y="2704"/>
                  </a:cubicBezTo>
                  <a:lnTo>
                    <a:pt x="1222" y="2704"/>
                  </a:lnTo>
                  <a:cubicBezTo>
                    <a:pt x="1475" y="2450"/>
                    <a:pt x="1659" y="2129"/>
                    <a:pt x="1742" y="1742"/>
                  </a:cubicBezTo>
                  <a:cubicBezTo>
                    <a:pt x="1841" y="1312"/>
                    <a:pt x="1797" y="882"/>
                    <a:pt x="1610" y="504"/>
                  </a:cubicBezTo>
                  <a:close/>
                  <a:moveTo>
                    <a:pt x="1100" y="0"/>
                  </a:moveTo>
                  <a:cubicBezTo>
                    <a:pt x="917" y="0"/>
                    <a:pt x="779" y="46"/>
                    <a:pt x="642" y="138"/>
                  </a:cubicBezTo>
                  <a:cubicBezTo>
                    <a:pt x="550" y="229"/>
                    <a:pt x="459" y="321"/>
                    <a:pt x="550" y="413"/>
                  </a:cubicBezTo>
                  <a:cubicBezTo>
                    <a:pt x="871" y="825"/>
                    <a:pt x="1009" y="1283"/>
                    <a:pt x="917" y="1787"/>
                  </a:cubicBezTo>
                  <a:cubicBezTo>
                    <a:pt x="917" y="1971"/>
                    <a:pt x="825" y="2154"/>
                    <a:pt x="688" y="2337"/>
                  </a:cubicBezTo>
                  <a:cubicBezTo>
                    <a:pt x="642" y="2429"/>
                    <a:pt x="550" y="2521"/>
                    <a:pt x="504" y="2567"/>
                  </a:cubicBezTo>
                  <a:cubicBezTo>
                    <a:pt x="459" y="2612"/>
                    <a:pt x="459" y="2612"/>
                    <a:pt x="413" y="2612"/>
                  </a:cubicBezTo>
                  <a:cubicBezTo>
                    <a:pt x="459" y="2612"/>
                    <a:pt x="413" y="2658"/>
                    <a:pt x="413" y="2658"/>
                  </a:cubicBezTo>
                  <a:cubicBezTo>
                    <a:pt x="388" y="2658"/>
                    <a:pt x="377" y="2672"/>
                    <a:pt x="364" y="2684"/>
                  </a:cubicBezTo>
                  <a:lnTo>
                    <a:pt x="364" y="2684"/>
                  </a:lnTo>
                  <a:cubicBezTo>
                    <a:pt x="333" y="2690"/>
                    <a:pt x="303" y="2697"/>
                    <a:pt x="275" y="2704"/>
                  </a:cubicBezTo>
                  <a:cubicBezTo>
                    <a:pt x="275" y="2712"/>
                    <a:pt x="275" y="2718"/>
                    <a:pt x="275" y="2723"/>
                  </a:cubicBezTo>
                  <a:lnTo>
                    <a:pt x="275" y="2723"/>
                  </a:lnTo>
                  <a:cubicBezTo>
                    <a:pt x="272" y="2724"/>
                    <a:pt x="269" y="2724"/>
                    <a:pt x="267" y="2724"/>
                  </a:cubicBezTo>
                  <a:cubicBezTo>
                    <a:pt x="260" y="2724"/>
                    <a:pt x="260" y="2719"/>
                    <a:pt x="275" y="2704"/>
                  </a:cubicBezTo>
                  <a:lnTo>
                    <a:pt x="275" y="2704"/>
                  </a:lnTo>
                  <a:cubicBezTo>
                    <a:pt x="236" y="2743"/>
                    <a:pt x="173" y="2790"/>
                    <a:pt x="123" y="2846"/>
                  </a:cubicBezTo>
                  <a:lnTo>
                    <a:pt x="123" y="2846"/>
                  </a:lnTo>
                  <a:cubicBezTo>
                    <a:pt x="70" y="2886"/>
                    <a:pt x="24" y="2933"/>
                    <a:pt x="0" y="2979"/>
                  </a:cubicBezTo>
                  <a:cubicBezTo>
                    <a:pt x="0" y="3071"/>
                    <a:pt x="92" y="3162"/>
                    <a:pt x="184" y="3208"/>
                  </a:cubicBezTo>
                  <a:cubicBezTo>
                    <a:pt x="360" y="3242"/>
                    <a:pt x="540" y="3258"/>
                    <a:pt x="719" y="3258"/>
                  </a:cubicBezTo>
                  <a:cubicBezTo>
                    <a:pt x="1517" y="3258"/>
                    <a:pt x="2309" y="2928"/>
                    <a:pt x="2796" y="2292"/>
                  </a:cubicBezTo>
                  <a:cubicBezTo>
                    <a:pt x="3254" y="1696"/>
                    <a:pt x="3438" y="871"/>
                    <a:pt x="3208" y="138"/>
                  </a:cubicBezTo>
                  <a:cubicBezTo>
                    <a:pt x="3163" y="46"/>
                    <a:pt x="3025" y="0"/>
                    <a:pt x="2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568920" y="978801"/>
              <a:ext cx="87697" cy="45406"/>
            </a:xfrm>
            <a:custGeom>
              <a:avLst/>
              <a:gdLst/>
              <a:ahLst/>
              <a:cxnLst/>
              <a:rect l="l" t="t" r="r" b="b"/>
              <a:pathLst>
                <a:path w="5180" h="2682" extrusionOk="0">
                  <a:moveTo>
                    <a:pt x="4304" y="466"/>
                  </a:moveTo>
                  <a:lnTo>
                    <a:pt x="4304" y="466"/>
                  </a:lnTo>
                  <a:cubicBezTo>
                    <a:pt x="4252" y="1253"/>
                    <a:pt x="3759" y="2078"/>
                    <a:pt x="2979" y="2208"/>
                  </a:cubicBezTo>
                  <a:cubicBezTo>
                    <a:pt x="2897" y="2223"/>
                    <a:pt x="2814" y="2231"/>
                    <a:pt x="2732" y="2231"/>
                  </a:cubicBezTo>
                  <a:cubicBezTo>
                    <a:pt x="2078" y="2231"/>
                    <a:pt x="1429" y="1772"/>
                    <a:pt x="1103" y="1204"/>
                  </a:cubicBezTo>
                  <a:lnTo>
                    <a:pt x="1103" y="1204"/>
                  </a:lnTo>
                  <a:cubicBezTo>
                    <a:pt x="1102" y="1202"/>
                    <a:pt x="1101" y="1201"/>
                    <a:pt x="1100" y="1200"/>
                  </a:cubicBezTo>
                  <a:lnTo>
                    <a:pt x="1100" y="1200"/>
                  </a:lnTo>
                  <a:cubicBezTo>
                    <a:pt x="1100" y="1200"/>
                    <a:pt x="1100" y="1200"/>
                    <a:pt x="1100" y="1200"/>
                  </a:cubicBezTo>
                  <a:cubicBezTo>
                    <a:pt x="1063" y="1101"/>
                    <a:pt x="1030" y="1005"/>
                    <a:pt x="1000" y="911"/>
                  </a:cubicBezTo>
                  <a:lnTo>
                    <a:pt x="1000" y="911"/>
                  </a:lnTo>
                  <a:cubicBezTo>
                    <a:pt x="1292" y="1041"/>
                    <a:pt x="1608" y="1102"/>
                    <a:pt x="1926" y="1102"/>
                  </a:cubicBezTo>
                  <a:cubicBezTo>
                    <a:pt x="2540" y="1102"/>
                    <a:pt x="3160" y="872"/>
                    <a:pt x="3623" y="466"/>
                  </a:cubicBezTo>
                  <a:close/>
                  <a:moveTo>
                    <a:pt x="829" y="1"/>
                  </a:moveTo>
                  <a:cubicBezTo>
                    <a:pt x="750" y="1"/>
                    <a:pt x="670" y="8"/>
                    <a:pt x="596" y="8"/>
                  </a:cubicBezTo>
                  <a:cubicBezTo>
                    <a:pt x="413" y="8"/>
                    <a:pt x="0" y="100"/>
                    <a:pt x="0" y="329"/>
                  </a:cubicBezTo>
                  <a:cubicBezTo>
                    <a:pt x="0" y="735"/>
                    <a:pt x="89" y="1052"/>
                    <a:pt x="267" y="1412"/>
                  </a:cubicBezTo>
                  <a:lnTo>
                    <a:pt x="267" y="1412"/>
                  </a:lnTo>
                  <a:cubicBezTo>
                    <a:pt x="269" y="1418"/>
                    <a:pt x="272" y="1423"/>
                    <a:pt x="275" y="1429"/>
                  </a:cubicBezTo>
                  <a:cubicBezTo>
                    <a:pt x="275" y="1429"/>
                    <a:pt x="275" y="1429"/>
                    <a:pt x="275" y="1429"/>
                  </a:cubicBezTo>
                  <a:lnTo>
                    <a:pt x="275" y="1429"/>
                  </a:lnTo>
                  <a:cubicBezTo>
                    <a:pt x="277" y="1432"/>
                    <a:pt x="279" y="1436"/>
                    <a:pt x="281" y="1440"/>
                  </a:cubicBezTo>
                  <a:lnTo>
                    <a:pt x="281" y="1440"/>
                  </a:lnTo>
                  <a:cubicBezTo>
                    <a:pt x="734" y="2260"/>
                    <a:pt x="1583" y="2682"/>
                    <a:pt x="2503" y="2682"/>
                  </a:cubicBezTo>
                  <a:cubicBezTo>
                    <a:pt x="2705" y="2682"/>
                    <a:pt x="2911" y="2661"/>
                    <a:pt x="3117" y="2620"/>
                  </a:cubicBezTo>
                  <a:cubicBezTo>
                    <a:pt x="4308" y="2345"/>
                    <a:pt x="5179" y="1337"/>
                    <a:pt x="5179" y="100"/>
                  </a:cubicBezTo>
                  <a:cubicBezTo>
                    <a:pt x="5179" y="8"/>
                    <a:pt x="4950" y="8"/>
                    <a:pt x="4904" y="8"/>
                  </a:cubicBezTo>
                  <a:lnTo>
                    <a:pt x="4125" y="8"/>
                  </a:lnTo>
                  <a:cubicBezTo>
                    <a:pt x="4033" y="8"/>
                    <a:pt x="3942" y="6"/>
                    <a:pt x="3852" y="6"/>
                  </a:cubicBezTo>
                  <a:cubicBezTo>
                    <a:pt x="3536" y="6"/>
                    <a:pt x="3239" y="33"/>
                    <a:pt x="3025" y="283"/>
                  </a:cubicBezTo>
                  <a:cubicBezTo>
                    <a:pt x="2781" y="527"/>
                    <a:pt x="2516" y="650"/>
                    <a:pt x="2231" y="650"/>
                  </a:cubicBezTo>
                  <a:cubicBezTo>
                    <a:pt x="2088" y="650"/>
                    <a:pt x="1941" y="619"/>
                    <a:pt x="1788" y="558"/>
                  </a:cubicBezTo>
                  <a:cubicBezTo>
                    <a:pt x="1513" y="466"/>
                    <a:pt x="1330" y="283"/>
                    <a:pt x="1146" y="100"/>
                  </a:cubicBezTo>
                  <a:cubicBezTo>
                    <a:pt x="1064" y="17"/>
                    <a:pt x="948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772187" y="977379"/>
              <a:ext cx="58222" cy="55412"/>
            </a:xfrm>
            <a:custGeom>
              <a:avLst/>
              <a:gdLst/>
              <a:ahLst/>
              <a:cxnLst/>
              <a:rect l="l" t="t" r="r" b="b"/>
              <a:pathLst>
                <a:path w="3439" h="3273" extrusionOk="0">
                  <a:moveTo>
                    <a:pt x="1758" y="642"/>
                  </a:moveTo>
                  <a:lnTo>
                    <a:pt x="1758" y="642"/>
                  </a:lnTo>
                  <a:cubicBezTo>
                    <a:pt x="1594" y="1035"/>
                    <a:pt x="1553" y="1469"/>
                    <a:pt x="1651" y="1925"/>
                  </a:cubicBezTo>
                  <a:cubicBezTo>
                    <a:pt x="1697" y="2125"/>
                    <a:pt x="1774" y="2305"/>
                    <a:pt x="1877" y="2466"/>
                  </a:cubicBezTo>
                  <a:lnTo>
                    <a:pt x="1877" y="2466"/>
                  </a:lnTo>
                  <a:cubicBezTo>
                    <a:pt x="1774" y="2413"/>
                    <a:pt x="1679" y="2342"/>
                    <a:pt x="1559" y="2246"/>
                  </a:cubicBezTo>
                  <a:cubicBezTo>
                    <a:pt x="1422" y="2108"/>
                    <a:pt x="1238" y="1925"/>
                    <a:pt x="1147" y="1696"/>
                  </a:cubicBezTo>
                  <a:cubicBezTo>
                    <a:pt x="1101" y="1604"/>
                    <a:pt x="1055" y="1513"/>
                    <a:pt x="1009" y="1421"/>
                  </a:cubicBezTo>
                  <a:cubicBezTo>
                    <a:pt x="963" y="1284"/>
                    <a:pt x="963" y="1192"/>
                    <a:pt x="918" y="1054"/>
                  </a:cubicBezTo>
                  <a:cubicBezTo>
                    <a:pt x="918" y="963"/>
                    <a:pt x="918" y="825"/>
                    <a:pt x="918" y="688"/>
                  </a:cubicBezTo>
                  <a:cubicBezTo>
                    <a:pt x="918" y="674"/>
                    <a:pt x="919" y="659"/>
                    <a:pt x="920" y="642"/>
                  </a:cubicBezTo>
                  <a:close/>
                  <a:moveTo>
                    <a:pt x="597" y="0"/>
                  </a:moveTo>
                  <a:cubicBezTo>
                    <a:pt x="459" y="0"/>
                    <a:pt x="230" y="92"/>
                    <a:pt x="184" y="275"/>
                  </a:cubicBezTo>
                  <a:cubicBezTo>
                    <a:pt x="1" y="871"/>
                    <a:pt x="47" y="1467"/>
                    <a:pt x="368" y="2063"/>
                  </a:cubicBezTo>
                  <a:cubicBezTo>
                    <a:pt x="632" y="2547"/>
                    <a:pt x="1107" y="2946"/>
                    <a:pt x="1671" y="3139"/>
                  </a:cubicBezTo>
                  <a:lnTo>
                    <a:pt x="1671" y="3139"/>
                  </a:lnTo>
                  <a:cubicBezTo>
                    <a:pt x="1692" y="3149"/>
                    <a:pt x="1716" y="3157"/>
                    <a:pt x="1742" y="3163"/>
                  </a:cubicBezTo>
                  <a:cubicBezTo>
                    <a:pt x="1970" y="3238"/>
                    <a:pt x="2210" y="3272"/>
                    <a:pt x="2458" y="3272"/>
                  </a:cubicBezTo>
                  <a:cubicBezTo>
                    <a:pt x="2660" y="3272"/>
                    <a:pt x="2866" y="3250"/>
                    <a:pt x="3072" y="3208"/>
                  </a:cubicBezTo>
                  <a:cubicBezTo>
                    <a:pt x="3209" y="3208"/>
                    <a:pt x="3347" y="3071"/>
                    <a:pt x="3392" y="2933"/>
                  </a:cubicBezTo>
                  <a:cubicBezTo>
                    <a:pt x="3438" y="2796"/>
                    <a:pt x="3347" y="2704"/>
                    <a:pt x="3209" y="2613"/>
                  </a:cubicBezTo>
                  <a:lnTo>
                    <a:pt x="3209" y="2613"/>
                  </a:lnTo>
                  <a:cubicBezTo>
                    <a:pt x="3224" y="2628"/>
                    <a:pt x="3229" y="2633"/>
                    <a:pt x="3228" y="2633"/>
                  </a:cubicBezTo>
                  <a:cubicBezTo>
                    <a:pt x="3224" y="2633"/>
                    <a:pt x="3194" y="2613"/>
                    <a:pt x="3163" y="2613"/>
                  </a:cubicBezTo>
                  <a:cubicBezTo>
                    <a:pt x="3163" y="2613"/>
                    <a:pt x="3117" y="2567"/>
                    <a:pt x="3117" y="2567"/>
                  </a:cubicBezTo>
                  <a:cubicBezTo>
                    <a:pt x="3072" y="2521"/>
                    <a:pt x="3026" y="2521"/>
                    <a:pt x="2980" y="2475"/>
                  </a:cubicBezTo>
                  <a:cubicBezTo>
                    <a:pt x="2888" y="2383"/>
                    <a:pt x="2842" y="2338"/>
                    <a:pt x="2797" y="2246"/>
                  </a:cubicBezTo>
                  <a:cubicBezTo>
                    <a:pt x="2613" y="2063"/>
                    <a:pt x="2567" y="1925"/>
                    <a:pt x="2476" y="1696"/>
                  </a:cubicBezTo>
                  <a:cubicBezTo>
                    <a:pt x="2384" y="1238"/>
                    <a:pt x="2476" y="779"/>
                    <a:pt x="2751" y="459"/>
                  </a:cubicBezTo>
                  <a:cubicBezTo>
                    <a:pt x="2797" y="367"/>
                    <a:pt x="2842" y="229"/>
                    <a:pt x="2751" y="138"/>
                  </a:cubicBezTo>
                  <a:cubicBezTo>
                    <a:pt x="2705" y="0"/>
                    <a:pt x="2567" y="0"/>
                    <a:pt x="2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69258" y="978919"/>
              <a:ext cx="86140" cy="50942"/>
            </a:xfrm>
            <a:custGeom>
              <a:avLst/>
              <a:gdLst/>
              <a:ahLst/>
              <a:cxnLst/>
              <a:rect l="l" t="t" r="r" b="b"/>
              <a:pathLst>
                <a:path w="5088" h="3009" extrusionOk="0">
                  <a:moveTo>
                    <a:pt x="2222" y="459"/>
                  </a:moveTo>
                  <a:lnTo>
                    <a:pt x="2222" y="459"/>
                  </a:lnTo>
                  <a:cubicBezTo>
                    <a:pt x="1678" y="689"/>
                    <a:pt x="1242" y="1109"/>
                    <a:pt x="1037" y="1625"/>
                  </a:cubicBezTo>
                  <a:lnTo>
                    <a:pt x="1037" y="1625"/>
                  </a:lnTo>
                  <a:cubicBezTo>
                    <a:pt x="898" y="1242"/>
                    <a:pt x="868" y="843"/>
                    <a:pt x="964" y="459"/>
                  </a:cubicBezTo>
                  <a:close/>
                  <a:moveTo>
                    <a:pt x="826" y="1"/>
                  </a:moveTo>
                  <a:cubicBezTo>
                    <a:pt x="597" y="1"/>
                    <a:pt x="322" y="47"/>
                    <a:pt x="230" y="276"/>
                  </a:cubicBezTo>
                  <a:cubicBezTo>
                    <a:pt x="2" y="868"/>
                    <a:pt x="1" y="1505"/>
                    <a:pt x="316" y="2098"/>
                  </a:cubicBezTo>
                  <a:lnTo>
                    <a:pt x="316" y="2098"/>
                  </a:lnTo>
                  <a:cubicBezTo>
                    <a:pt x="317" y="2102"/>
                    <a:pt x="319" y="2105"/>
                    <a:pt x="322" y="2109"/>
                  </a:cubicBezTo>
                  <a:cubicBezTo>
                    <a:pt x="505" y="2476"/>
                    <a:pt x="734" y="2751"/>
                    <a:pt x="1101" y="2980"/>
                  </a:cubicBezTo>
                  <a:cubicBezTo>
                    <a:pt x="1129" y="2999"/>
                    <a:pt x="1182" y="3008"/>
                    <a:pt x="1247" y="3008"/>
                  </a:cubicBezTo>
                  <a:cubicBezTo>
                    <a:pt x="1491" y="3008"/>
                    <a:pt x="1906" y="2877"/>
                    <a:pt x="1834" y="2659"/>
                  </a:cubicBezTo>
                  <a:cubicBezTo>
                    <a:pt x="1605" y="1972"/>
                    <a:pt x="1834" y="1055"/>
                    <a:pt x="2567" y="780"/>
                  </a:cubicBezTo>
                  <a:cubicBezTo>
                    <a:pt x="2682" y="734"/>
                    <a:pt x="2808" y="711"/>
                    <a:pt x="2940" y="711"/>
                  </a:cubicBezTo>
                  <a:cubicBezTo>
                    <a:pt x="3071" y="711"/>
                    <a:pt x="3209" y="734"/>
                    <a:pt x="3346" y="780"/>
                  </a:cubicBezTo>
                  <a:cubicBezTo>
                    <a:pt x="3713" y="918"/>
                    <a:pt x="4034" y="1193"/>
                    <a:pt x="4171" y="1559"/>
                  </a:cubicBezTo>
                  <a:cubicBezTo>
                    <a:pt x="4220" y="1640"/>
                    <a:pt x="4330" y="1675"/>
                    <a:pt x="4455" y="1675"/>
                  </a:cubicBezTo>
                  <a:cubicBezTo>
                    <a:pt x="4686" y="1675"/>
                    <a:pt x="4966" y="1554"/>
                    <a:pt x="4996" y="1376"/>
                  </a:cubicBezTo>
                  <a:cubicBezTo>
                    <a:pt x="5088" y="963"/>
                    <a:pt x="5042" y="505"/>
                    <a:pt x="4859" y="93"/>
                  </a:cubicBezTo>
                  <a:cubicBezTo>
                    <a:pt x="4813" y="1"/>
                    <a:pt x="4721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5893230" y="1091686"/>
              <a:ext cx="88476" cy="70361"/>
            </a:xfrm>
            <a:custGeom>
              <a:avLst/>
              <a:gdLst/>
              <a:ahLst/>
              <a:cxnLst/>
              <a:rect l="l" t="t" r="r" b="b"/>
              <a:pathLst>
                <a:path w="5226" h="4156" extrusionOk="0">
                  <a:moveTo>
                    <a:pt x="4254" y="1309"/>
                  </a:moveTo>
                  <a:cubicBezTo>
                    <a:pt x="4474" y="1908"/>
                    <a:pt x="4421" y="2594"/>
                    <a:pt x="4033" y="3148"/>
                  </a:cubicBezTo>
                  <a:cubicBezTo>
                    <a:pt x="3896" y="3377"/>
                    <a:pt x="3713" y="3560"/>
                    <a:pt x="3483" y="3652"/>
                  </a:cubicBezTo>
                  <a:cubicBezTo>
                    <a:pt x="3346" y="3789"/>
                    <a:pt x="3254" y="3835"/>
                    <a:pt x="3071" y="3835"/>
                  </a:cubicBezTo>
                  <a:cubicBezTo>
                    <a:pt x="2567" y="3835"/>
                    <a:pt x="2063" y="3652"/>
                    <a:pt x="1696" y="3285"/>
                  </a:cubicBezTo>
                  <a:cubicBezTo>
                    <a:pt x="1454" y="3065"/>
                    <a:pt x="1275" y="2781"/>
                    <a:pt x="1170" y="2469"/>
                  </a:cubicBezTo>
                  <a:lnTo>
                    <a:pt x="1170" y="2469"/>
                  </a:lnTo>
                  <a:cubicBezTo>
                    <a:pt x="1427" y="2569"/>
                    <a:pt x="1711" y="2614"/>
                    <a:pt x="1998" y="2614"/>
                  </a:cubicBezTo>
                  <a:cubicBezTo>
                    <a:pt x="2316" y="2614"/>
                    <a:pt x="2638" y="2559"/>
                    <a:pt x="2934" y="2460"/>
                  </a:cubicBezTo>
                  <a:cubicBezTo>
                    <a:pt x="3438" y="2277"/>
                    <a:pt x="3896" y="1956"/>
                    <a:pt x="4171" y="1498"/>
                  </a:cubicBezTo>
                  <a:cubicBezTo>
                    <a:pt x="4202" y="1436"/>
                    <a:pt x="4230" y="1372"/>
                    <a:pt x="4254" y="1309"/>
                  </a:cubicBezTo>
                  <a:close/>
                  <a:moveTo>
                    <a:pt x="4143" y="0"/>
                  </a:moveTo>
                  <a:cubicBezTo>
                    <a:pt x="4112" y="0"/>
                    <a:pt x="4078" y="5"/>
                    <a:pt x="4043" y="12"/>
                  </a:cubicBezTo>
                  <a:lnTo>
                    <a:pt x="4043" y="12"/>
                  </a:lnTo>
                  <a:cubicBezTo>
                    <a:pt x="3788" y="32"/>
                    <a:pt x="3406" y="180"/>
                    <a:pt x="3438" y="306"/>
                  </a:cubicBezTo>
                  <a:cubicBezTo>
                    <a:pt x="3667" y="994"/>
                    <a:pt x="3438" y="1956"/>
                    <a:pt x="2704" y="2277"/>
                  </a:cubicBezTo>
                  <a:lnTo>
                    <a:pt x="2613" y="2277"/>
                  </a:lnTo>
                  <a:cubicBezTo>
                    <a:pt x="2567" y="2323"/>
                    <a:pt x="2475" y="2323"/>
                    <a:pt x="2429" y="2323"/>
                  </a:cubicBezTo>
                  <a:cubicBezTo>
                    <a:pt x="2246" y="2277"/>
                    <a:pt x="2063" y="2231"/>
                    <a:pt x="1925" y="2185"/>
                  </a:cubicBezTo>
                  <a:cubicBezTo>
                    <a:pt x="1559" y="2002"/>
                    <a:pt x="1284" y="1727"/>
                    <a:pt x="1100" y="1406"/>
                  </a:cubicBezTo>
                  <a:lnTo>
                    <a:pt x="1100" y="1406"/>
                  </a:lnTo>
                  <a:cubicBezTo>
                    <a:pt x="1100" y="1406"/>
                    <a:pt x="1100" y="1406"/>
                    <a:pt x="1100" y="1406"/>
                  </a:cubicBezTo>
                  <a:cubicBezTo>
                    <a:pt x="1082" y="1352"/>
                    <a:pt x="1022" y="1333"/>
                    <a:pt x="950" y="1333"/>
                  </a:cubicBezTo>
                  <a:cubicBezTo>
                    <a:pt x="838" y="1333"/>
                    <a:pt x="698" y="1378"/>
                    <a:pt x="642" y="1406"/>
                  </a:cubicBezTo>
                  <a:cubicBezTo>
                    <a:pt x="550" y="1452"/>
                    <a:pt x="275" y="1498"/>
                    <a:pt x="275" y="1635"/>
                  </a:cubicBezTo>
                  <a:cubicBezTo>
                    <a:pt x="0" y="3010"/>
                    <a:pt x="1146" y="4156"/>
                    <a:pt x="2521" y="4156"/>
                  </a:cubicBezTo>
                  <a:cubicBezTo>
                    <a:pt x="3804" y="4110"/>
                    <a:pt x="5133" y="3285"/>
                    <a:pt x="5225" y="1864"/>
                  </a:cubicBezTo>
                  <a:cubicBezTo>
                    <a:pt x="5225" y="1131"/>
                    <a:pt x="4858" y="444"/>
                    <a:pt x="4263" y="31"/>
                  </a:cubicBezTo>
                  <a:cubicBezTo>
                    <a:pt x="4230" y="9"/>
                    <a:pt x="4189" y="0"/>
                    <a:pt x="4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00035" y="1086810"/>
              <a:ext cx="80722" cy="79893"/>
            </a:xfrm>
            <a:custGeom>
              <a:avLst/>
              <a:gdLst/>
              <a:ahLst/>
              <a:cxnLst/>
              <a:rect l="l" t="t" r="r" b="b"/>
              <a:pathLst>
                <a:path w="4768" h="4719" extrusionOk="0">
                  <a:moveTo>
                    <a:pt x="1992" y="639"/>
                  </a:moveTo>
                  <a:cubicBezTo>
                    <a:pt x="1833" y="832"/>
                    <a:pt x="1713" y="1052"/>
                    <a:pt x="1651" y="1282"/>
                  </a:cubicBezTo>
                  <a:cubicBezTo>
                    <a:pt x="1470" y="1823"/>
                    <a:pt x="1512" y="2321"/>
                    <a:pt x="1732" y="2817"/>
                  </a:cubicBezTo>
                  <a:lnTo>
                    <a:pt x="1732" y="2817"/>
                  </a:lnTo>
                  <a:cubicBezTo>
                    <a:pt x="1735" y="2825"/>
                    <a:pt x="1739" y="2832"/>
                    <a:pt x="1742" y="2840"/>
                  </a:cubicBezTo>
                  <a:cubicBezTo>
                    <a:pt x="1742" y="2840"/>
                    <a:pt x="1742" y="2840"/>
                    <a:pt x="1742" y="2840"/>
                  </a:cubicBezTo>
                  <a:lnTo>
                    <a:pt x="1742" y="2840"/>
                  </a:lnTo>
                  <a:cubicBezTo>
                    <a:pt x="1745" y="2844"/>
                    <a:pt x="1747" y="2849"/>
                    <a:pt x="1750" y="2853"/>
                  </a:cubicBezTo>
                  <a:lnTo>
                    <a:pt x="1750" y="2853"/>
                  </a:lnTo>
                  <a:cubicBezTo>
                    <a:pt x="2108" y="3494"/>
                    <a:pt x="2760" y="3839"/>
                    <a:pt x="3449" y="3874"/>
                  </a:cubicBezTo>
                  <a:lnTo>
                    <a:pt x="3449" y="3874"/>
                  </a:lnTo>
                  <a:cubicBezTo>
                    <a:pt x="3191" y="4048"/>
                    <a:pt x="2888" y="4136"/>
                    <a:pt x="2580" y="4136"/>
                  </a:cubicBezTo>
                  <a:cubicBezTo>
                    <a:pt x="2190" y="4136"/>
                    <a:pt x="1793" y="3995"/>
                    <a:pt x="1467" y="3711"/>
                  </a:cubicBezTo>
                  <a:cubicBezTo>
                    <a:pt x="780" y="3069"/>
                    <a:pt x="642" y="1923"/>
                    <a:pt x="1192" y="1190"/>
                  </a:cubicBezTo>
                  <a:cubicBezTo>
                    <a:pt x="1422" y="910"/>
                    <a:pt x="1694" y="728"/>
                    <a:pt x="1992" y="639"/>
                  </a:cubicBezTo>
                  <a:close/>
                  <a:moveTo>
                    <a:pt x="2566" y="0"/>
                  </a:moveTo>
                  <a:cubicBezTo>
                    <a:pt x="1288" y="0"/>
                    <a:pt x="42" y="985"/>
                    <a:pt x="1" y="2336"/>
                  </a:cubicBezTo>
                  <a:cubicBezTo>
                    <a:pt x="1" y="2977"/>
                    <a:pt x="230" y="3619"/>
                    <a:pt x="734" y="4077"/>
                  </a:cubicBezTo>
                  <a:cubicBezTo>
                    <a:pt x="1192" y="4535"/>
                    <a:pt x="1834" y="4719"/>
                    <a:pt x="2521" y="4719"/>
                  </a:cubicBezTo>
                  <a:cubicBezTo>
                    <a:pt x="3346" y="4673"/>
                    <a:pt x="4125" y="4215"/>
                    <a:pt x="4630" y="3527"/>
                  </a:cubicBezTo>
                  <a:cubicBezTo>
                    <a:pt x="4767" y="3321"/>
                    <a:pt x="4518" y="3218"/>
                    <a:pt x="4327" y="3218"/>
                  </a:cubicBezTo>
                  <a:cubicBezTo>
                    <a:pt x="4263" y="3218"/>
                    <a:pt x="4206" y="3229"/>
                    <a:pt x="4171" y="3252"/>
                  </a:cubicBezTo>
                  <a:cubicBezTo>
                    <a:pt x="4050" y="3287"/>
                    <a:pt x="3928" y="3303"/>
                    <a:pt x="3807" y="3303"/>
                  </a:cubicBezTo>
                  <a:cubicBezTo>
                    <a:pt x="3284" y="3303"/>
                    <a:pt x="2782" y="2994"/>
                    <a:pt x="2521" y="2473"/>
                  </a:cubicBezTo>
                  <a:cubicBezTo>
                    <a:pt x="2201" y="1832"/>
                    <a:pt x="2384" y="869"/>
                    <a:pt x="3071" y="548"/>
                  </a:cubicBezTo>
                  <a:cubicBezTo>
                    <a:pt x="3209" y="502"/>
                    <a:pt x="3300" y="365"/>
                    <a:pt x="3300" y="227"/>
                  </a:cubicBezTo>
                  <a:cubicBezTo>
                    <a:pt x="3300" y="90"/>
                    <a:pt x="3163" y="44"/>
                    <a:pt x="3026" y="44"/>
                  </a:cubicBezTo>
                  <a:cubicBezTo>
                    <a:pt x="2873" y="15"/>
                    <a:pt x="2719" y="0"/>
                    <a:pt x="2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5494432" y="1096341"/>
              <a:ext cx="90796" cy="74373"/>
            </a:xfrm>
            <a:custGeom>
              <a:avLst/>
              <a:gdLst/>
              <a:ahLst/>
              <a:cxnLst/>
              <a:rect l="l" t="t" r="r" b="b"/>
              <a:pathLst>
                <a:path w="5363" h="4393" extrusionOk="0">
                  <a:moveTo>
                    <a:pt x="2613" y="444"/>
                  </a:moveTo>
                  <a:cubicBezTo>
                    <a:pt x="2934" y="489"/>
                    <a:pt x="3255" y="581"/>
                    <a:pt x="3484" y="764"/>
                  </a:cubicBezTo>
                  <a:cubicBezTo>
                    <a:pt x="3856" y="1013"/>
                    <a:pt x="4121" y="1369"/>
                    <a:pt x="4264" y="1767"/>
                  </a:cubicBezTo>
                  <a:lnTo>
                    <a:pt x="4264" y="1767"/>
                  </a:lnTo>
                  <a:cubicBezTo>
                    <a:pt x="3967" y="1636"/>
                    <a:pt x="3640" y="1573"/>
                    <a:pt x="3310" y="1573"/>
                  </a:cubicBezTo>
                  <a:cubicBezTo>
                    <a:pt x="3010" y="1573"/>
                    <a:pt x="2710" y="1625"/>
                    <a:pt x="2430" y="1727"/>
                  </a:cubicBezTo>
                  <a:cubicBezTo>
                    <a:pt x="1800" y="1946"/>
                    <a:pt x="1301" y="2426"/>
                    <a:pt x="1080" y="3012"/>
                  </a:cubicBezTo>
                  <a:lnTo>
                    <a:pt x="1080" y="3012"/>
                  </a:lnTo>
                  <a:cubicBezTo>
                    <a:pt x="972" y="2736"/>
                    <a:pt x="926" y="2437"/>
                    <a:pt x="963" y="2139"/>
                  </a:cubicBezTo>
                  <a:cubicBezTo>
                    <a:pt x="1009" y="1498"/>
                    <a:pt x="1330" y="902"/>
                    <a:pt x="1926" y="581"/>
                  </a:cubicBezTo>
                  <a:cubicBezTo>
                    <a:pt x="2155" y="444"/>
                    <a:pt x="2338" y="444"/>
                    <a:pt x="2613" y="444"/>
                  </a:cubicBezTo>
                  <a:close/>
                  <a:moveTo>
                    <a:pt x="2838" y="0"/>
                  </a:moveTo>
                  <a:cubicBezTo>
                    <a:pt x="2332" y="0"/>
                    <a:pt x="1820" y="130"/>
                    <a:pt x="1376" y="352"/>
                  </a:cubicBezTo>
                  <a:cubicBezTo>
                    <a:pt x="1376" y="352"/>
                    <a:pt x="1376" y="352"/>
                    <a:pt x="1376" y="352"/>
                  </a:cubicBezTo>
                  <a:lnTo>
                    <a:pt x="1376" y="352"/>
                  </a:lnTo>
                  <a:cubicBezTo>
                    <a:pt x="1373" y="353"/>
                    <a:pt x="1370" y="355"/>
                    <a:pt x="1368" y="356"/>
                  </a:cubicBezTo>
                  <a:lnTo>
                    <a:pt x="1368" y="356"/>
                  </a:lnTo>
                  <a:cubicBezTo>
                    <a:pt x="684" y="724"/>
                    <a:pt x="184" y="1409"/>
                    <a:pt x="92" y="2185"/>
                  </a:cubicBezTo>
                  <a:cubicBezTo>
                    <a:pt x="1" y="3056"/>
                    <a:pt x="367" y="3835"/>
                    <a:pt x="1055" y="4339"/>
                  </a:cubicBezTo>
                  <a:cubicBezTo>
                    <a:pt x="1132" y="4378"/>
                    <a:pt x="1210" y="4392"/>
                    <a:pt x="1287" y="4392"/>
                  </a:cubicBezTo>
                  <a:cubicBezTo>
                    <a:pt x="1393" y="4392"/>
                    <a:pt x="1499" y="4366"/>
                    <a:pt x="1605" y="4339"/>
                  </a:cubicBezTo>
                  <a:cubicBezTo>
                    <a:pt x="1696" y="4293"/>
                    <a:pt x="1971" y="4202"/>
                    <a:pt x="1926" y="4064"/>
                  </a:cubicBezTo>
                  <a:cubicBezTo>
                    <a:pt x="1696" y="3331"/>
                    <a:pt x="1926" y="2414"/>
                    <a:pt x="2659" y="2093"/>
                  </a:cubicBezTo>
                  <a:cubicBezTo>
                    <a:pt x="2751" y="2048"/>
                    <a:pt x="2888" y="2002"/>
                    <a:pt x="3026" y="2002"/>
                  </a:cubicBezTo>
                  <a:cubicBezTo>
                    <a:pt x="3209" y="2048"/>
                    <a:pt x="3392" y="2048"/>
                    <a:pt x="3530" y="2139"/>
                  </a:cubicBezTo>
                  <a:cubicBezTo>
                    <a:pt x="3850" y="2277"/>
                    <a:pt x="4171" y="2552"/>
                    <a:pt x="4355" y="2918"/>
                  </a:cubicBezTo>
                  <a:cubicBezTo>
                    <a:pt x="4384" y="2993"/>
                    <a:pt x="4482" y="3024"/>
                    <a:pt x="4601" y="3024"/>
                  </a:cubicBezTo>
                  <a:cubicBezTo>
                    <a:pt x="4850" y="3024"/>
                    <a:pt x="5194" y="2890"/>
                    <a:pt x="5225" y="2735"/>
                  </a:cubicBezTo>
                  <a:cubicBezTo>
                    <a:pt x="5363" y="1727"/>
                    <a:pt x="4950" y="764"/>
                    <a:pt x="4080" y="306"/>
                  </a:cubicBezTo>
                  <a:cubicBezTo>
                    <a:pt x="3699" y="95"/>
                    <a:pt x="3270" y="0"/>
                    <a:pt x="28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5299122" y="1089569"/>
              <a:ext cx="85158" cy="76100"/>
            </a:xfrm>
            <a:custGeom>
              <a:avLst/>
              <a:gdLst/>
              <a:ahLst/>
              <a:cxnLst/>
              <a:rect l="l" t="t" r="r" b="b"/>
              <a:pathLst>
                <a:path w="5030" h="4495" extrusionOk="0">
                  <a:moveTo>
                    <a:pt x="2771" y="554"/>
                  </a:moveTo>
                  <a:lnTo>
                    <a:pt x="2771" y="554"/>
                  </a:lnTo>
                  <a:cubicBezTo>
                    <a:pt x="3501" y="922"/>
                    <a:pt x="3925" y="1730"/>
                    <a:pt x="3884" y="2539"/>
                  </a:cubicBezTo>
                  <a:cubicBezTo>
                    <a:pt x="3838" y="2998"/>
                    <a:pt x="3609" y="3456"/>
                    <a:pt x="3243" y="3777"/>
                  </a:cubicBezTo>
                  <a:cubicBezTo>
                    <a:pt x="3002" y="4017"/>
                    <a:pt x="2762" y="4152"/>
                    <a:pt x="2461" y="4152"/>
                  </a:cubicBezTo>
                  <a:cubicBezTo>
                    <a:pt x="2418" y="4152"/>
                    <a:pt x="2373" y="4149"/>
                    <a:pt x="2326" y="4143"/>
                  </a:cubicBezTo>
                  <a:cubicBezTo>
                    <a:pt x="1923" y="4110"/>
                    <a:pt x="1519" y="3928"/>
                    <a:pt x="1206" y="3653"/>
                  </a:cubicBezTo>
                  <a:lnTo>
                    <a:pt x="1206" y="3653"/>
                  </a:lnTo>
                  <a:cubicBezTo>
                    <a:pt x="1391" y="3619"/>
                    <a:pt x="1569" y="3566"/>
                    <a:pt x="1730" y="3502"/>
                  </a:cubicBezTo>
                  <a:cubicBezTo>
                    <a:pt x="2234" y="3318"/>
                    <a:pt x="2647" y="3043"/>
                    <a:pt x="2922" y="2585"/>
                  </a:cubicBezTo>
                  <a:cubicBezTo>
                    <a:pt x="3333" y="1934"/>
                    <a:pt x="3232" y="1129"/>
                    <a:pt x="2771" y="554"/>
                  </a:cubicBezTo>
                  <a:close/>
                  <a:moveTo>
                    <a:pt x="2462" y="1"/>
                  </a:moveTo>
                  <a:cubicBezTo>
                    <a:pt x="2270" y="1"/>
                    <a:pt x="2074" y="23"/>
                    <a:pt x="1868" y="64"/>
                  </a:cubicBezTo>
                  <a:cubicBezTo>
                    <a:pt x="1730" y="110"/>
                    <a:pt x="1593" y="156"/>
                    <a:pt x="1501" y="202"/>
                  </a:cubicBezTo>
                  <a:cubicBezTo>
                    <a:pt x="1455" y="248"/>
                    <a:pt x="1318" y="339"/>
                    <a:pt x="1409" y="385"/>
                  </a:cubicBezTo>
                  <a:cubicBezTo>
                    <a:pt x="2143" y="752"/>
                    <a:pt x="2509" y="1577"/>
                    <a:pt x="2280" y="2402"/>
                  </a:cubicBezTo>
                  <a:cubicBezTo>
                    <a:pt x="2143" y="2723"/>
                    <a:pt x="1959" y="3043"/>
                    <a:pt x="1638" y="3227"/>
                  </a:cubicBezTo>
                  <a:cubicBezTo>
                    <a:pt x="1512" y="3302"/>
                    <a:pt x="1372" y="3336"/>
                    <a:pt x="1226" y="3336"/>
                  </a:cubicBezTo>
                  <a:cubicBezTo>
                    <a:pt x="1107" y="3336"/>
                    <a:pt x="983" y="3314"/>
                    <a:pt x="859" y="3273"/>
                  </a:cubicBezTo>
                  <a:cubicBezTo>
                    <a:pt x="841" y="3267"/>
                    <a:pt x="813" y="3264"/>
                    <a:pt x="777" y="3264"/>
                  </a:cubicBezTo>
                  <a:cubicBezTo>
                    <a:pt x="543" y="3264"/>
                    <a:pt x="1" y="3388"/>
                    <a:pt x="80" y="3548"/>
                  </a:cubicBezTo>
                  <a:cubicBezTo>
                    <a:pt x="557" y="4193"/>
                    <a:pt x="1293" y="4495"/>
                    <a:pt x="2043" y="4495"/>
                  </a:cubicBezTo>
                  <a:cubicBezTo>
                    <a:pt x="2518" y="4495"/>
                    <a:pt x="3000" y="4374"/>
                    <a:pt x="3426" y="4143"/>
                  </a:cubicBezTo>
                  <a:cubicBezTo>
                    <a:pt x="4434" y="3639"/>
                    <a:pt x="5030" y="2402"/>
                    <a:pt x="4526" y="1302"/>
                  </a:cubicBezTo>
                  <a:cubicBezTo>
                    <a:pt x="4299" y="757"/>
                    <a:pt x="3803" y="303"/>
                    <a:pt x="3170" y="116"/>
                  </a:cubicBezTo>
                  <a:lnTo>
                    <a:pt x="3170" y="116"/>
                  </a:lnTo>
                  <a:cubicBezTo>
                    <a:pt x="3164" y="114"/>
                    <a:pt x="3158" y="112"/>
                    <a:pt x="3151" y="110"/>
                  </a:cubicBezTo>
                  <a:lnTo>
                    <a:pt x="3151" y="110"/>
                  </a:lnTo>
                  <a:cubicBezTo>
                    <a:pt x="3151" y="110"/>
                    <a:pt x="3151" y="110"/>
                    <a:pt x="3151" y="110"/>
                  </a:cubicBezTo>
                  <a:cubicBezTo>
                    <a:pt x="2924" y="35"/>
                    <a:pt x="2697" y="1"/>
                    <a:pt x="2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5095652" y="1089806"/>
              <a:ext cx="86140" cy="74577"/>
            </a:xfrm>
            <a:custGeom>
              <a:avLst/>
              <a:gdLst/>
              <a:ahLst/>
              <a:cxnLst/>
              <a:rect l="l" t="t" r="r" b="b"/>
              <a:pathLst>
                <a:path w="5088" h="4405" extrusionOk="0">
                  <a:moveTo>
                    <a:pt x="4143" y="1475"/>
                  </a:moveTo>
                  <a:cubicBezTo>
                    <a:pt x="4335" y="2036"/>
                    <a:pt x="4278" y="2675"/>
                    <a:pt x="3896" y="3167"/>
                  </a:cubicBezTo>
                  <a:cubicBezTo>
                    <a:pt x="3593" y="3570"/>
                    <a:pt x="3139" y="3779"/>
                    <a:pt x="2676" y="3779"/>
                  </a:cubicBezTo>
                  <a:cubicBezTo>
                    <a:pt x="2297" y="3779"/>
                    <a:pt x="1914" y="3639"/>
                    <a:pt x="1604" y="3350"/>
                  </a:cubicBezTo>
                  <a:cubicBezTo>
                    <a:pt x="1379" y="3166"/>
                    <a:pt x="1208" y="2926"/>
                    <a:pt x="1101" y="2661"/>
                  </a:cubicBezTo>
                  <a:lnTo>
                    <a:pt x="1101" y="2661"/>
                  </a:lnTo>
                  <a:cubicBezTo>
                    <a:pt x="1406" y="2798"/>
                    <a:pt x="1744" y="2868"/>
                    <a:pt x="2079" y="2868"/>
                  </a:cubicBezTo>
                  <a:cubicBezTo>
                    <a:pt x="2324" y="2868"/>
                    <a:pt x="2568" y="2830"/>
                    <a:pt x="2796" y="2754"/>
                  </a:cubicBezTo>
                  <a:cubicBezTo>
                    <a:pt x="3423" y="2536"/>
                    <a:pt x="3921" y="2058"/>
                    <a:pt x="4143" y="1475"/>
                  </a:cubicBezTo>
                  <a:close/>
                  <a:moveTo>
                    <a:pt x="3842" y="0"/>
                  </a:moveTo>
                  <a:cubicBezTo>
                    <a:pt x="3706" y="0"/>
                    <a:pt x="3568" y="40"/>
                    <a:pt x="3483" y="96"/>
                  </a:cubicBezTo>
                  <a:cubicBezTo>
                    <a:pt x="3460" y="112"/>
                    <a:pt x="3438" y="131"/>
                    <a:pt x="3418" y="153"/>
                  </a:cubicBezTo>
                  <a:lnTo>
                    <a:pt x="3418" y="153"/>
                  </a:lnTo>
                  <a:cubicBezTo>
                    <a:pt x="3344" y="224"/>
                    <a:pt x="3308" y="315"/>
                    <a:pt x="3346" y="417"/>
                  </a:cubicBezTo>
                  <a:cubicBezTo>
                    <a:pt x="3575" y="1105"/>
                    <a:pt x="3300" y="1929"/>
                    <a:pt x="2612" y="2204"/>
                  </a:cubicBezTo>
                  <a:cubicBezTo>
                    <a:pt x="2489" y="2246"/>
                    <a:pt x="2356" y="2268"/>
                    <a:pt x="2222" y="2268"/>
                  </a:cubicBezTo>
                  <a:cubicBezTo>
                    <a:pt x="2058" y="2268"/>
                    <a:pt x="1893" y="2234"/>
                    <a:pt x="1742" y="2159"/>
                  </a:cubicBezTo>
                  <a:cubicBezTo>
                    <a:pt x="1421" y="2067"/>
                    <a:pt x="1146" y="1792"/>
                    <a:pt x="1008" y="1517"/>
                  </a:cubicBezTo>
                  <a:cubicBezTo>
                    <a:pt x="932" y="1383"/>
                    <a:pt x="783" y="1321"/>
                    <a:pt x="629" y="1321"/>
                  </a:cubicBezTo>
                  <a:cubicBezTo>
                    <a:pt x="415" y="1321"/>
                    <a:pt x="191" y="1441"/>
                    <a:pt x="138" y="1655"/>
                  </a:cubicBezTo>
                  <a:cubicBezTo>
                    <a:pt x="0" y="2388"/>
                    <a:pt x="229" y="3167"/>
                    <a:pt x="779" y="3671"/>
                  </a:cubicBezTo>
                  <a:cubicBezTo>
                    <a:pt x="1238" y="4129"/>
                    <a:pt x="1879" y="4404"/>
                    <a:pt x="2521" y="4404"/>
                  </a:cubicBezTo>
                  <a:cubicBezTo>
                    <a:pt x="3850" y="4404"/>
                    <a:pt x="5087" y="3350"/>
                    <a:pt x="5087" y="1975"/>
                  </a:cubicBezTo>
                  <a:cubicBezTo>
                    <a:pt x="5087" y="1196"/>
                    <a:pt x="4721" y="509"/>
                    <a:pt x="4079" y="50"/>
                  </a:cubicBezTo>
                  <a:cubicBezTo>
                    <a:pt x="4009" y="15"/>
                    <a:pt x="3926" y="0"/>
                    <a:pt x="3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4900139" y="1089028"/>
              <a:ext cx="79927" cy="75474"/>
            </a:xfrm>
            <a:custGeom>
              <a:avLst/>
              <a:gdLst/>
              <a:ahLst/>
              <a:cxnLst/>
              <a:rect l="l" t="t" r="r" b="b"/>
              <a:pathLst>
                <a:path w="4721" h="4458" extrusionOk="0">
                  <a:moveTo>
                    <a:pt x="2293" y="300"/>
                  </a:moveTo>
                  <a:cubicBezTo>
                    <a:pt x="2325" y="300"/>
                    <a:pt x="2357" y="301"/>
                    <a:pt x="2390" y="304"/>
                  </a:cubicBezTo>
                  <a:lnTo>
                    <a:pt x="2390" y="304"/>
                  </a:lnTo>
                  <a:cubicBezTo>
                    <a:pt x="1657" y="826"/>
                    <a:pt x="1331" y="1799"/>
                    <a:pt x="1741" y="2662"/>
                  </a:cubicBezTo>
                  <a:lnTo>
                    <a:pt x="1741" y="2662"/>
                  </a:lnTo>
                  <a:cubicBezTo>
                    <a:pt x="1741" y="2662"/>
                    <a:pt x="1741" y="2663"/>
                    <a:pt x="1742" y="2663"/>
                  </a:cubicBezTo>
                  <a:cubicBezTo>
                    <a:pt x="1742" y="2663"/>
                    <a:pt x="1742" y="2663"/>
                    <a:pt x="1742" y="2663"/>
                  </a:cubicBezTo>
                  <a:lnTo>
                    <a:pt x="1742" y="2663"/>
                  </a:lnTo>
                  <a:cubicBezTo>
                    <a:pt x="1743" y="2665"/>
                    <a:pt x="1744" y="2667"/>
                    <a:pt x="1745" y="2669"/>
                  </a:cubicBezTo>
                  <a:lnTo>
                    <a:pt x="1745" y="2669"/>
                  </a:lnTo>
                  <a:cubicBezTo>
                    <a:pt x="1974" y="3078"/>
                    <a:pt x="2339" y="3397"/>
                    <a:pt x="2796" y="3534"/>
                  </a:cubicBezTo>
                  <a:cubicBezTo>
                    <a:pt x="2994" y="3588"/>
                    <a:pt x="3200" y="3614"/>
                    <a:pt x="3411" y="3614"/>
                  </a:cubicBezTo>
                  <a:cubicBezTo>
                    <a:pt x="3515" y="3614"/>
                    <a:pt x="3620" y="3607"/>
                    <a:pt x="3725" y="3595"/>
                  </a:cubicBezTo>
                  <a:lnTo>
                    <a:pt x="3725" y="3595"/>
                  </a:lnTo>
                  <a:cubicBezTo>
                    <a:pt x="3580" y="3769"/>
                    <a:pt x="3421" y="3931"/>
                    <a:pt x="3208" y="4038"/>
                  </a:cubicBezTo>
                  <a:cubicBezTo>
                    <a:pt x="3071" y="4129"/>
                    <a:pt x="2979" y="4129"/>
                    <a:pt x="2796" y="4129"/>
                  </a:cubicBezTo>
                  <a:cubicBezTo>
                    <a:pt x="2337" y="4129"/>
                    <a:pt x="1879" y="3946"/>
                    <a:pt x="1558" y="3671"/>
                  </a:cubicBezTo>
                  <a:cubicBezTo>
                    <a:pt x="779" y="2984"/>
                    <a:pt x="642" y="1838"/>
                    <a:pt x="1192" y="1013"/>
                  </a:cubicBezTo>
                  <a:cubicBezTo>
                    <a:pt x="1375" y="784"/>
                    <a:pt x="1558" y="601"/>
                    <a:pt x="1787" y="463"/>
                  </a:cubicBezTo>
                  <a:cubicBezTo>
                    <a:pt x="1940" y="341"/>
                    <a:pt x="2113" y="300"/>
                    <a:pt x="2293" y="300"/>
                  </a:cubicBezTo>
                  <a:close/>
                  <a:moveTo>
                    <a:pt x="2721" y="0"/>
                  </a:moveTo>
                  <a:cubicBezTo>
                    <a:pt x="1440" y="0"/>
                    <a:pt x="126" y="838"/>
                    <a:pt x="46" y="2205"/>
                  </a:cubicBezTo>
                  <a:cubicBezTo>
                    <a:pt x="0" y="2846"/>
                    <a:pt x="229" y="3442"/>
                    <a:pt x="687" y="3855"/>
                  </a:cubicBezTo>
                  <a:cubicBezTo>
                    <a:pt x="1142" y="4267"/>
                    <a:pt x="1707" y="4457"/>
                    <a:pt x="2284" y="4457"/>
                  </a:cubicBezTo>
                  <a:cubicBezTo>
                    <a:pt x="2348" y="4457"/>
                    <a:pt x="2411" y="4455"/>
                    <a:pt x="2475" y="4450"/>
                  </a:cubicBezTo>
                  <a:cubicBezTo>
                    <a:pt x="3300" y="4404"/>
                    <a:pt x="4171" y="3992"/>
                    <a:pt x="4675" y="3305"/>
                  </a:cubicBezTo>
                  <a:cubicBezTo>
                    <a:pt x="4720" y="3213"/>
                    <a:pt x="4537" y="3213"/>
                    <a:pt x="4537" y="3213"/>
                  </a:cubicBezTo>
                  <a:cubicBezTo>
                    <a:pt x="4400" y="3213"/>
                    <a:pt x="4216" y="3259"/>
                    <a:pt x="4125" y="3305"/>
                  </a:cubicBezTo>
                  <a:cubicBezTo>
                    <a:pt x="4083" y="3313"/>
                    <a:pt x="4036" y="3317"/>
                    <a:pt x="3987" y="3317"/>
                  </a:cubicBezTo>
                  <a:cubicBezTo>
                    <a:pt x="3767" y="3317"/>
                    <a:pt x="3495" y="3242"/>
                    <a:pt x="3346" y="3167"/>
                  </a:cubicBezTo>
                  <a:cubicBezTo>
                    <a:pt x="3029" y="2986"/>
                    <a:pt x="2756" y="2760"/>
                    <a:pt x="2573" y="2445"/>
                  </a:cubicBezTo>
                  <a:lnTo>
                    <a:pt x="2573" y="2445"/>
                  </a:lnTo>
                  <a:cubicBezTo>
                    <a:pt x="2572" y="2441"/>
                    <a:pt x="2570" y="2437"/>
                    <a:pt x="2566" y="2434"/>
                  </a:cubicBezTo>
                  <a:lnTo>
                    <a:pt x="2566" y="2434"/>
                  </a:lnTo>
                  <a:cubicBezTo>
                    <a:pt x="2566" y="2434"/>
                    <a:pt x="2566" y="2434"/>
                    <a:pt x="2566" y="2434"/>
                  </a:cubicBezTo>
                  <a:cubicBezTo>
                    <a:pt x="2383" y="2067"/>
                    <a:pt x="2337" y="1609"/>
                    <a:pt x="2429" y="1196"/>
                  </a:cubicBezTo>
                  <a:cubicBezTo>
                    <a:pt x="2566" y="830"/>
                    <a:pt x="2796" y="417"/>
                    <a:pt x="3162" y="234"/>
                  </a:cubicBezTo>
                  <a:cubicBezTo>
                    <a:pt x="3208" y="188"/>
                    <a:pt x="3437" y="51"/>
                    <a:pt x="3254" y="51"/>
                  </a:cubicBezTo>
                  <a:cubicBezTo>
                    <a:pt x="3079" y="17"/>
                    <a:pt x="2900" y="0"/>
                    <a:pt x="2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4694535" y="1096663"/>
              <a:ext cx="91557" cy="73815"/>
            </a:xfrm>
            <a:custGeom>
              <a:avLst/>
              <a:gdLst/>
              <a:ahLst/>
              <a:cxnLst/>
              <a:rect l="l" t="t" r="r" b="b"/>
              <a:pathLst>
                <a:path w="5408" h="4360" extrusionOk="0">
                  <a:moveTo>
                    <a:pt x="2612" y="379"/>
                  </a:moveTo>
                  <a:cubicBezTo>
                    <a:pt x="2933" y="425"/>
                    <a:pt x="3254" y="562"/>
                    <a:pt x="3529" y="745"/>
                  </a:cubicBezTo>
                  <a:cubicBezTo>
                    <a:pt x="3883" y="998"/>
                    <a:pt x="4153" y="1362"/>
                    <a:pt x="4293" y="1777"/>
                  </a:cubicBezTo>
                  <a:lnTo>
                    <a:pt x="4293" y="1777"/>
                  </a:lnTo>
                  <a:cubicBezTo>
                    <a:pt x="4006" y="1650"/>
                    <a:pt x="3688" y="1591"/>
                    <a:pt x="3371" y="1591"/>
                  </a:cubicBezTo>
                  <a:cubicBezTo>
                    <a:pt x="3063" y="1591"/>
                    <a:pt x="2755" y="1647"/>
                    <a:pt x="2475" y="1754"/>
                  </a:cubicBezTo>
                  <a:cubicBezTo>
                    <a:pt x="1851" y="1971"/>
                    <a:pt x="1340" y="2428"/>
                    <a:pt x="1102" y="2994"/>
                  </a:cubicBezTo>
                  <a:lnTo>
                    <a:pt x="1102" y="2994"/>
                  </a:lnTo>
                  <a:cubicBezTo>
                    <a:pt x="993" y="2717"/>
                    <a:pt x="944" y="2419"/>
                    <a:pt x="962" y="2120"/>
                  </a:cubicBezTo>
                  <a:cubicBezTo>
                    <a:pt x="1007" y="1496"/>
                    <a:pt x="1355" y="873"/>
                    <a:pt x="1880" y="544"/>
                  </a:cubicBezTo>
                  <a:lnTo>
                    <a:pt x="1880" y="544"/>
                  </a:lnTo>
                  <a:cubicBezTo>
                    <a:pt x="1896" y="535"/>
                    <a:pt x="1911" y="525"/>
                    <a:pt x="1925" y="516"/>
                  </a:cubicBezTo>
                  <a:lnTo>
                    <a:pt x="1925" y="516"/>
                  </a:lnTo>
                  <a:cubicBezTo>
                    <a:pt x="1925" y="516"/>
                    <a:pt x="1925" y="516"/>
                    <a:pt x="1925" y="516"/>
                  </a:cubicBezTo>
                  <a:cubicBezTo>
                    <a:pt x="1938" y="510"/>
                    <a:pt x="1953" y="501"/>
                    <a:pt x="1969" y="491"/>
                  </a:cubicBezTo>
                  <a:lnTo>
                    <a:pt x="1969" y="491"/>
                  </a:lnTo>
                  <a:cubicBezTo>
                    <a:pt x="2178" y="379"/>
                    <a:pt x="2355" y="379"/>
                    <a:pt x="2612" y="379"/>
                  </a:cubicBezTo>
                  <a:close/>
                  <a:moveTo>
                    <a:pt x="2935" y="1"/>
                  </a:moveTo>
                  <a:cubicBezTo>
                    <a:pt x="2473" y="1"/>
                    <a:pt x="2012" y="113"/>
                    <a:pt x="1590" y="299"/>
                  </a:cubicBezTo>
                  <a:lnTo>
                    <a:pt x="1590" y="299"/>
                  </a:lnTo>
                  <a:cubicBezTo>
                    <a:pt x="1523" y="322"/>
                    <a:pt x="1463" y="350"/>
                    <a:pt x="1421" y="379"/>
                  </a:cubicBezTo>
                  <a:cubicBezTo>
                    <a:pt x="1421" y="379"/>
                    <a:pt x="1421" y="379"/>
                    <a:pt x="1421" y="379"/>
                  </a:cubicBezTo>
                  <a:lnTo>
                    <a:pt x="1421" y="379"/>
                  </a:lnTo>
                  <a:cubicBezTo>
                    <a:pt x="1413" y="382"/>
                    <a:pt x="1405" y="387"/>
                    <a:pt x="1397" y="392"/>
                  </a:cubicBezTo>
                  <a:lnTo>
                    <a:pt x="1397" y="392"/>
                  </a:lnTo>
                  <a:cubicBezTo>
                    <a:pt x="721" y="760"/>
                    <a:pt x="182" y="1397"/>
                    <a:pt x="92" y="2212"/>
                  </a:cubicBezTo>
                  <a:cubicBezTo>
                    <a:pt x="0" y="3037"/>
                    <a:pt x="413" y="3816"/>
                    <a:pt x="1100" y="4320"/>
                  </a:cubicBezTo>
                  <a:cubicBezTo>
                    <a:pt x="1143" y="4349"/>
                    <a:pt x="1194" y="4359"/>
                    <a:pt x="1249" y="4359"/>
                  </a:cubicBezTo>
                  <a:cubicBezTo>
                    <a:pt x="1371" y="4359"/>
                    <a:pt x="1509" y="4306"/>
                    <a:pt x="1604" y="4274"/>
                  </a:cubicBezTo>
                  <a:cubicBezTo>
                    <a:pt x="1696" y="4274"/>
                    <a:pt x="1971" y="4183"/>
                    <a:pt x="1925" y="4045"/>
                  </a:cubicBezTo>
                  <a:cubicBezTo>
                    <a:pt x="1921" y="4031"/>
                    <a:pt x="1916" y="4017"/>
                    <a:pt x="1912" y="4003"/>
                  </a:cubicBezTo>
                  <a:lnTo>
                    <a:pt x="1912" y="4003"/>
                  </a:lnTo>
                  <a:cubicBezTo>
                    <a:pt x="1916" y="4002"/>
                    <a:pt x="1921" y="4000"/>
                    <a:pt x="1925" y="3999"/>
                  </a:cubicBezTo>
                  <a:cubicBezTo>
                    <a:pt x="1919" y="3996"/>
                    <a:pt x="1914" y="3992"/>
                    <a:pt x="1908" y="3988"/>
                  </a:cubicBezTo>
                  <a:lnTo>
                    <a:pt x="1908" y="3988"/>
                  </a:lnTo>
                  <a:cubicBezTo>
                    <a:pt x="1708" y="3263"/>
                    <a:pt x="1944" y="2341"/>
                    <a:pt x="2658" y="2029"/>
                  </a:cubicBezTo>
                  <a:cubicBezTo>
                    <a:pt x="2796" y="1983"/>
                    <a:pt x="2842" y="1983"/>
                    <a:pt x="3025" y="1983"/>
                  </a:cubicBezTo>
                  <a:cubicBezTo>
                    <a:pt x="3208" y="1983"/>
                    <a:pt x="3391" y="2029"/>
                    <a:pt x="3529" y="2074"/>
                  </a:cubicBezTo>
                  <a:cubicBezTo>
                    <a:pt x="3896" y="2258"/>
                    <a:pt x="4216" y="2533"/>
                    <a:pt x="4354" y="2899"/>
                  </a:cubicBezTo>
                  <a:cubicBezTo>
                    <a:pt x="4381" y="2953"/>
                    <a:pt x="4463" y="2975"/>
                    <a:pt x="4566" y="2975"/>
                  </a:cubicBezTo>
                  <a:cubicBezTo>
                    <a:pt x="4816" y="2975"/>
                    <a:pt x="5192" y="2846"/>
                    <a:pt x="5225" y="2716"/>
                  </a:cubicBezTo>
                  <a:cubicBezTo>
                    <a:pt x="5408" y="1754"/>
                    <a:pt x="4996" y="745"/>
                    <a:pt x="4125" y="287"/>
                  </a:cubicBezTo>
                  <a:cubicBezTo>
                    <a:pt x="3745" y="87"/>
                    <a:pt x="3340" y="1"/>
                    <a:pt x="2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4499310" y="1089569"/>
              <a:ext cx="85073" cy="76100"/>
            </a:xfrm>
            <a:custGeom>
              <a:avLst/>
              <a:gdLst/>
              <a:ahLst/>
              <a:cxnLst/>
              <a:rect l="l" t="t" r="r" b="b"/>
              <a:pathLst>
                <a:path w="5025" h="4495" extrusionOk="0">
                  <a:moveTo>
                    <a:pt x="2792" y="563"/>
                  </a:moveTo>
                  <a:lnTo>
                    <a:pt x="2792" y="563"/>
                  </a:lnTo>
                  <a:cubicBezTo>
                    <a:pt x="3502" y="953"/>
                    <a:pt x="3960" y="1728"/>
                    <a:pt x="3878" y="2539"/>
                  </a:cubicBezTo>
                  <a:cubicBezTo>
                    <a:pt x="3833" y="2998"/>
                    <a:pt x="3603" y="3456"/>
                    <a:pt x="3283" y="3777"/>
                  </a:cubicBezTo>
                  <a:cubicBezTo>
                    <a:pt x="3043" y="4017"/>
                    <a:pt x="2803" y="4152"/>
                    <a:pt x="2502" y="4152"/>
                  </a:cubicBezTo>
                  <a:cubicBezTo>
                    <a:pt x="2458" y="4152"/>
                    <a:pt x="2413" y="4149"/>
                    <a:pt x="2366" y="4143"/>
                  </a:cubicBezTo>
                  <a:cubicBezTo>
                    <a:pt x="1933" y="4110"/>
                    <a:pt x="1548" y="3931"/>
                    <a:pt x="1247" y="3660"/>
                  </a:cubicBezTo>
                  <a:lnTo>
                    <a:pt x="1247" y="3660"/>
                  </a:lnTo>
                  <a:cubicBezTo>
                    <a:pt x="1935" y="3544"/>
                    <a:pt x="2604" y="3152"/>
                    <a:pt x="2962" y="2585"/>
                  </a:cubicBezTo>
                  <a:cubicBezTo>
                    <a:pt x="3337" y="1937"/>
                    <a:pt x="3230" y="1138"/>
                    <a:pt x="2792" y="563"/>
                  </a:cubicBezTo>
                  <a:close/>
                  <a:moveTo>
                    <a:pt x="2483" y="1"/>
                  </a:moveTo>
                  <a:cubicBezTo>
                    <a:pt x="2288" y="1"/>
                    <a:pt x="2093" y="23"/>
                    <a:pt x="1908" y="64"/>
                  </a:cubicBezTo>
                  <a:cubicBezTo>
                    <a:pt x="1770" y="110"/>
                    <a:pt x="1633" y="110"/>
                    <a:pt x="1495" y="202"/>
                  </a:cubicBezTo>
                  <a:cubicBezTo>
                    <a:pt x="1449" y="248"/>
                    <a:pt x="1358" y="339"/>
                    <a:pt x="1449" y="385"/>
                  </a:cubicBezTo>
                  <a:cubicBezTo>
                    <a:pt x="2137" y="752"/>
                    <a:pt x="2549" y="1577"/>
                    <a:pt x="2274" y="2402"/>
                  </a:cubicBezTo>
                  <a:cubicBezTo>
                    <a:pt x="2183" y="2723"/>
                    <a:pt x="1954" y="3043"/>
                    <a:pt x="1633" y="3227"/>
                  </a:cubicBezTo>
                  <a:cubicBezTo>
                    <a:pt x="1507" y="3302"/>
                    <a:pt x="1367" y="3336"/>
                    <a:pt x="1220" y="3336"/>
                  </a:cubicBezTo>
                  <a:cubicBezTo>
                    <a:pt x="1101" y="3336"/>
                    <a:pt x="977" y="3314"/>
                    <a:pt x="854" y="3273"/>
                  </a:cubicBezTo>
                  <a:cubicBezTo>
                    <a:pt x="842" y="3267"/>
                    <a:pt x="818" y="3264"/>
                    <a:pt x="786" y="3264"/>
                  </a:cubicBezTo>
                  <a:cubicBezTo>
                    <a:pt x="573" y="3264"/>
                    <a:pt x="1" y="3388"/>
                    <a:pt x="120" y="3548"/>
                  </a:cubicBezTo>
                  <a:cubicBezTo>
                    <a:pt x="570" y="4193"/>
                    <a:pt x="1294" y="4495"/>
                    <a:pt x="2051" y="4495"/>
                  </a:cubicBezTo>
                  <a:cubicBezTo>
                    <a:pt x="2530" y="4495"/>
                    <a:pt x="3022" y="4374"/>
                    <a:pt x="3466" y="4143"/>
                  </a:cubicBezTo>
                  <a:cubicBezTo>
                    <a:pt x="4474" y="3639"/>
                    <a:pt x="5024" y="2402"/>
                    <a:pt x="4566" y="1302"/>
                  </a:cubicBezTo>
                  <a:cubicBezTo>
                    <a:pt x="4295" y="760"/>
                    <a:pt x="3802" y="307"/>
                    <a:pt x="3218" y="119"/>
                  </a:cubicBezTo>
                  <a:lnTo>
                    <a:pt x="3218" y="119"/>
                  </a:lnTo>
                  <a:cubicBezTo>
                    <a:pt x="3210" y="116"/>
                    <a:pt x="3201" y="113"/>
                    <a:pt x="3191" y="110"/>
                  </a:cubicBezTo>
                  <a:lnTo>
                    <a:pt x="3191" y="110"/>
                  </a:lnTo>
                  <a:cubicBezTo>
                    <a:pt x="3191" y="110"/>
                    <a:pt x="3191" y="110"/>
                    <a:pt x="3191" y="110"/>
                  </a:cubicBezTo>
                  <a:cubicBezTo>
                    <a:pt x="2964" y="35"/>
                    <a:pt x="2723" y="1"/>
                    <a:pt x="2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4296517" y="1089248"/>
              <a:ext cx="86140" cy="75135"/>
            </a:xfrm>
            <a:custGeom>
              <a:avLst/>
              <a:gdLst/>
              <a:ahLst/>
              <a:cxnLst/>
              <a:rect l="l" t="t" r="r" b="b"/>
              <a:pathLst>
                <a:path w="5088" h="4438" extrusionOk="0">
                  <a:moveTo>
                    <a:pt x="4118" y="1497"/>
                  </a:moveTo>
                  <a:cubicBezTo>
                    <a:pt x="4314" y="2042"/>
                    <a:pt x="4253" y="2678"/>
                    <a:pt x="3896" y="3200"/>
                  </a:cubicBezTo>
                  <a:cubicBezTo>
                    <a:pt x="3572" y="3598"/>
                    <a:pt x="3127" y="3794"/>
                    <a:pt x="2670" y="3794"/>
                  </a:cubicBezTo>
                  <a:cubicBezTo>
                    <a:pt x="2286" y="3794"/>
                    <a:pt x="1893" y="3655"/>
                    <a:pt x="1558" y="3383"/>
                  </a:cubicBezTo>
                  <a:cubicBezTo>
                    <a:pt x="1336" y="3201"/>
                    <a:pt x="1176" y="2965"/>
                    <a:pt x="1074" y="2703"/>
                  </a:cubicBezTo>
                  <a:lnTo>
                    <a:pt x="1074" y="2703"/>
                  </a:lnTo>
                  <a:cubicBezTo>
                    <a:pt x="1371" y="2845"/>
                    <a:pt x="1702" y="2920"/>
                    <a:pt x="2038" y="2920"/>
                  </a:cubicBezTo>
                  <a:cubicBezTo>
                    <a:pt x="2293" y="2920"/>
                    <a:pt x="2550" y="2877"/>
                    <a:pt x="2796" y="2787"/>
                  </a:cubicBezTo>
                  <a:cubicBezTo>
                    <a:pt x="3427" y="2568"/>
                    <a:pt x="3911" y="2085"/>
                    <a:pt x="4118" y="1497"/>
                  </a:cubicBezTo>
                  <a:close/>
                  <a:moveTo>
                    <a:pt x="3786" y="0"/>
                  </a:moveTo>
                  <a:cubicBezTo>
                    <a:pt x="3760" y="0"/>
                    <a:pt x="3734" y="3"/>
                    <a:pt x="3709" y="7"/>
                  </a:cubicBezTo>
                  <a:lnTo>
                    <a:pt x="3709" y="7"/>
                  </a:lnTo>
                  <a:cubicBezTo>
                    <a:pt x="3477" y="32"/>
                    <a:pt x="3248" y="192"/>
                    <a:pt x="3290" y="411"/>
                  </a:cubicBezTo>
                  <a:lnTo>
                    <a:pt x="3290" y="411"/>
                  </a:lnTo>
                  <a:cubicBezTo>
                    <a:pt x="3292" y="442"/>
                    <a:pt x="3300" y="474"/>
                    <a:pt x="3317" y="503"/>
                  </a:cubicBezTo>
                  <a:lnTo>
                    <a:pt x="3317" y="503"/>
                  </a:lnTo>
                  <a:cubicBezTo>
                    <a:pt x="3515" y="1177"/>
                    <a:pt x="3237" y="1924"/>
                    <a:pt x="2567" y="2192"/>
                  </a:cubicBezTo>
                  <a:cubicBezTo>
                    <a:pt x="2452" y="2260"/>
                    <a:pt x="2315" y="2295"/>
                    <a:pt x="2166" y="2295"/>
                  </a:cubicBezTo>
                  <a:cubicBezTo>
                    <a:pt x="2017" y="2295"/>
                    <a:pt x="1856" y="2260"/>
                    <a:pt x="1696" y="2192"/>
                  </a:cubicBezTo>
                  <a:cubicBezTo>
                    <a:pt x="1421" y="2100"/>
                    <a:pt x="1100" y="1825"/>
                    <a:pt x="963" y="1550"/>
                  </a:cubicBezTo>
                  <a:cubicBezTo>
                    <a:pt x="888" y="1400"/>
                    <a:pt x="744" y="1334"/>
                    <a:pt x="596" y="1334"/>
                  </a:cubicBezTo>
                  <a:cubicBezTo>
                    <a:pt x="384" y="1334"/>
                    <a:pt x="165" y="1471"/>
                    <a:pt x="138" y="1688"/>
                  </a:cubicBezTo>
                  <a:cubicBezTo>
                    <a:pt x="0" y="2421"/>
                    <a:pt x="229" y="3200"/>
                    <a:pt x="734" y="3704"/>
                  </a:cubicBezTo>
                  <a:cubicBezTo>
                    <a:pt x="1238" y="4208"/>
                    <a:pt x="1833" y="4437"/>
                    <a:pt x="2521" y="4437"/>
                  </a:cubicBezTo>
                  <a:cubicBezTo>
                    <a:pt x="3850" y="4437"/>
                    <a:pt x="5087" y="3383"/>
                    <a:pt x="5087" y="2054"/>
                  </a:cubicBezTo>
                  <a:cubicBezTo>
                    <a:pt x="5087" y="1229"/>
                    <a:pt x="4675" y="496"/>
                    <a:pt x="4033" y="83"/>
                  </a:cubicBezTo>
                  <a:cubicBezTo>
                    <a:pt x="3957" y="26"/>
                    <a:pt x="3872" y="0"/>
                    <a:pt x="3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4170819" y="1230049"/>
              <a:ext cx="84193" cy="77184"/>
            </a:xfrm>
            <a:custGeom>
              <a:avLst/>
              <a:gdLst/>
              <a:ahLst/>
              <a:cxnLst/>
              <a:rect l="l" t="t" r="r" b="b"/>
              <a:pathLst>
                <a:path w="4973" h="4559" extrusionOk="0">
                  <a:moveTo>
                    <a:pt x="2504" y="445"/>
                  </a:moveTo>
                  <a:cubicBezTo>
                    <a:pt x="2657" y="445"/>
                    <a:pt x="2815" y="471"/>
                    <a:pt x="2980" y="520"/>
                  </a:cubicBezTo>
                  <a:cubicBezTo>
                    <a:pt x="3236" y="597"/>
                    <a:pt x="3449" y="717"/>
                    <a:pt x="3635" y="871"/>
                  </a:cubicBezTo>
                  <a:lnTo>
                    <a:pt x="3635" y="871"/>
                  </a:lnTo>
                  <a:cubicBezTo>
                    <a:pt x="2945" y="995"/>
                    <a:pt x="2296" y="1396"/>
                    <a:pt x="1971" y="1987"/>
                  </a:cubicBezTo>
                  <a:cubicBezTo>
                    <a:pt x="1606" y="2651"/>
                    <a:pt x="1698" y="3436"/>
                    <a:pt x="2143" y="3992"/>
                  </a:cubicBezTo>
                  <a:lnTo>
                    <a:pt x="2143" y="3992"/>
                  </a:lnTo>
                  <a:cubicBezTo>
                    <a:pt x="1468" y="3650"/>
                    <a:pt x="992" y="2864"/>
                    <a:pt x="1055" y="2078"/>
                  </a:cubicBezTo>
                  <a:cubicBezTo>
                    <a:pt x="1101" y="1574"/>
                    <a:pt x="1330" y="1024"/>
                    <a:pt x="1742" y="703"/>
                  </a:cubicBezTo>
                  <a:cubicBezTo>
                    <a:pt x="1977" y="527"/>
                    <a:pt x="2231" y="445"/>
                    <a:pt x="2504" y="445"/>
                  </a:cubicBezTo>
                  <a:close/>
                  <a:moveTo>
                    <a:pt x="2900" y="1"/>
                  </a:moveTo>
                  <a:cubicBezTo>
                    <a:pt x="1990" y="1"/>
                    <a:pt x="1049" y="424"/>
                    <a:pt x="551" y="1207"/>
                  </a:cubicBezTo>
                  <a:cubicBezTo>
                    <a:pt x="1" y="2124"/>
                    <a:pt x="138" y="3316"/>
                    <a:pt x="963" y="4049"/>
                  </a:cubicBezTo>
                  <a:cubicBezTo>
                    <a:pt x="1413" y="4395"/>
                    <a:pt x="1967" y="4558"/>
                    <a:pt x="2528" y="4558"/>
                  </a:cubicBezTo>
                  <a:cubicBezTo>
                    <a:pt x="2709" y="4558"/>
                    <a:pt x="2892" y="4541"/>
                    <a:pt x="3071" y="4507"/>
                  </a:cubicBezTo>
                  <a:cubicBezTo>
                    <a:pt x="3163" y="4507"/>
                    <a:pt x="3759" y="4278"/>
                    <a:pt x="3438" y="4141"/>
                  </a:cubicBezTo>
                  <a:cubicBezTo>
                    <a:pt x="2751" y="3774"/>
                    <a:pt x="2384" y="2903"/>
                    <a:pt x="2659" y="2170"/>
                  </a:cubicBezTo>
                  <a:cubicBezTo>
                    <a:pt x="2751" y="1849"/>
                    <a:pt x="2980" y="1528"/>
                    <a:pt x="3255" y="1391"/>
                  </a:cubicBezTo>
                  <a:cubicBezTo>
                    <a:pt x="3392" y="1299"/>
                    <a:pt x="3484" y="1253"/>
                    <a:pt x="3621" y="1253"/>
                  </a:cubicBezTo>
                  <a:cubicBezTo>
                    <a:pt x="3759" y="1253"/>
                    <a:pt x="3942" y="1253"/>
                    <a:pt x="4080" y="1345"/>
                  </a:cubicBezTo>
                  <a:cubicBezTo>
                    <a:pt x="4103" y="1351"/>
                    <a:pt x="4135" y="1354"/>
                    <a:pt x="4173" y="1354"/>
                  </a:cubicBezTo>
                  <a:cubicBezTo>
                    <a:pt x="4434" y="1354"/>
                    <a:pt x="4973" y="1218"/>
                    <a:pt x="4813" y="978"/>
                  </a:cubicBezTo>
                  <a:cubicBezTo>
                    <a:pt x="4538" y="566"/>
                    <a:pt x="4126" y="291"/>
                    <a:pt x="3667" y="107"/>
                  </a:cubicBezTo>
                  <a:cubicBezTo>
                    <a:pt x="3421" y="36"/>
                    <a:pt x="3162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4370226" y="1234315"/>
              <a:ext cx="87680" cy="71394"/>
            </a:xfrm>
            <a:custGeom>
              <a:avLst/>
              <a:gdLst/>
              <a:ahLst/>
              <a:cxnLst/>
              <a:rect l="l" t="t" r="r" b="b"/>
              <a:pathLst>
                <a:path w="5179" h="4217" extrusionOk="0">
                  <a:moveTo>
                    <a:pt x="2521" y="405"/>
                  </a:moveTo>
                  <a:cubicBezTo>
                    <a:pt x="2796" y="451"/>
                    <a:pt x="3117" y="543"/>
                    <a:pt x="3346" y="726"/>
                  </a:cubicBezTo>
                  <a:cubicBezTo>
                    <a:pt x="3688" y="971"/>
                    <a:pt x="3939" y="1307"/>
                    <a:pt x="4078" y="1685"/>
                  </a:cubicBezTo>
                  <a:lnTo>
                    <a:pt x="4078" y="1685"/>
                  </a:lnTo>
                  <a:cubicBezTo>
                    <a:pt x="3815" y="1577"/>
                    <a:pt x="3525" y="1524"/>
                    <a:pt x="3232" y="1524"/>
                  </a:cubicBezTo>
                  <a:cubicBezTo>
                    <a:pt x="2928" y="1524"/>
                    <a:pt x="2621" y="1581"/>
                    <a:pt x="2337" y="1689"/>
                  </a:cubicBezTo>
                  <a:cubicBezTo>
                    <a:pt x="1741" y="1878"/>
                    <a:pt x="1257" y="2325"/>
                    <a:pt x="1037" y="2876"/>
                  </a:cubicBezTo>
                  <a:lnTo>
                    <a:pt x="1037" y="2876"/>
                  </a:lnTo>
                  <a:cubicBezTo>
                    <a:pt x="940" y="2615"/>
                    <a:pt x="898" y="2335"/>
                    <a:pt x="917" y="2055"/>
                  </a:cubicBezTo>
                  <a:cubicBezTo>
                    <a:pt x="963" y="1414"/>
                    <a:pt x="1283" y="818"/>
                    <a:pt x="1833" y="543"/>
                  </a:cubicBezTo>
                  <a:cubicBezTo>
                    <a:pt x="1840" y="540"/>
                    <a:pt x="1847" y="536"/>
                    <a:pt x="1854" y="531"/>
                  </a:cubicBezTo>
                  <a:lnTo>
                    <a:pt x="1854" y="531"/>
                  </a:lnTo>
                  <a:cubicBezTo>
                    <a:pt x="2074" y="405"/>
                    <a:pt x="2254" y="405"/>
                    <a:pt x="2521" y="405"/>
                  </a:cubicBezTo>
                  <a:close/>
                  <a:moveTo>
                    <a:pt x="2760" y="1"/>
                  </a:moveTo>
                  <a:cubicBezTo>
                    <a:pt x="2328" y="1"/>
                    <a:pt x="1890" y="100"/>
                    <a:pt x="1498" y="277"/>
                  </a:cubicBezTo>
                  <a:lnTo>
                    <a:pt x="1498" y="277"/>
                  </a:lnTo>
                  <a:cubicBezTo>
                    <a:pt x="1433" y="300"/>
                    <a:pt x="1374" y="330"/>
                    <a:pt x="1329" y="360"/>
                  </a:cubicBezTo>
                  <a:cubicBezTo>
                    <a:pt x="1329" y="360"/>
                    <a:pt x="1329" y="360"/>
                    <a:pt x="1329" y="360"/>
                  </a:cubicBezTo>
                  <a:lnTo>
                    <a:pt x="1329" y="360"/>
                  </a:lnTo>
                  <a:cubicBezTo>
                    <a:pt x="1319" y="365"/>
                    <a:pt x="1308" y="371"/>
                    <a:pt x="1298" y="378"/>
                  </a:cubicBezTo>
                  <a:lnTo>
                    <a:pt x="1298" y="378"/>
                  </a:lnTo>
                  <a:cubicBezTo>
                    <a:pt x="671" y="747"/>
                    <a:pt x="182" y="1380"/>
                    <a:pt x="92" y="2101"/>
                  </a:cubicBezTo>
                  <a:cubicBezTo>
                    <a:pt x="0" y="2926"/>
                    <a:pt x="367" y="3705"/>
                    <a:pt x="1008" y="4163"/>
                  </a:cubicBezTo>
                  <a:cubicBezTo>
                    <a:pt x="1066" y="4202"/>
                    <a:pt x="1141" y="4216"/>
                    <a:pt x="1218" y="4216"/>
                  </a:cubicBezTo>
                  <a:cubicBezTo>
                    <a:pt x="1323" y="4216"/>
                    <a:pt x="1433" y="4190"/>
                    <a:pt x="1513" y="4163"/>
                  </a:cubicBezTo>
                  <a:cubicBezTo>
                    <a:pt x="1604" y="4118"/>
                    <a:pt x="1879" y="4026"/>
                    <a:pt x="1833" y="3889"/>
                  </a:cubicBezTo>
                  <a:cubicBezTo>
                    <a:pt x="1604" y="3201"/>
                    <a:pt x="1833" y="2284"/>
                    <a:pt x="2521" y="2009"/>
                  </a:cubicBezTo>
                  <a:cubicBezTo>
                    <a:pt x="2567" y="1964"/>
                    <a:pt x="2658" y="1964"/>
                    <a:pt x="2658" y="1964"/>
                  </a:cubicBezTo>
                  <a:cubicBezTo>
                    <a:pt x="2750" y="1918"/>
                    <a:pt x="2842" y="1918"/>
                    <a:pt x="2933" y="1918"/>
                  </a:cubicBezTo>
                  <a:cubicBezTo>
                    <a:pt x="3071" y="1918"/>
                    <a:pt x="3254" y="1964"/>
                    <a:pt x="3392" y="2055"/>
                  </a:cubicBezTo>
                  <a:cubicBezTo>
                    <a:pt x="3712" y="2193"/>
                    <a:pt x="4033" y="2468"/>
                    <a:pt x="4171" y="2789"/>
                  </a:cubicBezTo>
                  <a:cubicBezTo>
                    <a:pt x="4200" y="2863"/>
                    <a:pt x="4293" y="2894"/>
                    <a:pt x="4406" y="2894"/>
                  </a:cubicBezTo>
                  <a:cubicBezTo>
                    <a:pt x="4641" y="2894"/>
                    <a:pt x="4965" y="2760"/>
                    <a:pt x="4996" y="2605"/>
                  </a:cubicBezTo>
                  <a:cubicBezTo>
                    <a:pt x="5179" y="1689"/>
                    <a:pt x="4766" y="726"/>
                    <a:pt x="3896" y="268"/>
                  </a:cubicBezTo>
                  <a:cubicBezTo>
                    <a:pt x="3549" y="84"/>
                    <a:pt x="3157" y="1"/>
                    <a:pt x="2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4573628" y="1231860"/>
              <a:ext cx="82127" cy="76727"/>
            </a:xfrm>
            <a:custGeom>
              <a:avLst/>
              <a:gdLst/>
              <a:ahLst/>
              <a:cxnLst/>
              <a:rect l="l" t="t" r="r" b="b"/>
              <a:pathLst>
                <a:path w="4851" h="4532" extrusionOk="0">
                  <a:moveTo>
                    <a:pt x="2013" y="376"/>
                  </a:moveTo>
                  <a:cubicBezTo>
                    <a:pt x="2160" y="376"/>
                    <a:pt x="2314" y="401"/>
                    <a:pt x="2467" y="459"/>
                  </a:cubicBezTo>
                  <a:cubicBezTo>
                    <a:pt x="2834" y="550"/>
                    <a:pt x="3201" y="825"/>
                    <a:pt x="3476" y="1192"/>
                  </a:cubicBezTo>
                  <a:cubicBezTo>
                    <a:pt x="3980" y="1925"/>
                    <a:pt x="3934" y="2934"/>
                    <a:pt x="3384" y="3621"/>
                  </a:cubicBezTo>
                  <a:cubicBezTo>
                    <a:pt x="3247" y="3804"/>
                    <a:pt x="3017" y="3942"/>
                    <a:pt x="2834" y="4034"/>
                  </a:cubicBezTo>
                  <a:cubicBezTo>
                    <a:pt x="2697" y="4102"/>
                    <a:pt x="2559" y="4125"/>
                    <a:pt x="2427" y="4125"/>
                  </a:cubicBezTo>
                  <a:cubicBezTo>
                    <a:pt x="2416" y="4125"/>
                    <a:pt x="2405" y="4125"/>
                    <a:pt x="2394" y="4125"/>
                  </a:cubicBezTo>
                  <a:lnTo>
                    <a:pt x="2394" y="4125"/>
                  </a:lnTo>
                  <a:cubicBezTo>
                    <a:pt x="3046" y="3624"/>
                    <a:pt x="3328" y="2742"/>
                    <a:pt x="3017" y="1925"/>
                  </a:cubicBezTo>
                  <a:cubicBezTo>
                    <a:pt x="2788" y="1513"/>
                    <a:pt x="2422" y="1146"/>
                    <a:pt x="1963" y="963"/>
                  </a:cubicBezTo>
                  <a:cubicBezTo>
                    <a:pt x="1732" y="867"/>
                    <a:pt x="1493" y="827"/>
                    <a:pt x="1256" y="827"/>
                  </a:cubicBezTo>
                  <a:cubicBezTo>
                    <a:pt x="1183" y="827"/>
                    <a:pt x="1110" y="831"/>
                    <a:pt x="1037" y="838"/>
                  </a:cubicBezTo>
                  <a:lnTo>
                    <a:pt x="1037" y="838"/>
                  </a:lnTo>
                  <a:cubicBezTo>
                    <a:pt x="1135" y="731"/>
                    <a:pt x="1242" y="633"/>
                    <a:pt x="1368" y="555"/>
                  </a:cubicBezTo>
                  <a:lnTo>
                    <a:pt x="1368" y="555"/>
                  </a:lnTo>
                  <a:cubicBezTo>
                    <a:pt x="1402" y="539"/>
                    <a:pt x="1433" y="522"/>
                    <a:pt x="1459" y="505"/>
                  </a:cubicBezTo>
                  <a:lnTo>
                    <a:pt x="1459" y="505"/>
                  </a:lnTo>
                  <a:cubicBezTo>
                    <a:pt x="1459" y="505"/>
                    <a:pt x="1459" y="505"/>
                    <a:pt x="1459" y="505"/>
                  </a:cubicBezTo>
                  <a:cubicBezTo>
                    <a:pt x="1619" y="425"/>
                    <a:pt x="1810" y="376"/>
                    <a:pt x="2013" y="376"/>
                  </a:cubicBezTo>
                  <a:close/>
                  <a:moveTo>
                    <a:pt x="2333" y="0"/>
                  </a:moveTo>
                  <a:cubicBezTo>
                    <a:pt x="1893" y="0"/>
                    <a:pt x="1464" y="103"/>
                    <a:pt x="1067" y="307"/>
                  </a:cubicBezTo>
                  <a:lnTo>
                    <a:pt x="1067" y="307"/>
                  </a:lnTo>
                  <a:cubicBezTo>
                    <a:pt x="1024" y="326"/>
                    <a:pt x="986" y="346"/>
                    <a:pt x="955" y="367"/>
                  </a:cubicBezTo>
                  <a:cubicBezTo>
                    <a:pt x="955" y="367"/>
                    <a:pt x="955" y="367"/>
                    <a:pt x="955" y="367"/>
                  </a:cubicBezTo>
                  <a:lnTo>
                    <a:pt x="955" y="367"/>
                  </a:lnTo>
                  <a:cubicBezTo>
                    <a:pt x="944" y="372"/>
                    <a:pt x="933" y="378"/>
                    <a:pt x="921" y="385"/>
                  </a:cubicBezTo>
                  <a:lnTo>
                    <a:pt x="921" y="385"/>
                  </a:lnTo>
                  <a:cubicBezTo>
                    <a:pt x="571" y="565"/>
                    <a:pt x="306" y="791"/>
                    <a:pt x="84" y="1146"/>
                  </a:cubicBezTo>
                  <a:cubicBezTo>
                    <a:pt x="1" y="1250"/>
                    <a:pt x="79" y="1279"/>
                    <a:pt x="197" y="1279"/>
                  </a:cubicBezTo>
                  <a:cubicBezTo>
                    <a:pt x="338" y="1279"/>
                    <a:pt x="538" y="1238"/>
                    <a:pt x="588" y="1238"/>
                  </a:cubicBezTo>
                  <a:cubicBezTo>
                    <a:pt x="634" y="1215"/>
                    <a:pt x="703" y="1204"/>
                    <a:pt x="772" y="1204"/>
                  </a:cubicBezTo>
                  <a:cubicBezTo>
                    <a:pt x="840" y="1204"/>
                    <a:pt x="909" y="1215"/>
                    <a:pt x="955" y="1238"/>
                  </a:cubicBezTo>
                  <a:cubicBezTo>
                    <a:pt x="1138" y="1238"/>
                    <a:pt x="1322" y="1330"/>
                    <a:pt x="1459" y="1421"/>
                  </a:cubicBezTo>
                  <a:cubicBezTo>
                    <a:pt x="1826" y="1605"/>
                    <a:pt x="2101" y="1925"/>
                    <a:pt x="2238" y="2338"/>
                  </a:cubicBezTo>
                  <a:cubicBezTo>
                    <a:pt x="2467" y="2979"/>
                    <a:pt x="2192" y="3896"/>
                    <a:pt x="1551" y="4217"/>
                  </a:cubicBezTo>
                  <a:cubicBezTo>
                    <a:pt x="1367" y="4308"/>
                    <a:pt x="1276" y="4446"/>
                    <a:pt x="1505" y="4492"/>
                  </a:cubicBezTo>
                  <a:cubicBezTo>
                    <a:pt x="1655" y="4519"/>
                    <a:pt x="1808" y="4532"/>
                    <a:pt x="1961" y="4532"/>
                  </a:cubicBezTo>
                  <a:cubicBezTo>
                    <a:pt x="3125" y="4532"/>
                    <a:pt x="4338" y="3787"/>
                    <a:pt x="4621" y="2613"/>
                  </a:cubicBezTo>
                  <a:cubicBezTo>
                    <a:pt x="4851" y="1513"/>
                    <a:pt x="4163" y="367"/>
                    <a:pt x="3063" y="92"/>
                  </a:cubicBezTo>
                  <a:cubicBezTo>
                    <a:pt x="2819" y="31"/>
                    <a:pt x="2574" y="0"/>
                    <a:pt x="2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4767466" y="1224242"/>
              <a:ext cx="90017" cy="78250"/>
            </a:xfrm>
            <a:custGeom>
              <a:avLst/>
              <a:gdLst/>
              <a:ahLst/>
              <a:cxnLst/>
              <a:rect l="l" t="t" r="r" b="b"/>
              <a:pathLst>
                <a:path w="5317" h="4622" extrusionOk="0">
                  <a:moveTo>
                    <a:pt x="4294" y="1515"/>
                  </a:moveTo>
                  <a:lnTo>
                    <a:pt x="4294" y="1515"/>
                  </a:lnTo>
                  <a:cubicBezTo>
                    <a:pt x="4515" y="2103"/>
                    <a:pt x="4456" y="2784"/>
                    <a:pt x="4033" y="3292"/>
                  </a:cubicBezTo>
                  <a:cubicBezTo>
                    <a:pt x="3707" y="3743"/>
                    <a:pt x="3244" y="3961"/>
                    <a:pt x="2772" y="3961"/>
                  </a:cubicBezTo>
                  <a:cubicBezTo>
                    <a:pt x="2380" y="3961"/>
                    <a:pt x="1982" y="3812"/>
                    <a:pt x="1650" y="3521"/>
                  </a:cubicBezTo>
                  <a:cubicBezTo>
                    <a:pt x="1402" y="3314"/>
                    <a:pt x="1229" y="3061"/>
                    <a:pt x="1121" y="2783"/>
                  </a:cubicBezTo>
                  <a:lnTo>
                    <a:pt x="1121" y="2783"/>
                  </a:lnTo>
                  <a:cubicBezTo>
                    <a:pt x="1434" y="2933"/>
                    <a:pt x="1781" y="3011"/>
                    <a:pt x="2128" y="3011"/>
                  </a:cubicBezTo>
                  <a:cubicBezTo>
                    <a:pt x="2386" y="3011"/>
                    <a:pt x="2643" y="2968"/>
                    <a:pt x="2887" y="2879"/>
                  </a:cubicBezTo>
                  <a:cubicBezTo>
                    <a:pt x="3558" y="2656"/>
                    <a:pt x="4076" y="2142"/>
                    <a:pt x="4294" y="1515"/>
                  </a:cubicBezTo>
                  <a:close/>
                  <a:moveTo>
                    <a:pt x="3955" y="1"/>
                  </a:moveTo>
                  <a:cubicBezTo>
                    <a:pt x="3885" y="1"/>
                    <a:pt x="3816" y="15"/>
                    <a:pt x="3754" y="42"/>
                  </a:cubicBezTo>
                  <a:lnTo>
                    <a:pt x="3754" y="42"/>
                  </a:lnTo>
                  <a:cubicBezTo>
                    <a:pt x="3558" y="109"/>
                    <a:pt x="3395" y="260"/>
                    <a:pt x="3437" y="450"/>
                  </a:cubicBezTo>
                  <a:cubicBezTo>
                    <a:pt x="3712" y="1138"/>
                    <a:pt x="3437" y="2009"/>
                    <a:pt x="2704" y="2330"/>
                  </a:cubicBezTo>
                  <a:cubicBezTo>
                    <a:pt x="2580" y="2371"/>
                    <a:pt x="2448" y="2393"/>
                    <a:pt x="2310" y="2393"/>
                  </a:cubicBezTo>
                  <a:cubicBezTo>
                    <a:pt x="2141" y="2393"/>
                    <a:pt x="1964" y="2359"/>
                    <a:pt x="1787" y="2284"/>
                  </a:cubicBezTo>
                  <a:cubicBezTo>
                    <a:pt x="1467" y="2146"/>
                    <a:pt x="1146" y="1917"/>
                    <a:pt x="1008" y="1596"/>
                  </a:cubicBezTo>
                  <a:cubicBezTo>
                    <a:pt x="952" y="1446"/>
                    <a:pt x="811" y="1381"/>
                    <a:pt x="658" y="1381"/>
                  </a:cubicBezTo>
                  <a:cubicBezTo>
                    <a:pt x="438" y="1381"/>
                    <a:pt x="192" y="1517"/>
                    <a:pt x="138" y="1734"/>
                  </a:cubicBezTo>
                  <a:cubicBezTo>
                    <a:pt x="0" y="2513"/>
                    <a:pt x="229" y="3292"/>
                    <a:pt x="779" y="3842"/>
                  </a:cubicBezTo>
                  <a:cubicBezTo>
                    <a:pt x="1283" y="4346"/>
                    <a:pt x="1925" y="4575"/>
                    <a:pt x="2612" y="4621"/>
                  </a:cubicBezTo>
                  <a:cubicBezTo>
                    <a:pt x="3987" y="4621"/>
                    <a:pt x="5271" y="3521"/>
                    <a:pt x="5316" y="2100"/>
                  </a:cubicBezTo>
                  <a:cubicBezTo>
                    <a:pt x="5316" y="1290"/>
                    <a:pt x="4918" y="568"/>
                    <a:pt x="4252" y="108"/>
                  </a:cubicBezTo>
                  <a:lnTo>
                    <a:pt x="4252" y="108"/>
                  </a:lnTo>
                  <a:cubicBezTo>
                    <a:pt x="4199" y="48"/>
                    <a:pt x="4119" y="15"/>
                    <a:pt x="4029" y="6"/>
                  </a:cubicBezTo>
                  <a:lnTo>
                    <a:pt x="4029" y="6"/>
                  </a:lnTo>
                  <a:cubicBezTo>
                    <a:pt x="4004" y="3"/>
                    <a:pt x="3979" y="1"/>
                    <a:pt x="3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4969175" y="1228965"/>
              <a:ext cx="85547" cy="79808"/>
            </a:xfrm>
            <a:custGeom>
              <a:avLst/>
              <a:gdLst/>
              <a:ahLst/>
              <a:cxnLst/>
              <a:rect l="l" t="t" r="r" b="b"/>
              <a:pathLst>
                <a:path w="5053" h="4714" extrusionOk="0">
                  <a:moveTo>
                    <a:pt x="2708" y="572"/>
                  </a:moveTo>
                  <a:cubicBezTo>
                    <a:pt x="2837" y="572"/>
                    <a:pt x="2968" y="589"/>
                    <a:pt x="3101" y="625"/>
                  </a:cubicBezTo>
                  <a:lnTo>
                    <a:pt x="3101" y="625"/>
                  </a:lnTo>
                  <a:cubicBezTo>
                    <a:pt x="3106" y="627"/>
                    <a:pt x="3112" y="628"/>
                    <a:pt x="3117" y="630"/>
                  </a:cubicBezTo>
                  <a:cubicBezTo>
                    <a:pt x="3117" y="630"/>
                    <a:pt x="3117" y="630"/>
                    <a:pt x="3117" y="630"/>
                  </a:cubicBezTo>
                  <a:lnTo>
                    <a:pt x="3117" y="630"/>
                  </a:lnTo>
                  <a:cubicBezTo>
                    <a:pt x="3132" y="636"/>
                    <a:pt x="3148" y="641"/>
                    <a:pt x="3163" y="646"/>
                  </a:cubicBezTo>
                  <a:lnTo>
                    <a:pt x="3163" y="646"/>
                  </a:lnTo>
                  <a:cubicBezTo>
                    <a:pt x="3322" y="703"/>
                    <a:pt x="3467" y="782"/>
                    <a:pt x="3602" y="876"/>
                  </a:cubicBezTo>
                  <a:lnTo>
                    <a:pt x="3602" y="876"/>
                  </a:lnTo>
                  <a:cubicBezTo>
                    <a:pt x="2950" y="1009"/>
                    <a:pt x="2337" y="1424"/>
                    <a:pt x="2017" y="2005"/>
                  </a:cubicBezTo>
                  <a:cubicBezTo>
                    <a:pt x="1669" y="2669"/>
                    <a:pt x="1758" y="3421"/>
                    <a:pt x="2163" y="3989"/>
                  </a:cubicBezTo>
                  <a:lnTo>
                    <a:pt x="2163" y="3989"/>
                  </a:lnTo>
                  <a:cubicBezTo>
                    <a:pt x="1494" y="3665"/>
                    <a:pt x="1050" y="2881"/>
                    <a:pt x="1147" y="2142"/>
                  </a:cubicBezTo>
                  <a:cubicBezTo>
                    <a:pt x="1225" y="1239"/>
                    <a:pt x="1909" y="572"/>
                    <a:pt x="2708" y="572"/>
                  </a:cubicBezTo>
                  <a:close/>
                  <a:moveTo>
                    <a:pt x="2821" y="1"/>
                  </a:moveTo>
                  <a:cubicBezTo>
                    <a:pt x="1923" y="1"/>
                    <a:pt x="1056" y="459"/>
                    <a:pt x="597" y="1271"/>
                  </a:cubicBezTo>
                  <a:cubicBezTo>
                    <a:pt x="1" y="2234"/>
                    <a:pt x="276" y="3471"/>
                    <a:pt x="1101" y="4159"/>
                  </a:cubicBezTo>
                  <a:cubicBezTo>
                    <a:pt x="1553" y="4542"/>
                    <a:pt x="2138" y="4713"/>
                    <a:pt x="2715" y="4713"/>
                  </a:cubicBezTo>
                  <a:cubicBezTo>
                    <a:pt x="2897" y="4713"/>
                    <a:pt x="3079" y="4696"/>
                    <a:pt x="3255" y="4663"/>
                  </a:cubicBezTo>
                  <a:cubicBezTo>
                    <a:pt x="3438" y="4617"/>
                    <a:pt x="3805" y="4296"/>
                    <a:pt x="3530" y="4159"/>
                  </a:cubicBezTo>
                  <a:cubicBezTo>
                    <a:pt x="2797" y="3792"/>
                    <a:pt x="2430" y="2967"/>
                    <a:pt x="2751" y="2234"/>
                  </a:cubicBezTo>
                  <a:cubicBezTo>
                    <a:pt x="2933" y="1723"/>
                    <a:pt x="3377" y="1386"/>
                    <a:pt x="3875" y="1386"/>
                  </a:cubicBezTo>
                  <a:cubicBezTo>
                    <a:pt x="4002" y="1386"/>
                    <a:pt x="4133" y="1408"/>
                    <a:pt x="4263" y="1455"/>
                  </a:cubicBezTo>
                  <a:cubicBezTo>
                    <a:pt x="4291" y="1469"/>
                    <a:pt x="4330" y="1475"/>
                    <a:pt x="4375" y="1475"/>
                  </a:cubicBezTo>
                  <a:cubicBezTo>
                    <a:pt x="4622" y="1475"/>
                    <a:pt x="5053" y="1275"/>
                    <a:pt x="4859" y="1042"/>
                  </a:cubicBezTo>
                  <a:cubicBezTo>
                    <a:pt x="4587" y="589"/>
                    <a:pt x="4135" y="270"/>
                    <a:pt x="3637" y="130"/>
                  </a:cubicBezTo>
                  <a:lnTo>
                    <a:pt x="3637" y="130"/>
                  </a:lnTo>
                  <a:cubicBezTo>
                    <a:pt x="3632" y="128"/>
                    <a:pt x="3627" y="127"/>
                    <a:pt x="3621" y="126"/>
                  </a:cubicBezTo>
                  <a:lnTo>
                    <a:pt x="3621" y="126"/>
                  </a:lnTo>
                  <a:cubicBezTo>
                    <a:pt x="3621" y="126"/>
                    <a:pt x="3621" y="126"/>
                    <a:pt x="3621" y="126"/>
                  </a:cubicBezTo>
                  <a:cubicBezTo>
                    <a:pt x="3587" y="108"/>
                    <a:pt x="3548" y="97"/>
                    <a:pt x="3509" y="92"/>
                  </a:cubicBezTo>
                  <a:lnTo>
                    <a:pt x="3509" y="92"/>
                  </a:lnTo>
                  <a:cubicBezTo>
                    <a:pt x="3281" y="31"/>
                    <a:pt x="3050" y="1"/>
                    <a:pt x="2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5169361" y="1233316"/>
              <a:ext cx="87680" cy="72748"/>
            </a:xfrm>
            <a:custGeom>
              <a:avLst/>
              <a:gdLst/>
              <a:ahLst/>
              <a:cxnLst/>
              <a:rect l="l" t="t" r="r" b="b"/>
              <a:pathLst>
                <a:path w="5179" h="4297" extrusionOk="0">
                  <a:moveTo>
                    <a:pt x="2408" y="498"/>
                  </a:moveTo>
                  <a:cubicBezTo>
                    <a:pt x="2457" y="498"/>
                    <a:pt x="2510" y="502"/>
                    <a:pt x="2566" y="510"/>
                  </a:cubicBezTo>
                  <a:cubicBezTo>
                    <a:pt x="2841" y="510"/>
                    <a:pt x="3116" y="648"/>
                    <a:pt x="3391" y="785"/>
                  </a:cubicBezTo>
                  <a:cubicBezTo>
                    <a:pt x="3733" y="1029"/>
                    <a:pt x="3971" y="1364"/>
                    <a:pt x="4104" y="1734"/>
                  </a:cubicBezTo>
                  <a:lnTo>
                    <a:pt x="4104" y="1734"/>
                  </a:lnTo>
                  <a:cubicBezTo>
                    <a:pt x="3819" y="1608"/>
                    <a:pt x="3504" y="1547"/>
                    <a:pt x="3189" y="1547"/>
                  </a:cubicBezTo>
                  <a:cubicBezTo>
                    <a:pt x="2898" y="1547"/>
                    <a:pt x="2607" y="1599"/>
                    <a:pt x="2337" y="1702"/>
                  </a:cubicBezTo>
                  <a:cubicBezTo>
                    <a:pt x="1738" y="1920"/>
                    <a:pt x="1267" y="2381"/>
                    <a:pt x="1053" y="2941"/>
                  </a:cubicBezTo>
                  <a:lnTo>
                    <a:pt x="1053" y="2941"/>
                  </a:lnTo>
                  <a:cubicBezTo>
                    <a:pt x="754" y="2111"/>
                    <a:pt x="1011" y="1105"/>
                    <a:pt x="1869" y="653"/>
                  </a:cubicBezTo>
                  <a:lnTo>
                    <a:pt x="1869" y="653"/>
                  </a:lnTo>
                  <a:cubicBezTo>
                    <a:pt x="2056" y="561"/>
                    <a:pt x="2206" y="498"/>
                    <a:pt x="2408" y="498"/>
                  </a:cubicBezTo>
                  <a:close/>
                  <a:moveTo>
                    <a:pt x="2733" y="0"/>
                  </a:moveTo>
                  <a:cubicBezTo>
                    <a:pt x="2281" y="0"/>
                    <a:pt x="1821" y="115"/>
                    <a:pt x="1421" y="327"/>
                  </a:cubicBezTo>
                  <a:cubicBezTo>
                    <a:pt x="1411" y="332"/>
                    <a:pt x="1400" y="337"/>
                    <a:pt x="1388" y="344"/>
                  </a:cubicBezTo>
                  <a:lnTo>
                    <a:pt x="1388" y="344"/>
                  </a:lnTo>
                  <a:cubicBezTo>
                    <a:pt x="1368" y="354"/>
                    <a:pt x="1348" y="363"/>
                    <a:pt x="1329" y="373"/>
                  </a:cubicBezTo>
                  <a:cubicBezTo>
                    <a:pt x="687" y="739"/>
                    <a:pt x="183" y="1427"/>
                    <a:pt x="92" y="2206"/>
                  </a:cubicBezTo>
                  <a:cubicBezTo>
                    <a:pt x="0" y="3031"/>
                    <a:pt x="412" y="3810"/>
                    <a:pt x="1100" y="4268"/>
                  </a:cubicBezTo>
                  <a:cubicBezTo>
                    <a:pt x="1138" y="4287"/>
                    <a:pt x="1196" y="4297"/>
                    <a:pt x="1264" y="4297"/>
                  </a:cubicBezTo>
                  <a:cubicBezTo>
                    <a:pt x="1519" y="4297"/>
                    <a:pt x="1906" y="4165"/>
                    <a:pt x="1833" y="3948"/>
                  </a:cubicBezTo>
                  <a:cubicBezTo>
                    <a:pt x="1650" y="3260"/>
                    <a:pt x="1879" y="2389"/>
                    <a:pt x="2566" y="2068"/>
                  </a:cubicBezTo>
                  <a:cubicBezTo>
                    <a:pt x="2704" y="2023"/>
                    <a:pt x="2796" y="2023"/>
                    <a:pt x="2933" y="2023"/>
                  </a:cubicBezTo>
                  <a:cubicBezTo>
                    <a:pt x="3116" y="2023"/>
                    <a:pt x="3254" y="2068"/>
                    <a:pt x="3391" y="2114"/>
                  </a:cubicBezTo>
                  <a:cubicBezTo>
                    <a:pt x="3758" y="2252"/>
                    <a:pt x="4033" y="2527"/>
                    <a:pt x="4216" y="2848"/>
                  </a:cubicBezTo>
                  <a:cubicBezTo>
                    <a:pt x="4248" y="2943"/>
                    <a:pt x="4353" y="2984"/>
                    <a:pt x="4477" y="2984"/>
                  </a:cubicBezTo>
                  <a:cubicBezTo>
                    <a:pt x="4709" y="2984"/>
                    <a:pt x="5011" y="2843"/>
                    <a:pt x="5041" y="2664"/>
                  </a:cubicBezTo>
                  <a:cubicBezTo>
                    <a:pt x="5179" y="1748"/>
                    <a:pt x="4766" y="831"/>
                    <a:pt x="3941" y="327"/>
                  </a:cubicBezTo>
                  <a:cubicBezTo>
                    <a:pt x="3584" y="104"/>
                    <a:pt x="3162" y="0"/>
                    <a:pt x="2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5372628" y="1232030"/>
              <a:ext cx="83042" cy="75846"/>
            </a:xfrm>
            <a:custGeom>
              <a:avLst/>
              <a:gdLst/>
              <a:ahLst/>
              <a:cxnLst/>
              <a:rect l="l" t="t" r="r" b="b"/>
              <a:pathLst>
                <a:path w="4905" h="4480" extrusionOk="0">
                  <a:moveTo>
                    <a:pt x="2031" y="343"/>
                  </a:moveTo>
                  <a:cubicBezTo>
                    <a:pt x="2164" y="343"/>
                    <a:pt x="2297" y="365"/>
                    <a:pt x="2429" y="403"/>
                  </a:cubicBezTo>
                  <a:cubicBezTo>
                    <a:pt x="2842" y="540"/>
                    <a:pt x="3254" y="815"/>
                    <a:pt x="3484" y="1136"/>
                  </a:cubicBezTo>
                  <a:cubicBezTo>
                    <a:pt x="3988" y="1870"/>
                    <a:pt x="3988" y="2878"/>
                    <a:pt x="3438" y="3565"/>
                  </a:cubicBezTo>
                  <a:cubicBezTo>
                    <a:pt x="3171" y="3908"/>
                    <a:pt x="2810" y="4124"/>
                    <a:pt x="2406" y="4135"/>
                  </a:cubicBezTo>
                  <a:lnTo>
                    <a:pt x="2406" y="4135"/>
                  </a:lnTo>
                  <a:cubicBezTo>
                    <a:pt x="3057" y="3638"/>
                    <a:pt x="3380" y="2743"/>
                    <a:pt x="3025" y="1915"/>
                  </a:cubicBezTo>
                  <a:cubicBezTo>
                    <a:pt x="2842" y="1503"/>
                    <a:pt x="2475" y="1136"/>
                    <a:pt x="2017" y="953"/>
                  </a:cubicBezTo>
                  <a:cubicBezTo>
                    <a:pt x="1776" y="873"/>
                    <a:pt x="1526" y="836"/>
                    <a:pt x="1275" y="836"/>
                  </a:cubicBezTo>
                  <a:cubicBezTo>
                    <a:pt x="1194" y="836"/>
                    <a:pt x="1114" y="840"/>
                    <a:pt x="1033" y="847"/>
                  </a:cubicBezTo>
                  <a:lnTo>
                    <a:pt x="1033" y="847"/>
                  </a:lnTo>
                  <a:cubicBezTo>
                    <a:pt x="1166" y="693"/>
                    <a:pt x="1305" y="560"/>
                    <a:pt x="1467" y="495"/>
                  </a:cubicBezTo>
                  <a:cubicBezTo>
                    <a:pt x="1477" y="490"/>
                    <a:pt x="1488" y="483"/>
                    <a:pt x="1500" y="477"/>
                  </a:cubicBezTo>
                  <a:lnTo>
                    <a:pt x="1500" y="477"/>
                  </a:lnTo>
                  <a:cubicBezTo>
                    <a:pt x="1677" y="382"/>
                    <a:pt x="1854" y="343"/>
                    <a:pt x="2031" y="343"/>
                  </a:cubicBezTo>
                  <a:close/>
                  <a:moveTo>
                    <a:pt x="2467" y="0"/>
                  </a:moveTo>
                  <a:cubicBezTo>
                    <a:pt x="2046" y="0"/>
                    <a:pt x="1617" y="95"/>
                    <a:pt x="1226" y="258"/>
                  </a:cubicBezTo>
                  <a:lnTo>
                    <a:pt x="1226" y="258"/>
                  </a:lnTo>
                  <a:cubicBezTo>
                    <a:pt x="1143" y="282"/>
                    <a:pt x="1065" y="320"/>
                    <a:pt x="1009" y="357"/>
                  </a:cubicBezTo>
                  <a:cubicBezTo>
                    <a:pt x="596" y="540"/>
                    <a:pt x="321" y="815"/>
                    <a:pt x="46" y="1182"/>
                  </a:cubicBezTo>
                  <a:cubicBezTo>
                    <a:pt x="0" y="1274"/>
                    <a:pt x="184" y="1274"/>
                    <a:pt x="230" y="1274"/>
                  </a:cubicBezTo>
                  <a:cubicBezTo>
                    <a:pt x="367" y="1274"/>
                    <a:pt x="505" y="1228"/>
                    <a:pt x="642" y="1228"/>
                  </a:cubicBezTo>
                  <a:cubicBezTo>
                    <a:pt x="688" y="1182"/>
                    <a:pt x="871" y="1182"/>
                    <a:pt x="1009" y="1182"/>
                  </a:cubicBezTo>
                  <a:cubicBezTo>
                    <a:pt x="1192" y="1228"/>
                    <a:pt x="1330" y="1274"/>
                    <a:pt x="1513" y="1365"/>
                  </a:cubicBezTo>
                  <a:cubicBezTo>
                    <a:pt x="1879" y="1595"/>
                    <a:pt x="2109" y="1915"/>
                    <a:pt x="2246" y="2328"/>
                  </a:cubicBezTo>
                  <a:cubicBezTo>
                    <a:pt x="2475" y="2969"/>
                    <a:pt x="2246" y="3886"/>
                    <a:pt x="1559" y="4207"/>
                  </a:cubicBezTo>
                  <a:cubicBezTo>
                    <a:pt x="1513" y="4253"/>
                    <a:pt x="1284" y="4390"/>
                    <a:pt x="1467" y="4436"/>
                  </a:cubicBezTo>
                  <a:cubicBezTo>
                    <a:pt x="1631" y="4465"/>
                    <a:pt x="1799" y="4480"/>
                    <a:pt x="1968" y="4480"/>
                  </a:cubicBezTo>
                  <a:cubicBezTo>
                    <a:pt x="3127" y="4480"/>
                    <a:pt x="4349" y="3808"/>
                    <a:pt x="4629" y="2649"/>
                  </a:cubicBezTo>
                  <a:cubicBezTo>
                    <a:pt x="4904" y="1503"/>
                    <a:pt x="4217" y="403"/>
                    <a:pt x="3117" y="82"/>
                  </a:cubicBezTo>
                  <a:cubicBezTo>
                    <a:pt x="2907" y="26"/>
                    <a:pt x="2688" y="0"/>
                    <a:pt x="2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5567363" y="1226307"/>
              <a:ext cx="90017" cy="73849"/>
            </a:xfrm>
            <a:custGeom>
              <a:avLst/>
              <a:gdLst/>
              <a:ahLst/>
              <a:cxnLst/>
              <a:rect l="l" t="t" r="r" b="b"/>
              <a:pathLst>
                <a:path w="5317" h="4362" extrusionOk="0">
                  <a:moveTo>
                    <a:pt x="4266" y="1376"/>
                  </a:moveTo>
                  <a:cubicBezTo>
                    <a:pt x="4497" y="1980"/>
                    <a:pt x="4450" y="2679"/>
                    <a:pt x="4034" y="3262"/>
                  </a:cubicBezTo>
                  <a:cubicBezTo>
                    <a:pt x="3896" y="3445"/>
                    <a:pt x="3713" y="3628"/>
                    <a:pt x="3530" y="3766"/>
                  </a:cubicBezTo>
                  <a:cubicBezTo>
                    <a:pt x="3346" y="3903"/>
                    <a:pt x="3163" y="3949"/>
                    <a:pt x="3026" y="3949"/>
                  </a:cubicBezTo>
                  <a:cubicBezTo>
                    <a:pt x="2982" y="3953"/>
                    <a:pt x="2939" y="3955"/>
                    <a:pt x="2896" y="3955"/>
                  </a:cubicBezTo>
                  <a:cubicBezTo>
                    <a:pt x="2436" y="3955"/>
                    <a:pt x="1986" y="3738"/>
                    <a:pt x="1651" y="3445"/>
                  </a:cubicBezTo>
                  <a:cubicBezTo>
                    <a:pt x="1379" y="3219"/>
                    <a:pt x="1186" y="2926"/>
                    <a:pt x="1076" y="2599"/>
                  </a:cubicBezTo>
                  <a:lnTo>
                    <a:pt x="1076" y="2599"/>
                  </a:lnTo>
                  <a:cubicBezTo>
                    <a:pt x="1365" y="2724"/>
                    <a:pt x="1686" y="2783"/>
                    <a:pt x="2009" y="2783"/>
                  </a:cubicBezTo>
                  <a:cubicBezTo>
                    <a:pt x="2323" y="2783"/>
                    <a:pt x="2640" y="2727"/>
                    <a:pt x="2934" y="2620"/>
                  </a:cubicBezTo>
                  <a:cubicBezTo>
                    <a:pt x="3532" y="2402"/>
                    <a:pt x="4033" y="1943"/>
                    <a:pt x="4266" y="1376"/>
                  </a:cubicBezTo>
                  <a:close/>
                  <a:moveTo>
                    <a:pt x="4036" y="1"/>
                  </a:moveTo>
                  <a:cubicBezTo>
                    <a:pt x="3918" y="1"/>
                    <a:pt x="3792" y="27"/>
                    <a:pt x="3713" y="54"/>
                  </a:cubicBezTo>
                  <a:cubicBezTo>
                    <a:pt x="3705" y="61"/>
                    <a:pt x="3688" y="73"/>
                    <a:pt x="3666" y="88"/>
                  </a:cubicBezTo>
                  <a:lnTo>
                    <a:pt x="3666" y="88"/>
                  </a:lnTo>
                  <a:cubicBezTo>
                    <a:pt x="3522" y="146"/>
                    <a:pt x="3417" y="228"/>
                    <a:pt x="3433" y="311"/>
                  </a:cubicBezTo>
                  <a:lnTo>
                    <a:pt x="3433" y="311"/>
                  </a:lnTo>
                  <a:cubicBezTo>
                    <a:pt x="3433" y="321"/>
                    <a:pt x="3436" y="331"/>
                    <a:pt x="3442" y="341"/>
                  </a:cubicBezTo>
                  <a:lnTo>
                    <a:pt x="3442" y="341"/>
                  </a:lnTo>
                  <a:cubicBezTo>
                    <a:pt x="3664" y="1028"/>
                    <a:pt x="3434" y="1980"/>
                    <a:pt x="2705" y="2299"/>
                  </a:cubicBezTo>
                  <a:cubicBezTo>
                    <a:pt x="2567" y="2345"/>
                    <a:pt x="2521" y="2391"/>
                    <a:pt x="2338" y="2391"/>
                  </a:cubicBezTo>
                  <a:cubicBezTo>
                    <a:pt x="2155" y="2391"/>
                    <a:pt x="1971" y="2345"/>
                    <a:pt x="1834" y="2253"/>
                  </a:cubicBezTo>
                  <a:cubicBezTo>
                    <a:pt x="1467" y="2116"/>
                    <a:pt x="1147" y="1841"/>
                    <a:pt x="1009" y="1474"/>
                  </a:cubicBezTo>
                  <a:cubicBezTo>
                    <a:pt x="979" y="1400"/>
                    <a:pt x="882" y="1369"/>
                    <a:pt x="762" y="1369"/>
                  </a:cubicBezTo>
                  <a:cubicBezTo>
                    <a:pt x="514" y="1369"/>
                    <a:pt x="169" y="1503"/>
                    <a:pt x="138" y="1658"/>
                  </a:cubicBezTo>
                  <a:cubicBezTo>
                    <a:pt x="1" y="2391"/>
                    <a:pt x="230" y="3170"/>
                    <a:pt x="780" y="3720"/>
                  </a:cubicBezTo>
                  <a:cubicBezTo>
                    <a:pt x="1238" y="4132"/>
                    <a:pt x="1880" y="4362"/>
                    <a:pt x="2476" y="4362"/>
                  </a:cubicBezTo>
                  <a:cubicBezTo>
                    <a:pt x="3851" y="4362"/>
                    <a:pt x="5225" y="3399"/>
                    <a:pt x="5271" y="1978"/>
                  </a:cubicBezTo>
                  <a:cubicBezTo>
                    <a:pt x="5316" y="1212"/>
                    <a:pt x="4918" y="490"/>
                    <a:pt x="4294" y="74"/>
                  </a:cubicBezTo>
                  <a:lnTo>
                    <a:pt x="4294" y="74"/>
                  </a:lnTo>
                  <a:cubicBezTo>
                    <a:pt x="4263" y="35"/>
                    <a:pt x="4203" y="14"/>
                    <a:pt x="4129" y="7"/>
                  </a:cubicBezTo>
                  <a:lnTo>
                    <a:pt x="4129" y="7"/>
                  </a:lnTo>
                  <a:cubicBezTo>
                    <a:pt x="4099" y="3"/>
                    <a:pt x="4068" y="1"/>
                    <a:pt x="4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5769868" y="1230049"/>
              <a:ext cx="83042" cy="77844"/>
            </a:xfrm>
            <a:custGeom>
              <a:avLst/>
              <a:gdLst/>
              <a:ahLst/>
              <a:cxnLst/>
              <a:rect l="l" t="t" r="r" b="b"/>
              <a:pathLst>
                <a:path w="4905" h="4598" extrusionOk="0">
                  <a:moveTo>
                    <a:pt x="2555" y="452"/>
                  </a:moveTo>
                  <a:cubicBezTo>
                    <a:pt x="2692" y="452"/>
                    <a:pt x="2834" y="474"/>
                    <a:pt x="2979" y="520"/>
                  </a:cubicBezTo>
                  <a:cubicBezTo>
                    <a:pt x="3220" y="592"/>
                    <a:pt x="3423" y="702"/>
                    <a:pt x="3601" y="843"/>
                  </a:cubicBezTo>
                  <a:lnTo>
                    <a:pt x="3601" y="843"/>
                  </a:lnTo>
                  <a:cubicBezTo>
                    <a:pt x="2923" y="963"/>
                    <a:pt x="2291" y="1360"/>
                    <a:pt x="1971" y="1941"/>
                  </a:cubicBezTo>
                  <a:cubicBezTo>
                    <a:pt x="1618" y="2616"/>
                    <a:pt x="1692" y="3381"/>
                    <a:pt x="2100" y="3936"/>
                  </a:cubicBezTo>
                  <a:lnTo>
                    <a:pt x="2100" y="3936"/>
                  </a:lnTo>
                  <a:cubicBezTo>
                    <a:pt x="1448" y="3596"/>
                    <a:pt x="993" y="2847"/>
                    <a:pt x="1055" y="2078"/>
                  </a:cubicBezTo>
                  <a:cubicBezTo>
                    <a:pt x="1094" y="1215"/>
                    <a:pt x="1738" y="452"/>
                    <a:pt x="2555" y="452"/>
                  </a:cubicBezTo>
                  <a:close/>
                  <a:moveTo>
                    <a:pt x="2854" y="0"/>
                  </a:moveTo>
                  <a:cubicBezTo>
                    <a:pt x="1958" y="0"/>
                    <a:pt x="1048" y="416"/>
                    <a:pt x="550" y="1162"/>
                  </a:cubicBezTo>
                  <a:cubicBezTo>
                    <a:pt x="0" y="2078"/>
                    <a:pt x="138" y="3316"/>
                    <a:pt x="963" y="4049"/>
                  </a:cubicBezTo>
                  <a:cubicBezTo>
                    <a:pt x="1429" y="4407"/>
                    <a:pt x="2007" y="4598"/>
                    <a:pt x="2588" y="4598"/>
                  </a:cubicBezTo>
                  <a:cubicBezTo>
                    <a:pt x="2750" y="4598"/>
                    <a:pt x="2911" y="4583"/>
                    <a:pt x="3071" y="4553"/>
                  </a:cubicBezTo>
                  <a:cubicBezTo>
                    <a:pt x="3163" y="4507"/>
                    <a:pt x="3758" y="4278"/>
                    <a:pt x="3438" y="4141"/>
                  </a:cubicBezTo>
                  <a:cubicBezTo>
                    <a:pt x="2750" y="3774"/>
                    <a:pt x="2384" y="2903"/>
                    <a:pt x="2659" y="2170"/>
                  </a:cubicBezTo>
                  <a:cubicBezTo>
                    <a:pt x="2844" y="1650"/>
                    <a:pt x="3240" y="1281"/>
                    <a:pt x="3725" y="1281"/>
                  </a:cubicBezTo>
                  <a:cubicBezTo>
                    <a:pt x="3839" y="1281"/>
                    <a:pt x="3957" y="1301"/>
                    <a:pt x="4079" y="1345"/>
                  </a:cubicBezTo>
                  <a:cubicBezTo>
                    <a:pt x="4128" y="1357"/>
                    <a:pt x="4181" y="1363"/>
                    <a:pt x="4234" y="1363"/>
                  </a:cubicBezTo>
                  <a:cubicBezTo>
                    <a:pt x="4379" y="1363"/>
                    <a:pt x="4529" y="1320"/>
                    <a:pt x="4629" y="1253"/>
                  </a:cubicBezTo>
                  <a:cubicBezTo>
                    <a:pt x="4721" y="1207"/>
                    <a:pt x="4904" y="1116"/>
                    <a:pt x="4813" y="978"/>
                  </a:cubicBezTo>
                  <a:cubicBezTo>
                    <a:pt x="4538" y="566"/>
                    <a:pt x="4125" y="291"/>
                    <a:pt x="3621" y="107"/>
                  </a:cubicBezTo>
                  <a:cubicBezTo>
                    <a:pt x="3373" y="35"/>
                    <a:pt x="3114" y="0"/>
                    <a:pt x="28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69258" y="1233672"/>
              <a:ext cx="87697" cy="72308"/>
            </a:xfrm>
            <a:custGeom>
              <a:avLst/>
              <a:gdLst/>
              <a:ahLst/>
              <a:cxnLst/>
              <a:rect l="l" t="t" r="r" b="b"/>
              <a:pathLst>
                <a:path w="5180" h="4271" extrusionOk="0">
                  <a:moveTo>
                    <a:pt x="2337" y="471"/>
                  </a:moveTo>
                  <a:cubicBezTo>
                    <a:pt x="2399" y="471"/>
                    <a:pt x="2460" y="477"/>
                    <a:pt x="2521" y="489"/>
                  </a:cubicBezTo>
                  <a:cubicBezTo>
                    <a:pt x="2842" y="489"/>
                    <a:pt x="3117" y="627"/>
                    <a:pt x="3346" y="764"/>
                  </a:cubicBezTo>
                  <a:cubicBezTo>
                    <a:pt x="3682" y="1004"/>
                    <a:pt x="3930" y="1332"/>
                    <a:pt x="4071" y="1702"/>
                  </a:cubicBezTo>
                  <a:lnTo>
                    <a:pt x="4071" y="1702"/>
                  </a:lnTo>
                  <a:cubicBezTo>
                    <a:pt x="3796" y="1584"/>
                    <a:pt x="3493" y="1526"/>
                    <a:pt x="3188" y="1526"/>
                  </a:cubicBezTo>
                  <a:cubicBezTo>
                    <a:pt x="2899" y="1526"/>
                    <a:pt x="2608" y="1578"/>
                    <a:pt x="2338" y="1681"/>
                  </a:cubicBezTo>
                  <a:cubicBezTo>
                    <a:pt x="1738" y="1899"/>
                    <a:pt x="1252" y="2360"/>
                    <a:pt x="1034" y="2920"/>
                  </a:cubicBezTo>
                  <a:lnTo>
                    <a:pt x="1034" y="2920"/>
                  </a:lnTo>
                  <a:cubicBezTo>
                    <a:pt x="927" y="2657"/>
                    <a:pt x="880" y="2375"/>
                    <a:pt x="917" y="2093"/>
                  </a:cubicBezTo>
                  <a:cubicBezTo>
                    <a:pt x="962" y="1470"/>
                    <a:pt x="1266" y="934"/>
                    <a:pt x="1787" y="609"/>
                  </a:cubicBezTo>
                  <a:lnTo>
                    <a:pt x="1787" y="609"/>
                  </a:lnTo>
                  <a:cubicBezTo>
                    <a:pt x="1804" y="600"/>
                    <a:pt x="1820" y="590"/>
                    <a:pt x="1834" y="581"/>
                  </a:cubicBezTo>
                  <a:lnTo>
                    <a:pt x="1834" y="581"/>
                  </a:lnTo>
                  <a:cubicBezTo>
                    <a:pt x="1834" y="581"/>
                    <a:pt x="1834" y="581"/>
                    <a:pt x="1834" y="581"/>
                  </a:cubicBezTo>
                  <a:cubicBezTo>
                    <a:pt x="1841" y="578"/>
                    <a:pt x="1849" y="576"/>
                    <a:pt x="1856" y="572"/>
                  </a:cubicBezTo>
                  <a:lnTo>
                    <a:pt x="1856" y="572"/>
                  </a:lnTo>
                  <a:cubicBezTo>
                    <a:pt x="2016" y="510"/>
                    <a:pt x="2177" y="471"/>
                    <a:pt x="2337" y="471"/>
                  </a:cubicBezTo>
                  <a:close/>
                  <a:moveTo>
                    <a:pt x="2718" y="0"/>
                  </a:moveTo>
                  <a:cubicBezTo>
                    <a:pt x="2300" y="0"/>
                    <a:pt x="1878" y="98"/>
                    <a:pt x="1499" y="269"/>
                  </a:cubicBezTo>
                  <a:lnTo>
                    <a:pt x="1499" y="269"/>
                  </a:lnTo>
                  <a:cubicBezTo>
                    <a:pt x="1433" y="292"/>
                    <a:pt x="1374" y="322"/>
                    <a:pt x="1330" y="352"/>
                  </a:cubicBezTo>
                  <a:cubicBezTo>
                    <a:pt x="642" y="718"/>
                    <a:pt x="138" y="1360"/>
                    <a:pt x="92" y="2139"/>
                  </a:cubicBezTo>
                  <a:cubicBezTo>
                    <a:pt x="1" y="2964"/>
                    <a:pt x="367" y="3743"/>
                    <a:pt x="1009" y="4201"/>
                  </a:cubicBezTo>
                  <a:cubicBezTo>
                    <a:pt x="1101" y="4247"/>
                    <a:pt x="1192" y="4270"/>
                    <a:pt x="1278" y="4270"/>
                  </a:cubicBezTo>
                  <a:cubicBezTo>
                    <a:pt x="1364" y="4270"/>
                    <a:pt x="1444" y="4247"/>
                    <a:pt x="1513" y="4201"/>
                  </a:cubicBezTo>
                  <a:cubicBezTo>
                    <a:pt x="1605" y="4201"/>
                    <a:pt x="1880" y="4064"/>
                    <a:pt x="1834" y="3927"/>
                  </a:cubicBezTo>
                  <a:cubicBezTo>
                    <a:pt x="1605" y="3239"/>
                    <a:pt x="1834" y="2368"/>
                    <a:pt x="2567" y="2047"/>
                  </a:cubicBezTo>
                  <a:cubicBezTo>
                    <a:pt x="2632" y="2015"/>
                    <a:pt x="2720" y="1983"/>
                    <a:pt x="2814" y="1983"/>
                  </a:cubicBezTo>
                  <a:cubicBezTo>
                    <a:pt x="2853" y="1983"/>
                    <a:pt x="2894" y="1988"/>
                    <a:pt x="2934" y="2002"/>
                  </a:cubicBezTo>
                  <a:cubicBezTo>
                    <a:pt x="3071" y="2002"/>
                    <a:pt x="3255" y="2002"/>
                    <a:pt x="3392" y="2093"/>
                  </a:cubicBezTo>
                  <a:cubicBezTo>
                    <a:pt x="3713" y="2231"/>
                    <a:pt x="4034" y="2506"/>
                    <a:pt x="4171" y="2827"/>
                  </a:cubicBezTo>
                  <a:cubicBezTo>
                    <a:pt x="4220" y="2907"/>
                    <a:pt x="4330" y="2942"/>
                    <a:pt x="4455" y="2942"/>
                  </a:cubicBezTo>
                  <a:cubicBezTo>
                    <a:pt x="4686" y="2942"/>
                    <a:pt x="4966" y="2822"/>
                    <a:pt x="4996" y="2643"/>
                  </a:cubicBezTo>
                  <a:cubicBezTo>
                    <a:pt x="5180" y="1727"/>
                    <a:pt x="4721" y="764"/>
                    <a:pt x="3896" y="306"/>
                  </a:cubicBezTo>
                  <a:cubicBezTo>
                    <a:pt x="3537" y="95"/>
                    <a:pt x="3129" y="0"/>
                    <a:pt x="2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896328" y="1365974"/>
              <a:ext cx="86140" cy="53668"/>
            </a:xfrm>
            <a:custGeom>
              <a:avLst/>
              <a:gdLst/>
              <a:ahLst/>
              <a:cxnLst/>
              <a:rect l="l" t="t" r="r" b="b"/>
              <a:pathLst>
                <a:path w="5088" h="3170" extrusionOk="0">
                  <a:moveTo>
                    <a:pt x="4073" y="1465"/>
                  </a:moveTo>
                  <a:cubicBezTo>
                    <a:pt x="4184" y="1814"/>
                    <a:pt x="4193" y="2178"/>
                    <a:pt x="4114" y="2528"/>
                  </a:cubicBezTo>
                  <a:lnTo>
                    <a:pt x="3222" y="2528"/>
                  </a:lnTo>
                  <a:cubicBezTo>
                    <a:pt x="3621" y="2272"/>
                    <a:pt x="3921" y="1897"/>
                    <a:pt x="4073" y="1465"/>
                  </a:cubicBezTo>
                  <a:close/>
                  <a:moveTo>
                    <a:pt x="3758" y="1"/>
                  </a:moveTo>
                  <a:cubicBezTo>
                    <a:pt x="3499" y="1"/>
                    <a:pt x="3186" y="147"/>
                    <a:pt x="3255" y="420"/>
                  </a:cubicBezTo>
                  <a:cubicBezTo>
                    <a:pt x="3484" y="1107"/>
                    <a:pt x="3209" y="1932"/>
                    <a:pt x="2521" y="2207"/>
                  </a:cubicBezTo>
                  <a:cubicBezTo>
                    <a:pt x="2407" y="2253"/>
                    <a:pt x="2269" y="2276"/>
                    <a:pt x="2126" y="2276"/>
                  </a:cubicBezTo>
                  <a:cubicBezTo>
                    <a:pt x="1983" y="2276"/>
                    <a:pt x="1834" y="2253"/>
                    <a:pt x="1696" y="2207"/>
                  </a:cubicBezTo>
                  <a:cubicBezTo>
                    <a:pt x="1376" y="2069"/>
                    <a:pt x="1055" y="1840"/>
                    <a:pt x="917" y="1519"/>
                  </a:cubicBezTo>
                  <a:cubicBezTo>
                    <a:pt x="860" y="1385"/>
                    <a:pt x="714" y="1323"/>
                    <a:pt x="561" y="1323"/>
                  </a:cubicBezTo>
                  <a:cubicBezTo>
                    <a:pt x="348" y="1323"/>
                    <a:pt x="119" y="1444"/>
                    <a:pt x="92" y="1657"/>
                  </a:cubicBezTo>
                  <a:cubicBezTo>
                    <a:pt x="1" y="2115"/>
                    <a:pt x="47" y="2574"/>
                    <a:pt x="230" y="2986"/>
                  </a:cubicBezTo>
                  <a:cubicBezTo>
                    <a:pt x="322" y="3123"/>
                    <a:pt x="459" y="3169"/>
                    <a:pt x="597" y="3169"/>
                  </a:cubicBezTo>
                  <a:lnTo>
                    <a:pt x="4400" y="3169"/>
                  </a:lnTo>
                  <a:cubicBezTo>
                    <a:pt x="4538" y="3169"/>
                    <a:pt x="4767" y="3078"/>
                    <a:pt x="4813" y="2894"/>
                  </a:cubicBezTo>
                  <a:cubicBezTo>
                    <a:pt x="5088" y="2253"/>
                    <a:pt x="5088" y="1519"/>
                    <a:pt x="4767" y="878"/>
                  </a:cubicBezTo>
                  <a:cubicBezTo>
                    <a:pt x="4764" y="871"/>
                    <a:pt x="4760" y="865"/>
                    <a:pt x="4756" y="859"/>
                  </a:cubicBezTo>
                  <a:lnTo>
                    <a:pt x="4756" y="859"/>
                  </a:lnTo>
                  <a:cubicBezTo>
                    <a:pt x="4573" y="546"/>
                    <a:pt x="4302" y="278"/>
                    <a:pt x="3988" y="53"/>
                  </a:cubicBezTo>
                  <a:cubicBezTo>
                    <a:pt x="3929" y="18"/>
                    <a:pt x="3847" y="1"/>
                    <a:pt x="37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698495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72" y="452"/>
                  </a:moveTo>
                  <a:cubicBezTo>
                    <a:pt x="1973" y="731"/>
                    <a:pt x="1745" y="1100"/>
                    <a:pt x="1650" y="1514"/>
                  </a:cubicBezTo>
                  <a:cubicBezTo>
                    <a:pt x="1547" y="1926"/>
                    <a:pt x="1624" y="2365"/>
                    <a:pt x="1843" y="2751"/>
                  </a:cubicBezTo>
                  <a:lnTo>
                    <a:pt x="1028" y="2751"/>
                  </a:lnTo>
                  <a:cubicBezTo>
                    <a:pt x="876" y="2182"/>
                    <a:pt x="933" y="1580"/>
                    <a:pt x="1237" y="1101"/>
                  </a:cubicBezTo>
                  <a:cubicBezTo>
                    <a:pt x="1329" y="1010"/>
                    <a:pt x="1421" y="918"/>
                    <a:pt x="1512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8" y="460"/>
                    <a:pt x="2246" y="460"/>
                  </a:cubicBezTo>
                  <a:cubicBezTo>
                    <a:pt x="2254" y="457"/>
                    <a:pt x="2263" y="454"/>
                    <a:pt x="2272" y="452"/>
                  </a:cubicBezTo>
                  <a:close/>
                  <a:moveTo>
                    <a:pt x="2750" y="1"/>
                  </a:moveTo>
                  <a:cubicBezTo>
                    <a:pt x="1929" y="1"/>
                    <a:pt x="1089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29" y="3164"/>
                    <a:pt x="367" y="3164"/>
                    <a:pt x="458" y="3164"/>
                  </a:cubicBezTo>
                  <a:lnTo>
                    <a:pt x="2337" y="3164"/>
                  </a:lnTo>
                  <a:cubicBezTo>
                    <a:pt x="2475" y="3164"/>
                    <a:pt x="2658" y="3118"/>
                    <a:pt x="2796" y="3026"/>
                  </a:cubicBezTo>
                  <a:cubicBezTo>
                    <a:pt x="2842" y="2980"/>
                    <a:pt x="2979" y="2889"/>
                    <a:pt x="2887" y="2797"/>
                  </a:cubicBezTo>
                  <a:cubicBezTo>
                    <a:pt x="2521" y="2430"/>
                    <a:pt x="2383" y="1926"/>
                    <a:pt x="2475" y="1422"/>
                  </a:cubicBezTo>
                  <a:cubicBezTo>
                    <a:pt x="2521" y="1193"/>
                    <a:pt x="2612" y="964"/>
                    <a:pt x="2704" y="781"/>
                  </a:cubicBezTo>
                  <a:cubicBezTo>
                    <a:pt x="2796" y="735"/>
                    <a:pt x="2842" y="643"/>
                    <a:pt x="2933" y="551"/>
                  </a:cubicBezTo>
                  <a:cubicBezTo>
                    <a:pt x="2979" y="506"/>
                    <a:pt x="3025" y="460"/>
                    <a:pt x="3071" y="460"/>
                  </a:cubicBezTo>
                  <a:cubicBezTo>
                    <a:pt x="3071" y="460"/>
                    <a:pt x="3116" y="414"/>
                    <a:pt x="3117" y="414"/>
                  </a:cubicBezTo>
                  <a:lnTo>
                    <a:pt x="3117" y="414"/>
                  </a:lnTo>
                  <a:cubicBezTo>
                    <a:pt x="3117" y="414"/>
                    <a:pt x="3117" y="414"/>
                    <a:pt x="3117" y="414"/>
                  </a:cubicBezTo>
                  <a:lnTo>
                    <a:pt x="3162" y="414"/>
                  </a:lnTo>
                  <a:cubicBezTo>
                    <a:pt x="3208" y="368"/>
                    <a:pt x="3391" y="276"/>
                    <a:pt x="3391" y="185"/>
                  </a:cubicBezTo>
                  <a:cubicBezTo>
                    <a:pt x="3437" y="93"/>
                    <a:pt x="3300" y="47"/>
                    <a:pt x="3254" y="47"/>
                  </a:cubicBezTo>
                  <a:cubicBezTo>
                    <a:pt x="3089" y="16"/>
                    <a:pt x="2920" y="1"/>
                    <a:pt x="2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495211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06" y="589"/>
                  </a:moveTo>
                  <a:cubicBezTo>
                    <a:pt x="3185" y="589"/>
                    <a:pt x="3800" y="1050"/>
                    <a:pt x="4125" y="1620"/>
                  </a:cubicBezTo>
                  <a:cubicBezTo>
                    <a:pt x="4151" y="1679"/>
                    <a:pt x="4174" y="1738"/>
                    <a:pt x="4196" y="1798"/>
                  </a:cubicBezTo>
                  <a:lnTo>
                    <a:pt x="4196" y="1798"/>
                  </a:lnTo>
                  <a:cubicBezTo>
                    <a:pt x="3886" y="1647"/>
                    <a:pt x="3546" y="1573"/>
                    <a:pt x="3205" y="1573"/>
                  </a:cubicBezTo>
                  <a:cubicBezTo>
                    <a:pt x="2596" y="1573"/>
                    <a:pt x="1985" y="1808"/>
                    <a:pt x="1538" y="2262"/>
                  </a:cubicBezTo>
                  <a:lnTo>
                    <a:pt x="918" y="2262"/>
                  </a:lnTo>
                  <a:cubicBezTo>
                    <a:pt x="968" y="1511"/>
                    <a:pt x="1456" y="778"/>
                    <a:pt x="2246" y="612"/>
                  </a:cubicBezTo>
                  <a:cubicBezTo>
                    <a:pt x="2334" y="596"/>
                    <a:pt x="2420" y="589"/>
                    <a:pt x="2506" y="589"/>
                  </a:cubicBezTo>
                  <a:close/>
                  <a:moveTo>
                    <a:pt x="2661" y="0"/>
                  </a:moveTo>
                  <a:cubicBezTo>
                    <a:pt x="2461" y="0"/>
                    <a:pt x="2261" y="21"/>
                    <a:pt x="2063" y="62"/>
                  </a:cubicBezTo>
                  <a:cubicBezTo>
                    <a:pt x="917" y="337"/>
                    <a:pt x="1" y="1391"/>
                    <a:pt x="46" y="2582"/>
                  </a:cubicBezTo>
                  <a:cubicBezTo>
                    <a:pt x="46" y="2811"/>
                    <a:pt x="230" y="2857"/>
                    <a:pt x="413" y="2857"/>
                  </a:cubicBezTo>
                  <a:lnTo>
                    <a:pt x="1650" y="2857"/>
                  </a:lnTo>
                  <a:cubicBezTo>
                    <a:pt x="1696" y="2857"/>
                    <a:pt x="1742" y="2857"/>
                    <a:pt x="1788" y="2811"/>
                  </a:cubicBezTo>
                  <a:cubicBezTo>
                    <a:pt x="2017" y="2766"/>
                    <a:pt x="2109" y="2628"/>
                    <a:pt x="2246" y="2491"/>
                  </a:cubicBezTo>
                  <a:cubicBezTo>
                    <a:pt x="2486" y="2281"/>
                    <a:pt x="2766" y="2188"/>
                    <a:pt x="3046" y="2188"/>
                  </a:cubicBezTo>
                  <a:cubicBezTo>
                    <a:pt x="3193" y="2188"/>
                    <a:pt x="3341" y="2214"/>
                    <a:pt x="3484" y="2262"/>
                  </a:cubicBezTo>
                  <a:cubicBezTo>
                    <a:pt x="3759" y="2353"/>
                    <a:pt x="3942" y="2537"/>
                    <a:pt x="4125" y="2720"/>
                  </a:cubicBezTo>
                  <a:cubicBezTo>
                    <a:pt x="4217" y="2842"/>
                    <a:pt x="4349" y="2862"/>
                    <a:pt x="4495" y="2862"/>
                  </a:cubicBezTo>
                  <a:cubicBezTo>
                    <a:pt x="4568" y="2862"/>
                    <a:pt x="4645" y="2857"/>
                    <a:pt x="4721" y="2857"/>
                  </a:cubicBezTo>
                  <a:cubicBezTo>
                    <a:pt x="4904" y="2857"/>
                    <a:pt x="5179" y="2720"/>
                    <a:pt x="5225" y="2491"/>
                  </a:cubicBezTo>
                  <a:cubicBezTo>
                    <a:pt x="5225" y="2078"/>
                    <a:pt x="5134" y="1666"/>
                    <a:pt x="4904" y="1253"/>
                  </a:cubicBezTo>
                  <a:cubicBezTo>
                    <a:pt x="4902" y="1249"/>
                    <a:pt x="4900" y="1245"/>
                    <a:pt x="4897" y="1240"/>
                  </a:cubicBezTo>
                  <a:lnTo>
                    <a:pt x="4897" y="1240"/>
                  </a:lnTo>
                  <a:cubicBezTo>
                    <a:pt x="4444" y="422"/>
                    <a:pt x="3566" y="0"/>
                    <a:pt x="2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5322196" y="1365009"/>
              <a:ext cx="57427" cy="53076"/>
            </a:xfrm>
            <a:custGeom>
              <a:avLst/>
              <a:gdLst/>
              <a:ahLst/>
              <a:cxnLst/>
              <a:rect l="l" t="t" r="r" b="b"/>
              <a:pathLst>
                <a:path w="3392" h="3135" extrusionOk="0">
                  <a:moveTo>
                    <a:pt x="1452" y="673"/>
                  </a:moveTo>
                  <a:cubicBezTo>
                    <a:pt x="2199" y="1043"/>
                    <a:pt x="2593" y="1877"/>
                    <a:pt x="2487" y="2676"/>
                  </a:cubicBezTo>
                  <a:lnTo>
                    <a:pt x="1579" y="2676"/>
                  </a:lnTo>
                  <a:cubicBezTo>
                    <a:pt x="1824" y="2258"/>
                    <a:pt x="1896" y="1764"/>
                    <a:pt x="1742" y="1301"/>
                  </a:cubicBezTo>
                  <a:cubicBezTo>
                    <a:pt x="1683" y="1067"/>
                    <a:pt x="1583" y="858"/>
                    <a:pt x="1452" y="673"/>
                  </a:cubicBezTo>
                  <a:close/>
                  <a:moveTo>
                    <a:pt x="1057" y="0"/>
                  </a:moveTo>
                  <a:cubicBezTo>
                    <a:pt x="875" y="0"/>
                    <a:pt x="690" y="23"/>
                    <a:pt x="505" y="64"/>
                  </a:cubicBezTo>
                  <a:cubicBezTo>
                    <a:pt x="367" y="64"/>
                    <a:pt x="184" y="110"/>
                    <a:pt x="92" y="247"/>
                  </a:cubicBezTo>
                  <a:cubicBezTo>
                    <a:pt x="1" y="339"/>
                    <a:pt x="1" y="431"/>
                    <a:pt x="92" y="477"/>
                  </a:cubicBezTo>
                  <a:cubicBezTo>
                    <a:pt x="505" y="706"/>
                    <a:pt x="825" y="1072"/>
                    <a:pt x="917" y="1531"/>
                  </a:cubicBezTo>
                  <a:cubicBezTo>
                    <a:pt x="1055" y="1989"/>
                    <a:pt x="963" y="2493"/>
                    <a:pt x="642" y="2906"/>
                  </a:cubicBezTo>
                  <a:cubicBezTo>
                    <a:pt x="505" y="3043"/>
                    <a:pt x="734" y="3135"/>
                    <a:pt x="871" y="3135"/>
                  </a:cubicBezTo>
                  <a:lnTo>
                    <a:pt x="2659" y="3135"/>
                  </a:lnTo>
                  <a:cubicBezTo>
                    <a:pt x="2842" y="3135"/>
                    <a:pt x="3209" y="3089"/>
                    <a:pt x="3254" y="2860"/>
                  </a:cubicBezTo>
                  <a:cubicBezTo>
                    <a:pt x="3392" y="2310"/>
                    <a:pt x="3346" y="1714"/>
                    <a:pt x="3071" y="1210"/>
                  </a:cubicBezTo>
                  <a:cubicBezTo>
                    <a:pt x="2804" y="675"/>
                    <a:pt x="2319" y="313"/>
                    <a:pt x="1744" y="125"/>
                  </a:cubicBezTo>
                  <a:lnTo>
                    <a:pt x="1744" y="125"/>
                  </a:lnTo>
                  <a:cubicBezTo>
                    <a:pt x="1729" y="119"/>
                    <a:pt x="1713" y="114"/>
                    <a:pt x="1696" y="110"/>
                  </a:cubicBezTo>
                  <a:lnTo>
                    <a:pt x="1696" y="110"/>
                  </a:lnTo>
                  <a:cubicBezTo>
                    <a:pt x="1696" y="110"/>
                    <a:pt x="1696" y="110"/>
                    <a:pt x="1696" y="110"/>
                  </a:cubicBezTo>
                  <a:cubicBezTo>
                    <a:pt x="1494" y="34"/>
                    <a:pt x="1279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097193" y="1367244"/>
              <a:ext cx="86140" cy="50841"/>
            </a:xfrm>
            <a:custGeom>
              <a:avLst/>
              <a:gdLst/>
              <a:ahLst/>
              <a:cxnLst/>
              <a:rect l="l" t="t" r="r" b="b"/>
              <a:pathLst>
                <a:path w="5088" h="3003" extrusionOk="0">
                  <a:moveTo>
                    <a:pt x="4043" y="1331"/>
                  </a:moveTo>
                  <a:cubicBezTo>
                    <a:pt x="4180" y="1744"/>
                    <a:pt x="4188" y="2153"/>
                    <a:pt x="4082" y="2544"/>
                  </a:cubicBezTo>
                  <a:lnTo>
                    <a:pt x="2866" y="2544"/>
                  </a:lnTo>
                  <a:cubicBezTo>
                    <a:pt x="3418" y="2308"/>
                    <a:pt x="3845" y="1863"/>
                    <a:pt x="4043" y="1331"/>
                  </a:cubicBezTo>
                  <a:close/>
                  <a:moveTo>
                    <a:pt x="3799" y="1"/>
                  </a:moveTo>
                  <a:cubicBezTo>
                    <a:pt x="3713" y="1"/>
                    <a:pt x="3621" y="24"/>
                    <a:pt x="3530" y="70"/>
                  </a:cubicBezTo>
                  <a:cubicBezTo>
                    <a:pt x="3438" y="70"/>
                    <a:pt x="3209" y="207"/>
                    <a:pt x="3255" y="345"/>
                  </a:cubicBezTo>
                  <a:cubicBezTo>
                    <a:pt x="3259" y="358"/>
                    <a:pt x="3264" y="372"/>
                    <a:pt x="3268" y="386"/>
                  </a:cubicBezTo>
                  <a:lnTo>
                    <a:pt x="3268" y="386"/>
                  </a:lnTo>
                  <a:cubicBezTo>
                    <a:pt x="3264" y="387"/>
                    <a:pt x="3259" y="389"/>
                    <a:pt x="3255" y="390"/>
                  </a:cubicBezTo>
                  <a:cubicBezTo>
                    <a:pt x="3261" y="394"/>
                    <a:pt x="3267" y="398"/>
                    <a:pt x="3273" y="403"/>
                  </a:cubicBezTo>
                  <a:lnTo>
                    <a:pt x="3273" y="403"/>
                  </a:lnTo>
                  <a:cubicBezTo>
                    <a:pt x="3471" y="1080"/>
                    <a:pt x="3234" y="1912"/>
                    <a:pt x="2521" y="2224"/>
                  </a:cubicBezTo>
                  <a:cubicBezTo>
                    <a:pt x="2418" y="2265"/>
                    <a:pt x="2297" y="2287"/>
                    <a:pt x="2169" y="2287"/>
                  </a:cubicBezTo>
                  <a:cubicBezTo>
                    <a:pt x="2013" y="2287"/>
                    <a:pt x="1848" y="2253"/>
                    <a:pt x="1697" y="2178"/>
                  </a:cubicBezTo>
                  <a:cubicBezTo>
                    <a:pt x="1376" y="2040"/>
                    <a:pt x="1055" y="1765"/>
                    <a:pt x="917" y="1444"/>
                  </a:cubicBezTo>
                  <a:cubicBezTo>
                    <a:pt x="869" y="1364"/>
                    <a:pt x="753" y="1329"/>
                    <a:pt x="621" y="1329"/>
                  </a:cubicBezTo>
                  <a:cubicBezTo>
                    <a:pt x="376" y="1329"/>
                    <a:pt x="76" y="1449"/>
                    <a:pt x="47" y="1628"/>
                  </a:cubicBezTo>
                  <a:cubicBezTo>
                    <a:pt x="1" y="2040"/>
                    <a:pt x="47" y="2499"/>
                    <a:pt x="230" y="2911"/>
                  </a:cubicBezTo>
                  <a:cubicBezTo>
                    <a:pt x="230" y="3003"/>
                    <a:pt x="367" y="3003"/>
                    <a:pt x="459" y="3003"/>
                  </a:cubicBezTo>
                  <a:lnTo>
                    <a:pt x="4217" y="3003"/>
                  </a:lnTo>
                  <a:cubicBezTo>
                    <a:pt x="4446" y="3003"/>
                    <a:pt x="4721" y="2957"/>
                    <a:pt x="4813" y="2728"/>
                  </a:cubicBezTo>
                  <a:cubicBezTo>
                    <a:pt x="5088" y="2132"/>
                    <a:pt x="5042" y="1444"/>
                    <a:pt x="4767" y="894"/>
                  </a:cubicBezTo>
                  <a:cubicBezTo>
                    <a:pt x="4764" y="889"/>
                    <a:pt x="4761" y="883"/>
                    <a:pt x="4757" y="877"/>
                  </a:cubicBezTo>
                  <a:lnTo>
                    <a:pt x="4757" y="877"/>
                  </a:lnTo>
                  <a:cubicBezTo>
                    <a:pt x="4576" y="564"/>
                    <a:pt x="4349" y="295"/>
                    <a:pt x="4034" y="70"/>
                  </a:cubicBezTo>
                  <a:cubicBezTo>
                    <a:pt x="3965" y="24"/>
                    <a:pt x="3885" y="1"/>
                    <a:pt x="3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4898581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46" y="414"/>
                  </a:moveTo>
                  <a:cubicBezTo>
                    <a:pt x="2274" y="414"/>
                    <a:pt x="2305" y="414"/>
                    <a:pt x="2337" y="414"/>
                  </a:cubicBezTo>
                  <a:lnTo>
                    <a:pt x="2337" y="414"/>
                  </a:lnTo>
                  <a:cubicBezTo>
                    <a:pt x="2009" y="705"/>
                    <a:pt x="1764" y="1072"/>
                    <a:pt x="1696" y="1514"/>
                  </a:cubicBezTo>
                  <a:cubicBezTo>
                    <a:pt x="1593" y="1926"/>
                    <a:pt x="1670" y="2365"/>
                    <a:pt x="1870" y="2751"/>
                  </a:cubicBezTo>
                  <a:lnTo>
                    <a:pt x="1028" y="2751"/>
                  </a:lnTo>
                  <a:cubicBezTo>
                    <a:pt x="881" y="2182"/>
                    <a:pt x="979" y="1580"/>
                    <a:pt x="1284" y="1101"/>
                  </a:cubicBezTo>
                  <a:cubicBezTo>
                    <a:pt x="1375" y="1010"/>
                    <a:pt x="1467" y="872"/>
                    <a:pt x="1513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9" y="460"/>
                    <a:pt x="2246" y="414"/>
                  </a:cubicBezTo>
                  <a:close/>
                  <a:moveTo>
                    <a:pt x="2753" y="1"/>
                  </a:moveTo>
                  <a:cubicBezTo>
                    <a:pt x="1942" y="1"/>
                    <a:pt x="1128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75" y="3164"/>
                    <a:pt x="413" y="3164"/>
                    <a:pt x="504" y="3164"/>
                  </a:cubicBezTo>
                  <a:lnTo>
                    <a:pt x="2338" y="3164"/>
                  </a:lnTo>
                  <a:cubicBezTo>
                    <a:pt x="2475" y="3164"/>
                    <a:pt x="3071" y="3026"/>
                    <a:pt x="2888" y="2797"/>
                  </a:cubicBezTo>
                  <a:cubicBezTo>
                    <a:pt x="2567" y="2430"/>
                    <a:pt x="2384" y="1926"/>
                    <a:pt x="2521" y="1422"/>
                  </a:cubicBezTo>
                  <a:cubicBezTo>
                    <a:pt x="2521" y="1193"/>
                    <a:pt x="2613" y="964"/>
                    <a:pt x="2750" y="781"/>
                  </a:cubicBezTo>
                  <a:cubicBezTo>
                    <a:pt x="2796" y="689"/>
                    <a:pt x="2888" y="643"/>
                    <a:pt x="2933" y="551"/>
                  </a:cubicBezTo>
                  <a:cubicBezTo>
                    <a:pt x="3027" y="489"/>
                    <a:pt x="3078" y="448"/>
                    <a:pt x="3130" y="414"/>
                  </a:cubicBezTo>
                  <a:lnTo>
                    <a:pt x="3163" y="414"/>
                  </a:lnTo>
                  <a:cubicBezTo>
                    <a:pt x="3254" y="368"/>
                    <a:pt x="3392" y="276"/>
                    <a:pt x="3438" y="185"/>
                  </a:cubicBezTo>
                  <a:cubicBezTo>
                    <a:pt x="3438" y="93"/>
                    <a:pt x="3346" y="47"/>
                    <a:pt x="3254" y="47"/>
                  </a:cubicBezTo>
                  <a:cubicBezTo>
                    <a:pt x="3089" y="16"/>
                    <a:pt x="2921" y="1"/>
                    <a:pt x="2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4695297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73" y="619"/>
                  </a:moveTo>
                  <a:cubicBezTo>
                    <a:pt x="3211" y="619"/>
                    <a:pt x="3789" y="1048"/>
                    <a:pt x="4146" y="1581"/>
                  </a:cubicBezTo>
                  <a:lnTo>
                    <a:pt x="4146" y="1581"/>
                  </a:lnTo>
                  <a:cubicBezTo>
                    <a:pt x="4153" y="1594"/>
                    <a:pt x="4162" y="1607"/>
                    <a:pt x="4171" y="1620"/>
                  </a:cubicBezTo>
                  <a:cubicBezTo>
                    <a:pt x="4196" y="1678"/>
                    <a:pt x="4218" y="1737"/>
                    <a:pt x="4238" y="1795"/>
                  </a:cubicBezTo>
                  <a:lnTo>
                    <a:pt x="4238" y="1795"/>
                  </a:lnTo>
                  <a:cubicBezTo>
                    <a:pt x="3922" y="1642"/>
                    <a:pt x="3575" y="1568"/>
                    <a:pt x="3227" y="1568"/>
                  </a:cubicBezTo>
                  <a:cubicBezTo>
                    <a:pt x="2623" y="1568"/>
                    <a:pt x="2013" y="1791"/>
                    <a:pt x="1554" y="2216"/>
                  </a:cubicBezTo>
                  <a:lnTo>
                    <a:pt x="939" y="2216"/>
                  </a:lnTo>
                  <a:cubicBezTo>
                    <a:pt x="1038" y="1471"/>
                    <a:pt x="1484" y="818"/>
                    <a:pt x="2247" y="657"/>
                  </a:cubicBezTo>
                  <a:cubicBezTo>
                    <a:pt x="2357" y="632"/>
                    <a:pt x="2466" y="619"/>
                    <a:pt x="2573" y="619"/>
                  </a:cubicBezTo>
                  <a:close/>
                  <a:moveTo>
                    <a:pt x="2707" y="0"/>
                  </a:moveTo>
                  <a:cubicBezTo>
                    <a:pt x="2507" y="0"/>
                    <a:pt x="2307" y="21"/>
                    <a:pt x="2109" y="62"/>
                  </a:cubicBezTo>
                  <a:cubicBezTo>
                    <a:pt x="917" y="291"/>
                    <a:pt x="1" y="1345"/>
                    <a:pt x="47" y="2582"/>
                  </a:cubicBezTo>
                  <a:cubicBezTo>
                    <a:pt x="47" y="2811"/>
                    <a:pt x="276" y="2857"/>
                    <a:pt x="459" y="2857"/>
                  </a:cubicBezTo>
                  <a:lnTo>
                    <a:pt x="1834" y="2857"/>
                  </a:lnTo>
                  <a:cubicBezTo>
                    <a:pt x="2017" y="2811"/>
                    <a:pt x="2109" y="2674"/>
                    <a:pt x="2247" y="2537"/>
                  </a:cubicBezTo>
                  <a:cubicBezTo>
                    <a:pt x="2487" y="2326"/>
                    <a:pt x="2768" y="2214"/>
                    <a:pt x="3062" y="2214"/>
                  </a:cubicBezTo>
                  <a:cubicBezTo>
                    <a:pt x="3215" y="2214"/>
                    <a:pt x="3373" y="2244"/>
                    <a:pt x="3530" y="2307"/>
                  </a:cubicBezTo>
                  <a:cubicBezTo>
                    <a:pt x="3759" y="2399"/>
                    <a:pt x="3942" y="2537"/>
                    <a:pt x="4126" y="2720"/>
                  </a:cubicBezTo>
                  <a:cubicBezTo>
                    <a:pt x="4248" y="2842"/>
                    <a:pt x="4390" y="2862"/>
                    <a:pt x="4540" y="2862"/>
                  </a:cubicBezTo>
                  <a:cubicBezTo>
                    <a:pt x="4614" y="2862"/>
                    <a:pt x="4691" y="2857"/>
                    <a:pt x="4767" y="2857"/>
                  </a:cubicBezTo>
                  <a:cubicBezTo>
                    <a:pt x="4951" y="2857"/>
                    <a:pt x="5226" y="2720"/>
                    <a:pt x="5226" y="2537"/>
                  </a:cubicBezTo>
                  <a:cubicBezTo>
                    <a:pt x="5226" y="2102"/>
                    <a:pt x="5143" y="1708"/>
                    <a:pt x="4978" y="1316"/>
                  </a:cubicBezTo>
                  <a:lnTo>
                    <a:pt x="4978" y="1316"/>
                  </a:lnTo>
                  <a:cubicBezTo>
                    <a:pt x="4971" y="1296"/>
                    <a:pt x="4962" y="1275"/>
                    <a:pt x="4951" y="1253"/>
                  </a:cubicBezTo>
                  <a:lnTo>
                    <a:pt x="4951" y="1253"/>
                  </a:lnTo>
                  <a:cubicBezTo>
                    <a:pt x="4951" y="1253"/>
                    <a:pt x="4951" y="1253"/>
                    <a:pt x="4951" y="1253"/>
                  </a:cubicBezTo>
                  <a:cubicBezTo>
                    <a:pt x="4948" y="1249"/>
                    <a:pt x="4946" y="1245"/>
                    <a:pt x="4944" y="1241"/>
                  </a:cubicBezTo>
                  <a:lnTo>
                    <a:pt x="4944" y="1241"/>
                  </a:lnTo>
                  <a:cubicBezTo>
                    <a:pt x="4491" y="422"/>
                    <a:pt x="3612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4519963" y="1364231"/>
              <a:ext cx="60542" cy="54633"/>
            </a:xfrm>
            <a:custGeom>
              <a:avLst/>
              <a:gdLst/>
              <a:ahLst/>
              <a:cxnLst/>
              <a:rect l="l" t="t" r="r" b="b"/>
              <a:pathLst>
                <a:path w="3576" h="3227" extrusionOk="0">
                  <a:moveTo>
                    <a:pt x="1673" y="765"/>
                  </a:moveTo>
                  <a:lnTo>
                    <a:pt x="1673" y="765"/>
                  </a:lnTo>
                  <a:cubicBezTo>
                    <a:pt x="1796" y="826"/>
                    <a:pt x="1914" y="904"/>
                    <a:pt x="2017" y="981"/>
                  </a:cubicBezTo>
                  <a:cubicBezTo>
                    <a:pt x="2200" y="1118"/>
                    <a:pt x="2338" y="1347"/>
                    <a:pt x="2429" y="1531"/>
                  </a:cubicBezTo>
                  <a:cubicBezTo>
                    <a:pt x="2642" y="1886"/>
                    <a:pt x="2690" y="2296"/>
                    <a:pt x="2637" y="2677"/>
                  </a:cubicBezTo>
                  <a:lnTo>
                    <a:pt x="1766" y="2677"/>
                  </a:lnTo>
                  <a:cubicBezTo>
                    <a:pt x="1976" y="2273"/>
                    <a:pt x="2029" y="1797"/>
                    <a:pt x="1925" y="1347"/>
                  </a:cubicBezTo>
                  <a:cubicBezTo>
                    <a:pt x="1873" y="1138"/>
                    <a:pt x="1787" y="941"/>
                    <a:pt x="1673" y="765"/>
                  </a:cubicBezTo>
                  <a:close/>
                  <a:moveTo>
                    <a:pt x="1130" y="0"/>
                  </a:moveTo>
                  <a:cubicBezTo>
                    <a:pt x="930" y="0"/>
                    <a:pt x="736" y="23"/>
                    <a:pt x="550" y="64"/>
                  </a:cubicBezTo>
                  <a:cubicBezTo>
                    <a:pt x="367" y="110"/>
                    <a:pt x="0" y="431"/>
                    <a:pt x="275" y="568"/>
                  </a:cubicBezTo>
                  <a:cubicBezTo>
                    <a:pt x="688" y="752"/>
                    <a:pt x="963" y="1118"/>
                    <a:pt x="1100" y="1531"/>
                  </a:cubicBezTo>
                  <a:cubicBezTo>
                    <a:pt x="1192" y="1989"/>
                    <a:pt x="1146" y="2493"/>
                    <a:pt x="825" y="2860"/>
                  </a:cubicBezTo>
                  <a:cubicBezTo>
                    <a:pt x="779" y="2952"/>
                    <a:pt x="734" y="2997"/>
                    <a:pt x="779" y="3089"/>
                  </a:cubicBezTo>
                  <a:cubicBezTo>
                    <a:pt x="825" y="3181"/>
                    <a:pt x="917" y="3226"/>
                    <a:pt x="1009" y="3226"/>
                  </a:cubicBezTo>
                  <a:lnTo>
                    <a:pt x="2842" y="3226"/>
                  </a:lnTo>
                  <a:cubicBezTo>
                    <a:pt x="3071" y="3226"/>
                    <a:pt x="3346" y="3181"/>
                    <a:pt x="3392" y="2906"/>
                  </a:cubicBezTo>
                  <a:cubicBezTo>
                    <a:pt x="3575" y="2356"/>
                    <a:pt x="3529" y="1760"/>
                    <a:pt x="3208" y="1210"/>
                  </a:cubicBezTo>
                  <a:cubicBezTo>
                    <a:pt x="2942" y="721"/>
                    <a:pt x="2460" y="319"/>
                    <a:pt x="1930" y="128"/>
                  </a:cubicBezTo>
                  <a:lnTo>
                    <a:pt x="1930" y="128"/>
                  </a:lnTo>
                  <a:cubicBezTo>
                    <a:pt x="1914" y="120"/>
                    <a:pt x="1897" y="115"/>
                    <a:pt x="1879" y="110"/>
                  </a:cubicBezTo>
                  <a:lnTo>
                    <a:pt x="1879" y="110"/>
                  </a:lnTo>
                  <a:cubicBezTo>
                    <a:pt x="1879" y="110"/>
                    <a:pt x="1879" y="110"/>
                    <a:pt x="1879" y="110"/>
                  </a:cubicBezTo>
                  <a:cubicBezTo>
                    <a:pt x="1627" y="34"/>
                    <a:pt x="1375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4297296" y="1366736"/>
              <a:ext cx="86140" cy="52127"/>
            </a:xfrm>
            <a:custGeom>
              <a:avLst/>
              <a:gdLst/>
              <a:ahLst/>
              <a:cxnLst/>
              <a:rect l="l" t="t" r="r" b="b"/>
              <a:pathLst>
                <a:path w="5088" h="3079" extrusionOk="0">
                  <a:moveTo>
                    <a:pt x="4065" y="1401"/>
                  </a:moveTo>
                  <a:cubicBezTo>
                    <a:pt x="4198" y="1788"/>
                    <a:pt x="4218" y="2189"/>
                    <a:pt x="4112" y="2574"/>
                  </a:cubicBezTo>
                  <a:lnTo>
                    <a:pt x="2994" y="2574"/>
                  </a:lnTo>
                  <a:cubicBezTo>
                    <a:pt x="3493" y="2316"/>
                    <a:pt x="3880" y="1894"/>
                    <a:pt x="4065" y="1401"/>
                  </a:cubicBezTo>
                  <a:close/>
                  <a:moveTo>
                    <a:pt x="3771" y="1"/>
                  </a:moveTo>
                  <a:cubicBezTo>
                    <a:pt x="3519" y="1"/>
                    <a:pt x="3186" y="138"/>
                    <a:pt x="3254" y="375"/>
                  </a:cubicBezTo>
                  <a:cubicBezTo>
                    <a:pt x="3483" y="1062"/>
                    <a:pt x="3254" y="1933"/>
                    <a:pt x="2521" y="2208"/>
                  </a:cubicBezTo>
                  <a:cubicBezTo>
                    <a:pt x="2406" y="2254"/>
                    <a:pt x="2280" y="2276"/>
                    <a:pt x="2148" y="2276"/>
                  </a:cubicBezTo>
                  <a:cubicBezTo>
                    <a:pt x="2017" y="2276"/>
                    <a:pt x="1879" y="2254"/>
                    <a:pt x="1742" y="2208"/>
                  </a:cubicBezTo>
                  <a:cubicBezTo>
                    <a:pt x="1375" y="2070"/>
                    <a:pt x="1054" y="1795"/>
                    <a:pt x="917" y="1474"/>
                  </a:cubicBezTo>
                  <a:cubicBezTo>
                    <a:pt x="864" y="1369"/>
                    <a:pt x="738" y="1325"/>
                    <a:pt x="600" y="1325"/>
                  </a:cubicBezTo>
                  <a:cubicBezTo>
                    <a:pt x="376" y="1325"/>
                    <a:pt x="120" y="1442"/>
                    <a:pt x="92" y="1612"/>
                  </a:cubicBezTo>
                  <a:cubicBezTo>
                    <a:pt x="0" y="2070"/>
                    <a:pt x="46" y="2529"/>
                    <a:pt x="229" y="2941"/>
                  </a:cubicBezTo>
                  <a:cubicBezTo>
                    <a:pt x="275" y="3033"/>
                    <a:pt x="367" y="3078"/>
                    <a:pt x="504" y="3078"/>
                  </a:cubicBezTo>
                  <a:lnTo>
                    <a:pt x="4262" y="3078"/>
                  </a:lnTo>
                  <a:cubicBezTo>
                    <a:pt x="4446" y="3078"/>
                    <a:pt x="4721" y="3033"/>
                    <a:pt x="4812" y="2849"/>
                  </a:cubicBezTo>
                  <a:cubicBezTo>
                    <a:pt x="5081" y="2222"/>
                    <a:pt x="5087" y="1552"/>
                    <a:pt x="4788" y="965"/>
                  </a:cubicBezTo>
                  <a:lnTo>
                    <a:pt x="4788" y="965"/>
                  </a:lnTo>
                  <a:cubicBezTo>
                    <a:pt x="4795" y="925"/>
                    <a:pt x="4790" y="880"/>
                    <a:pt x="4766" y="833"/>
                  </a:cubicBezTo>
                  <a:cubicBezTo>
                    <a:pt x="4583" y="512"/>
                    <a:pt x="4308" y="237"/>
                    <a:pt x="3987" y="54"/>
                  </a:cubicBezTo>
                  <a:cubicBezTo>
                    <a:pt x="3939" y="18"/>
                    <a:pt x="3860" y="1"/>
                    <a:pt x="3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6" name="Google Shape;6046;p32"/>
          <p:cNvGrpSpPr/>
          <p:nvPr/>
        </p:nvGrpSpPr>
        <p:grpSpPr>
          <a:xfrm rot="339834">
            <a:off x="7173128" y="3545455"/>
            <a:ext cx="1002193" cy="217856"/>
            <a:chOff x="2582365" y="367250"/>
            <a:chExt cx="2052058" cy="446075"/>
          </a:xfrm>
        </p:grpSpPr>
        <p:sp>
          <p:nvSpPr>
            <p:cNvPr id="6047" name="Google Shape;6047;p32"/>
            <p:cNvSpPr/>
            <p:nvPr/>
          </p:nvSpPr>
          <p:spPr>
            <a:xfrm>
              <a:off x="2582365" y="368052"/>
              <a:ext cx="2052058" cy="445272"/>
            </a:xfrm>
            <a:custGeom>
              <a:avLst/>
              <a:gdLst/>
              <a:ahLst/>
              <a:cxnLst/>
              <a:rect l="l" t="t" r="r" b="b"/>
              <a:pathLst>
                <a:path w="117647" h="25528" extrusionOk="0">
                  <a:moveTo>
                    <a:pt x="230" y="0"/>
                  </a:moveTo>
                  <a:lnTo>
                    <a:pt x="1468" y="2750"/>
                  </a:lnTo>
                  <a:lnTo>
                    <a:pt x="93" y="5729"/>
                  </a:lnTo>
                  <a:lnTo>
                    <a:pt x="1284" y="8845"/>
                  </a:lnTo>
                  <a:lnTo>
                    <a:pt x="368" y="11641"/>
                  </a:lnTo>
                  <a:lnTo>
                    <a:pt x="1926" y="12558"/>
                  </a:lnTo>
                  <a:lnTo>
                    <a:pt x="368" y="13841"/>
                  </a:lnTo>
                  <a:lnTo>
                    <a:pt x="1926" y="17370"/>
                  </a:lnTo>
                  <a:lnTo>
                    <a:pt x="1" y="18470"/>
                  </a:lnTo>
                  <a:lnTo>
                    <a:pt x="1" y="18745"/>
                  </a:lnTo>
                  <a:lnTo>
                    <a:pt x="1605" y="19386"/>
                  </a:lnTo>
                  <a:lnTo>
                    <a:pt x="1" y="20395"/>
                  </a:lnTo>
                  <a:lnTo>
                    <a:pt x="1" y="21540"/>
                  </a:lnTo>
                  <a:lnTo>
                    <a:pt x="1284" y="23648"/>
                  </a:lnTo>
                  <a:lnTo>
                    <a:pt x="184" y="25436"/>
                  </a:lnTo>
                  <a:lnTo>
                    <a:pt x="138" y="25527"/>
                  </a:lnTo>
                  <a:lnTo>
                    <a:pt x="117097" y="25527"/>
                  </a:lnTo>
                  <a:lnTo>
                    <a:pt x="115813" y="22686"/>
                  </a:lnTo>
                  <a:lnTo>
                    <a:pt x="117234" y="19753"/>
                  </a:lnTo>
                  <a:lnTo>
                    <a:pt x="115997" y="16591"/>
                  </a:lnTo>
                  <a:lnTo>
                    <a:pt x="116913" y="13795"/>
                  </a:lnTo>
                  <a:lnTo>
                    <a:pt x="115355" y="12878"/>
                  </a:lnTo>
                  <a:lnTo>
                    <a:pt x="116913" y="11595"/>
                  </a:lnTo>
                  <a:lnTo>
                    <a:pt x="115355" y="8066"/>
                  </a:lnTo>
                  <a:lnTo>
                    <a:pt x="117601" y="6829"/>
                  </a:lnTo>
                  <a:lnTo>
                    <a:pt x="115676" y="6050"/>
                  </a:lnTo>
                  <a:lnTo>
                    <a:pt x="117647" y="4858"/>
                  </a:lnTo>
                  <a:lnTo>
                    <a:pt x="117647" y="4446"/>
                  </a:lnTo>
                  <a:lnTo>
                    <a:pt x="115997" y="1788"/>
                  </a:lnTo>
                  <a:lnTo>
                    <a:pt x="1170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4583249" y="776922"/>
              <a:ext cx="41583" cy="35600"/>
            </a:xfrm>
            <a:custGeom>
              <a:avLst/>
              <a:gdLst/>
              <a:ahLst/>
              <a:cxnLst/>
              <a:rect l="l" t="t" r="r" b="b"/>
              <a:pathLst>
                <a:path w="2384" h="2041" extrusionOk="0">
                  <a:moveTo>
                    <a:pt x="1129" y="0"/>
                  </a:moveTo>
                  <a:cubicBezTo>
                    <a:pt x="935" y="0"/>
                    <a:pt x="702" y="121"/>
                    <a:pt x="642" y="299"/>
                  </a:cubicBezTo>
                  <a:cubicBezTo>
                    <a:pt x="505" y="803"/>
                    <a:pt x="321" y="1399"/>
                    <a:pt x="46" y="1949"/>
                  </a:cubicBezTo>
                  <a:cubicBezTo>
                    <a:pt x="46" y="1995"/>
                    <a:pt x="0" y="1995"/>
                    <a:pt x="0" y="2041"/>
                  </a:cubicBezTo>
                  <a:lnTo>
                    <a:pt x="2384" y="2041"/>
                  </a:lnTo>
                  <a:lnTo>
                    <a:pt x="1375" y="437"/>
                  </a:lnTo>
                  <a:cubicBezTo>
                    <a:pt x="1375" y="391"/>
                    <a:pt x="1375" y="299"/>
                    <a:pt x="1375" y="253"/>
                  </a:cubicBezTo>
                  <a:cubicBezTo>
                    <a:pt x="1375" y="207"/>
                    <a:pt x="1375" y="162"/>
                    <a:pt x="1375" y="116"/>
                  </a:cubicBezTo>
                  <a:cubicBezTo>
                    <a:pt x="1327" y="35"/>
                    <a:pt x="123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4373014" y="777114"/>
              <a:ext cx="25588" cy="36211"/>
            </a:xfrm>
            <a:custGeom>
              <a:avLst/>
              <a:gdLst/>
              <a:ahLst/>
              <a:cxnLst/>
              <a:rect l="l" t="t" r="r" b="b"/>
              <a:pathLst>
                <a:path w="1467" h="2076" extrusionOk="0">
                  <a:moveTo>
                    <a:pt x="520" y="1"/>
                  </a:moveTo>
                  <a:cubicBezTo>
                    <a:pt x="309" y="1"/>
                    <a:pt x="46" y="118"/>
                    <a:pt x="46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688" y="2030"/>
                    <a:pt x="733" y="2075"/>
                    <a:pt x="733" y="2075"/>
                  </a:cubicBezTo>
                  <a:cubicBezTo>
                    <a:pt x="733" y="2075"/>
                    <a:pt x="733" y="2030"/>
                    <a:pt x="733" y="2030"/>
                  </a:cubicBezTo>
                  <a:lnTo>
                    <a:pt x="1467" y="2030"/>
                  </a:lnTo>
                  <a:cubicBezTo>
                    <a:pt x="1283" y="1617"/>
                    <a:pt x="1146" y="1205"/>
                    <a:pt x="1008" y="792"/>
                  </a:cubicBezTo>
                  <a:cubicBezTo>
                    <a:pt x="917" y="609"/>
                    <a:pt x="871" y="380"/>
                    <a:pt x="779" y="151"/>
                  </a:cubicBezTo>
                  <a:cubicBezTo>
                    <a:pt x="762" y="46"/>
                    <a:pt x="651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4196339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1155" y="1"/>
                  </a:moveTo>
                  <a:cubicBezTo>
                    <a:pt x="956" y="1"/>
                    <a:pt x="715" y="129"/>
                    <a:pt x="688" y="288"/>
                  </a:cubicBezTo>
                  <a:cubicBezTo>
                    <a:pt x="551" y="792"/>
                    <a:pt x="322" y="1388"/>
                    <a:pt x="47" y="1938"/>
                  </a:cubicBezTo>
                  <a:cubicBezTo>
                    <a:pt x="47" y="1984"/>
                    <a:pt x="47" y="1984"/>
                    <a:pt x="1" y="2030"/>
                  </a:cubicBezTo>
                  <a:lnTo>
                    <a:pt x="1467" y="2030"/>
                  </a:lnTo>
                  <a:cubicBezTo>
                    <a:pt x="1376" y="1434"/>
                    <a:pt x="1376" y="838"/>
                    <a:pt x="1421" y="242"/>
                  </a:cubicBezTo>
                  <a:cubicBezTo>
                    <a:pt x="1421" y="69"/>
                    <a:pt x="129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3986104" y="777114"/>
              <a:ext cx="26391" cy="36211"/>
            </a:xfrm>
            <a:custGeom>
              <a:avLst/>
              <a:gdLst/>
              <a:ahLst/>
              <a:cxnLst/>
              <a:rect l="l" t="t" r="r" b="b"/>
              <a:pathLst>
                <a:path w="1513" h="2076" extrusionOk="0">
                  <a:moveTo>
                    <a:pt x="546" y="1"/>
                  </a:moveTo>
                  <a:cubicBezTo>
                    <a:pt x="337" y="1"/>
                    <a:pt x="92" y="118"/>
                    <a:pt x="92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734" y="2030"/>
                    <a:pt x="734" y="2075"/>
                    <a:pt x="734" y="2075"/>
                  </a:cubicBezTo>
                  <a:cubicBezTo>
                    <a:pt x="734" y="2075"/>
                    <a:pt x="734" y="2030"/>
                    <a:pt x="734" y="2030"/>
                  </a:cubicBezTo>
                  <a:lnTo>
                    <a:pt x="1513" y="2030"/>
                  </a:lnTo>
                  <a:cubicBezTo>
                    <a:pt x="1330" y="1617"/>
                    <a:pt x="1146" y="1205"/>
                    <a:pt x="1009" y="792"/>
                  </a:cubicBezTo>
                  <a:cubicBezTo>
                    <a:pt x="917" y="609"/>
                    <a:pt x="871" y="380"/>
                    <a:pt x="825" y="151"/>
                  </a:cubicBezTo>
                  <a:cubicBezTo>
                    <a:pt x="790" y="46"/>
                    <a:pt x="675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3810231" y="777114"/>
              <a:ext cx="24803" cy="36211"/>
            </a:xfrm>
            <a:custGeom>
              <a:avLst/>
              <a:gdLst/>
              <a:ahLst/>
              <a:cxnLst/>
              <a:rect l="l" t="t" r="r" b="b"/>
              <a:pathLst>
                <a:path w="1422" h="2076" extrusionOk="0">
                  <a:moveTo>
                    <a:pt x="1123" y="1"/>
                  </a:moveTo>
                  <a:cubicBezTo>
                    <a:pt x="933" y="1"/>
                    <a:pt x="696" y="129"/>
                    <a:pt x="642" y="288"/>
                  </a:cubicBezTo>
                  <a:cubicBezTo>
                    <a:pt x="505" y="792"/>
                    <a:pt x="276" y="1388"/>
                    <a:pt x="47" y="1938"/>
                  </a:cubicBezTo>
                  <a:cubicBezTo>
                    <a:pt x="1" y="1984"/>
                    <a:pt x="1" y="1984"/>
                    <a:pt x="1" y="2030"/>
                  </a:cubicBezTo>
                  <a:lnTo>
                    <a:pt x="688" y="2030"/>
                  </a:lnTo>
                  <a:cubicBezTo>
                    <a:pt x="688" y="2030"/>
                    <a:pt x="688" y="2075"/>
                    <a:pt x="688" y="2075"/>
                  </a:cubicBezTo>
                  <a:cubicBezTo>
                    <a:pt x="688" y="2075"/>
                    <a:pt x="734" y="2030"/>
                    <a:pt x="734" y="2030"/>
                  </a:cubicBezTo>
                  <a:lnTo>
                    <a:pt x="1422" y="2030"/>
                  </a:lnTo>
                  <a:cubicBezTo>
                    <a:pt x="1376" y="1434"/>
                    <a:pt x="1376" y="838"/>
                    <a:pt x="1376" y="242"/>
                  </a:cubicBezTo>
                  <a:cubicBezTo>
                    <a:pt x="1376" y="69"/>
                    <a:pt x="1262" y="1"/>
                    <a:pt x="1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3599996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500" y="1"/>
                  </a:moveTo>
                  <a:cubicBezTo>
                    <a:pt x="291" y="1"/>
                    <a:pt x="46" y="118"/>
                    <a:pt x="46" y="288"/>
                  </a:cubicBezTo>
                  <a:cubicBezTo>
                    <a:pt x="46" y="884"/>
                    <a:pt x="46" y="1434"/>
                    <a:pt x="1" y="2030"/>
                  </a:cubicBezTo>
                  <a:lnTo>
                    <a:pt x="1467" y="2030"/>
                  </a:lnTo>
                  <a:cubicBezTo>
                    <a:pt x="1284" y="1617"/>
                    <a:pt x="1100" y="1205"/>
                    <a:pt x="963" y="792"/>
                  </a:cubicBezTo>
                  <a:cubicBezTo>
                    <a:pt x="917" y="609"/>
                    <a:pt x="825" y="380"/>
                    <a:pt x="780" y="151"/>
                  </a:cubicBezTo>
                  <a:cubicBezTo>
                    <a:pt x="745" y="46"/>
                    <a:pt x="629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3368866" y="801743"/>
              <a:ext cx="19309" cy="10779"/>
            </a:xfrm>
            <a:custGeom>
              <a:avLst/>
              <a:gdLst/>
              <a:ahLst/>
              <a:cxnLst/>
              <a:rect l="l" t="t" r="r" b="b"/>
              <a:pathLst>
                <a:path w="1107" h="618" extrusionOk="0">
                  <a:moveTo>
                    <a:pt x="563" y="1"/>
                  </a:moveTo>
                  <a:cubicBezTo>
                    <a:pt x="321" y="1"/>
                    <a:pt x="0" y="206"/>
                    <a:pt x="98" y="434"/>
                  </a:cubicBezTo>
                  <a:cubicBezTo>
                    <a:pt x="144" y="480"/>
                    <a:pt x="190" y="572"/>
                    <a:pt x="236" y="618"/>
                  </a:cubicBezTo>
                  <a:lnTo>
                    <a:pt x="1107" y="618"/>
                  </a:lnTo>
                  <a:cubicBezTo>
                    <a:pt x="969" y="434"/>
                    <a:pt x="877" y="297"/>
                    <a:pt x="786" y="114"/>
                  </a:cubicBezTo>
                  <a:cubicBezTo>
                    <a:pt x="746" y="34"/>
                    <a:pt x="661" y="1"/>
                    <a:pt x="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3414530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28" y="1"/>
                  </a:moveTo>
                  <a:cubicBezTo>
                    <a:pt x="1437" y="1"/>
                    <a:pt x="1200" y="129"/>
                    <a:pt x="1147" y="288"/>
                  </a:cubicBezTo>
                  <a:cubicBezTo>
                    <a:pt x="1009" y="792"/>
                    <a:pt x="780" y="1388"/>
                    <a:pt x="551" y="1938"/>
                  </a:cubicBezTo>
                  <a:cubicBezTo>
                    <a:pt x="413" y="2259"/>
                    <a:pt x="230" y="2580"/>
                    <a:pt x="1" y="2901"/>
                  </a:cubicBezTo>
                  <a:lnTo>
                    <a:pt x="2155" y="2901"/>
                  </a:lnTo>
                  <a:cubicBezTo>
                    <a:pt x="2109" y="2855"/>
                    <a:pt x="2109" y="2763"/>
                    <a:pt x="2109" y="2717"/>
                  </a:cubicBezTo>
                  <a:cubicBezTo>
                    <a:pt x="1880" y="1892"/>
                    <a:pt x="1880" y="1067"/>
                    <a:pt x="1880" y="243"/>
                  </a:cubicBezTo>
                  <a:cubicBezTo>
                    <a:pt x="1880" y="69"/>
                    <a:pt x="1766" y="1"/>
                    <a:pt x="1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320989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684" y="1"/>
                  </a:moveTo>
                  <a:cubicBezTo>
                    <a:pt x="475" y="1"/>
                    <a:pt x="230" y="118"/>
                    <a:pt x="230" y="288"/>
                  </a:cubicBezTo>
                  <a:cubicBezTo>
                    <a:pt x="230" y="1067"/>
                    <a:pt x="230" y="1801"/>
                    <a:pt x="92" y="2580"/>
                  </a:cubicBezTo>
                  <a:cubicBezTo>
                    <a:pt x="92" y="2671"/>
                    <a:pt x="46" y="2809"/>
                    <a:pt x="1" y="2901"/>
                  </a:cubicBezTo>
                  <a:lnTo>
                    <a:pt x="2200" y="2901"/>
                  </a:lnTo>
                  <a:cubicBezTo>
                    <a:pt x="1742" y="2305"/>
                    <a:pt x="1421" y="1526"/>
                    <a:pt x="1192" y="792"/>
                  </a:cubicBezTo>
                  <a:cubicBezTo>
                    <a:pt x="1100" y="609"/>
                    <a:pt x="1009" y="380"/>
                    <a:pt x="963" y="151"/>
                  </a:cubicBezTo>
                  <a:cubicBezTo>
                    <a:pt x="928" y="46"/>
                    <a:pt x="813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3274641" y="801900"/>
              <a:ext cx="17722" cy="10622"/>
            </a:xfrm>
            <a:custGeom>
              <a:avLst/>
              <a:gdLst/>
              <a:ahLst/>
              <a:cxnLst/>
              <a:rect l="l" t="t" r="r" b="b"/>
              <a:pathLst>
                <a:path w="1016" h="609" extrusionOk="0">
                  <a:moveTo>
                    <a:pt x="655" y="0"/>
                  </a:moveTo>
                  <a:cubicBezTo>
                    <a:pt x="486" y="0"/>
                    <a:pt x="294" y="69"/>
                    <a:pt x="230" y="196"/>
                  </a:cubicBezTo>
                  <a:cubicBezTo>
                    <a:pt x="138" y="334"/>
                    <a:pt x="92" y="471"/>
                    <a:pt x="1" y="609"/>
                  </a:cubicBezTo>
                  <a:lnTo>
                    <a:pt x="734" y="609"/>
                  </a:lnTo>
                  <a:cubicBezTo>
                    <a:pt x="826" y="517"/>
                    <a:pt x="872" y="379"/>
                    <a:pt x="917" y="288"/>
                  </a:cubicBezTo>
                  <a:cubicBezTo>
                    <a:pt x="1016" y="91"/>
                    <a:pt x="851" y="0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3027638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46" y="1"/>
                  </a:moveTo>
                  <a:cubicBezTo>
                    <a:pt x="1452" y="1"/>
                    <a:pt x="1199" y="129"/>
                    <a:pt x="1146" y="288"/>
                  </a:cubicBezTo>
                  <a:cubicBezTo>
                    <a:pt x="1009" y="792"/>
                    <a:pt x="825" y="1388"/>
                    <a:pt x="550" y="1938"/>
                  </a:cubicBezTo>
                  <a:cubicBezTo>
                    <a:pt x="413" y="2259"/>
                    <a:pt x="229" y="2580"/>
                    <a:pt x="0" y="2901"/>
                  </a:cubicBezTo>
                  <a:lnTo>
                    <a:pt x="2154" y="2901"/>
                  </a:lnTo>
                  <a:cubicBezTo>
                    <a:pt x="2154" y="2855"/>
                    <a:pt x="2108" y="2763"/>
                    <a:pt x="2108" y="2717"/>
                  </a:cubicBezTo>
                  <a:cubicBezTo>
                    <a:pt x="1879" y="1892"/>
                    <a:pt x="1879" y="1067"/>
                    <a:pt x="1879" y="243"/>
                  </a:cubicBezTo>
                  <a:cubicBezTo>
                    <a:pt x="1899" y="69"/>
                    <a:pt x="1788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2982182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2" y="1"/>
                    <a:pt x="1" y="206"/>
                    <a:pt x="131" y="434"/>
                  </a:cubicBezTo>
                  <a:cubicBezTo>
                    <a:pt x="177" y="480"/>
                    <a:pt x="177" y="572"/>
                    <a:pt x="223" y="618"/>
                  </a:cubicBezTo>
                  <a:lnTo>
                    <a:pt x="1094" y="618"/>
                  </a:lnTo>
                  <a:cubicBezTo>
                    <a:pt x="1002" y="434"/>
                    <a:pt x="865" y="297"/>
                    <a:pt x="773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2595290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1" y="1"/>
                    <a:pt x="0" y="206"/>
                    <a:pt x="131" y="434"/>
                  </a:cubicBezTo>
                  <a:cubicBezTo>
                    <a:pt x="177" y="480"/>
                    <a:pt x="222" y="572"/>
                    <a:pt x="222" y="618"/>
                  </a:cubicBezTo>
                  <a:lnTo>
                    <a:pt x="1093" y="618"/>
                  </a:lnTo>
                  <a:cubicBezTo>
                    <a:pt x="1002" y="434"/>
                    <a:pt x="910" y="297"/>
                    <a:pt x="772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2641530" y="761922"/>
              <a:ext cx="36786" cy="50601"/>
            </a:xfrm>
            <a:custGeom>
              <a:avLst/>
              <a:gdLst/>
              <a:ahLst/>
              <a:cxnLst/>
              <a:rect l="l" t="t" r="r" b="b"/>
              <a:pathLst>
                <a:path w="2109" h="2901" extrusionOk="0">
                  <a:moveTo>
                    <a:pt x="1613" y="1"/>
                  </a:moveTo>
                  <a:cubicBezTo>
                    <a:pt x="1414" y="1"/>
                    <a:pt x="1173" y="129"/>
                    <a:pt x="1146" y="288"/>
                  </a:cubicBezTo>
                  <a:cubicBezTo>
                    <a:pt x="1009" y="792"/>
                    <a:pt x="779" y="1388"/>
                    <a:pt x="505" y="1938"/>
                  </a:cubicBezTo>
                  <a:cubicBezTo>
                    <a:pt x="367" y="2259"/>
                    <a:pt x="184" y="2580"/>
                    <a:pt x="0" y="2901"/>
                  </a:cubicBezTo>
                  <a:lnTo>
                    <a:pt x="2109" y="2901"/>
                  </a:lnTo>
                  <a:cubicBezTo>
                    <a:pt x="2109" y="2855"/>
                    <a:pt x="2063" y="2763"/>
                    <a:pt x="2063" y="2717"/>
                  </a:cubicBezTo>
                  <a:cubicBezTo>
                    <a:pt x="1834" y="1892"/>
                    <a:pt x="1834" y="1067"/>
                    <a:pt x="1879" y="243"/>
                  </a:cubicBezTo>
                  <a:cubicBezTo>
                    <a:pt x="1879" y="69"/>
                    <a:pt x="1757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282298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704" y="1"/>
                  </a:moveTo>
                  <a:cubicBezTo>
                    <a:pt x="493" y="1"/>
                    <a:pt x="230" y="118"/>
                    <a:pt x="230" y="288"/>
                  </a:cubicBezTo>
                  <a:cubicBezTo>
                    <a:pt x="276" y="1067"/>
                    <a:pt x="276" y="1801"/>
                    <a:pt x="92" y="2580"/>
                  </a:cubicBezTo>
                  <a:cubicBezTo>
                    <a:pt x="92" y="2671"/>
                    <a:pt x="47" y="2809"/>
                    <a:pt x="1" y="2901"/>
                  </a:cubicBezTo>
                  <a:lnTo>
                    <a:pt x="2201" y="2901"/>
                  </a:lnTo>
                  <a:cubicBezTo>
                    <a:pt x="1742" y="2305"/>
                    <a:pt x="1422" y="1526"/>
                    <a:pt x="1192" y="792"/>
                  </a:cubicBezTo>
                  <a:cubicBezTo>
                    <a:pt x="1101" y="609"/>
                    <a:pt x="1055" y="380"/>
                    <a:pt x="963" y="151"/>
                  </a:cubicBezTo>
                  <a:cubicBezTo>
                    <a:pt x="946" y="46"/>
                    <a:pt x="835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2887749" y="801900"/>
              <a:ext cx="18140" cy="10622"/>
            </a:xfrm>
            <a:custGeom>
              <a:avLst/>
              <a:gdLst/>
              <a:ahLst/>
              <a:cxnLst/>
              <a:rect l="l" t="t" r="r" b="b"/>
              <a:pathLst>
                <a:path w="1040" h="609" extrusionOk="0">
                  <a:moveTo>
                    <a:pt x="689" y="0"/>
                  </a:moveTo>
                  <a:cubicBezTo>
                    <a:pt x="518" y="0"/>
                    <a:pt x="314" y="69"/>
                    <a:pt x="229" y="196"/>
                  </a:cubicBezTo>
                  <a:cubicBezTo>
                    <a:pt x="183" y="334"/>
                    <a:pt x="92" y="471"/>
                    <a:pt x="0" y="609"/>
                  </a:cubicBezTo>
                  <a:lnTo>
                    <a:pt x="733" y="609"/>
                  </a:lnTo>
                  <a:cubicBezTo>
                    <a:pt x="825" y="517"/>
                    <a:pt x="871" y="379"/>
                    <a:pt x="917" y="288"/>
                  </a:cubicBezTo>
                  <a:cubicBezTo>
                    <a:pt x="1039" y="91"/>
                    <a:pt x="886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443388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65" y="1"/>
                  </a:moveTo>
                  <a:cubicBezTo>
                    <a:pt x="4066" y="1"/>
                    <a:pt x="3824" y="125"/>
                    <a:pt x="3797" y="312"/>
                  </a:cubicBezTo>
                  <a:cubicBezTo>
                    <a:pt x="3660" y="816"/>
                    <a:pt x="3430" y="1411"/>
                    <a:pt x="3156" y="1961"/>
                  </a:cubicBezTo>
                  <a:cubicBezTo>
                    <a:pt x="2972" y="2328"/>
                    <a:pt x="2789" y="2741"/>
                    <a:pt x="2514" y="3061"/>
                  </a:cubicBezTo>
                  <a:cubicBezTo>
                    <a:pt x="2376" y="3245"/>
                    <a:pt x="2285" y="3336"/>
                    <a:pt x="2101" y="3474"/>
                  </a:cubicBezTo>
                  <a:cubicBezTo>
                    <a:pt x="2147" y="3474"/>
                    <a:pt x="1964" y="3520"/>
                    <a:pt x="2010" y="3520"/>
                  </a:cubicBezTo>
                  <a:lnTo>
                    <a:pt x="1872" y="3520"/>
                  </a:lnTo>
                  <a:cubicBezTo>
                    <a:pt x="1735" y="3520"/>
                    <a:pt x="1551" y="3428"/>
                    <a:pt x="1414" y="3290"/>
                  </a:cubicBezTo>
                  <a:cubicBezTo>
                    <a:pt x="1139" y="3016"/>
                    <a:pt x="956" y="2695"/>
                    <a:pt x="772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772" y="3840"/>
                    <a:pt x="1414" y="4024"/>
                  </a:cubicBezTo>
                  <a:cubicBezTo>
                    <a:pt x="1519" y="4055"/>
                    <a:pt x="1627" y="4070"/>
                    <a:pt x="1734" y="4070"/>
                  </a:cubicBezTo>
                  <a:cubicBezTo>
                    <a:pt x="2096" y="4070"/>
                    <a:pt x="2460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9"/>
                    <a:pt x="4210" y="3657"/>
                    <a:pt x="4576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0" y="3894"/>
                    <a:pt x="6226" y="3657"/>
                  </a:cubicBezTo>
                  <a:cubicBezTo>
                    <a:pt x="6364" y="3565"/>
                    <a:pt x="6455" y="3474"/>
                    <a:pt x="6593" y="3336"/>
                  </a:cubicBezTo>
                  <a:cubicBezTo>
                    <a:pt x="6684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0" y="2979"/>
                  </a:cubicBezTo>
                  <a:cubicBezTo>
                    <a:pt x="6197" y="2979"/>
                    <a:pt x="6050" y="3054"/>
                    <a:pt x="5951" y="3153"/>
                  </a:cubicBezTo>
                  <a:cubicBezTo>
                    <a:pt x="5951" y="3153"/>
                    <a:pt x="5951" y="3199"/>
                    <a:pt x="5905" y="3199"/>
                  </a:cubicBezTo>
                  <a:cubicBezTo>
                    <a:pt x="5905" y="3199"/>
                    <a:pt x="5859" y="3245"/>
                    <a:pt x="5859" y="3245"/>
                  </a:cubicBezTo>
                  <a:cubicBezTo>
                    <a:pt x="5859" y="3290"/>
                    <a:pt x="5859" y="3290"/>
                    <a:pt x="5814" y="3290"/>
                  </a:cubicBezTo>
                  <a:cubicBezTo>
                    <a:pt x="5768" y="3336"/>
                    <a:pt x="5676" y="3382"/>
                    <a:pt x="5630" y="3428"/>
                  </a:cubicBezTo>
                  <a:cubicBezTo>
                    <a:pt x="5584" y="3474"/>
                    <a:pt x="5584" y="3474"/>
                    <a:pt x="5584" y="3474"/>
                  </a:cubicBezTo>
                  <a:lnTo>
                    <a:pt x="5539" y="3474"/>
                  </a:lnTo>
                  <a:cubicBezTo>
                    <a:pt x="5493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5" y="3016"/>
                    <a:pt x="4714" y="2695"/>
                  </a:cubicBezTo>
                  <a:cubicBezTo>
                    <a:pt x="4485" y="1916"/>
                    <a:pt x="4485" y="1045"/>
                    <a:pt x="4530" y="220"/>
                  </a:cubicBezTo>
                  <a:cubicBezTo>
                    <a:pt x="4530" y="66"/>
                    <a:pt x="4409" y="1"/>
                    <a:pt x="4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4239805" y="633458"/>
              <a:ext cx="118138" cy="71479"/>
            </a:xfrm>
            <a:custGeom>
              <a:avLst/>
              <a:gdLst/>
              <a:ahLst/>
              <a:cxnLst/>
              <a:rect l="l" t="t" r="r" b="b"/>
              <a:pathLst>
                <a:path w="6773" h="4098" extrusionOk="0">
                  <a:moveTo>
                    <a:pt x="2713" y="0"/>
                  </a:moveTo>
                  <a:cubicBezTo>
                    <a:pt x="2508" y="0"/>
                    <a:pt x="2275" y="127"/>
                    <a:pt x="2275" y="321"/>
                  </a:cubicBezTo>
                  <a:cubicBezTo>
                    <a:pt x="2275" y="1054"/>
                    <a:pt x="2275" y="1833"/>
                    <a:pt x="2138" y="2566"/>
                  </a:cubicBezTo>
                  <a:cubicBezTo>
                    <a:pt x="2046" y="2933"/>
                    <a:pt x="1954" y="3299"/>
                    <a:pt x="1679" y="3529"/>
                  </a:cubicBezTo>
                  <a:cubicBezTo>
                    <a:pt x="1725" y="3529"/>
                    <a:pt x="1588" y="3574"/>
                    <a:pt x="1679" y="3574"/>
                  </a:cubicBezTo>
                  <a:lnTo>
                    <a:pt x="1496" y="3574"/>
                  </a:lnTo>
                  <a:cubicBezTo>
                    <a:pt x="1358" y="3483"/>
                    <a:pt x="1358" y="3529"/>
                    <a:pt x="1267" y="3437"/>
                  </a:cubicBezTo>
                  <a:cubicBezTo>
                    <a:pt x="1175" y="3391"/>
                    <a:pt x="1129" y="3345"/>
                    <a:pt x="1038" y="3299"/>
                  </a:cubicBezTo>
                  <a:cubicBezTo>
                    <a:pt x="992" y="3254"/>
                    <a:pt x="992" y="3254"/>
                    <a:pt x="946" y="3208"/>
                  </a:cubicBezTo>
                  <a:cubicBezTo>
                    <a:pt x="946" y="3208"/>
                    <a:pt x="900" y="3162"/>
                    <a:pt x="900" y="3162"/>
                  </a:cubicBezTo>
                  <a:cubicBezTo>
                    <a:pt x="900" y="3162"/>
                    <a:pt x="854" y="3116"/>
                    <a:pt x="854" y="3116"/>
                  </a:cubicBezTo>
                  <a:cubicBezTo>
                    <a:pt x="791" y="3041"/>
                    <a:pt x="694" y="3010"/>
                    <a:pt x="591" y="3010"/>
                  </a:cubicBezTo>
                  <a:cubicBezTo>
                    <a:pt x="317" y="3010"/>
                    <a:pt x="1" y="3225"/>
                    <a:pt x="167" y="3391"/>
                  </a:cubicBezTo>
                  <a:cubicBezTo>
                    <a:pt x="396" y="3666"/>
                    <a:pt x="717" y="3941"/>
                    <a:pt x="1083" y="4033"/>
                  </a:cubicBezTo>
                  <a:cubicBezTo>
                    <a:pt x="1217" y="4077"/>
                    <a:pt x="1344" y="4098"/>
                    <a:pt x="1465" y="4098"/>
                  </a:cubicBezTo>
                  <a:cubicBezTo>
                    <a:pt x="2092" y="4098"/>
                    <a:pt x="2541" y="3548"/>
                    <a:pt x="2733" y="2933"/>
                  </a:cubicBezTo>
                  <a:cubicBezTo>
                    <a:pt x="2825" y="2658"/>
                    <a:pt x="2871" y="2383"/>
                    <a:pt x="2917" y="2108"/>
                  </a:cubicBezTo>
                  <a:cubicBezTo>
                    <a:pt x="2962" y="2200"/>
                    <a:pt x="3008" y="2291"/>
                    <a:pt x="3054" y="2383"/>
                  </a:cubicBezTo>
                  <a:cubicBezTo>
                    <a:pt x="3386" y="3130"/>
                    <a:pt x="3981" y="4065"/>
                    <a:pt x="4873" y="4065"/>
                  </a:cubicBezTo>
                  <a:cubicBezTo>
                    <a:pt x="4966" y="4065"/>
                    <a:pt x="5063" y="4054"/>
                    <a:pt x="5162" y="4033"/>
                  </a:cubicBezTo>
                  <a:cubicBezTo>
                    <a:pt x="5896" y="3895"/>
                    <a:pt x="6308" y="3208"/>
                    <a:pt x="6675" y="2612"/>
                  </a:cubicBezTo>
                  <a:cubicBezTo>
                    <a:pt x="6773" y="2416"/>
                    <a:pt x="6608" y="2324"/>
                    <a:pt x="6413" y="2324"/>
                  </a:cubicBezTo>
                  <a:cubicBezTo>
                    <a:pt x="6243" y="2324"/>
                    <a:pt x="6051" y="2393"/>
                    <a:pt x="5987" y="2520"/>
                  </a:cubicBezTo>
                  <a:cubicBezTo>
                    <a:pt x="5804" y="2795"/>
                    <a:pt x="5666" y="3070"/>
                    <a:pt x="5437" y="3299"/>
                  </a:cubicBezTo>
                  <a:cubicBezTo>
                    <a:pt x="5346" y="3345"/>
                    <a:pt x="5300" y="3437"/>
                    <a:pt x="5208" y="3483"/>
                  </a:cubicBezTo>
                  <a:cubicBezTo>
                    <a:pt x="5162" y="3529"/>
                    <a:pt x="5071" y="3529"/>
                    <a:pt x="5071" y="3529"/>
                  </a:cubicBezTo>
                  <a:cubicBezTo>
                    <a:pt x="5040" y="3529"/>
                    <a:pt x="5030" y="3549"/>
                    <a:pt x="4999" y="3549"/>
                  </a:cubicBezTo>
                  <a:cubicBezTo>
                    <a:pt x="4984" y="3549"/>
                    <a:pt x="4964" y="3544"/>
                    <a:pt x="4933" y="3529"/>
                  </a:cubicBezTo>
                  <a:cubicBezTo>
                    <a:pt x="4979" y="3529"/>
                    <a:pt x="4796" y="3483"/>
                    <a:pt x="4796" y="3483"/>
                  </a:cubicBezTo>
                  <a:cubicBezTo>
                    <a:pt x="4612" y="3391"/>
                    <a:pt x="4475" y="3254"/>
                    <a:pt x="4383" y="3116"/>
                  </a:cubicBezTo>
                  <a:cubicBezTo>
                    <a:pt x="3787" y="2475"/>
                    <a:pt x="3467" y="1650"/>
                    <a:pt x="3192" y="825"/>
                  </a:cubicBezTo>
                  <a:cubicBezTo>
                    <a:pt x="3100" y="596"/>
                    <a:pt x="3054" y="412"/>
                    <a:pt x="3008" y="183"/>
                  </a:cubicBezTo>
                  <a:cubicBezTo>
                    <a:pt x="2972" y="56"/>
                    <a:pt x="2849" y="0"/>
                    <a:pt x="2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404697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80" y="1"/>
                  </a:moveTo>
                  <a:cubicBezTo>
                    <a:pt x="4089" y="1"/>
                    <a:pt x="3851" y="125"/>
                    <a:pt x="3797" y="312"/>
                  </a:cubicBezTo>
                  <a:cubicBezTo>
                    <a:pt x="3660" y="816"/>
                    <a:pt x="3431" y="1411"/>
                    <a:pt x="3202" y="1961"/>
                  </a:cubicBezTo>
                  <a:cubicBezTo>
                    <a:pt x="3018" y="2328"/>
                    <a:pt x="2789" y="2741"/>
                    <a:pt x="2514" y="3061"/>
                  </a:cubicBezTo>
                  <a:cubicBezTo>
                    <a:pt x="2377" y="3245"/>
                    <a:pt x="2285" y="3336"/>
                    <a:pt x="2148" y="3474"/>
                  </a:cubicBezTo>
                  <a:cubicBezTo>
                    <a:pt x="2148" y="3474"/>
                    <a:pt x="2010" y="3520"/>
                    <a:pt x="2010" y="3520"/>
                  </a:cubicBezTo>
                  <a:lnTo>
                    <a:pt x="1918" y="3520"/>
                  </a:lnTo>
                  <a:cubicBezTo>
                    <a:pt x="1735" y="3520"/>
                    <a:pt x="1598" y="3428"/>
                    <a:pt x="1414" y="3290"/>
                  </a:cubicBezTo>
                  <a:cubicBezTo>
                    <a:pt x="1185" y="3016"/>
                    <a:pt x="956" y="2695"/>
                    <a:pt x="818" y="2374"/>
                  </a:cubicBezTo>
                  <a:cubicBezTo>
                    <a:pt x="766" y="2295"/>
                    <a:pt x="671" y="2261"/>
                    <a:pt x="567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818" y="3840"/>
                    <a:pt x="1414" y="4024"/>
                  </a:cubicBezTo>
                  <a:cubicBezTo>
                    <a:pt x="1519" y="4055"/>
                    <a:pt x="1627" y="4070"/>
                    <a:pt x="1735" y="4070"/>
                  </a:cubicBezTo>
                  <a:cubicBezTo>
                    <a:pt x="2097" y="4070"/>
                    <a:pt x="2461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9"/>
                    <a:pt x="4210" y="3657"/>
                    <a:pt x="4577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1" y="3894"/>
                    <a:pt x="6226" y="3657"/>
                  </a:cubicBezTo>
                  <a:cubicBezTo>
                    <a:pt x="6364" y="3565"/>
                    <a:pt x="6456" y="3474"/>
                    <a:pt x="6593" y="3336"/>
                  </a:cubicBezTo>
                  <a:cubicBezTo>
                    <a:pt x="6685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1" y="2979"/>
                  </a:cubicBezTo>
                  <a:cubicBezTo>
                    <a:pt x="6201" y="2979"/>
                    <a:pt x="6063" y="3054"/>
                    <a:pt x="5997" y="3153"/>
                  </a:cubicBezTo>
                  <a:cubicBezTo>
                    <a:pt x="5951" y="3153"/>
                    <a:pt x="5951" y="3199"/>
                    <a:pt x="5906" y="3199"/>
                  </a:cubicBezTo>
                  <a:cubicBezTo>
                    <a:pt x="5906" y="3199"/>
                    <a:pt x="5906" y="3245"/>
                    <a:pt x="5860" y="3245"/>
                  </a:cubicBezTo>
                  <a:cubicBezTo>
                    <a:pt x="5860" y="3290"/>
                    <a:pt x="5860" y="3290"/>
                    <a:pt x="5814" y="3290"/>
                  </a:cubicBezTo>
                  <a:cubicBezTo>
                    <a:pt x="5768" y="3336"/>
                    <a:pt x="5676" y="3382"/>
                    <a:pt x="5631" y="3428"/>
                  </a:cubicBezTo>
                  <a:cubicBezTo>
                    <a:pt x="5585" y="3474"/>
                    <a:pt x="5585" y="3474"/>
                    <a:pt x="5585" y="3474"/>
                  </a:cubicBezTo>
                  <a:lnTo>
                    <a:pt x="5539" y="3474"/>
                  </a:lnTo>
                  <a:cubicBezTo>
                    <a:pt x="5539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6" y="3016"/>
                    <a:pt x="4714" y="2695"/>
                  </a:cubicBezTo>
                  <a:cubicBezTo>
                    <a:pt x="4531" y="1916"/>
                    <a:pt x="4531" y="1045"/>
                    <a:pt x="4531" y="220"/>
                  </a:cubicBezTo>
                  <a:cubicBezTo>
                    <a:pt x="4531" y="66"/>
                    <a:pt x="4418" y="1"/>
                    <a:pt x="4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3852878" y="633458"/>
              <a:ext cx="118173" cy="71479"/>
            </a:xfrm>
            <a:custGeom>
              <a:avLst/>
              <a:gdLst/>
              <a:ahLst/>
              <a:cxnLst/>
              <a:rect l="l" t="t" r="r" b="b"/>
              <a:pathLst>
                <a:path w="6775" h="4098" extrusionOk="0">
                  <a:moveTo>
                    <a:pt x="2715" y="0"/>
                  </a:moveTo>
                  <a:cubicBezTo>
                    <a:pt x="2509" y="0"/>
                    <a:pt x="2276" y="127"/>
                    <a:pt x="2276" y="321"/>
                  </a:cubicBezTo>
                  <a:cubicBezTo>
                    <a:pt x="2276" y="1054"/>
                    <a:pt x="2276" y="1833"/>
                    <a:pt x="2139" y="2566"/>
                  </a:cubicBezTo>
                  <a:cubicBezTo>
                    <a:pt x="2047" y="2933"/>
                    <a:pt x="1956" y="3299"/>
                    <a:pt x="1726" y="3529"/>
                  </a:cubicBezTo>
                  <a:cubicBezTo>
                    <a:pt x="1726" y="3529"/>
                    <a:pt x="1635" y="3574"/>
                    <a:pt x="1681" y="3574"/>
                  </a:cubicBezTo>
                  <a:lnTo>
                    <a:pt x="1497" y="3574"/>
                  </a:lnTo>
                  <a:cubicBezTo>
                    <a:pt x="1360" y="3483"/>
                    <a:pt x="1406" y="3529"/>
                    <a:pt x="1268" y="3437"/>
                  </a:cubicBezTo>
                  <a:cubicBezTo>
                    <a:pt x="1222" y="3391"/>
                    <a:pt x="1131" y="3345"/>
                    <a:pt x="1039" y="3299"/>
                  </a:cubicBezTo>
                  <a:cubicBezTo>
                    <a:pt x="1039" y="3254"/>
                    <a:pt x="993" y="3254"/>
                    <a:pt x="947" y="3208"/>
                  </a:cubicBezTo>
                  <a:cubicBezTo>
                    <a:pt x="947" y="3208"/>
                    <a:pt x="947" y="3162"/>
                    <a:pt x="901" y="3162"/>
                  </a:cubicBezTo>
                  <a:cubicBezTo>
                    <a:pt x="901" y="3162"/>
                    <a:pt x="856" y="3116"/>
                    <a:pt x="856" y="3116"/>
                  </a:cubicBezTo>
                  <a:cubicBezTo>
                    <a:pt x="794" y="3042"/>
                    <a:pt x="698" y="3011"/>
                    <a:pt x="597" y="3011"/>
                  </a:cubicBezTo>
                  <a:cubicBezTo>
                    <a:pt x="322" y="3011"/>
                    <a:pt x="1" y="3236"/>
                    <a:pt x="168" y="3437"/>
                  </a:cubicBezTo>
                  <a:cubicBezTo>
                    <a:pt x="443" y="3666"/>
                    <a:pt x="764" y="3941"/>
                    <a:pt x="1085" y="4033"/>
                  </a:cubicBezTo>
                  <a:cubicBezTo>
                    <a:pt x="1218" y="4077"/>
                    <a:pt x="1347" y="4098"/>
                    <a:pt x="1470" y="4098"/>
                  </a:cubicBezTo>
                  <a:cubicBezTo>
                    <a:pt x="2106" y="4098"/>
                    <a:pt x="2588" y="3548"/>
                    <a:pt x="2780" y="2933"/>
                  </a:cubicBezTo>
                  <a:cubicBezTo>
                    <a:pt x="2826" y="2658"/>
                    <a:pt x="2872" y="2383"/>
                    <a:pt x="2918" y="2108"/>
                  </a:cubicBezTo>
                  <a:cubicBezTo>
                    <a:pt x="2964" y="2200"/>
                    <a:pt x="3010" y="2291"/>
                    <a:pt x="3055" y="2383"/>
                  </a:cubicBezTo>
                  <a:cubicBezTo>
                    <a:pt x="3429" y="3130"/>
                    <a:pt x="3990" y="4065"/>
                    <a:pt x="4876" y="4065"/>
                  </a:cubicBezTo>
                  <a:cubicBezTo>
                    <a:pt x="4968" y="4065"/>
                    <a:pt x="5064" y="4054"/>
                    <a:pt x="5164" y="4033"/>
                  </a:cubicBezTo>
                  <a:cubicBezTo>
                    <a:pt x="5897" y="3895"/>
                    <a:pt x="6355" y="3208"/>
                    <a:pt x="6676" y="2612"/>
                  </a:cubicBezTo>
                  <a:cubicBezTo>
                    <a:pt x="6774" y="2416"/>
                    <a:pt x="6609" y="2324"/>
                    <a:pt x="6414" y="2324"/>
                  </a:cubicBezTo>
                  <a:cubicBezTo>
                    <a:pt x="6245" y="2324"/>
                    <a:pt x="6052" y="2393"/>
                    <a:pt x="5989" y="2520"/>
                  </a:cubicBezTo>
                  <a:cubicBezTo>
                    <a:pt x="5851" y="2795"/>
                    <a:pt x="5668" y="3070"/>
                    <a:pt x="5439" y="3299"/>
                  </a:cubicBezTo>
                  <a:cubicBezTo>
                    <a:pt x="5393" y="3345"/>
                    <a:pt x="5301" y="3437"/>
                    <a:pt x="5209" y="3483"/>
                  </a:cubicBezTo>
                  <a:cubicBezTo>
                    <a:pt x="5164" y="3529"/>
                    <a:pt x="5118" y="3529"/>
                    <a:pt x="5072" y="3529"/>
                  </a:cubicBezTo>
                  <a:cubicBezTo>
                    <a:pt x="5072" y="3529"/>
                    <a:pt x="5052" y="3549"/>
                    <a:pt x="5011" y="3549"/>
                  </a:cubicBezTo>
                  <a:cubicBezTo>
                    <a:pt x="4990" y="3549"/>
                    <a:pt x="4965" y="3544"/>
                    <a:pt x="4934" y="3529"/>
                  </a:cubicBezTo>
                  <a:cubicBezTo>
                    <a:pt x="4980" y="3529"/>
                    <a:pt x="4797" y="3483"/>
                    <a:pt x="4797" y="3483"/>
                  </a:cubicBezTo>
                  <a:cubicBezTo>
                    <a:pt x="4659" y="3391"/>
                    <a:pt x="4522" y="3254"/>
                    <a:pt x="4385" y="3116"/>
                  </a:cubicBezTo>
                  <a:cubicBezTo>
                    <a:pt x="3835" y="2475"/>
                    <a:pt x="3468" y="1650"/>
                    <a:pt x="3193" y="825"/>
                  </a:cubicBezTo>
                  <a:cubicBezTo>
                    <a:pt x="3147" y="596"/>
                    <a:pt x="3055" y="412"/>
                    <a:pt x="3010" y="183"/>
                  </a:cubicBezTo>
                  <a:cubicBezTo>
                    <a:pt x="2973" y="56"/>
                    <a:pt x="2850" y="0"/>
                    <a:pt x="2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3660871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34" y="1"/>
                  </a:moveTo>
                  <a:cubicBezTo>
                    <a:pt x="4043" y="1"/>
                    <a:pt x="3805" y="125"/>
                    <a:pt x="3752" y="312"/>
                  </a:cubicBezTo>
                  <a:cubicBezTo>
                    <a:pt x="3614" y="816"/>
                    <a:pt x="3385" y="1411"/>
                    <a:pt x="3156" y="1961"/>
                  </a:cubicBezTo>
                  <a:cubicBezTo>
                    <a:pt x="2973" y="2328"/>
                    <a:pt x="2743" y="2741"/>
                    <a:pt x="2468" y="3061"/>
                  </a:cubicBezTo>
                  <a:cubicBezTo>
                    <a:pt x="2377" y="3245"/>
                    <a:pt x="2239" y="3336"/>
                    <a:pt x="2102" y="3474"/>
                  </a:cubicBezTo>
                  <a:cubicBezTo>
                    <a:pt x="2102" y="3474"/>
                    <a:pt x="1964" y="3520"/>
                    <a:pt x="2010" y="3520"/>
                  </a:cubicBezTo>
                  <a:lnTo>
                    <a:pt x="1873" y="3520"/>
                  </a:lnTo>
                  <a:cubicBezTo>
                    <a:pt x="1735" y="3520"/>
                    <a:pt x="1552" y="3428"/>
                    <a:pt x="1414" y="3290"/>
                  </a:cubicBezTo>
                  <a:cubicBezTo>
                    <a:pt x="1139" y="3016"/>
                    <a:pt x="956" y="2695"/>
                    <a:pt x="773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1" y="2466"/>
                    <a:pt x="131" y="2695"/>
                  </a:cubicBezTo>
                  <a:cubicBezTo>
                    <a:pt x="406" y="3245"/>
                    <a:pt x="773" y="3840"/>
                    <a:pt x="1369" y="4024"/>
                  </a:cubicBezTo>
                  <a:cubicBezTo>
                    <a:pt x="1474" y="4055"/>
                    <a:pt x="1584" y="4070"/>
                    <a:pt x="1695" y="4070"/>
                  </a:cubicBezTo>
                  <a:cubicBezTo>
                    <a:pt x="2069" y="4070"/>
                    <a:pt x="2461" y="3904"/>
                    <a:pt x="2743" y="3657"/>
                  </a:cubicBezTo>
                  <a:cubicBezTo>
                    <a:pt x="3202" y="3245"/>
                    <a:pt x="3568" y="2695"/>
                    <a:pt x="3843" y="2099"/>
                  </a:cubicBezTo>
                  <a:cubicBezTo>
                    <a:pt x="3843" y="2328"/>
                    <a:pt x="3889" y="2557"/>
                    <a:pt x="3935" y="2786"/>
                  </a:cubicBezTo>
                  <a:cubicBezTo>
                    <a:pt x="4027" y="3199"/>
                    <a:pt x="4210" y="3657"/>
                    <a:pt x="4531" y="3886"/>
                  </a:cubicBezTo>
                  <a:cubicBezTo>
                    <a:pt x="4709" y="4032"/>
                    <a:pt x="4911" y="4092"/>
                    <a:pt x="5118" y="4092"/>
                  </a:cubicBezTo>
                  <a:cubicBezTo>
                    <a:pt x="5493" y="4092"/>
                    <a:pt x="5885" y="3894"/>
                    <a:pt x="6181" y="3657"/>
                  </a:cubicBezTo>
                  <a:cubicBezTo>
                    <a:pt x="6318" y="3565"/>
                    <a:pt x="6456" y="3474"/>
                    <a:pt x="6547" y="3336"/>
                  </a:cubicBezTo>
                  <a:cubicBezTo>
                    <a:pt x="6685" y="3199"/>
                    <a:pt x="6593" y="3061"/>
                    <a:pt x="6456" y="3016"/>
                  </a:cubicBezTo>
                  <a:cubicBezTo>
                    <a:pt x="6404" y="2990"/>
                    <a:pt x="6350" y="2979"/>
                    <a:pt x="6295" y="2979"/>
                  </a:cubicBezTo>
                  <a:cubicBezTo>
                    <a:pt x="6155" y="2979"/>
                    <a:pt x="6018" y="3054"/>
                    <a:pt x="5952" y="3153"/>
                  </a:cubicBezTo>
                  <a:cubicBezTo>
                    <a:pt x="5952" y="3153"/>
                    <a:pt x="5906" y="3199"/>
                    <a:pt x="5906" y="3199"/>
                  </a:cubicBezTo>
                  <a:cubicBezTo>
                    <a:pt x="5860" y="3199"/>
                    <a:pt x="5860" y="3245"/>
                    <a:pt x="5814" y="3245"/>
                  </a:cubicBezTo>
                  <a:cubicBezTo>
                    <a:pt x="5814" y="3290"/>
                    <a:pt x="5814" y="3290"/>
                    <a:pt x="5814" y="3290"/>
                  </a:cubicBezTo>
                  <a:cubicBezTo>
                    <a:pt x="5722" y="3336"/>
                    <a:pt x="5677" y="3382"/>
                    <a:pt x="5585" y="3428"/>
                  </a:cubicBezTo>
                  <a:cubicBezTo>
                    <a:pt x="5585" y="3474"/>
                    <a:pt x="5539" y="3474"/>
                    <a:pt x="5539" y="3474"/>
                  </a:cubicBezTo>
                  <a:cubicBezTo>
                    <a:pt x="5493" y="3520"/>
                    <a:pt x="5447" y="3520"/>
                    <a:pt x="5402" y="3520"/>
                  </a:cubicBezTo>
                  <a:cubicBezTo>
                    <a:pt x="5402" y="3520"/>
                    <a:pt x="5402" y="3520"/>
                    <a:pt x="5356" y="3565"/>
                  </a:cubicBezTo>
                  <a:lnTo>
                    <a:pt x="5264" y="3565"/>
                  </a:lnTo>
                  <a:cubicBezTo>
                    <a:pt x="5218" y="3565"/>
                    <a:pt x="5172" y="3565"/>
                    <a:pt x="5127" y="3520"/>
                  </a:cubicBezTo>
                  <a:cubicBezTo>
                    <a:pt x="4897" y="3336"/>
                    <a:pt x="4760" y="3016"/>
                    <a:pt x="4714" y="2695"/>
                  </a:cubicBezTo>
                  <a:cubicBezTo>
                    <a:pt x="4485" y="1916"/>
                    <a:pt x="4485" y="1045"/>
                    <a:pt x="4485" y="220"/>
                  </a:cubicBezTo>
                  <a:cubicBezTo>
                    <a:pt x="4485" y="66"/>
                    <a:pt x="4372" y="1"/>
                    <a:pt x="4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3466212" y="633458"/>
              <a:ext cx="117929" cy="71479"/>
            </a:xfrm>
            <a:custGeom>
              <a:avLst/>
              <a:gdLst/>
              <a:ahLst/>
              <a:cxnLst/>
              <a:rect l="l" t="t" r="r" b="b"/>
              <a:pathLst>
                <a:path w="6761" h="4098" extrusionOk="0">
                  <a:moveTo>
                    <a:pt x="2701" y="0"/>
                  </a:moveTo>
                  <a:cubicBezTo>
                    <a:pt x="2496" y="0"/>
                    <a:pt x="2263" y="127"/>
                    <a:pt x="2263" y="321"/>
                  </a:cubicBezTo>
                  <a:cubicBezTo>
                    <a:pt x="2263" y="1054"/>
                    <a:pt x="2263" y="1833"/>
                    <a:pt x="2125" y="2566"/>
                  </a:cubicBezTo>
                  <a:cubicBezTo>
                    <a:pt x="2079" y="2933"/>
                    <a:pt x="1942" y="3299"/>
                    <a:pt x="1713" y="3529"/>
                  </a:cubicBezTo>
                  <a:cubicBezTo>
                    <a:pt x="1758" y="3529"/>
                    <a:pt x="1621" y="3574"/>
                    <a:pt x="1667" y="3574"/>
                  </a:cubicBezTo>
                  <a:lnTo>
                    <a:pt x="1529" y="3574"/>
                  </a:lnTo>
                  <a:cubicBezTo>
                    <a:pt x="1346" y="3483"/>
                    <a:pt x="1392" y="3529"/>
                    <a:pt x="1300" y="3437"/>
                  </a:cubicBezTo>
                  <a:cubicBezTo>
                    <a:pt x="1209" y="3391"/>
                    <a:pt x="1117" y="3345"/>
                    <a:pt x="1071" y="3299"/>
                  </a:cubicBezTo>
                  <a:cubicBezTo>
                    <a:pt x="1025" y="3254"/>
                    <a:pt x="979" y="3254"/>
                    <a:pt x="934" y="3208"/>
                  </a:cubicBezTo>
                  <a:cubicBezTo>
                    <a:pt x="934" y="3208"/>
                    <a:pt x="934" y="3162"/>
                    <a:pt x="934" y="3162"/>
                  </a:cubicBezTo>
                  <a:cubicBezTo>
                    <a:pt x="888" y="3162"/>
                    <a:pt x="888" y="3116"/>
                    <a:pt x="842" y="3116"/>
                  </a:cubicBezTo>
                  <a:cubicBezTo>
                    <a:pt x="779" y="3041"/>
                    <a:pt x="682" y="3010"/>
                    <a:pt x="579" y="3010"/>
                  </a:cubicBezTo>
                  <a:cubicBezTo>
                    <a:pt x="308" y="3010"/>
                    <a:pt x="1" y="3225"/>
                    <a:pt x="200" y="3391"/>
                  </a:cubicBezTo>
                  <a:cubicBezTo>
                    <a:pt x="429" y="3666"/>
                    <a:pt x="750" y="3941"/>
                    <a:pt x="1071" y="4033"/>
                  </a:cubicBezTo>
                  <a:cubicBezTo>
                    <a:pt x="1212" y="4077"/>
                    <a:pt x="1346" y="4098"/>
                    <a:pt x="1472" y="4098"/>
                  </a:cubicBezTo>
                  <a:cubicBezTo>
                    <a:pt x="2125" y="4098"/>
                    <a:pt x="2575" y="3548"/>
                    <a:pt x="2767" y="2933"/>
                  </a:cubicBezTo>
                  <a:cubicBezTo>
                    <a:pt x="2858" y="2658"/>
                    <a:pt x="2904" y="2383"/>
                    <a:pt x="2904" y="2108"/>
                  </a:cubicBezTo>
                  <a:cubicBezTo>
                    <a:pt x="2950" y="2200"/>
                    <a:pt x="2996" y="2291"/>
                    <a:pt x="3042" y="2383"/>
                  </a:cubicBezTo>
                  <a:cubicBezTo>
                    <a:pt x="3415" y="3130"/>
                    <a:pt x="3977" y="4065"/>
                    <a:pt x="4862" y="4065"/>
                  </a:cubicBezTo>
                  <a:cubicBezTo>
                    <a:pt x="4954" y="4065"/>
                    <a:pt x="5050" y="4054"/>
                    <a:pt x="5150" y="4033"/>
                  </a:cubicBezTo>
                  <a:cubicBezTo>
                    <a:pt x="5883" y="3895"/>
                    <a:pt x="6341" y="3208"/>
                    <a:pt x="6662" y="2612"/>
                  </a:cubicBezTo>
                  <a:cubicBezTo>
                    <a:pt x="6761" y="2416"/>
                    <a:pt x="6596" y="2324"/>
                    <a:pt x="6400" y="2324"/>
                  </a:cubicBezTo>
                  <a:cubicBezTo>
                    <a:pt x="6231" y="2324"/>
                    <a:pt x="6039" y="2393"/>
                    <a:pt x="5975" y="2520"/>
                  </a:cubicBezTo>
                  <a:cubicBezTo>
                    <a:pt x="5837" y="2795"/>
                    <a:pt x="5654" y="3070"/>
                    <a:pt x="5425" y="3299"/>
                  </a:cubicBezTo>
                  <a:cubicBezTo>
                    <a:pt x="5379" y="3345"/>
                    <a:pt x="5287" y="3437"/>
                    <a:pt x="5196" y="3483"/>
                  </a:cubicBezTo>
                  <a:cubicBezTo>
                    <a:pt x="5150" y="3529"/>
                    <a:pt x="5104" y="3529"/>
                    <a:pt x="5104" y="3529"/>
                  </a:cubicBezTo>
                  <a:cubicBezTo>
                    <a:pt x="5074" y="3529"/>
                    <a:pt x="5043" y="3549"/>
                    <a:pt x="4999" y="3549"/>
                  </a:cubicBezTo>
                  <a:cubicBezTo>
                    <a:pt x="4977" y="3549"/>
                    <a:pt x="4951" y="3544"/>
                    <a:pt x="4921" y="3529"/>
                  </a:cubicBezTo>
                  <a:cubicBezTo>
                    <a:pt x="4967" y="3529"/>
                    <a:pt x="4783" y="3483"/>
                    <a:pt x="4783" y="3483"/>
                  </a:cubicBezTo>
                  <a:cubicBezTo>
                    <a:pt x="4646" y="3391"/>
                    <a:pt x="4508" y="3254"/>
                    <a:pt x="4371" y="3116"/>
                  </a:cubicBezTo>
                  <a:cubicBezTo>
                    <a:pt x="3821" y="2475"/>
                    <a:pt x="3500" y="1650"/>
                    <a:pt x="3225" y="825"/>
                  </a:cubicBezTo>
                  <a:cubicBezTo>
                    <a:pt x="3133" y="596"/>
                    <a:pt x="3042" y="412"/>
                    <a:pt x="2996" y="183"/>
                  </a:cubicBezTo>
                  <a:cubicBezTo>
                    <a:pt x="2959" y="56"/>
                    <a:pt x="2836" y="0"/>
                    <a:pt x="2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327403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48" y="0"/>
                  </a:moveTo>
                  <a:cubicBezTo>
                    <a:pt x="4054" y="0"/>
                    <a:pt x="3801" y="129"/>
                    <a:pt x="3748" y="288"/>
                  </a:cubicBezTo>
                  <a:cubicBezTo>
                    <a:pt x="3610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1" y="3358"/>
                    <a:pt x="2098" y="3450"/>
                  </a:cubicBezTo>
                  <a:cubicBezTo>
                    <a:pt x="2098" y="3450"/>
                    <a:pt x="1961" y="3496"/>
                    <a:pt x="2006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1" y="3496"/>
                    <a:pt x="1548" y="3404"/>
                    <a:pt x="1411" y="3267"/>
                  </a:cubicBezTo>
                  <a:cubicBezTo>
                    <a:pt x="1136" y="3038"/>
                    <a:pt x="952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0" y="2463"/>
                    <a:pt x="127" y="2717"/>
                  </a:cubicBezTo>
                  <a:cubicBezTo>
                    <a:pt x="402" y="3221"/>
                    <a:pt x="769" y="3817"/>
                    <a:pt x="1365" y="4000"/>
                  </a:cubicBezTo>
                  <a:cubicBezTo>
                    <a:pt x="1480" y="4032"/>
                    <a:pt x="1596" y="4046"/>
                    <a:pt x="1710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198" y="3221"/>
                    <a:pt x="3565" y="2671"/>
                    <a:pt x="3840" y="2075"/>
                  </a:cubicBezTo>
                  <a:cubicBezTo>
                    <a:pt x="3840" y="2304"/>
                    <a:pt x="3885" y="2533"/>
                    <a:pt x="3931" y="2808"/>
                  </a:cubicBezTo>
                  <a:cubicBezTo>
                    <a:pt x="4023" y="3175"/>
                    <a:pt x="4206" y="3633"/>
                    <a:pt x="4527" y="3863"/>
                  </a:cubicBezTo>
                  <a:cubicBezTo>
                    <a:pt x="4709" y="4011"/>
                    <a:pt x="4921" y="4071"/>
                    <a:pt x="5138" y="4071"/>
                  </a:cubicBezTo>
                  <a:cubicBezTo>
                    <a:pt x="5524" y="4071"/>
                    <a:pt x="5930" y="3884"/>
                    <a:pt x="6223" y="3679"/>
                  </a:cubicBezTo>
                  <a:cubicBezTo>
                    <a:pt x="6314" y="3542"/>
                    <a:pt x="6452" y="3450"/>
                    <a:pt x="6544" y="3313"/>
                  </a:cubicBezTo>
                  <a:cubicBezTo>
                    <a:pt x="6681" y="3221"/>
                    <a:pt x="6635" y="3038"/>
                    <a:pt x="6452" y="2992"/>
                  </a:cubicBezTo>
                  <a:cubicBezTo>
                    <a:pt x="6418" y="2980"/>
                    <a:pt x="6377" y="2975"/>
                    <a:pt x="6335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02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0" y="3267"/>
                  </a:lnTo>
                  <a:cubicBezTo>
                    <a:pt x="5719" y="3313"/>
                    <a:pt x="5673" y="3404"/>
                    <a:pt x="5581" y="3450"/>
                  </a:cubicBezTo>
                  <a:cubicBezTo>
                    <a:pt x="5535" y="3450"/>
                    <a:pt x="5535" y="3450"/>
                    <a:pt x="5535" y="3496"/>
                  </a:cubicBezTo>
                  <a:cubicBezTo>
                    <a:pt x="5490" y="3496"/>
                    <a:pt x="5444" y="3496"/>
                    <a:pt x="5444" y="3542"/>
                  </a:cubicBezTo>
                  <a:lnTo>
                    <a:pt x="5306" y="3542"/>
                  </a:lnTo>
                  <a:cubicBezTo>
                    <a:pt x="5215" y="3542"/>
                    <a:pt x="5215" y="3542"/>
                    <a:pt x="5123" y="3496"/>
                  </a:cubicBezTo>
                  <a:cubicBezTo>
                    <a:pt x="4940" y="3358"/>
                    <a:pt x="4802" y="2992"/>
                    <a:pt x="4710" y="2717"/>
                  </a:cubicBezTo>
                  <a:cubicBezTo>
                    <a:pt x="4481" y="1892"/>
                    <a:pt x="4481" y="1067"/>
                    <a:pt x="4481" y="242"/>
                  </a:cubicBezTo>
                  <a:cubicBezTo>
                    <a:pt x="4501" y="68"/>
                    <a:pt x="4390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3079843" y="618841"/>
              <a:ext cx="117824" cy="70904"/>
            </a:xfrm>
            <a:custGeom>
              <a:avLst/>
              <a:gdLst/>
              <a:ahLst/>
              <a:cxnLst/>
              <a:rect l="l" t="t" r="r" b="b"/>
              <a:pathLst>
                <a:path w="6755" h="4065" extrusionOk="0">
                  <a:moveTo>
                    <a:pt x="2706" y="0"/>
                  </a:moveTo>
                  <a:cubicBezTo>
                    <a:pt x="2494" y="0"/>
                    <a:pt x="2232" y="118"/>
                    <a:pt x="2232" y="288"/>
                  </a:cubicBezTo>
                  <a:cubicBezTo>
                    <a:pt x="2278" y="1021"/>
                    <a:pt x="2278" y="1800"/>
                    <a:pt x="2094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0" y="3528"/>
                  </a:cubicBezTo>
                  <a:cubicBezTo>
                    <a:pt x="1681" y="3528"/>
                    <a:pt x="1637" y="3555"/>
                    <a:pt x="1628" y="3555"/>
                  </a:cubicBezTo>
                  <a:cubicBezTo>
                    <a:pt x="1625" y="3555"/>
                    <a:pt x="1626" y="3551"/>
                    <a:pt x="1636" y="3542"/>
                  </a:cubicBezTo>
                  <a:lnTo>
                    <a:pt x="1590" y="3542"/>
                  </a:lnTo>
                  <a:cubicBezTo>
                    <a:pt x="1531" y="3542"/>
                    <a:pt x="1523" y="3550"/>
                    <a:pt x="1525" y="3556"/>
                  </a:cubicBezTo>
                  <a:lnTo>
                    <a:pt x="1525" y="3556"/>
                  </a:lnTo>
                  <a:cubicBezTo>
                    <a:pt x="1520" y="3553"/>
                    <a:pt x="1512" y="3548"/>
                    <a:pt x="1499" y="3542"/>
                  </a:cubicBezTo>
                  <a:cubicBezTo>
                    <a:pt x="1361" y="3496"/>
                    <a:pt x="1361" y="3496"/>
                    <a:pt x="1269" y="3450"/>
                  </a:cubicBezTo>
                  <a:cubicBezTo>
                    <a:pt x="1178" y="3404"/>
                    <a:pt x="1132" y="3313"/>
                    <a:pt x="1040" y="3267"/>
                  </a:cubicBezTo>
                  <a:cubicBezTo>
                    <a:pt x="994" y="3221"/>
                    <a:pt x="949" y="3221"/>
                    <a:pt x="949" y="3175"/>
                  </a:cubicBezTo>
                  <a:lnTo>
                    <a:pt x="903" y="3175"/>
                  </a:lnTo>
                  <a:cubicBezTo>
                    <a:pt x="903" y="3175"/>
                    <a:pt x="903" y="3175"/>
                    <a:pt x="903" y="3129"/>
                  </a:cubicBezTo>
                  <a:cubicBezTo>
                    <a:pt x="857" y="3129"/>
                    <a:pt x="857" y="3083"/>
                    <a:pt x="811" y="3083"/>
                  </a:cubicBezTo>
                  <a:cubicBezTo>
                    <a:pt x="763" y="3024"/>
                    <a:pt x="681" y="2998"/>
                    <a:pt x="589" y="2998"/>
                  </a:cubicBezTo>
                  <a:cubicBezTo>
                    <a:pt x="331" y="2998"/>
                    <a:pt x="0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4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19" y="2075"/>
                  </a:cubicBezTo>
                  <a:cubicBezTo>
                    <a:pt x="2965" y="2167"/>
                    <a:pt x="2965" y="2304"/>
                    <a:pt x="3011" y="2396"/>
                  </a:cubicBezTo>
                  <a:cubicBezTo>
                    <a:pt x="3384" y="3101"/>
                    <a:pt x="3983" y="4032"/>
                    <a:pt x="4875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52" y="3863"/>
                    <a:pt x="6311" y="3175"/>
                    <a:pt x="6632" y="2579"/>
                  </a:cubicBezTo>
                  <a:cubicBezTo>
                    <a:pt x="6754" y="2383"/>
                    <a:pt x="6601" y="2292"/>
                    <a:pt x="6404" y="2292"/>
                  </a:cubicBezTo>
                  <a:cubicBezTo>
                    <a:pt x="6233" y="2292"/>
                    <a:pt x="6029" y="2360"/>
                    <a:pt x="5944" y="2488"/>
                  </a:cubicBezTo>
                  <a:cubicBezTo>
                    <a:pt x="5807" y="2763"/>
                    <a:pt x="5623" y="3038"/>
                    <a:pt x="5440" y="3267"/>
                  </a:cubicBezTo>
                  <a:cubicBezTo>
                    <a:pt x="5348" y="3358"/>
                    <a:pt x="5303" y="3404"/>
                    <a:pt x="5211" y="3450"/>
                  </a:cubicBezTo>
                  <a:cubicBezTo>
                    <a:pt x="5165" y="3496"/>
                    <a:pt x="5073" y="3496"/>
                    <a:pt x="5073" y="3542"/>
                  </a:cubicBezTo>
                  <a:cubicBezTo>
                    <a:pt x="5028" y="3542"/>
                    <a:pt x="4982" y="3542"/>
                    <a:pt x="4936" y="3496"/>
                  </a:cubicBezTo>
                  <a:cubicBezTo>
                    <a:pt x="4936" y="3505"/>
                    <a:pt x="4930" y="3509"/>
                    <a:pt x="4922" y="3509"/>
                  </a:cubicBezTo>
                  <a:cubicBezTo>
                    <a:pt x="4886" y="3509"/>
                    <a:pt x="4798" y="3450"/>
                    <a:pt x="4798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69" y="1617"/>
                    <a:pt x="3194" y="792"/>
                  </a:cubicBezTo>
                  <a:cubicBezTo>
                    <a:pt x="3103" y="609"/>
                    <a:pt x="3057" y="379"/>
                    <a:pt x="2965" y="150"/>
                  </a:cubicBezTo>
                  <a:cubicBezTo>
                    <a:pt x="2948" y="45"/>
                    <a:pt x="2837" y="0"/>
                    <a:pt x="2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288712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61" y="0"/>
                  </a:moveTo>
                  <a:cubicBezTo>
                    <a:pt x="4062" y="0"/>
                    <a:pt x="3821" y="129"/>
                    <a:pt x="3794" y="288"/>
                  </a:cubicBezTo>
                  <a:cubicBezTo>
                    <a:pt x="3657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2" y="3358"/>
                    <a:pt x="2098" y="3450"/>
                  </a:cubicBezTo>
                  <a:cubicBezTo>
                    <a:pt x="2144" y="3450"/>
                    <a:pt x="1961" y="3496"/>
                    <a:pt x="2007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2" y="3496"/>
                    <a:pt x="1548" y="3404"/>
                    <a:pt x="1411" y="3267"/>
                  </a:cubicBezTo>
                  <a:cubicBezTo>
                    <a:pt x="1136" y="3038"/>
                    <a:pt x="953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1" y="2463"/>
                    <a:pt x="128" y="2717"/>
                  </a:cubicBezTo>
                  <a:cubicBezTo>
                    <a:pt x="403" y="3221"/>
                    <a:pt x="769" y="3817"/>
                    <a:pt x="1411" y="4000"/>
                  </a:cubicBezTo>
                  <a:cubicBezTo>
                    <a:pt x="1516" y="4032"/>
                    <a:pt x="1624" y="4046"/>
                    <a:pt x="1731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244" y="3221"/>
                    <a:pt x="3565" y="2671"/>
                    <a:pt x="3840" y="2075"/>
                  </a:cubicBezTo>
                  <a:cubicBezTo>
                    <a:pt x="3886" y="2304"/>
                    <a:pt x="3886" y="2533"/>
                    <a:pt x="3977" y="2808"/>
                  </a:cubicBezTo>
                  <a:cubicBezTo>
                    <a:pt x="4069" y="3175"/>
                    <a:pt x="4207" y="3633"/>
                    <a:pt x="4573" y="3863"/>
                  </a:cubicBezTo>
                  <a:cubicBezTo>
                    <a:pt x="4755" y="4011"/>
                    <a:pt x="4961" y="4071"/>
                    <a:pt x="5171" y="4071"/>
                  </a:cubicBezTo>
                  <a:cubicBezTo>
                    <a:pt x="5543" y="4071"/>
                    <a:pt x="5930" y="3884"/>
                    <a:pt x="6223" y="3679"/>
                  </a:cubicBezTo>
                  <a:cubicBezTo>
                    <a:pt x="6361" y="3542"/>
                    <a:pt x="6452" y="3450"/>
                    <a:pt x="6590" y="3313"/>
                  </a:cubicBezTo>
                  <a:cubicBezTo>
                    <a:pt x="6681" y="3221"/>
                    <a:pt x="6636" y="3038"/>
                    <a:pt x="6498" y="2992"/>
                  </a:cubicBezTo>
                  <a:cubicBezTo>
                    <a:pt x="6452" y="2980"/>
                    <a:pt x="6404" y="2975"/>
                    <a:pt x="6354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48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1" y="3267"/>
                  </a:lnTo>
                  <a:cubicBezTo>
                    <a:pt x="5765" y="3313"/>
                    <a:pt x="5673" y="3404"/>
                    <a:pt x="5627" y="3450"/>
                  </a:cubicBezTo>
                  <a:lnTo>
                    <a:pt x="5581" y="3450"/>
                  </a:lnTo>
                  <a:cubicBezTo>
                    <a:pt x="5581" y="3450"/>
                    <a:pt x="5581" y="3450"/>
                    <a:pt x="5536" y="3496"/>
                  </a:cubicBezTo>
                  <a:cubicBezTo>
                    <a:pt x="5490" y="3496"/>
                    <a:pt x="5490" y="3496"/>
                    <a:pt x="5444" y="3542"/>
                  </a:cubicBezTo>
                  <a:lnTo>
                    <a:pt x="5306" y="3542"/>
                  </a:lnTo>
                  <a:cubicBezTo>
                    <a:pt x="5261" y="3542"/>
                    <a:pt x="5215" y="3542"/>
                    <a:pt x="5169" y="3496"/>
                  </a:cubicBezTo>
                  <a:cubicBezTo>
                    <a:pt x="4940" y="3358"/>
                    <a:pt x="4802" y="2992"/>
                    <a:pt x="4711" y="2717"/>
                  </a:cubicBezTo>
                  <a:cubicBezTo>
                    <a:pt x="4482" y="1892"/>
                    <a:pt x="4482" y="1067"/>
                    <a:pt x="4527" y="242"/>
                  </a:cubicBezTo>
                  <a:cubicBezTo>
                    <a:pt x="4527" y="68"/>
                    <a:pt x="4405" y="0"/>
                    <a:pt x="4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2592761" y="670715"/>
              <a:ext cx="24001" cy="18698"/>
            </a:xfrm>
            <a:custGeom>
              <a:avLst/>
              <a:gdLst/>
              <a:ahLst/>
              <a:cxnLst/>
              <a:rect l="l" t="t" r="r" b="b"/>
              <a:pathLst>
                <a:path w="1376" h="1072" extrusionOk="0">
                  <a:moveTo>
                    <a:pt x="1049" y="1"/>
                  </a:moveTo>
                  <a:cubicBezTo>
                    <a:pt x="903" y="1"/>
                    <a:pt x="757" y="52"/>
                    <a:pt x="688" y="155"/>
                  </a:cubicBezTo>
                  <a:cubicBezTo>
                    <a:pt x="642" y="155"/>
                    <a:pt x="642" y="201"/>
                    <a:pt x="597" y="201"/>
                  </a:cubicBezTo>
                  <a:cubicBezTo>
                    <a:pt x="597" y="247"/>
                    <a:pt x="597" y="247"/>
                    <a:pt x="551" y="293"/>
                  </a:cubicBezTo>
                  <a:lnTo>
                    <a:pt x="505" y="293"/>
                  </a:lnTo>
                  <a:cubicBezTo>
                    <a:pt x="459" y="339"/>
                    <a:pt x="367" y="430"/>
                    <a:pt x="322" y="476"/>
                  </a:cubicBezTo>
                  <a:lnTo>
                    <a:pt x="276" y="476"/>
                  </a:lnTo>
                  <a:cubicBezTo>
                    <a:pt x="276" y="476"/>
                    <a:pt x="276" y="476"/>
                    <a:pt x="230" y="522"/>
                  </a:cubicBezTo>
                  <a:lnTo>
                    <a:pt x="1" y="1072"/>
                  </a:lnTo>
                  <a:cubicBezTo>
                    <a:pt x="322" y="1026"/>
                    <a:pt x="642" y="889"/>
                    <a:pt x="917" y="705"/>
                  </a:cubicBezTo>
                  <a:cubicBezTo>
                    <a:pt x="1055" y="568"/>
                    <a:pt x="1147" y="476"/>
                    <a:pt x="1284" y="384"/>
                  </a:cubicBezTo>
                  <a:cubicBezTo>
                    <a:pt x="1376" y="247"/>
                    <a:pt x="1330" y="64"/>
                    <a:pt x="1192" y="18"/>
                  </a:cubicBezTo>
                  <a:cubicBezTo>
                    <a:pt x="1147" y="6"/>
                    <a:pt x="1098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2692933" y="618841"/>
              <a:ext cx="118190" cy="70904"/>
            </a:xfrm>
            <a:custGeom>
              <a:avLst/>
              <a:gdLst/>
              <a:ahLst/>
              <a:cxnLst/>
              <a:rect l="l" t="t" r="r" b="b"/>
              <a:pathLst>
                <a:path w="6776" h="4065" extrusionOk="0">
                  <a:moveTo>
                    <a:pt x="2732" y="0"/>
                  </a:moveTo>
                  <a:cubicBezTo>
                    <a:pt x="2523" y="0"/>
                    <a:pt x="2278" y="118"/>
                    <a:pt x="2278" y="288"/>
                  </a:cubicBezTo>
                  <a:cubicBezTo>
                    <a:pt x="2278" y="1021"/>
                    <a:pt x="2278" y="1800"/>
                    <a:pt x="2141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1" y="3528"/>
                  </a:cubicBezTo>
                  <a:cubicBezTo>
                    <a:pt x="1687" y="3528"/>
                    <a:pt x="1675" y="3535"/>
                    <a:pt x="1665" y="3542"/>
                  </a:cubicBezTo>
                  <a:lnTo>
                    <a:pt x="1591" y="3542"/>
                  </a:lnTo>
                  <a:cubicBezTo>
                    <a:pt x="1529" y="3542"/>
                    <a:pt x="1550" y="3562"/>
                    <a:pt x="1543" y="3562"/>
                  </a:cubicBezTo>
                  <a:cubicBezTo>
                    <a:pt x="1540" y="3562"/>
                    <a:pt x="1529" y="3557"/>
                    <a:pt x="1499" y="3542"/>
                  </a:cubicBezTo>
                  <a:cubicBezTo>
                    <a:pt x="1361" y="3496"/>
                    <a:pt x="1361" y="3496"/>
                    <a:pt x="1270" y="3450"/>
                  </a:cubicBezTo>
                  <a:cubicBezTo>
                    <a:pt x="1178" y="3404"/>
                    <a:pt x="1132" y="3313"/>
                    <a:pt x="1041" y="3267"/>
                  </a:cubicBezTo>
                  <a:cubicBezTo>
                    <a:pt x="995" y="3221"/>
                    <a:pt x="995" y="3221"/>
                    <a:pt x="949" y="3175"/>
                  </a:cubicBezTo>
                  <a:cubicBezTo>
                    <a:pt x="949" y="3175"/>
                    <a:pt x="903" y="3175"/>
                    <a:pt x="903" y="3129"/>
                  </a:cubicBezTo>
                  <a:cubicBezTo>
                    <a:pt x="903" y="3129"/>
                    <a:pt x="857" y="3083"/>
                    <a:pt x="857" y="3083"/>
                  </a:cubicBezTo>
                  <a:cubicBezTo>
                    <a:pt x="797" y="3024"/>
                    <a:pt x="706" y="2998"/>
                    <a:pt x="608" y="2998"/>
                  </a:cubicBezTo>
                  <a:cubicBezTo>
                    <a:pt x="331" y="2998"/>
                    <a:pt x="1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5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20" y="2075"/>
                  </a:cubicBezTo>
                  <a:cubicBezTo>
                    <a:pt x="2965" y="2167"/>
                    <a:pt x="3011" y="2304"/>
                    <a:pt x="3057" y="2396"/>
                  </a:cubicBezTo>
                  <a:cubicBezTo>
                    <a:pt x="3389" y="3101"/>
                    <a:pt x="3984" y="4032"/>
                    <a:pt x="4876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99" y="3863"/>
                    <a:pt x="6311" y="3175"/>
                    <a:pt x="6678" y="2579"/>
                  </a:cubicBezTo>
                  <a:cubicBezTo>
                    <a:pt x="6776" y="2383"/>
                    <a:pt x="6611" y="2292"/>
                    <a:pt x="6415" y="2292"/>
                  </a:cubicBezTo>
                  <a:cubicBezTo>
                    <a:pt x="6246" y="2292"/>
                    <a:pt x="6054" y="2360"/>
                    <a:pt x="5990" y="2488"/>
                  </a:cubicBezTo>
                  <a:cubicBezTo>
                    <a:pt x="5807" y="2763"/>
                    <a:pt x="5669" y="3038"/>
                    <a:pt x="5440" y="3267"/>
                  </a:cubicBezTo>
                  <a:cubicBezTo>
                    <a:pt x="5349" y="3358"/>
                    <a:pt x="5303" y="3404"/>
                    <a:pt x="5211" y="3450"/>
                  </a:cubicBezTo>
                  <a:cubicBezTo>
                    <a:pt x="5165" y="3496"/>
                    <a:pt x="5074" y="3496"/>
                    <a:pt x="5074" y="3542"/>
                  </a:cubicBezTo>
                  <a:cubicBezTo>
                    <a:pt x="5028" y="3542"/>
                    <a:pt x="5028" y="3542"/>
                    <a:pt x="4936" y="3496"/>
                  </a:cubicBezTo>
                  <a:lnTo>
                    <a:pt x="4936" y="3496"/>
                  </a:lnTo>
                  <a:cubicBezTo>
                    <a:pt x="4945" y="3505"/>
                    <a:pt x="4945" y="3509"/>
                    <a:pt x="4939" y="3509"/>
                  </a:cubicBezTo>
                  <a:cubicBezTo>
                    <a:pt x="4916" y="3509"/>
                    <a:pt x="4799" y="3450"/>
                    <a:pt x="4799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70" y="1617"/>
                    <a:pt x="3195" y="792"/>
                  </a:cubicBezTo>
                  <a:cubicBezTo>
                    <a:pt x="3103" y="609"/>
                    <a:pt x="3057" y="379"/>
                    <a:pt x="3011" y="150"/>
                  </a:cubicBezTo>
                  <a:cubicBezTo>
                    <a:pt x="2976" y="45"/>
                    <a:pt x="2861" y="0"/>
                    <a:pt x="2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4529002" y="490534"/>
              <a:ext cx="89428" cy="70991"/>
            </a:xfrm>
            <a:custGeom>
              <a:avLst/>
              <a:gdLst/>
              <a:ahLst/>
              <a:cxnLst/>
              <a:rect l="l" t="t" r="r" b="b"/>
              <a:pathLst>
                <a:path w="5127" h="4070" extrusionOk="0">
                  <a:moveTo>
                    <a:pt x="4254" y="0"/>
                  </a:moveTo>
                  <a:cubicBezTo>
                    <a:pt x="4059" y="0"/>
                    <a:pt x="3805" y="125"/>
                    <a:pt x="3752" y="311"/>
                  </a:cubicBezTo>
                  <a:cubicBezTo>
                    <a:pt x="3615" y="769"/>
                    <a:pt x="3431" y="1411"/>
                    <a:pt x="3156" y="1915"/>
                  </a:cubicBezTo>
                  <a:cubicBezTo>
                    <a:pt x="2973" y="2328"/>
                    <a:pt x="2790" y="2740"/>
                    <a:pt x="2515" y="3061"/>
                  </a:cubicBezTo>
                  <a:cubicBezTo>
                    <a:pt x="2377" y="3244"/>
                    <a:pt x="2286" y="3336"/>
                    <a:pt x="2102" y="3473"/>
                  </a:cubicBezTo>
                  <a:cubicBezTo>
                    <a:pt x="2102" y="3464"/>
                    <a:pt x="2097" y="3460"/>
                    <a:pt x="2088" y="3460"/>
                  </a:cubicBezTo>
                  <a:cubicBezTo>
                    <a:pt x="2055" y="3460"/>
                    <a:pt x="1974" y="3519"/>
                    <a:pt x="2011" y="3519"/>
                  </a:cubicBezTo>
                  <a:lnTo>
                    <a:pt x="1873" y="3519"/>
                  </a:lnTo>
                  <a:cubicBezTo>
                    <a:pt x="1736" y="3519"/>
                    <a:pt x="1552" y="3427"/>
                    <a:pt x="1415" y="3290"/>
                  </a:cubicBezTo>
                  <a:cubicBezTo>
                    <a:pt x="1140" y="3015"/>
                    <a:pt x="956" y="2694"/>
                    <a:pt x="773" y="2373"/>
                  </a:cubicBezTo>
                  <a:cubicBezTo>
                    <a:pt x="734" y="2294"/>
                    <a:pt x="648" y="2261"/>
                    <a:pt x="551" y="2261"/>
                  </a:cubicBezTo>
                  <a:cubicBezTo>
                    <a:pt x="312" y="2261"/>
                    <a:pt x="1" y="2466"/>
                    <a:pt x="131" y="2694"/>
                  </a:cubicBezTo>
                  <a:cubicBezTo>
                    <a:pt x="406" y="3198"/>
                    <a:pt x="773" y="3794"/>
                    <a:pt x="1369" y="3977"/>
                  </a:cubicBezTo>
                  <a:cubicBezTo>
                    <a:pt x="1507" y="4028"/>
                    <a:pt x="1645" y="4050"/>
                    <a:pt x="1780" y="4050"/>
                  </a:cubicBezTo>
                  <a:cubicBezTo>
                    <a:pt x="2138" y="4050"/>
                    <a:pt x="2477" y="3890"/>
                    <a:pt x="2744" y="3657"/>
                  </a:cubicBezTo>
                  <a:cubicBezTo>
                    <a:pt x="3202" y="3244"/>
                    <a:pt x="3569" y="2694"/>
                    <a:pt x="3844" y="2098"/>
                  </a:cubicBezTo>
                  <a:cubicBezTo>
                    <a:pt x="3844" y="2328"/>
                    <a:pt x="3890" y="2557"/>
                    <a:pt x="3935" y="2786"/>
                  </a:cubicBezTo>
                  <a:cubicBezTo>
                    <a:pt x="4027" y="3198"/>
                    <a:pt x="4210" y="3611"/>
                    <a:pt x="4531" y="3886"/>
                  </a:cubicBezTo>
                  <a:cubicBezTo>
                    <a:pt x="4714" y="4023"/>
                    <a:pt x="4898" y="4069"/>
                    <a:pt x="5127" y="4069"/>
                  </a:cubicBezTo>
                  <a:lnTo>
                    <a:pt x="4394" y="1869"/>
                  </a:lnTo>
                  <a:lnTo>
                    <a:pt x="4531" y="1503"/>
                  </a:lnTo>
                  <a:cubicBezTo>
                    <a:pt x="4485" y="1090"/>
                    <a:pt x="4485" y="678"/>
                    <a:pt x="4485" y="219"/>
                  </a:cubicBezTo>
                  <a:cubicBezTo>
                    <a:pt x="4505" y="65"/>
                    <a:pt x="4395" y="0"/>
                    <a:pt x="4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4334885" y="490359"/>
              <a:ext cx="117824" cy="71218"/>
            </a:xfrm>
            <a:custGeom>
              <a:avLst/>
              <a:gdLst/>
              <a:ahLst/>
              <a:cxnLst/>
              <a:rect l="l" t="t" r="r" b="b"/>
              <a:pathLst>
                <a:path w="6755" h="4083" extrusionOk="0">
                  <a:moveTo>
                    <a:pt x="2690" y="1"/>
                  </a:moveTo>
                  <a:cubicBezTo>
                    <a:pt x="2482" y="1"/>
                    <a:pt x="2232" y="128"/>
                    <a:pt x="2232" y="321"/>
                  </a:cubicBezTo>
                  <a:cubicBezTo>
                    <a:pt x="2278" y="1054"/>
                    <a:pt x="2278" y="1833"/>
                    <a:pt x="2094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0" y="3516"/>
                  </a:cubicBezTo>
                  <a:cubicBezTo>
                    <a:pt x="1680" y="3516"/>
                    <a:pt x="1600" y="3575"/>
                    <a:pt x="1636" y="3575"/>
                  </a:cubicBezTo>
                  <a:lnTo>
                    <a:pt x="1590" y="3575"/>
                  </a:lnTo>
                  <a:cubicBezTo>
                    <a:pt x="1453" y="3575"/>
                    <a:pt x="1590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0" y="3300"/>
                  </a:cubicBezTo>
                  <a:cubicBezTo>
                    <a:pt x="995" y="3254"/>
                    <a:pt x="949" y="3208"/>
                    <a:pt x="949" y="3208"/>
                  </a:cubicBezTo>
                  <a:lnTo>
                    <a:pt x="903" y="3208"/>
                  </a:lnTo>
                  <a:cubicBezTo>
                    <a:pt x="903" y="3162"/>
                    <a:pt x="903" y="3162"/>
                    <a:pt x="903" y="3162"/>
                  </a:cubicBezTo>
                  <a:cubicBezTo>
                    <a:pt x="857" y="3117"/>
                    <a:pt x="857" y="3117"/>
                    <a:pt x="811" y="3071"/>
                  </a:cubicBezTo>
                  <a:cubicBezTo>
                    <a:pt x="763" y="3011"/>
                    <a:pt x="681" y="2985"/>
                    <a:pt x="589" y="2985"/>
                  </a:cubicBezTo>
                  <a:cubicBezTo>
                    <a:pt x="331" y="2985"/>
                    <a:pt x="0" y="3189"/>
                    <a:pt x="170" y="3392"/>
                  </a:cubicBezTo>
                  <a:cubicBezTo>
                    <a:pt x="399" y="3667"/>
                    <a:pt x="720" y="3942"/>
                    <a:pt x="1086" y="4033"/>
                  </a:cubicBezTo>
                  <a:cubicBezTo>
                    <a:pt x="1208" y="4067"/>
                    <a:pt x="1325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19" y="2108"/>
                  </a:cubicBezTo>
                  <a:cubicBezTo>
                    <a:pt x="2965" y="2200"/>
                    <a:pt x="2965" y="2292"/>
                    <a:pt x="3011" y="2383"/>
                  </a:cubicBezTo>
                  <a:cubicBezTo>
                    <a:pt x="3386" y="3091"/>
                    <a:pt x="3988" y="4064"/>
                    <a:pt x="4885" y="4064"/>
                  </a:cubicBezTo>
                  <a:cubicBezTo>
                    <a:pt x="4975" y="4064"/>
                    <a:pt x="5069" y="4054"/>
                    <a:pt x="5165" y="4033"/>
                  </a:cubicBezTo>
                  <a:cubicBezTo>
                    <a:pt x="5853" y="3850"/>
                    <a:pt x="6311" y="3208"/>
                    <a:pt x="6632" y="2613"/>
                  </a:cubicBezTo>
                  <a:cubicBezTo>
                    <a:pt x="6754" y="2416"/>
                    <a:pt x="6601" y="2325"/>
                    <a:pt x="6404" y="2325"/>
                  </a:cubicBezTo>
                  <a:cubicBezTo>
                    <a:pt x="6233" y="2325"/>
                    <a:pt x="6029" y="2393"/>
                    <a:pt x="5944" y="2521"/>
                  </a:cubicBezTo>
                  <a:cubicBezTo>
                    <a:pt x="5807" y="2796"/>
                    <a:pt x="5623" y="3071"/>
                    <a:pt x="5440" y="3300"/>
                  </a:cubicBezTo>
                  <a:cubicBezTo>
                    <a:pt x="5348" y="3346"/>
                    <a:pt x="5303" y="3437"/>
                    <a:pt x="5211" y="3483"/>
                  </a:cubicBezTo>
                  <a:cubicBezTo>
                    <a:pt x="5165" y="3483"/>
                    <a:pt x="5073" y="3529"/>
                    <a:pt x="5073" y="3529"/>
                  </a:cubicBezTo>
                  <a:lnTo>
                    <a:pt x="4936" y="3529"/>
                  </a:lnTo>
                  <a:cubicBezTo>
                    <a:pt x="4936" y="3529"/>
                    <a:pt x="4798" y="3483"/>
                    <a:pt x="4798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69" y="1604"/>
                    <a:pt x="3194" y="825"/>
                  </a:cubicBezTo>
                  <a:cubicBezTo>
                    <a:pt x="3103" y="596"/>
                    <a:pt x="3057" y="413"/>
                    <a:pt x="2965" y="184"/>
                  </a:cubicBezTo>
                  <a:cubicBezTo>
                    <a:pt x="2947" y="56"/>
                    <a:pt x="2828" y="1"/>
                    <a:pt x="2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414211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65" y="0"/>
                  </a:moveTo>
                  <a:cubicBezTo>
                    <a:pt x="4066" y="0"/>
                    <a:pt x="3824" y="125"/>
                    <a:pt x="3797" y="311"/>
                  </a:cubicBezTo>
                  <a:cubicBezTo>
                    <a:pt x="3660" y="769"/>
                    <a:pt x="3431" y="1411"/>
                    <a:pt x="3156" y="1915"/>
                  </a:cubicBezTo>
                  <a:cubicBezTo>
                    <a:pt x="2972" y="2328"/>
                    <a:pt x="2789" y="2740"/>
                    <a:pt x="2514" y="3061"/>
                  </a:cubicBezTo>
                  <a:cubicBezTo>
                    <a:pt x="2376" y="3244"/>
                    <a:pt x="2285" y="3336"/>
                    <a:pt x="2101" y="3473"/>
                  </a:cubicBezTo>
                  <a:cubicBezTo>
                    <a:pt x="2111" y="3464"/>
                    <a:pt x="2111" y="3460"/>
                    <a:pt x="2105" y="3460"/>
                  </a:cubicBezTo>
                  <a:cubicBezTo>
                    <a:pt x="2083" y="3460"/>
                    <a:pt x="1973" y="3519"/>
                    <a:pt x="2010" y="3519"/>
                  </a:cubicBezTo>
                  <a:lnTo>
                    <a:pt x="1872" y="3519"/>
                  </a:lnTo>
                  <a:cubicBezTo>
                    <a:pt x="1735" y="3519"/>
                    <a:pt x="1552" y="3427"/>
                    <a:pt x="1414" y="3290"/>
                  </a:cubicBezTo>
                  <a:cubicBezTo>
                    <a:pt x="1139" y="3015"/>
                    <a:pt x="956" y="2694"/>
                    <a:pt x="772" y="2373"/>
                  </a:cubicBezTo>
                  <a:cubicBezTo>
                    <a:pt x="733" y="2294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4"/>
                  </a:cubicBezTo>
                  <a:cubicBezTo>
                    <a:pt x="406" y="3198"/>
                    <a:pt x="772" y="3794"/>
                    <a:pt x="1414" y="3977"/>
                  </a:cubicBezTo>
                  <a:cubicBezTo>
                    <a:pt x="1539" y="4028"/>
                    <a:pt x="1668" y="4050"/>
                    <a:pt x="1796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8"/>
                    <a:pt x="4210" y="3611"/>
                    <a:pt x="4576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1" y="3892"/>
                    <a:pt x="6226" y="3657"/>
                  </a:cubicBezTo>
                  <a:cubicBezTo>
                    <a:pt x="6364" y="3565"/>
                    <a:pt x="6455" y="3473"/>
                    <a:pt x="6593" y="3336"/>
                  </a:cubicBezTo>
                  <a:cubicBezTo>
                    <a:pt x="6684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0" y="2978"/>
                  </a:cubicBezTo>
                  <a:cubicBezTo>
                    <a:pt x="6197" y="2978"/>
                    <a:pt x="6050" y="3053"/>
                    <a:pt x="5951" y="3152"/>
                  </a:cubicBezTo>
                  <a:cubicBezTo>
                    <a:pt x="5951" y="3152"/>
                    <a:pt x="5951" y="3152"/>
                    <a:pt x="5905" y="3198"/>
                  </a:cubicBezTo>
                  <a:cubicBezTo>
                    <a:pt x="5905" y="3198"/>
                    <a:pt x="5860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0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493" y="3473"/>
                    <a:pt x="5493" y="3519"/>
                    <a:pt x="5447" y="3519"/>
                  </a:cubicBezTo>
                  <a:cubicBezTo>
                    <a:pt x="5447" y="3519"/>
                    <a:pt x="5401" y="3519"/>
                    <a:pt x="5401" y="3565"/>
                  </a:cubicBezTo>
                  <a:cubicBezTo>
                    <a:pt x="5401" y="3550"/>
                    <a:pt x="5391" y="3545"/>
                    <a:pt x="5377" y="3545"/>
                  </a:cubicBezTo>
                  <a:cubicBezTo>
                    <a:pt x="5350" y="3545"/>
                    <a:pt x="531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5" y="3015"/>
                    <a:pt x="4714" y="2694"/>
                  </a:cubicBezTo>
                  <a:cubicBezTo>
                    <a:pt x="4485" y="1915"/>
                    <a:pt x="4485" y="1044"/>
                    <a:pt x="4530" y="219"/>
                  </a:cubicBezTo>
                  <a:cubicBezTo>
                    <a:pt x="4530" y="65"/>
                    <a:pt x="4409" y="0"/>
                    <a:pt x="4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394797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6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1" y="3516"/>
                  </a:cubicBezTo>
                  <a:cubicBezTo>
                    <a:pt x="1682" y="3516"/>
                    <a:pt x="1609" y="3575"/>
                    <a:pt x="1682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1" y="3300"/>
                  </a:cubicBezTo>
                  <a:cubicBezTo>
                    <a:pt x="995" y="3254"/>
                    <a:pt x="995" y="3208"/>
                    <a:pt x="949" y="3208"/>
                  </a:cubicBezTo>
                  <a:cubicBezTo>
                    <a:pt x="949" y="3162"/>
                    <a:pt x="903" y="3162"/>
                    <a:pt x="903" y="3162"/>
                  </a:cubicBezTo>
                  <a:cubicBezTo>
                    <a:pt x="903" y="3117"/>
                    <a:pt x="857" y="3117"/>
                    <a:pt x="857" y="3071"/>
                  </a:cubicBezTo>
                  <a:cubicBezTo>
                    <a:pt x="797" y="3011"/>
                    <a:pt x="706" y="2985"/>
                    <a:pt x="608" y="2985"/>
                  </a:cubicBezTo>
                  <a:cubicBezTo>
                    <a:pt x="331" y="2985"/>
                    <a:pt x="1" y="3189"/>
                    <a:pt x="170" y="3392"/>
                  </a:cubicBezTo>
                  <a:cubicBezTo>
                    <a:pt x="399" y="3667"/>
                    <a:pt x="720" y="3942"/>
                    <a:pt x="1087" y="4033"/>
                  </a:cubicBezTo>
                  <a:cubicBezTo>
                    <a:pt x="1209" y="4067"/>
                    <a:pt x="1326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1" y="2292"/>
                    <a:pt x="3057" y="2383"/>
                  </a:cubicBezTo>
                  <a:cubicBezTo>
                    <a:pt x="3390" y="3091"/>
                    <a:pt x="3988" y="4064"/>
                    <a:pt x="4886" y="4064"/>
                  </a:cubicBezTo>
                  <a:cubicBezTo>
                    <a:pt x="4976" y="4064"/>
                    <a:pt x="5069" y="4054"/>
                    <a:pt x="5165" y="4033"/>
                  </a:cubicBezTo>
                  <a:cubicBezTo>
                    <a:pt x="5899" y="3850"/>
                    <a:pt x="6311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6" y="2325"/>
                    <a:pt x="6054" y="2393"/>
                    <a:pt x="5990" y="2521"/>
                  </a:cubicBezTo>
                  <a:cubicBezTo>
                    <a:pt x="5807" y="2796"/>
                    <a:pt x="5670" y="3071"/>
                    <a:pt x="5440" y="3300"/>
                  </a:cubicBezTo>
                  <a:cubicBezTo>
                    <a:pt x="5349" y="3346"/>
                    <a:pt x="5303" y="3437"/>
                    <a:pt x="5211" y="3483"/>
                  </a:cubicBezTo>
                  <a:cubicBezTo>
                    <a:pt x="5165" y="3483"/>
                    <a:pt x="5074" y="3529"/>
                    <a:pt x="5074" y="3529"/>
                  </a:cubicBezTo>
                  <a:lnTo>
                    <a:pt x="4936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70" y="1604"/>
                    <a:pt x="3195" y="825"/>
                  </a:cubicBezTo>
                  <a:cubicBezTo>
                    <a:pt x="3103" y="596"/>
                    <a:pt x="3057" y="413"/>
                    <a:pt x="3011" y="184"/>
                  </a:cubicBezTo>
                  <a:cubicBezTo>
                    <a:pt x="2975" y="56"/>
                    <a:pt x="2852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375520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80" y="0"/>
                  </a:moveTo>
                  <a:cubicBezTo>
                    <a:pt x="4089" y="0"/>
                    <a:pt x="3851" y="125"/>
                    <a:pt x="3797" y="311"/>
                  </a:cubicBezTo>
                  <a:cubicBezTo>
                    <a:pt x="3660" y="769"/>
                    <a:pt x="3431" y="1411"/>
                    <a:pt x="3202" y="1915"/>
                  </a:cubicBezTo>
                  <a:cubicBezTo>
                    <a:pt x="3018" y="2328"/>
                    <a:pt x="2789" y="2740"/>
                    <a:pt x="2514" y="3061"/>
                  </a:cubicBezTo>
                  <a:cubicBezTo>
                    <a:pt x="2377" y="3244"/>
                    <a:pt x="2285" y="3336"/>
                    <a:pt x="2148" y="3473"/>
                  </a:cubicBezTo>
                  <a:cubicBezTo>
                    <a:pt x="2148" y="3464"/>
                    <a:pt x="2142" y="3460"/>
                    <a:pt x="2133" y="3460"/>
                  </a:cubicBezTo>
                  <a:cubicBezTo>
                    <a:pt x="2098" y="3460"/>
                    <a:pt x="2010" y="3519"/>
                    <a:pt x="2010" y="3519"/>
                  </a:cubicBezTo>
                  <a:lnTo>
                    <a:pt x="1918" y="3519"/>
                  </a:lnTo>
                  <a:cubicBezTo>
                    <a:pt x="1735" y="3519"/>
                    <a:pt x="1598" y="3427"/>
                    <a:pt x="1414" y="3290"/>
                  </a:cubicBezTo>
                  <a:cubicBezTo>
                    <a:pt x="1185" y="3015"/>
                    <a:pt x="956" y="2694"/>
                    <a:pt x="819" y="2373"/>
                  </a:cubicBezTo>
                  <a:cubicBezTo>
                    <a:pt x="766" y="2294"/>
                    <a:pt x="671" y="2261"/>
                    <a:pt x="567" y="2261"/>
                  </a:cubicBezTo>
                  <a:cubicBezTo>
                    <a:pt x="311" y="2261"/>
                    <a:pt x="1" y="2466"/>
                    <a:pt x="131" y="2694"/>
                  </a:cubicBezTo>
                  <a:cubicBezTo>
                    <a:pt x="406" y="3198"/>
                    <a:pt x="819" y="3794"/>
                    <a:pt x="1414" y="3977"/>
                  </a:cubicBezTo>
                  <a:cubicBezTo>
                    <a:pt x="1540" y="4028"/>
                    <a:pt x="1668" y="4050"/>
                    <a:pt x="1797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8"/>
                    <a:pt x="4210" y="3611"/>
                    <a:pt x="4577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2" y="3892"/>
                    <a:pt x="6226" y="3657"/>
                  </a:cubicBezTo>
                  <a:cubicBezTo>
                    <a:pt x="6364" y="3565"/>
                    <a:pt x="6456" y="3473"/>
                    <a:pt x="6593" y="3336"/>
                  </a:cubicBezTo>
                  <a:cubicBezTo>
                    <a:pt x="6685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1" y="2978"/>
                  </a:cubicBezTo>
                  <a:cubicBezTo>
                    <a:pt x="6201" y="2978"/>
                    <a:pt x="6063" y="3053"/>
                    <a:pt x="5997" y="3152"/>
                  </a:cubicBezTo>
                  <a:cubicBezTo>
                    <a:pt x="5951" y="3152"/>
                    <a:pt x="5951" y="3152"/>
                    <a:pt x="5906" y="3198"/>
                  </a:cubicBezTo>
                  <a:cubicBezTo>
                    <a:pt x="5906" y="3198"/>
                    <a:pt x="5906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1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539" y="3473"/>
                    <a:pt x="5493" y="3519"/>
                    <a:pt x="5447" y="3519"/>
                  </a:cubicBezTo>
                  <a:cubicBezTo>
                    <a:pt x="5447" y="3519"/>
                    <a:pt x="5402" y="3519"/>
                    <a:pt x="5402" y="3565"/>
                  </a:cubicBezTo>
                  <a:cubicBezTo>
                    <a:pt x="5402" y="3550"/>
                    <a:pt x="5396" y="3545"/>
                    <a:pt x="5388" y="3545"/>
                  </a:cubicBezTo>
                  <a:cubicBezTo>
                    <a:pt x="5371" y="3545"/>
                    <a:pt x="534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6" y="3015"/>
                    <a:pt x="4714" y="2694"/>
                  </a:cubicBezTo>
                  <a:cubicBezTo>
                    <a:pt x="4531" y="1915"/>
                    <a:pt x="4531" y="1044"/>
                    <a:pt x="4531" y="219"/>
                  </a:cubicBezTo>
                  <a:cubicBezTo>
                    <a:pt x="4531" y="65"/>
                    <a:pt x="4418" y="0"/>
                    <a:pt x="4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356106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7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8" y="3300"/>
                    <a:pt x="1728" y="3529"/>
                  </a:cubicBezTo>
                  <a:cubicBezTo>
                    <a:pt x="1728" y="3520"/>
                    <a:pt x="1725" y="3516"/>
                    <a:pt x="1719" y="3516"/>
                  </a:cubicBezTo>
                  <a:cubicBezTo>
                    <a:pt x="1697" y="3516"/>
                    <a:pt x="1646" y="3575"/>
                    <a:pt x="1683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2" y="3483"/>
                    <a:pt x="1408" y="3529"/>
                    <a:pt x="1270" y="3437"/>
                  </a:cubicBezTo>
                  <a:cubicBezTo>
                    <a:pt x="1224" y="3392"/>
                    <a:pt x="1133" y="3346"/>
                    <a:pt x="1041" y="3300"/>
                  </a:cubicBezTo>
                  <a:cubicBezTo>
                    <a:pt x="1041" y="3254"/>
                    <a:pt x="995" y="3208"/>
                    <a:pt x="949" y="3208"/>
                  </a:cubicBezTo>
                  <a:cubicBezTo>
                    <a:pt x="949" y="3162"/>
                    <a:pt x="949" y="3162"/>
                    <a:pt x="903" y="3162"/>
                  </a:cubicBezTo>
                  <a:cubicBezTo>
                    <a:pt x="903" y="3117"/>
                    <a:pt x="858" y="3117"/>
                    <a:pt x="858" y="3071"/>
                  </a:cubicBezTo>
                  <a:cubicBezTo>
                    <a:pt x="798" y="3011"/>
                    <a:pt x="707" y="2985"/>
                    <a:pt x="609" y="2985"/>
                  </a:cubicBezTo>
                  <a:cubicBezTo>
                    <a:pt x="332" y="2985"/>
                    <a:pt x="1" y="3189"/>
                    <a:pt x="170" y="3392"/>
                  </a:cubicBezTo>
                  <a:cubicBezTo>
                    <a:pt x="445" y="3667"/>
                    <a:pt x="766" y="3942"/>
                    <a:pt x="1087" y="4033"/>
                  </a:cubicBezTo>
                  <a:cubicBezTo>
                    <a:pt x="1209" y="4067"/>
                    <a:pt x="1327" y="4083"/>
                    <a:pt x="1440" y="4083"/>
                  </a:cubicBezTo>
                  <a:cubicBezTo>
                    <a:pt x="2093" y="4083"/>
                    <a:pt x="2587" y="3558"/>
                    <a:pt x="2783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2" y="2292"/>
                    <a:pt x="3057" y="2383"/>
                  </a:cubicBezTo>
                  <a:cubicBezTo>
                    <a:pt x="3432" y="3091"/>
                    <a:pt x="3996" y="4064"/>
                    <a:pt x="4887" y="4064"/>
                  </a:cubicBezTo>
                  <a:cubicBezTo>
                    <a:pt x="4976" y="4064"/>
                    <a:pt x="5069" y="4054"/>
                    <a:pt x="5166" y="4033"/>
                  </a:cubicBezTo>
                  <a:cubicBezTo>
                    <a:pt x="5899" y="3850"/>
                    <a:pt x="6357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7" y="2325"/>
                    <a:pt x="6054" y="2393"/>
                    <a:pt x="5991" y="2521"/>
                  </a:cubicBezTo>
                  <a:cubicBezTo>
                    <a:pt x="5853" y="2796"/>
                    <a:pt x="5670" y="3071"/>
                    <a:pt x="5441" y="3300"/>
                  </a:cubicBezTo>
                  <a:cubicBezTo>
                    <a:pt x="5395" y="3346"/>
                    <a:pt x="5303" y="3437"/>
                    <a:pt x="5212" y="3483"/>
                  </a:cubicBezTo>
                  <a:cubicBezTo>
                    <a:pt x="5166" y="3483"/>
                    <a:pt x="5120" y="3529"/>
                    <a:pt x="5074" y="3529"/>
                  </a:cubicBezTo>
                  <a:lnTo>
                    <a:pt x="4937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62" y="3392"/>
                    <a:pt x="4524" y="3254"/>
                    <a:pt x="4387" y="3117"/>
                  </a:cubicBezTo>
                  <a:cubicBezTo>
                    <a:pt x="3837" y="2475"/>
                    <a:pt x="3470" y="1604"/>
                    <a:pt x="3195" y="825"/>
                  </a:cubicBezTo>
                  <a:cubicBezTo>
                    <a:pt x="3149" y="596"/>
                    <a:pt x="3057" y="413"/>
                    <a:pt x="3012" y="184"/>
                  </a:cubicBezTo>
                  <a:cubicBezTo>
                    <a:pt x="2975" y="56"/>
                    <a:pt x="2852" y="1"/>
                    <a:pt x="27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3369180" y="475585"/>
              <a:ext cx="116516" cy="71131"/>
            </a:xfrm>
            <a:custGeom>
              <a:avLst/>
              <a:gdLst/>
              <a:ahLst/>
              <a:cxnLst/>
              <a:rect l="l" t="t" r="r" b="b"/>
              <a:pathLst>
                <a:path w="6680" h="4078" extrusionOk="0">
                  <a:moveTo>
                    <a:pt x="4248" y="0"/>
                  </a:moveTo>
                  <a:cubicBezTo>
                    <a:pt x="4055" y="0"/>
                    <a:pt x="3802" y="132"/>
                    <a:pt x="3747" y="297"/>
                  </a:cubicBezTo>
                  <a:cubicBezTo>
                    <a:pt x="3609" y="801"/>
                    <a:pt x="3380" y="1397"/>
                    <a:pt x="3151" y="1947"/>
                  </a:cubicBezTo>
                  <a:cubicBezTo>
                    <a:pt x="2968" y="2314"/>
                    <a:pt x="2738" y="2726"/>
                    <a:pt x="2464" y="3093"/>
                  </a:cubicBezTo>
                  <a:cubicBezTo>
                    <a:pt x="2372" y="3230"/>
                    <a:pt x="2234" y="3368"/>
                    <a:pt x="2097" y="3460"/>
                  </a:cubicBezTo>
                  <a:cubicBezTo>
                    <a:pt x="2097" y="3460"/>
                    <a:pt x="1959" y="3505"/>
                    <a:pt x="2005" y="3505"/>
                  </a:cubicBezTo>
                  <a:lnTo>
                    <a:pt x="1868" y="3505"/>
                  </a:lnTo>
                  <a:cubicBezTo>
                    <a:pt x="1730" y="3505"/>
                    <a:pt x="1547" y="3414"/>
                    <a:pt x="1409" y="3276"/>
                  </a:cubicBezTo>
                  <a:cubicBezTo>
                    <a:pt x="1134" y="3001"/>
                    <a:pt x="951" y="2680"/>
                    <a:pt x="768" y="2405"/>
                  </a:cubicBezTo>
                  <a:cubicBezTo>
                    <a:pt x="724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69" y="4041"/>
                    <a:pt x="1579" y="4056"/>
                    <a:pt x="1690" y="4056"/>
                  </a:cubicBezTo>
                  <a:cubicBezTo>
                    <a:pt x="2064" y="4056"/>
                    <a:pt x="2456" y="3890"/>
                    <a:pt x="2738" y="3643"/>
                  </a:cubicBezTo>
                  <a:cubicBezTo>
                    <a:pt x="3197" y="3230"/>
                    <a:pt x="3563" y="2680"/>
                    <a:pt x="3838" y="2085"/>
                  </a:cubicBezTo>
                  <a:cubicBezTo>
                    <a:pt x="3838" y="2314"/>
                    <a:pt x="3884" y="2543"/>
                    <a:pt x="3930" y="2772"/>
                  </a:cubicBezTo>
                  <a:cubicBezTo>
                    <a:pt x="4022" y="3185"/>
                    <a:pt x="4205" y="3643"/>
                    <a:pt x="4526" y="3872"/>
                  </a:cubicBezTo>
                  <a:cubicBezTo>
                    <a:pt x="4705" y="4018"/>
                    <a:pt x="4906" y="4078"/>
                    <a:pt x="5113" y="4078"/>
                  </a:cubicBezTo>
                  <a:cubicBezTo>
                    <a:pt x="5489" y="4078"/>
                    <a:pt x="5880" y="3880"/>
                    <a:pt x="6176" y="3643"/>
                  </a:cubicBezTo>
                  <a:cubicBezTo>
                    <a:pt x="6313" y="3551"/>
                    <a:pt x="6451" y="3460"/>
                    <a:pt x="6542" y="3322"/>
                  </a:cubicBezTo>
                  <a:cubicBezTo>
                    <a:pt x="6680" y="3230"/>
                    <a:pt x="6588" y="3047"/>
                    <a:pt x="6451" y="3001"/>
                  </a:cubicBezTo>
                  <a:cubicBezTo>
                    <a:pt x="6400" y="2976"/>
                    <a:pt x="6345" y="2964"/>
                    <a:pt x="6290" y="2964"/>
                  </a:cubicBezTo>
                  <a:cubicBezTo>
                    <a:pt x="6150" y="2964"/>
                    <a:pt x="6013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855" y="3230"/>
                    <a:pt x="5855" y="3230"/>
                    <a:pt x="5809" y="3230"/>
                  </a:cubicBezTo>
                  <a:cubicBezTo>
                    <a:pt x="5809" y="3276"/>
                    <a:pt x="5809" y="3276"/>
                    <a:pt x="5809" y="3276"/>
                  </a:cubicBezTo>
                  <a:cubicBezTo>
                    <a:pt x="5717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8" y="3505"/>
                    <a:pt x="5442" y="3505"/>
                    <a:pt x="5397" y="3505"/>
                  </a:cubicBezTo>
                  <a:cubicBezTo>
                    <a:pt x="5397" y="3505"/>
                    <a:pt x="5397" y="3551"/>
                    <a:pt x="5351" y="3551"/>
                  </a:cubicBezTo>
                  <a:lnTo>
                    <a:pt x="5259" y="3551"/>
                  </a:lnTo>
                  <a:cubicBezTo>
                    <a:pt x="5213" y="3551"/>
                    <a:pt x="5167" y="3551"/>
                    <a:pt x="5122" y="3505"/>
                  </a:cubicBezTo>
                  <a:cubicBezTo>
                    <a:pt x="4892" y="3368"/>
                    <a:pt x="4755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80" y="59"/>
                    <a:pt x="4377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3174416" y="475516"/>
              <a:ext cx="117946" cy="71148"/>
            </a:xfrm>
            <a:custGeom>
              <a:avLst/>
              <a:gdLst/>
              <a:ahLst/>
              <a:cxnLst/>
              <a:rect l="l" t="t" r="r" b="b"/>
              <a:pathLst>
                <a:path w="6762" h="4079" extrusionOk="0">
                  <a:moveTo>
                    <a:pt x="2693" y="1"/>
                  </a:moveTo>
                  <a:cubicBezTo>
                    <a:pt x="2490" y="1"/>
                    <a:pt x="2264" y="111"/>
                    <a:pt x="2264" y="301"/>
                  </a:cubicBezTo>
                  <a:cubicBezTo>
                    <a:pt x="2264" y="1035"/>
                    <a:pt x="2264" y="1814"/>
                    <a:pt x="2126" y="2547"/>
                  </a:cubicBezTo>
                  <a:cubicBezTo>
                    <a:pt x="2080" y="2914"/>
                    <a:pt x="1943" y="3280"/>
                    <a:pt x="1714" y="3509"/>
                  </a:cubicBezTo>
                  <a:cubicBezTo>
                    <a:pt x="1750" y="3509"/>
                    <a:pt x="1670" y="3568"/>
                    <a:pt x="1659" y="3568"/>
                  </a:cubicBezTo>
                  <a:cubicBezTo>
                    <a:pt x="1657" y="3568"/>
                    <a:pt x="1659" y="3564"/>
                    <a:pt x="1668" y="3555"/>
                  </a:cubicBezTo>
                  <a:lnTo>
                    <a:pt x="1530" y="3555"/>
                  </a:lnTo>
                  <a:cubicBezTo>
                    <a:pt x="1347" y="3509"/>
                    <a:pt x="1393" y="3509"/>
                    <a:pt x="1301" y="3418"/>
                  </a:cubicBezTo>
                  <a:cubicBezTo>
                    <a:pt x="1210" y="3372"/>
                    <a:pt x="1118" y="3326"/>
                    <a:pt x="1072" y="3280"/>
                  </a:cubicBezTo>
                  <a:cubicBezTo>
                    <a:pt x="1026" y="3234"/>
                    <a:pt x="980" y="3234"/>
                    <a:pt x="935" y="3189"/>
                  </a:cubicBezTo>
                  <a:cubicBezTo>
                    <a:pt x="935" y="3189"/>
                    <a:pt x="935" y="3189"/>
                    <a:pt x="935" y="3143"/>
                  </a:cubicBezTo>
                  <a:cubicBezTo>
                    <a:pt x="889" y="3143"/>
                    <a:pt x="889" y="3097"/>
                    <a:pt x="843" y="3097"/>
                  </a:cubicBezTo>
                  <a:cubicBezTo>
                    <a:pt x="781" y="3023"/>
                    <a:pt x="686" y="2992"/>
                    <a:pt x="585" y="2992"/>
                  </a:cubicBezTo>
                  <a:cubicBezTo>
                    <a:pt x="313" y="2992"/>
                    <a:pt x="1" y="3217"/>
                    <a:pt x="201" y="3418"/>
                  </a:cubicBezTo>
                  <a:cubicBezTo>
                    <a:pt x="430" y="3647"/>
                    <a:pt x="751" y="3922"/>
                    <a:pt x="1072" y="4013"/>
                  </a:cubicBezTo>
                  <a:cubicBezTo>
                    <a:pt x="1213" y="4058"/>
                    <a:pt x="1347" y="4078"/>
                    <a:pt x="1473" y="4078"/>
                  </a:cubicBezTo>
                  <a:cubicBezTo>
                    <a:pt x="2126" y="4078"/>
                    <a:pt x="2576" y="3528"/>
                    <a:pt x="2768" y="2914"/>
                  </a:cubicBezTo>
                  <a:cubicBezTo>
                    <a:pt x="2859" y="2639"/>
                    <a:pt x="2905" y="2364"/>
                    <a:pt x="2905" y="2089"/>
                  </a:cubicBezTo>
                  <a:cubicBezTo>
                    <a:pt x="2951" y="2180"/>
                    <a:pt x="2997" y="2272"/>
                    <a:pt x="3043" y="2364"/>
                  </a:cubicBezTo>
                  <a:cubicBezTo>
                    <a:pt x="3416" y="3111"/>
                    <a:pt x="3978" y="4045"/>
                    <a:pt x="4863" y="4045"/>
                  </a:cubicBezTo>
                  <a:cubicBezTo>
                    <a:pt x="4955" y="4045"/>
                    <a:pt x="5051" y="4035"/>
                    <a:pt x="5151" y="4013"/>
                  </a:cubicBezTo>
                  <a:cubicBezTo>
                    <a:pt x="5884" y="3876"/>
                    <a:pt x="6343" y="3189"/>
                    <a:pt x="6663" y="2593"/>
                  </a:cubicBezTo>
                  <a:cubicBezTo>
                    <a:pt x="6762" y="2396"/>
                    <a:pt x="6597" y="2305"/>
                    <a:pt x="6401" y="2305"/>
                  </a:cubicBezTo>
                  <a:cubicBezTo>
                    <a:pt x="6232" y="2305"/>
                    <a:pt x="6040" y="2373"/>
                    <a:pt x="5976" y="2501"/>
                  </a:cubicBezTo>
                  <a:cubicBezTo>
                    <a:pt x="5838" y="2776"/>
                    <a:pt x="5655" y="3051"/>
                    <a:pt x="5426" y="3280"/>
                  </a:cubicBezTo>
                  <a:cubicBezTo>
                    <a:pt x="5380" y="3372"/>
                    <a:pt x="5288" y="3418"/>
                    <a:pt x="5197" y="3464"/>
                  </a:cubicBezTo>
                  <a:cubicBezTo>
                    <a:pt x="5151" y="3509"/>
                    <a:pt x="5105" y="3509"/>
                    <a:pt x="5105" y="3509"/>
                  </a:cubicBezTo>
                  <a:cubicBezTo>
                    <a:pt x="5082" y="3532"/>
                    <a:pt x="5059" y="3544"/>
                    <a:pt x="5031" y="3544"/>
                  </a:cubicBezTo>
                  <a:cubicBezTo>
                    <a:pt x="5002" y="3544"/>
                    <a:pt x="4968" y="3532"/>
                    <a:pt x="4922" y="3509"/>
                  </a:cubicBezTo>
                  <a:cubicBezTo>
                    <a:pt x="4968" y="3509"/>
                    <a:pt x="4830" y="3464"/>
                    <a:pt x="4784" y="3464"/>
                  </a:cubicBezTo>
                  <a:cubicBezTo>
                    <a:pt x="4647" y="3372"/>
                    <a:pt x="4509" y="3234"/>
                    <a:pt x="4372" y="3097"/>
                  </a:cubicBezTo>
                  <a:cubicBezTo>
                    <a:pt x="3822" y="2455"/>
                    <a:pt x="3501" y="1630"/>
                    <a:pt x="3226" y="805"/>
                  </a:cubicBezTo>
                  <a:cubicBezTo>
                    <a:pt x="3134" y="576"/>
                    <a:pt x="3043" y="393"/>
                    <a:pt x="2997" y="164"/>
                  </a:cubicBezTo>
                  <a:cubicBezTo>
                    <a:pt x="2960" y="52"/>
                    <a:pt x="2832" y="1"/>
                    <a:pt x="2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2982270" y="475585"/>
              <a:ext cx="116533" cy="71131"/>
            </a:xfrm>
            <a:custGeom>
              <a:avLst/>
              <a:gdLst/>
              <a:ahLst/>
              <a:cxnLst/>
              <a:rect l="l" t="t" r="r" b="b"/>
              <a:pathLst>
                <a:path w="6681" h="4078" extrusionOk="0">
                  <a:moveTo>
                    <a:pt x="4268" y="0"/>
                  </a:moveTo>
                  <a:cubicBezTo>
                    <a:pt x="4072" y="0"/>
                    <a:pt x="3802" y="132"/>
                    <a:pt x="3747" y="297"/>
                  </a:cubicBezTo>
                  <a:cubicBezTo>
                    <a:pt x="3610" y="801"/>
                    <a:pt x="3426" y="1397"/>
                    <a:pt x="3151" y="1947"/>
                  </a:cubicBezTo>
                  <a:cubicBezTo>
                    <a:pt x="2968" y="2314"/>
                    <a:pt x="2785" y="2726"/>
                    <a:pt x="2510" y="3093"/>
                  </a:cubicBezTo>
                  <a:cubicBezTo>
                    <a:pt x="2372" y="3230"/>
                    <a:pt x="2280" y="3368"/>
                    <a:pt x="2097" y="3460"/>
                  </a:cubicBezTo>
                  <a:cubicBezTo>
                    <a:pt x="2097" y="3460"/>
                    <a:pt x="1960" y="3505"/>
                    <a:pt x="2005" y="3505"/>
                  </a:cubicBezTo>
                  <a:lnTo>
                    <a:pt x="1868" y="3505"/>
                  </a:lnTo>
                  <a:cubicBezTo>
                    <a:pt x="1731" y="3505"/>
                    <a:pt x="1547" y="3414"/>
                    <a:pt x="1410" y="3276"/>
                  </a:cubicBezTo>
                  <a:cubicBezTo>
                    <a:pt x="1135" y="3001"/>
                    <a:pt x="951" y="2680"/>
                    <a:pt x="768" y="2405"/>
                  </a:cubicBezTo>
                  <a:cubicBezTo>
                    <a:pt x="725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79" y="4041"/>
                    <a:pt x="1595" y="4056"/>
                    <a:pt x="1709" y="4056"/>
                  </a:cubicBezTo>
                  <a:cubicBezTo>
                    <a:pt x="2092" y="4056"/>
                    <a:pt x="2456" y="3890"/>
                    <a:pt x="2739" y="3643"/>
                  </a:cubicBezTo>
                  <a:cubicBezTo>
                    <a:pt x="3197" y="3230"/>
                    <a:pt x="3564" y="2680"/>
                    <a:pt x="3839" y="2085"/>
                  </a:cubicBezTo>
                  <a:cubicBezTo>
                    <a:pt x="3839" y="2314"/>
                    <a:pt x="3885" y="2543"/>
                    <a:pt x="3930" y="2772"/>
                  </a:cubicBezTo>
                  <a:cubicBezTo>
                    <a:pt x="4068" y="3185"/>
                    <a:pt x="4205" y="3643"/>
                    <a:pt x="4526" y="3872"/>
                  </a:cubicBezTo>
                  <a:cubicBezTo>
                    <a:pt x="4721" y="4018"/>
                    <a:pt x="4933" y="4078"/>
                    <a:pt x="5146" y="4078"/>
                  </a:cubicBezTo>
                  <a:cubicBezTo>
                    <a:pt x="5535" y="4078"/>
                    <a:pt x="5926" y="3880"/>
                    <a:pt x="6222" y="3643"/>
                  </a:cubicBezTo>
                  <a:cubicBezTo>
                    <a:pt x="6314" y="3551"/>
                    <a:pt x="6451" y="3460"/>
                    <a:pt x="6543" y="3322"/>
                  </a:cubicBezTo>
                  <a:cubicBezTo>
                    <a:pt x="6680" y="3230"/>
                    <a:pt x="6634" y="3047"/>
                    <a:pt x="6451" y="3001"/>
                  </a:cubicBezTo>
                  <a:cubicBezTo>
                    <a:pt x="6413" y="2976"/>
                    <a:pt x="6367" y="2964"/>
                    <a:pt x="6318" y="2964"/>
                  </a:cubicBezTo>
                  <a:cubicBezTo>
                    <a:pt x="6193" y="2964"/>
                    <a:pt x="6046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901" y="3230"/>
                    <a:pt x="5855" y="3230"/>
                    <a:pt x="5855" y="3230"/>
                  </a:cubicBezTo>
                  <a:cubicBezTo>
                    <a:pt x="5809" y="3276"/>
                    <a:pt x="5855" y="3276"/>
                    <a:pt x="5855" y="3276"/>
                  </a:cubicBezTo>
                  <a:lnTo>
                    <a:pt x="5809" y="3276"/>
                  </a:lnTo>
                  <a:cubicBezTo>
                    <a:pt x="5718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9" y="3505"/>
                    <a:pt x="5443" y="3505"/>
                    <a:pt x="5443" y="3505"/>
                  </a:cubicBezTo>
                  <a:cubicBezTo>
                    <a:pt x="5443" y="3505"/>
                    <a:pt x="5397" y="3551"/>
                    <a:pt x="5351" y="3551"/>
                  </a:cubicBezTo>
                  <a:lnTo>
                    <a:pt x="5305" y="3551"/>
                  </a:lnTo>
                  <a:cubicBezTo>
                    <a:pt x="5214" y="3551"/>
                    <a:pt x="5214" y="3551"/>
                    <a:pt x="5122" y="3505"/>
                  </a:cubicBezTo>
                  <a:cubicBezTo>
                    <a:pt x="4939" y="3368"/>
                    <a:pt x="4801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99" y="59"/>
                    <a:pt x="4400" y="0"/>
                    <a:pt x="4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2604761" y="475585"/>
              <a:ext cx="107132" cy="71131"/>
            </a:xfrm>
            <a:custGeom>
              <a:avLst/>
              <a:gdLst/>
              <a:ahLst/>
              <a:cxnLst/>
              <a:rect l="l" t="t" r="r" b="b"/>
              <a:pathLst>
                <a:path w="6142" h="4078" extrusionOk="0">
                  <a:moveTo>
                    <a:pt x="3743" y="0"/>
                  </a:moveTo>
                  <a:cubicBezTo>
                    <a:pt x="3540" y="0"/>
                    <a:pt x="3282" y="132"/>
                    <a:pt x="3254" y="297"/>
                  </a:cubicBezTo>
                  <a:cubicBezTo>
                    <a:pt x="3117" y="801"/>
                    <a:pt x="2887" y="1397"/>
                    <a:pt x="2613" y="1947"/>
                  </a:cubicBezTo>
                  <a:cubicBezTo>
                    <a:pt x="2429" y="2314"/>
                    <a:pt x="2246" y="2726"/>
                    <a:pt x="1971" y="3093"/>
                  </a:cubicBezTo>
                  <a:cubicBezTo>
                    <a:pt x="1833" y="3230"/>
                    <a:pt x="1742" y="3368"/>
                    <a:pt x="1558" y="3460"/>
                  </a:cubicBezTo>
                  <a:cubicBezTo>
                    <a:pt x="1604" y="3460"/>
                    <a:pt x="1421" y="3505"/>
                    <a:pt x="1467" y="3505"/>
                  </a:cubicBezTo>
                  <a:lnTo>
                    <a:pt x="1329" y="3505"/>
                  </a:lnTo>
                  <a:cubicBezTo>
                    <a:pt x="1192" y="3505"/>
                    <a:pt x="1008" y="3414"/>
                    <a:pt x="871" y="3276"/>
                  </a:cubicBezTo>
                  <a:cubicBezTo>
                    <a:pt x="688" y="3093"/>
                    <a:pt x="504" y="2818"/>
                    <a:pt x="367" y="2589"/>
                  </a:cubicBezTo>
                  <a:lnTo>
                    <a:pt x="0" y="3368"/>
                  </a:lnTo>
                  <a:cubicBezTo>
                    <a:pt x="229" y="3643"/>
                    <a:pt x="504" y="3872"/>
                    <a:pt x="825" y="4009"/>
                  </a:cubicBezTo>
                  <a:cubicBezTo>
                    <a:pt x="941" y="4041"/>
                    <a:pt x="1056" y="4056"/>
                    <a:pt x="1170" y="4056"/>
                  </a:cubicBezTo>
                  <a:cubicBezTo>
                    <a:pt x="1553" y="4056"/>
                    <a:pt x="1917" y="3890"/>
                    <a:pt x="2200" y="3643"/>
                  </a:cubicBezTo>
                  <a:cubicBezTo>
                    <a:pt x="2704" y="3230"/>
                    <a:pt x="3025" y="2680"/>
                    <a:pt x="3300" y="2085"/>
                  </a:cubicBezTo>
                  <a:cubicBezTo>
                    <a:pt x="3346" y="2314"/>
                    <a:pt x="3346" y="2543"/>
                    <a:pt x="3437" y="2772"/>
                  </a:cubicBezTo>
                  <a:cubicBezTo>
                    <a:pt x="3529" y="3185"/>
                    <a:pt x="3667" y="3643"/>
                    <a:pt x="4033" y="3872"/>
                  </a:cubicBezTo>
                  <a:cubicBezTo>
                    <a:pt x="4212" y="4018"/>
                    <a:pt x="4414" y="4078"/>
                    <a:pt x="4620" y="4078"/>
                  </a:cubicBezTo>
                  <a:cubicBezTo>
                    <a:pt x="4996" y="4078"/>
                    <a:pt x="5387" y="3880"/>
                    <a:pt x="5683" y="3643"/>
                  </a:cubicBezTo>
                  <a:cubicBezTo>
                    <a:pt x="5821" y="3551"/>
                    <a:pt x="5912" y="3460"/>
                    <a:pt x="6050" y="3322"/>
                  </a:cubicBezTo>
                  <a:cubicBezTo>
                    <a:pt x="6141" y="3230"/>
                    <a:pt x="6096" y="3047"/>
                    <a:pt x="5958" y="3001"/>
                  </a:cubicBezTo>
                  <a:cubicBezTo>
                    <a:pt x="5907" y="2976"/>
                    <a:pt x="5852" y="2964"/>
                    <a:pt x="5797" y="2964"/>
                  </a:cubicBezTo>
                  <a:cubicBezTo>
                    <a:pt x="5654" y="2964"/>
                    <a:pt x="5507" y="3040"/>
                    <a:pt x="5408" y="3139"/>
                  </a:cubicBezTo>
                  <a:cubicBezTo>
                    <a:pt x="5408" y="3139"/>
                    <a:pt x="5408" y="3185"/>
                    <a:pt x="5362" y="3185"/>
                  </a:cubicBezTo>
                  <a:cubicBezTo>
                    <a:pt x="5362" y="3230"/>
                    <a:pt x="5316" y="3230"/>
                    <a:pt x="5316" y="3230"/>
                  </a:cubicBezTo>
                  <a:cubicBezTo>
                    <a:pt x="5316" y="3276"/>
                    <a:pt x="5316" y="3276"/>
                    <a:pt x="5316" y="3276"/>
                  </a:cubicBezTo>
                  <a:lnTo>
                    <a:pt x="5271" y="3276"/>
                  </a:lnTo>
                  <a:cubicBezTo>
                    <a:pt x="5225" y="3322"/>
                    <a:pt x="5133" y="3368"/>
                    <a:pt x="5042" y="3460"/>
                  </a:cubicBezTo>
                  <a:lnTo>
                    <a:pt x="4996" y="3460"/>
                  </a:lnTo>
                  <a:cubicBezTo>
                    <a:pt x="4950" y="3505"/>
                    <a:pt x="4950" y="3505"/>
                    <a:pt x="4904" y="3505"/>
                  </a:cubicBezTo>
                  <a:cubicBezTo>
                    <a:pt x="4904" y="3505"/>
                    <a:pt x="4858" y="3551"/>
                    <a:pt x="4858" y="3551"/>
                  </a:cubicBezTo>
                  <a:lnTo>
                    <a:pt x="4767" y="3551"/>
                  </a:lnTo>
                  <a:cubicBezTo>
                    <a:pt x="4721" y="3551"/>
                    <a:pt x="4675" y="3551"/>
                    <a:pt x="4629" y="3505"/>
                  </a:cubicBezTo>
                  <a:cubicBezTo>
                    <a:pt x="4400" y="3368"/>
                    <a:pt x="4262" y="3001"/>
                    <a:pt x="4171" y="2680"/>
                  </a:cubicBezTo>
                  <a:cubicBezTo>
                    <a:pt x="3942" y="1901"/>
                    <a:pt x="3942" y="1031"/>
                    <a:pt x="3987" y="206"/>
                  </a:cubicBezTo>
                  <a:cubicBezTo>
                    <a:pt x="3987" y="59"/>
                    <a:pt x="3877" y="0"/>
                    <a:pt x="37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2788099" y="475516"/>
              <a:ext cx="117789" cy="71148"/>
            </a:xfrm>
            <a:custGeom>
              <a:avLst/>
              <a:gdLst/>
              <a:ahLst/>
              <a:cxnLst/>
              <a:rect l="l" t="t" r="r" b="b"/>
              <a:pathLst>
                <a:path w="6753" h="4079" extrusionOk="0">
                  <a:moveTo>
                    <a:pt x="2679" y="1"/>
                  </a:moveTo>
                  <a:cubicBezTo>
                    <a:pt x="2473" y="1"/>
                    <a:pt x="2230" y="111"/>
                    <a:pt x="2230" y="301"/>
                  </a:cubicBezTo>
                  <a:cubicBezTo>
                    <a:pt x="2276" y="1035"/>
                    <a:pt x="2276" y="1814"/>
                    <a:pt x="2092" y="2547"/>
                  </a:cubicBezTo>
                  <a:cubicBezTo>
                    <a:pt x="2047" y="2914"/>
                    <a:pt x="1955" y="3280"/>
                    <a:pt x="1680" y="3509"/>
                  </a:cubicBezTo>
                  <a:cubicBezTo>
                    <a:pt x="1717" y="3509"/>
                    <a:pt x="1636" y="3568"/>
                    <a:pt x="1626" y="3568"/>
                  </a:cubicBezTo>
                  <a:cubicBezTo>
                    <a:pt x="1623" y="3568"/>
                    <a:pt x="1625" y="3564"/>
                    <a:pt x="1634" y="3555"/>
                  </a:cubicBezTo>
                  <a:lnTo>
                    <a:pt x="1497" y="3555"/>
                  </a:lnTo>
                  <a:cubicBezTo>
                    <a:pt x="1359" y="3509"/>
                    <a:pt x="1359" y="3509"/>
                    <a:pt x="1268" y="3418"/>
                  </a:cubicBezTo>
                  <a:cubicBezTo>
                    <a:pt x="1176" y="3372"/>
                    <a:pt x="1130" y="3326"/>
                    <a:pt x="1038" y="3280"/>
                  </a:cubicBezTo>
                  <a:cubicBezTo>
                    <a:pt x="993" y="3234"/>
                    <a:pt x="947" y="3234"/>
                    <a:pt x="947" y="3189"/>
                  </a:cubicBezTo>
                  <a:lnTo>
                    <a:pt x="901" y="3189"/>
                  </a:lnTo>
                  <a:cubicBezTo>
                    <a:pt x="901" y="3189"/>
                    <a:pt x="901" y="3189"/>
                    <a:pt x="901" y="3143"/>
                  </a:cubicBezTo>
                  <a:cubicBezTo>
                    <a:pt x="855" y="3143"/>
                    <a:pt x="855" y="3097"/>
                    <a:pt x="809" y="3097"/>
                  </a:cubicBezTo>
                  <a:cubicBezTo>
                    <a:pt x="760" y="3023"/>
                    <a:pt x="673" y="2992"/>
                    <a:pt x="578" y="2992"/>
                  </a:cubicBezTo>
                  <a:cubicBezTo>
                    <a:pt x="321" y="2992"/>
                    <a:pt x="0" y="3217"/>
                    <a:pt x="168" y="3418"/>
                  </a:cubicBezTo>
                  <a:cubicBezTo>
                    <a:pt x="397" y="3647"/>
                    <a:pt x="718" y="3922"/>
                    <a:pt x="1084" y="4013"/>
                  </a:cubicBezTo>
                  <a:cubicBezTo>
                    <a:pt x="1218" y="4058"/>
                    <a:pt x="1345" y="4078"/>
                    <a:pt x="1466" y="4078"/>
                  </a:cubicBezTo>
                  <a:cubicBezTo>
                    <a:pt x="2092" y="4078"/>
                    <a:pt x="2542" y="3528"/>
                    <a:pt x="2734" y="2914"/>
                  </a:cubicBezTo>
                  <a:cubicBezTo>
                    <a:pt x="2826" y="2639"/>
                    <a:pt x="2872" y="2364"/>
                    <a:pt x="2917" y="2089"/>
                  </a:cubicBezTo>
                  <a:cubicBezTo>
                    <a:pt x="2963" y="2180"/>
                    <a:pt x="2963" y="2272"/>
                    <a:pt x="3009" y="2364"/>
                  </a:cubicBezTo>
                  <a:cubicBezTo>
                    <a:pt x="3383" y="3111"/>
                    <a:pt x="3981" y="4045"/>
                    <a:pt x="4874" y="4045"/>
                  </a:cubicBezTo>
                  <a:cubicBezTo>
                    <a:pt x="4967" y="4045"/>
                    <a:pt x="5063" y="4035"/>
                    <a:pt x="5163" y="4013"/>
                  </a:cubicBezTo>
                  <a:cubicBezTo>
                    <a:pt x="5851" y="3876"/>
                    <a:pt x="6309" y="3189"/>
                    <a:pt x="6630" y="2593"/>
                  </a:cubicBezTo>
                  <a:cubicBezTo>
                    <a:pt x="6752" y="2396"/>
                    <a:pt x="6599" y="2305"/>
                    <a:pt x="6402" y="2305"/>
                  </a:cubicBezTo>
                  <a:cubicBezTo>
                    <a:pt x="6231" y="2305"/>
                    <a:pt x="6027" y="2373"/>
                    <a:pt x="5942" y="2501"/>
                  </a:cubicBezTo>
                  <a:cubicBezTo>
                    <a:pt x="5805" y="2776"/>
                    <a:pt x="5621" y="3051"/>
                    <a:pt x="5438" y="3280"/>
                  </a:cubicBezTo>
                  <a:cubicBezTo>
                    <a:pt x="5346" y="3372"/>
                    <a:pt x="5301" y="3418"/>
                    <a:pt x="5209" y="3464"/>
                  </a:cubicBezTo>
                  <a:cubicBezTo>
                    <a:pt x="5163" y="3509"/>
                    <a:pt x="5071" y="3509"/>
                    <a:pt x="5071" y="3509"/>
                  </a:cubicBezTo>
                  <a:cubicBezTo>
                    <a:pt x="5048" y="3532"/>
                    <a:pt x="5026" y="3544"/>
                    <a:pt x="5003" y="3544"/>
                  </a:cubicBezTo>
                  <a:cubicBezTo>
                    <a:pt x="4980" y="3544"/>
                    <a:pt x="4957" y="3532"/>
                    <a:pt x="4934" y="3509"/>
                  </a:cubicBezTo>
                  <a:cubicBezTo>
                    <a:pt x="4934" y="3509"/>
                    <a:pt x="4796" y="3464"/>
                    <a:pt x="4796" y="3464"/>
                  </a:cubicBezTo>
                  <a:cubicBezTo>
                    <a:pt x="4613" y="3372"/>
                    <a:pt x="4476" y="3234"/>
                    <a:pt x="4384" y="3097"/>
                  </a:cubicBezTo>
                  <a:cubicBezTo>
                    <a:pt x="3788" y="2455"/>
                    <a:pt x="3467" y="1630"/>
                    <a:pt x="3192" y="805"/>
                  </a:cubicBezTo>
                  <a:cubicBezTo>
                    <a:pt x="3101" y="576"/>
                    <a:pt x="3055" y="393"/>
                    <a:pt x="2963" y="164"/>
                  </a:cubicBezTo>
                  <a:cubicBezTo>
                    <a:pt x="2945" y="52"/>
                    <a:pt x="2820" y="1"/>
                    <a:pt x="2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443388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476" y="0"/>
                  </a:moveTo>
                  <a:cubicBezTo>
                    <a:pt x="3385" y="275"/>
                    <a:pt x="3293" y="550"/>
                    <a:pt x="3156" y="780"/>
                  </a:cubicBezTo>
                  <a:cubicBezTo>
                    <a:pt x="2972" y="1192"/>
                    <a:pt x="2789" y="1604"/>
                    <a:pt x="2514" y="1925"/>
                  </a:cubicBezTo>
                  <a:cubicBezTo>
                    <a:pt x="2376" y="2109"/>
                    <a:pt x="2285" y="2200"/>
                    <a:pt x="2101" y="2292"/>
                  </a:cubicBezTo>
                  <a:cubicBezTo>
                    <a:pt x="2147" y="2292"/>
                    <a:pt x="1964" y="2384"/>
                    <a:pt x="2010" y="2384"/>
                  </a:cubicBezTo>
                  <a:lnTo>
                    <a:pt x="1872" y="2384"/>
                  </a:lnTo>
                  <a:cubicBezTo>
                    <a:pt x="1735" y="2384"/>
                    <a:pt x="1551" y="2246"/>
                    <a:pt x="1414" y="2109"/>
                  </a:cubicBezTo>
                  <a:cubicBezTo>
                    <a:pt x="1139" y="1879"/>
                    <a:pt x="956" y="1559"/>
                    <a:pt x="772" y="1238"/>
                  </a:cubicBezTo>
                  <a:cubicBezTo>
                    <a:pt x="733" y="1159"/>
                    <a:pt x="648" y="1125"/>
                    <a:pt x="551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772" y="2659"/>
                    <a:pt x="1368" y="2842"/>
                  </a:cubicBezTo>
                  <a:cubicBezTo>
                    <a:pt x="1500" y="2878"/>
                    <a:pt x="1632" y="2895"/>
                    <a:pt x="1761" y="2895"/>
                  </a:cubicBezTo>
                  <a:cubicBezTo>
                    <a:pt x="2126" y="2895"/>
                    <a:pt x="2472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889" y="1421"/>
                    <a:pt x="3980" y="1650"/>
                  </a:cubicBezTo>
                  <a:cubicBezTo>
                    <a:pt x="4072" y="2063"/>
                    <a:pt x="4210" y="2475"/>
                    <a:pt x="4576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1" y="2757"/>
                    <a:pt x="6226" y="2521"/>
                  </a:cubicBezTo>
                  <a:cubicBezTo>
                    <a:pt x="6364" y="2429"/>
                    <a:pt x="6455" y="2338"/>
                    <a:pt x="6593" y="2200"/>
                  </a:cubicBezTo>
                  <a:cubicBezTo>
                    <a:pt x="6684" y="2063"/>
                    <a:pt x="6639" y="1925"/>
                    <a:pt x="6501" y="1834"/>
                  </a:cubicBezTo>
                  <a:cubicBezTo>
                    <a:pt x="6467" y="1825"/>
                    <a:pt x="6432" y="1821"/>
                    <a:pt x="6396" y="1821"/>
                  </a:cubicBezTo>
                  <a:cubicBezTo>
                    <a:pt x="6237" y="1821"/>
                    <a:pt x="6063" y="1896"/>
                    <a:pt x="5951" y="1971"/>
                  </a:cubicBezTo>
                  <a:cubicBezTo>
                    <a:pt x="5951" y="2017"/>
                    <a:pt x="5951" y="2017"/>
                    <a:pt x="5905" y="2063"/>
                  </a:cubicBezTo>
                  <a:cubicBezTo>
                    <a:pt x="5905" y="2063"/>
                    <a:pt x="5859" y="2109"/>
                    <a:pt x="5859" y="2109"/>
                  </a:cubicBezTo>
                  <a:cubicBezTo>
                    <a:pt x="5859" y="2109"/>
                    <a:pt x="5859" y="2109"/>
                    <a:pt x="5814" y="2154"/>
                  </a:cubicBezTo>
                  <a:cubicBezTo>
                    <a:pt x="5768" y="2200"/>
                    <a:pt x="5676" y="2246"/>
                    <a:pt x="5630" y="2292"/>
                  </a:cubicBezTo>
                  <a:cubicBezTo>
                    <a:pt x="5584" y="2292"/>
                    <a:pt x="5584" y="2338"/>
                    <a:pt x="5584" y="2338"/>
                  </a:cubicBezTo>
                  <a:lnTo>
                    <a:pt x="5539" y="2338"/>
                  </a:lnTo>
                  <a:cubicBezTo>
                    <a:pt x="5493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10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5" y="1834"/>
                    <a:pt x="4714" y="1559"/>
                  </a:cubicBezTo>
                  <a:cubicBezTo>
                    <a:pt x="4576" y="1054"/>
                    <a:pt x="4530" y="550"/>
                    <a:pt x="4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4239753" y="367250"/>
              <a:ext cx="118138" cy="51246"/>
            </a:xfrm>
            <a:custGeom>
              <a:avLst/>
              <a:gdLst/>
              <a:ahLst/>
              <a:cxnLst/>
              <a:rect l="l" t="t" r="r" b="b"/>
              <a:pathLst>
                <a:path w="6773" h="2938" extrusionOk="0">
                  <a:moveTo>
                    <a:pt x="2278" y="0"/>
                  </a:moveTo>
                  <a:cubicBezTo>
                    <a:pt x="2232" y="505"/>
                    <a:pt x="2232" y="963"/>
                    <a:pt x="2141" y="1421"/>
                  </a:cubicBezTo>
                  <a:cubicBezTo>
                    <a:pt x="2049" y="1742"/>
                    <a:pt x="1957" y="2154"/>
                    <a:pt x="1682" y="2384"/>
                  </a:cubicBezTo>
                  <a:cubicBezTo>
                    <a:pt x="1692" y="2374"/>
                    <a:pt x="1693" y="2370"/>
                    <a:pt x="1691" y="2370"/>
                  </a:cubicBezTo>
                  <a:cubicBezTo>
                    <a:pt x="1687" y="2370"/>
                    <a:pt x="1675" y="2377"/>
                    <a:pt x="1665" y="2384"/>
                  </a:cubicBezTo>
                  <a:lnTo>
                    <a:pt x="1665" y="2384"/>
                  </a:lnTo>
                  <a:cubicBezTo>
                    <a:pt x="1636" y="2385"/>
                    <a:pt x="1636" y="2390"/>
                    <a:pt x="1636" y="2429"/>
                  </a:cubicBezTo>
                  <a:lnTo>
                    <a:pt x="1591" y="2429"/>
                  </a:lnTo>
                  <a:cubicBezTo>
                    <a:pt x="1545" y="2406"/>
                    <a:pt x="1545" y="2406"/>
                    <a:pt x="1545" y="2406"/>
                  </a:cubicBezTo>
                  <a:cubicBezTo>
                    <a:pt x="1545" y="2406"/>
                    <a:pt x="1545" y="2406"/>
                    <a:pt x="1499" y="2384"/>
                  </a:cubicBezTo>
                  <a:cubicBezTo>
                    <a:pt x="1361" y="2338"/>
                    <a:pt x="1361" y="2338"/>
                    <a:pt x="1270" y="2292"/>
                  </a:cubicBezTo>
                  <a:cubicBezTo>
                    <a:pt x="1224" y="2246"/>
                    <a:pt x="1132" y="2200"/>
                    <a:pt x="1041" y="2154"/>
                  </a:cubicBezTo>
                  <a:cubicBezTo>
                    <a:pt x="995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7" y="1971"/>
                    <a:pt x="857" y="1925"/>
                  </a:cubicBezTo>
                  <a:cubicBezTo>
                    <a:pt x="797" y="1865"/>
                    <a:pt x="706" y="1840"/>
                    <a:pt x="608" y="1840"/>
                  </a:cubicBezTo>
                  <a:cubicBezTo>
                    <a:pt x="331" y="1840"/>
                    <a:pt x="1" y="2043"/>
                    <a:pt x="170" y="2246"/>
                  </a:cubicBezTo>
                  <a:cubicBezTo>
                    <a:pt x="399" y="2521"/>
                    <a:pt x="720" y="2750"/>
                    <a:pt x="1086" y="2888"/>
                  </a:cubicBezTo>
                  <a:cubicBezTo>
                    <a:pt x="1209" y="2922"/>
                    <a:pt x="1326" y="2937"/>
                    <a:pt x="1437" y="2937"/>
                  </a:cubicBezTo>
                  <a:cubicBezTo>
                    <a:pt x="2080" y="2937"/>
                    <a:pt x="2541" y="2413"/>
                    <a:pt x="2736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5" y="1054"/>
                    <a:pt x="3011" y="1146"/>
                    <a:pt x="3057" y="1238"/>
                  </a:cubicBezTo>
                  <a:cubicBezTo>
                    <a:pt x="3390" y="1946"/>
                    <a:pt x="3988" y="2918"/>
                    <a:pt x="4885" y="2918"/>
                  </a:cubicBezTo>
                  <a:cubicBezTo>
                    <a:pt x="4976" y="2918"/>
                    <a:pt x="5069" y="2909"/>
                    <a:pt x="5165" y="2888"/>
                  </a:cubicBezTo>
                  <a:cubicBezTo>
                    <a:pt x="5899" y="2704"/>
                    <a:pt x="6311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6" y="1243"/>
                    <a:pt x="5990" y="1375"/>
                  </a:cubicBezTo>
                  <a:cubicBezTo>
                    <a:pt x="5807" y="1650"/>
                    <a:pt x="5669" y="1925"/>
                    <a:pt x="5440" y="2154"/>
                  </a:cubicBezTo>
                  <a:cubicBezTo>
                    <a:pt x="5349" y="2200"/>
                    <a:pt x="5303" y="2292"/>
                    <a:pt x="5211" y="2338"/>
                  </a:cubicBezTo>
                  <a:cubicBezTo>
                    <a:pt x="5165" y="2338"/>
                    <a:pt x="5074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15" y="2246"/>
                    <a:pt x="4478" y="2109"/>
                    <a:pt x="4386" y="1971"/>
                  </a:cubicBezTo>
                  <a:cubicBezTo>
                    <a:pt x="3882" y="1421"/>
                    <a:pt x="3561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404697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522" y="0"/>
                  </a:moveTo>
                  <a:cubicBezTo>
                    <a:pt x="3385" y="275"/>
                    <a:pt x="3293" y="550"/>
                    <a:pt x="3202" y="780"/>
                  </a:cubicBezTo>
                  <a:cubicBezTo>
                    <a:pt x="3018" y="1192"/>
                    <a:pt x="2789" y="1604"/>
                    <a:pt x="2514" y="1925"/>
                  </a:cubicBezTo>
                  <a:cubicBezTo>
                    <a:pt x="2377" y="2109"/>
                    <a:pt x="2285" y="2200"/>
                    <a:pt x="2148" y="2292"/>
                  </a:cubicBezTo>
                  <a:cubicBezTo>
                    <a:pt x="2148" y="2292"/>
                    <a:pt x="2010" y="2384"/>
                    <a:pt x="2010" y="2384"/>
                  </a:cubicBezTo>
                  <a:lnTo>
                    <a:pt x="1918" y="2384"/>
                  </a:lnTo>
                  <a:cubicBezTo>
                    <a:pt x="1735" y="2384"/>
                    <a:pt x="1598" y="2246"/>
                    <a:pt x="1414" y="2109"/>
                  </a:cubicBezTo>
                  <a:cubicBezTo>
                    <a:pt x="1185" y="1879"/>
                    <a:pt x="956" y="1559"/>
                    <a:pt x="818" y="1238"/>
                  </a:cubicBezTo>
                  <a:cubicBezTo>
                    <a:pt x="766" y="1159"/>
                    <a:pt x="671" y="1125"/>
                    <a:pt x="567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818" y="2659"/>
                    <a:pt x="1414" y="2842"/>
                  </a:cubicBezTo>
                  <a:cubicBezTo>
                    <a:pt x="1534" y="2878"/>
                    <a:pt x="1657" y="2895"/>
                    <a:pt x="1780" y="2895"/>
                  </a:cubicBezTo>
                  <a:cubicBezTo>
                    <a:pt x="2127" y="2895"/>
                    <a:pt x="2473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935" y="1421"/>
                    <a:pt x="3981" y="1650"/>
                  </a:cubicBezTo>
                  <a:cubicBezTo>
                    <a:pt x="4072" y="2063"/>
                    <a:pt x="4210" y="2475"/>
                    <a:pt x="4577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2" y="2757"/>
                    <a:pt x="6226" y="2521"/>
                  </a:cubicBezTo>
                  <a:cubicBezTo>
                    <a:pt x="6364" y="2429"/>
                    <a:pt x="6456" y="2338"/>
                    <a:pt x="6593" y="2200"/>
                  </a:cubicBezTo>
                  <a:cubicBezTo>
                    <a:pt x="6685" y="2063"/>
                    <a:pt x="6639" y="1925"/>
                    <a:pt x="6501" y="1834"/>
                  </a:cubicBezTo>
                  <a:cubicBezTo>
                    <a:pt x="6468" y="1825"/>
                    <a:pt x="6433" y="1821"/>
                    <a:pt x="6397" y="1821"/>
                  </a:cubicBezTo>
                  <a:cubicBezTo>
                    <a:pt x="6239" y="1821"/>
                    <a:pt x="6072" y="1896"/>
                    <a:pt x="5997" y="1971"/>
                  </a:cubicBezTo>
                  <a:cubicBezTo>
                    <a:pt x="5951" y="2017"/>
                    <a:pt x="5951" y="2017"/>
                    <a:pt x="5906" y="2063"/>
                  </a:cubicBezTo>
                  <a:cubicBezTo>
                    <a:pt x="5906" y="2063"/>
                    <a:pt x="5906" y="2109"/>
                    <a:pt x="5860" y="2109"/>
                  </a:cubicBezTo>
                  <a:cubicBezTo>
                    <a:pt x="5860" y="2109"/>
                    <a:pt x="5860" y="2109"/>
                    <a:pt x="5814" y="2154"/>
                  </a:cubicBezTo>
                  <a:cubicBezTo>
                    <a:pt x="5768" y="2200"/>
                    <a:pt x="5676" y="2246"/>
                    <a:pt x="5631" y="2292"/>
                  </a:cubicBezTo>
                  <a:cubicBezTo>
                    <a:pt x="5585" y="2292"/>
                    <a:pt x="5585" y="2338"/>
                    <a:pt x="5585" y="2338"/>
                  </a:cubicBezTo>
                  <a:lnTo>
                    <a:pt x="5539" y="2338"/>
                  </a:lnTo>
                  <a:cubicBezTo>
                    <a:pt x="5539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56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6" y="1834"/>
                    <a:pt x="4714" y="1559"/>
                  </a:cubicBezTo>
                  <a:cubicBezTo>
                    <a:pt x="4577" y="1054"/>
                    <a:pt x="4531" y="550"/>
                    <a:pt x="4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3852843" y="367250"/>
              <a:ext cx="118155" cy="51246"/>
            </a:xfrm>
            <a:custGeom>
              <a:avLst/>
              <a:gdLst/>
              <a:ahLst/>
              <a:cxnLst/>
              <a:rect l="l" t="t" r="r" b="b"/>
              <a:pathLst>
                <a:path w="6774" h="2938" extrusionOk="0">
                  <a:moveTo>
                    <a:pt x="2278" y="0"/>
                  </a:moveTo>
                  <a:cubicBezTo>
                    <a:pt x="2278" y="505"/>
                    <a:pt x="2232" y="963"/>
                    <a:pt x="2141" y="1421"/>
                  </a:cubicBezTo>
                  <a:cubicBezTo>
                    <a:pt x="2049" y="1742"/>
                    <a:pt x="1958" y="2154"/>
                    <a:pt x="1728" y="2384"/>
                  </a:cubicBezTo>
                  <a:cubicBezTo>
                    <a:pt x="1728" y="2374"/>
                    <a:pt x="1724" y="2370"/>
                    <a:pt x="1718" y="2370"/>
                  </a:cubicBezTo>
                  <a:cubicBezTo>
                    <a:pt x="1708" y="2370"/>
                    <a:pt x="1693" y="2380"/>
                    <a:pt x="1683" y="2388"/>
                  </a:cubicBezTo>
                  <a:lnTo>
                    <a:pt x="1683" y="2388"/>
                  </a:lnTo>
                  <a:cubicBezTo>
                    <a:pt x="1683" y="2384"/>
                    <a:pt x="1683" y="2384"/>
                    <a:pt x="1683" y="2384"/>
                  </a:cubicBezTo>
                  <a:cubicBezTo>
                    <a:pt x="1673" y="2393"/>
                    <a:pt x="1669" y="2397"/>
                    <a:pt x="1670" y="2397"/>
                  </a:cubicBezTo>
                  <a:cubicBezTo>
                    <a:pt x="1670" y="2397"/>
                    <a:pt x="1675" y="2393"/>
                    <a:pt x="1683" y="2388"/>
                  </a:cubicBezTo>
                  <a:lnTo>
                    <a:pt x="1683" y="2388"/>
                  </a:lnTo>
                  <a:cubicBezTo>
                    <a:pt x="1683" y="2392"/>
                    <a:pt x="1683" y="2404"/>
                    <a:pt x="1683" y="2429"/>
                  </a:cubicBezTo>
                  <a:lnTo>
                    <a:pt x="1591" y="2429"/>
                  </a:lnTo>
                  <a:cubicBezTo>
                    <a:pt x="1545" y="2406"/>
                    <a:pt x="1557" y="2406"/>
                    <a:pt x="1562" y="2406"/>
                  </a:cubicBezTo>
                  <a:cubicBezTo>
                    <a:pt x="1568" y="2406"/>
                    <a:pt x="1568" y="2406"/>
                    <a:pt x="1499" y="2384"/>
                  </a:cubicBezTo>
                  <a:cubicBezTo>
                    <a:pt x="1362" y="2338"/>
                    <a:pt x="1408" y="2338"/>
                    <a:pt x="1316" y="2292"/>
                  </a:cubicBezTo>
                  <a:cubicBezTo>
                    <a:pt x="1224" y="2246"/>
                    <a:pt x="1133" y="2200"/>
                    <a:pt x="1041" y="2154"/>
                  </a:cubicBezTo>
                  <a:cubicBezTo>
                    <a:pt x="1041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8" y="1971"/>
                    <a:pt x="858" y="1925"/>
                  </a:cubicBezTo>
                  <a:cubicBezTo>
                    <a:pt x="798" y="1865"/>
                    <a:pt x="706" y="1840"/>
                    <a:pt x="608" y="1840"/>
                  </a:cubicBezTo>
                  <a:cubicBezTo>
                    <a:pt x="332" y="1840"/>
                    <a:pt x="1" y="2043"/>
                    <a:pt x="170" y="2246"/>
                  </a:cubicBezTo>
                  <a:cubicBezTo>
                    <a:pt x="445" y="2521"/>
                    <a:pt x="766" y="2750"/>
                    <a:pt x="1087" y="2888"/>
                  </a:cubicBezTo>
                  <a:cubicBezTo>
                    <a:pt x="1209" y="2922"/>
                    <a:pt x="1327" y="2937"/>
                    <a:pt x="1440" y="2937"/>
                  </a:cubicBezTo>
                  <a:cubicBezTo>
                    <a:pt x="2093" y="2937"/>
                    <a:pt x="2587" y="2413"/>
                    <a:pt x="2782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6" y="1054"/>
                    <a:pt x="3012" y="1146"/>
                    <a:pt x="3057" y="1238"/>
                  </a:cubicBezTo>
                  <a:cubicBezTo>
                    <a:pt x="3432" y="1946"/>
                    <a:pt x="3996" y="2918"/>
                    <a:pt x="4887" y="2918"/>
                  </a:cubicBezTo>
                  <a:cubicBezTo>
                    <a:pt x="4976" y="2918"/>
                    <a:pt x="5069" y="2909"/>
                    <a:pt x="5166" y="2888"/>
                  </a:cubicBezTo>
                  <a:cubicBezTo>
                    <a:pt x="5899" y="2704"/>
                    <a:pt x="6357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7" y="1243"/>
                    <a:pt x="5991" y="1375"/>
                  </a:cubicBezTo>
                  <a:cubicBezTo>
                    <a:pt x="5853" y="1650"/>
                    <a:pt x="5670" y="1925"/>
                    <a:pt x="5441" y="2154"/>
                  </a:cubicBezTo>
                  <a:cubicBezTo>
                    <a:pt x="5395" y="2200"/>
                    <a:pt x="5303" y="2292"/>
                    <a:pt x="5211" y="2338"/>
                  </a:cubicBezTo>
                  <a:cubicBezTo>
                    <a:pt x="5166" y="2338"/>
                    <a:pt x="5120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61" y="2246"/>
                    <a:pt x="4524" y="2109"/>
                    <a:pt x="4387" y="1971"/>
                  </a:cubicBezTo>
                  <a:cubicBezTo>
                    <a:pt x="3882" y="1421"/>
                    <a:pt x="3607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3660644" y="367250"/>
              <a:ext cx="116028" cy="51211"/>
            </a:xfrm>
            <a:custGeom>
              <a:avLst/>
              <a:gdLst/>
              <a:ahLst/>
              <a:cxnLst/>
              <a:rect l="l" t="t" r="r" b="b"/>
              <a:pathLst>
                <a:path w="6652" h="2936" extrusionOk="0">
                  <a:moveTo>
                    <a:pt x="3490" y="0"/>
                  </a:moveTo>
                  <a:cubicBezTo>
                    <a:pt x="3398" y="275"/>
                    <a:pt x="3261" y="550"/>
                    <a:pt x="3169" y="780"/>
                  </a:cubicBezTo>
                  <a:cubicBezTo>
                    <a:pt x="2986" y="1192"/>
                    <a:pt x="2756" y="1604"/>
                    <a:pt x="2481" y="1925"/>
                  </a:cubicBezTo>
                  <a:cubicBezTo>
                    <a:pt x="2390" y="2109"/>
                    <a:pt x="2252" y="2200"/>
                    <a:pt x="2115" y="2292"/>
                  </a:cubicBezTo>
                  <a:cubicBezTo>
                    <a:pt x="2115" y="2292"/>
                    <a:pt x="1977" y="2384"/>
                    <a:pt x="2023" y="2384"/>
                  </a:cubicBezTo>
                  <a:lnTo>
                    <a:pt x="1886" y="2384"/>
                  </a:lnTo>
                  <a:cubicBezTo>
                    <a:pt x="1748" y="2384"/>
                    <a:pt x="1565" y="2246"/>
                    <a:pt x="1427" y="2109"/>
                  </a:cubicBezTo>
                  <a:cubicBezTo>
                    <a:pt x="1152" y="1879"/>
                    <a:pt x="969" y="1559"/>
                    <a:pt x="786" y="1238"/>
                  </a:cubicBezTo>
                  <a:cubicBezTo>
                    <a:pt x="746" y="1159"/>
                    <a:pt x="661" y="1125"/>
                    <a:pt x="563" y="1125"/>
                  </a:cubicBezTo>
                  <a:cubicBezTo>
                    <a:pt x="321" y="1125"/>
                    <a:pt x="0" y="1330"/>
                    <a:pt x="98" y="1559"/>
                  </a:cubicBezTo>
                  <a:cubicBezTo>
                    <a:pt x="419" y="2063"/>
                    <a:pt x="786" y="2659"/>
                    <a:pt x="1382" y="2842"/>
                  </a:cubicBezTo>
                  <a:cubicBezTo>
                    <a:pt x="1501" y="2878"/>
                    <a:pt x="1627" y="2895"/>
                    <a:pt x="1755" y="2895"/>
                  </a:cubicBezTo>
                  <a:cubicBezTo>
                    <a:pt x="2115" y="2895"/>
                    <a:pt x="2486" y="2758"/>
                    <a:pt x="2756" y="2521"/>
                  </a:cubicBezTo>
                  <a:cubicBezTo>
                    <a:pt x="3215" y="2109"/>
                    <a:pt x="3581" y="1513"/>
                    <a:pt x="3811" y="963"/>
                  </a:cubicBezTo>
                  <a:cubicBezTo>
                    <a:pt x="3856" y="1192"/>
                    <a:pt x="3902" y="1421"/>
                    <a:pt x="3948" y="1650"/>
                  </a:cubicBezTo>
                  <a:cubicBezTo>
                    <a:pt x="4040" y="2063"/>
                    <a:pt x="4223" y="2475"/>
                    <a:pt x="4544" y="2750"/>
                  </a:cubicBezTo>
                  <a:cubicBezTo>
                    <a:pt x="4724" y="2881"/>
                    <a:pt x="4927" y="2936"/>
                    <a:pt x="5134" y="2936"/>
                  </a:cubicBezTo>
                  <a:cubicBezTo>
                    <a:pt x="5509" y="2936"/>
                    <a:pt x="5899" y="2757"/>
                    <a:pt x="6194" y="2521"/>
                  </a:cubicBezTo>
                  <a:cubicBezTo>
                    <a:pt x="6331" y="2429"/>
                    <a:pt x="6469" y="2338"/>
                    <a:pt x="6560" y="2200"/>
                  </a:cubicBezTo>
                  <a:cubicBezTo>
                    <a:pt x="6652" y="2063"/>
                    <a:pt x="6606" y="1925"/>
                    <a:pt x="6469" y="1834"/>
                  </a:cubicBezTo>
                  <a:cubicBezTo>
                    <a:pt x="6435" y="1825"/>
                    <a:pt x="6400" y="1821"/>
                    <a:pt x="6364" y="1821"/>
                  </a:cubicBezTo>
                  <a:cubicBezTo>
                    <a:pt x="6206" y="1821"/>
                    <a:pt x="6039" y="1896"/>
                    <a:pt x="5965" y="1971"/>
                  </a:cubicBezTo>
                  <a:cubicBezTo>
                    <a:pt x="5919" y="2017"/>
                    <a:pt x="5919" y="2017"/>
                    <a:pt x="5919" y="2063"/>
                  </a:cubicBezTo>
                  <a:cubicBezTo>
                    <a:pt x="5873" y="2063"/>
                    <a:pt x="5873" y="2109"/>
                    <a:pt x="5827" y="2109"/>
                  </a:cubicBezTo>
                  <a:cubicBezTo>
                    <a:pt x="5827" y="2109"/>
                    <a:pt x="5827" y="2109"/>
                    <a:pt x="5827" y="2154"/>
                  </a:cubicBezTo>
                  <a:cubicBezTo>
                    <a:pt x="5735" y="2200"/>
                    <a:pt x="5690" y="2246"/>
                    <a:pt x="5598" y="2292"/>
                  </a:cubicBezTo>
                  <a:cubicBezTo>
                    <a:pt x="5598" y="2292"/>
                    <a:pt x="5552" y="2338"/>
                    <a:pt x="5552" y="2338"/>
                  </a:cubicBezTo>
                  <a:cubicBezTo>
                    <a:pt x="5506" y="2338"/>
                    <a:pt x="5460" y="2384"/>
                    <a:pt x="5415" y="2384"/>
                  </a:cubicBezTo>
                  <a:lnTo>
                    <a:pt x="5369" y="2384"/>
                  </a:lnTo>
                  <a:cubicBezTo>
                    <a:pt x="5369" y="2384"/>
                    <a:pt x="5323" y="2429"/>
                    <a:pt x="5277" y="2429"/>
                  </a:cubicBezTo>
                  <a:cubicBezTo>
                    <a:pt x="5231" y="2429"/>
                    <a:pt x="5185" y="2384"/>
                    <a:pt x="5140" y="2338"/>
                  </a:cubicBezTo>
                  <a:cubicBezTo>
                    <a:pt x="4910" y="2200"/>
                    <a:pt x="4773" y="1834"/>
                    <a:pt x="4727" y="1559"/>
                  </a:cubicBezTo>
                  <a:cubicBezTo>
                    <a:pt x="4590" y="1054"/>
                    <a:pt x="4544" y="550"/>
                    <a:pt x="4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3466160" y="367250"/>
              <a:ext cx="117929" cy="51246"/>
            </a:xfrm>
            <a:custGeom>
              <a:avLst/>
              <a:gdLst/>
              <a:ahLst/>
              <a:cxnLst/>
              <a:rect l="l" t="t" r="r" b="b"/>
              <a:pathLst>
                <a:path w="6761" h="2938" extrusionOk="0">
                  <a:moveTo>
                    <a:pt x="2266" y="0"/>
                  </a:moveTo>
                  <a:cubicBezTo>
                    <a:pt x="2266" y="505"/>
                    <a:pt x="2220" y="963"/>
                    <a:pt x="2128" y="1421"/>
                  </a:cubicBezTo>
                  <a:cubicBezTo>
                    <a:pt x="2082" y="1742"/>
                    <a:pt x="1945" y="2154"/>
                    <a:pt x="1716" y="2384"/>
                  </a:cubicBezTo>
                  <a:cubicBezTo>
                    <a:pt x="1725" y="2374"/>
                    <a:pt x="1727" y="2370"/>
                    <a:pt x="1724" y="2370"/>
                  </a:cubicBezTo>
                  <a:cubicBezTo>
                    <a:pt x="1716" y="2370"/>
                    <a:pt x="1686" y="2388"/>
                    <a:pt x="1670" y="2394"/>
                  </a:cubicBezTo>
                  <a:lnTo>
                    <a:pt x="1670" y="2394"/>
                  </a:lnTo>
                  <a:cubicBezTo>
                    <a:pt x="1670" y="2384"/>
                    <a:pt x="1670" y="2384"/>
                    <a:pt x="1670" y="2384"/>
                  </a:cubicBezTo>
                  <a:cubicBezTo>
                    <a:pt x="1660" y="2393"/>
                    <a:pt x="1659" y="2397"/>
                    <a:pt x="1662" y="2397"/>
                  </a:cubicBezTo>
                  <a:cubicBezTo>
                    <a:pt x="1663" y="2397"/>
                    <a:pt x="1666" y="2396"/>
                    <a:pt x="1670" y="2394"/>
                  </a:cubicBezTo>
                  <a:lnTo>
                    <a:pt x="1670" y="2394"/>
                  </a:lnTo>
                  <a:cubicBezTo>
                    <a:pt x="1670" y="2401"/>
                    <a:pt x="1670" y="2412"/>
                    <a:pt x="1670" y="2429"/>
                  </a:cubicBezTo>
                  <a:lnTo>
                    <a:pt x="1578" y="2429"/>
                  </a:lnTo>
                  <a:cubicBezTo>
                    <a:pt x="1532" y="2406"/>
                    <a:pt x="1544" y="2406"/>
                    <a:pt x="1555" y="2406"/>
                  </a:cubicBezTo>
                  <a:cubicBezTo>
                    <a:pt x="1567" y="2406"/>
                    <a:pt x="1578" y="2406"/>
                    <a:pt x="1532" y="2384"/>
                  </a:cubicBezTo>
                  <a:cubicBezTo>
                    <a:pt x="1395" y="2338"/>
                    <a:pt x="1395" y="2338"/>
                    <a:pt x="1303" y="2292"/>
                  </a:cubicBezTo>
                  <a:cubicBezTo>
                    <a:pt x="1212" y="2246"/>
                    <a:pt x="1120" y="2200"/>
                    <a:pt x="1074" y="2154"/>
                  </a:cubicBezTo>
                  <a:cubicBezTo>
                    <a:pt x="1028" y="2109"/>
                    <a:pt x="982" y="2063"/>
                    <a:pt x="937" y="2063"/>
                  </a:cubicBezTo>
                  <a:cubicBezTo>
                    <a:pt x="937" y="2017"/>
                    <a:pt x="937" y="2017"/>
                    <a:pt x="937" y="2017"/>
                  </a:cubicBezTo>
                  <a:cubicBezTo>
                    <a:pt x="891" y="1971"/>
                    <a:pt x="891" y="1971"/>
                    <a:pt x="845" y="1925"/>
                  </a:cubicBezTo>
                  <a:cubicBezTo>
                    <a:pt x="785" y="1865"/>
                    <a:pt x="694" y="1840"/>
                    <a:pt x="597" y="1840"/>
                  </a:cubicBezTo>
                  <a:cubicBezTo>
                    <a:pt x="322" y="1840"/>
                    <a:pt x="0" y="2043"/>
                    <a:pt x="203" y="2246"/>
                  </a:cubicBezTo>
                  <a:cubicBezTo>
                    <a:pt x="432" y="2521"/>
                    <a:pt x="753" y="2750"/>
                    <a:pt x="1074" y="2888"/>
                  </a:cubicBezTo>
                  <a:cubicBezTo>
                    <a:pt x="1203" y="2922"/>
                    <a:pt x="1326" y="2937"/>
                    <a:pt x="1442" y="2937"/>
                  </a:cubicBezTo>
                  <a:cubicBezTo>
                    <a:pt x="2113" y="2937"/>
                    <a:pt x="2575" y="2413"/>
                    <a:pt x="2770" y="1788"/>
                  </a:cubicBezTo>
                  <a:cubicBezTo>
                    <a:pt x="2861" y="1513"/>
                    <a:pt x="2907" y="1238"/>
                    <a:pt x="2907" y="963"/>
                  </a:cubicBezTo>
                  <a:cubicBezTo>
                    <a:pt x="2953" y="1054"/>
                    <a:pt x="2999" y="1146"/>
                    <a:pt x="3045" y="1238"/>
                  </a:cubicBezTo>
                  <a:cubicBezTo>
                    <a:pt x="3419" y="1946"/>
                    <a:pt x="4021" y="2918"/>
                    <a:pt x="4884" y="2918"/>
                  </a:cubicBezTo>
                  <a:cubicBezTo>
                    <a:pt x="4971" y="2918"/>
                    <a:pt x="5061" y="2909"/>
                    <a:pt x="5153" y="2888"/>
                  </a:cubicBezTo>
                  <a:cubicBezTo>
                    <a:pt x="5886" y="2704"/>
                    <a:pt x="6344" y="2063"/>
                    <a:pt x="6665" y="1421"/>
                  </a:cubicBezTo>
                  <a:cubicBezTo>
                    <a:pt x="6760" y="1255"/>
                    <a:pt x="6609" y="1174"/>
                    <a:pt x="6421" y="1174"/>
                  </a:cubicBezTo>
                  <a:cubicBezTo>
                    <a:pt x="6248" y="1174"/>
                    <a:pt x="6044" y="1243"/>
                    <a:pt x="5978" y="1375"/>
                  </a:cubicBezTo>
                  <a:cubicBezTo>
                    <a:pt x="5840" y="1650"/>
                    <a:pt x="5657" y="1925"/>
                    <a:pt x="5428" y="2154"/>
                  </a:cubicBezTo>
                  <a:cubicBezTo>
                    <a:pt x="5382" y="2200"/>
                    <a:pt x="5290" y="2292"/>
                    <a:pt x="5199" y="2338"/>
                  </a:cubicBezTo>
                  <a:cubicBezTo>
                    <a:pt x="5153" y="2338"/>
                    <a:pt x="5107" y="2384"/>
                    <a:pt x="5107" y="2384"/>
                  </a:cubicBezTo>
                  <a:lnTo>
                    <a:pt x="4924" y="2384"/>
                  </a:lnTo>
                  <a:cubicBezTo>
                    <a:pt x="4970" y="2384"/>
                    <a:pt x="4786" y="2338"/>
                    <a:pt x="4786" y="2338"/>
                  </a:cubicBezTo>
                  <a:cubicBezTo>
                    <a:pt x="4649" y="2246"/>
                    <a:pt x="4511" y="2109"/>
                    <a:pt x="4374" y="1971"/>
                  </a:cubicBezTo>
                  <a:cubicBezTo>
                    <a:pt x="3915" y="1421"/>
                    <a:pt x="3595" y="734"/>
                    <a:pt x="3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3273961" y="367250"/>
              <a:ext cx="116621" cy="36036"/>
            </a:xfrm>
            <a:custGeom>
              <a:avLst/>
              <a:gdLst/>
              <a:ahLst/>
              <a:cxnLst/>
              <a:rect l="l" t="t" r="r" b="b"/>
              <a:pathLst>
                <a:path w="6686" h="2066" extrusionOk="0">
                  <a:moveTo>
                    <a:pt x="3110" y="0"/>
                  </a:moveTo>
                  <a:cubicBezTo>
                    <a:pt x="2927" y="367"/>
                    <a:pt x="2744" y="734"/>
                    <a:pt x="2515" y="1054"/>
                  </a:cubicBezTo>
                  <a:cubicBezTo>
                    <a:pt x="2377" y="1238"/>
                    <a:pt x="2285" y="1329"/>
                    <a:pt x="2102" y="1467"/>
                  </a:cubicBezTo>
                  <a:cubicBezTo>
                    <a:pt x="2102" y="1458"/>
                    <a:pt x="2097" y="1454"/>
                    <a:pt x="2088" y="1454"/>
                  </a:cubicBezTo>
                  <a:cubicBezTo>
                    <a:pt x="2054" y="1454"/>
                    <a:pt x="1974" y="1513"/>
                    <a:pt x="2010" y="1513"/>
                  </a:cubicBezTo>
                  <a:lnTo>
                    <a:pt x="1873" y="1513"/>
                  </a:lnTo>
                  <a:cubicBezTo>
                    <a:pt x="1735" y="1513"/>
                    <a:pt x="1552" y="1421"/>
                    <a:pt x="1415" y="1284"/>
                  </a:cubicBezTo>
                  <a:cubicBezTo>
                    <a:pt x="1140" y="1009"/>
                    <a:pt x="956" y="688"/>
                    <a:pt x="773" y="367"/>
                  </a:cubicBezTo>
                  <a:cubicBezTo>
                    <a:pt x="733" y="288"/>
                    <a:pt x="648" y="254"/>
                    <a:pt x="551" y="254"/>
                  </a:cubicBezTo>
                  <a:cubicBezTo>
                    <a:pt x="312" y="254"/>
                    <a:pt x="1" y="459"/>
                    <a:pt x="131" y="688"/>
                  </a:cubicBezTo>
                  <a:cubicBezTo>
                    <a:pt x="406" y="1238"/>
                    <a:pt x="773" y="1834"/>
                    <a:pt x="1369" y="1971"/>
                  </a:cubicBezTo>
                  <a:cubicBezTo>
                    <a:pt x="1507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4" y="1650"/>
                  </a:cubicBezTo>
                  <a:cubicBezTo>
                    <a:pt x="3202" y="1238"/>
                    <a:pt x="3569" y="688"/>
                    <a:pt x="3844" y="92"/>
                  </a:cubicBezTo>
                  <a:cubicBezTo>
                    <a:pt x="3844" y="321"/>
                    <a:pt x="3889" y="550"/>
                    <a:pt x="3935" y="780"/>
                  </a:cubicBezTo>
                  <a:cubicBezTo>
                    <a:pt x="4027" y="1192"/>
                    <a:pt x="4210" y="1604"/>
                    <a:pt x="4531" y="1879"/>
                  </a:cubicBezTo>
                  <a:cubicBezTo>
                    <a:pt x="4711" y="2010"/>
                    <a:pt x="4920" y="2065"/>
                    <a:pt x="5135" y="2065"/>
                  </a:cubicBezTo>
                  <a:cubicBezTo>
                    <a:pt x="5523" y="2065"/>
                    <a:pt x="5932" y="1886"/>
                    <a:pt x="6227" y="1650"/>
                  </a:cubicBezTo>
                  <a:cubicBezTo>
                    <a:pt x="6318" y="1559"/>
                    <a:pt x="6456" y="1467"/>
                    <a:pt x="6548" y="1329"/>
                  </a:cubicBezTo>
                  <a:cubicBezTo>
                    <a:pt x="6685" y="1192"/>
                    <a:pt x="6639" y="1054"/>
                    <a:pt x="6456" y="1009"/>
                  </a:cubicBezTo>
                  <a:cubicBezTo>
                    <a:pt x="6418" y="983"/>
                    <a:pt x="6372" y="972"/>
                    <a:pt x="6323" y="972"/>
                  </a:cubicBezTo>
                  <a:cubicBezTo>
                    <a:pt x="6198" y="972"/>
                    <a:pt x="6051" y="1047"/>
                    <a:pt x="5952" y="1146"/>
                  </a:cubicBezTo>
                  <a:cubicBezTo>
                    <a:pt x="5952" y="1146"/>
                    <a:pt x="5906" y="1146"/>
                    <a:pt x="5906" y="1192"/>
                  </a:cubicBezTo>
                  <a:cubicBezTo>
                    <a:pt x="5906" y="1192"/>
                    <a:pt x="5860" y="1238"/>
                    <a:pt x="5860" y="1238"/>
                  </a:cubicBezTo>
                  <a:cubicBezTo>
                    <a:pt x="5814" y="1238"/>
                    <a:pt x="5814" y="1284"/>
                    <a:pt x="5814" y="1284"/>
                  </a:cubicBezTo>
                  <a:cubicBezTo>
                    <a:pt x="5723" y="1329"/>
                    <a:pt x="5677" y="1375"/>
                    <a:pt x="5585" y="1421"/>
                  </a:cubicBezTo>
                  <a:cubicBezTo>
                    <a:pt x="5585" y="1467"/>
                    <a:pt x="5585" y="1467"/>
                    <a:pt x="5585" y="1467"/>
                  </a:cubicBezTo>
                  <a:lnTo>
                    <a:pt x="5539" y="1467"/>
                  </a:lnTo>
                  <a:cubicBezTo>
                    <a:pt x="5494" y="1513"/>
                    <a:pt x="5448" y="1513"/>
                    <a:pt x="5448" y="1513"/>
                  </a:cubicBezTo>
                  <a:cubicBezTo>
                    <a:pt x="5448" y="1513"/>
                    <a:pt x="5402" y="1513"/>
                    <a:pt x="5356" y="1559"/>
                  </a:cubicBezTo>
                  <a:lnTo>
                    <a:pt x="5310" y="1559"/>
                  </a:lnTo>
                  <a:cubicBezTo>
                    <a:pt x="5219" y="1559"/>
                    <a:pt x="5219" y="1559"/>
                    <a:pt x="5127" y="1513"/>
                  </a:cubicBezTo>
                  <a:cubicBezTo>
                    <a:pt x="4944" y="1329"/>
                    <a:pt x="4806" y="1009"/>
                    <a:pt x="4714" y="688"/>
                  </a:cubicBezTo>
                  <a:cubicBezTo>
                    <a:pt x="4623" y="459"/>
                    <a:pt x="4623" y="230"/>
                    <a:pt x="4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3079773" y="367250"/>
              <a:ext cx="117894" cy="36315"/>
            </a:xfrm>
            <a:custGeom>
              <a:avLst/>
              <a:gdLst/>
              <a:ahLst/>
              <a:cxnLst/>
              <a:rect l="l" t="t" r="r" b="b"/>
              <a:pathLst>
                <a:path w="6759" h="2082" extrusionOk="0">
                  <a:moveTo>
                    <a:pt x="2190" y="0"/>
                  </a:moveTo>
                  <a:cubicBezTo>
                    <a:pt x="2190" y="184"/>
                    <a:pt x="2144" y="367"/>
                    <a:pt x="2098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4" y="1500"/>
                  </a:cubicBezTo>
                  <a:cubicBezTo>
                    <a:pt x="1684" y="1500"/>
                    <a:pt x="1603" y="1559"/>
                    <a:pt x="1640" y="1559"/>
                  </a:cubicBezTo>
                  <a:lnTo>
                    <a:pt x="1594" y="1559"/>
                  </a:lnTo>
                  <a:cubicBezTo>
                    <a:pt x="1503" y="1559"/>
                    <a:pt x="1594" y="1559"/>
                    <a:pt x="1503" y="1513"/>
                  </a:cubicBezTo>
                  <a:cubicBezTo>
                    <a:pt x="1365" y="1467"/>
                    <a:pt x="1365" y="1513"/>
                    <a:pt x="1273" y="1421"/>
                  </a:cubicBezTo>
                  <a:cubicBezTo>
                    <a:pt x="1182" y="1375"/>
                    <a:pt x="1136" y="1329"/>
                    <a:pt x="1044" y="1284"/>
                  </a:cubicBezTo>
                  <a:cubicBezTo>
                    <a:pt x="998" y="1238"/>
                    <a:pt x="953" y="1192"/>
                    <a:pt x="953" y="1192"/>
                  </a:cubicBezTo>
                  <a:lnTo>
                    <a:pt x="907" y="1192"/>
                  </a:lnTo>
                  <a:cubicBezTo>
                    <a:pt x="907" y="1192"/>
                    <a:pt x="907" y="1146"/>
                    <a:pt x="907" y="1146"/>
                  </a:cubicBezTo>
                  <a:cubicBezTo>
                    <a:pt x="861" y="1146"/>
                    <a:pt x="861" y="1100"/>
                    <a:pt x="815" y="1054"/>
                  </a:cubicBezTo>
                  <a:cubicBezTo>
                    <a:pt x="771" y="999"/>
                    <a:pt x="696" y="976"/>
                    <a:pt x="61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8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3" y="92"/>
                  </a:cubicBezTo>
                  <a:cubicBezTo>
                    <a:pt x="2969" y="184"/>
                    <a:pt x="2969" y="275"/>
                    <a:pt x="3015" y="367"/>
                  </a:cubicBezTo>
                  <a:cubicBezTo>
                    <a:pt x="3388" y="1114"/>
                    <a:pt x="3987" y="2049"/>
                    <a:pt x="4880" y="2049"/>
                  </a:cubicBezTo>
                  <a:cubicBezTo>
                    <a:pt x="4973" y="2049"/>
                    <a:pt x="5069" y="2039"/>
                    <a:pt x="5169" y="2017"/>
                  </a:cubicBezTo>
                  <a:cubicBezTo>
                    <a:pt x="5856" y="1834"/>
                    <a:pt x="6315" y="1192"/>
                    <a:pt x="6636" y="596"/>
                  </a:cubicBezTo>
                  <a:cubicBezTo>
                    <a:pt x="6758" y="400"/>
                    <a:pt x="6605" y="309"/>
                    <a:pt x="6408" y="309"/>
                  </a:cubicBezTo>
                  <a:cubicBezTo>
                    <a:pt x="6237" y="309"/>
                    <a:pt x="6033" y="377"/>
                    <a:pt x="5948" y="505"/>
                  </a:cubicBezTo>
                  <a:cubicBezTo>
                    <a:pt x="5811" y="780"/>
                    <a:pt x="5627" y="1054"/>
                    <a:pt x="5444" y="1284"/>
                  </a:cubicBezTo>
                  <a:cubicBezTo>
                    <a:pt x="5352" y="1329"/>
                    <a:pt x="5307" y="1421"/>
                    <a:pt x="5215" y="1467"/>
                  </a:cubicBezTo>
                  <a:cubicBezTo>
                    <a:pt x="5169" y="1513"/>
                    <a:pt x="5077" y="1513"/>
                    <a:pt x="5077" y="1513"/>
                  </a:cubicBezTo>
                  <a:lnTo>
                    <a:pt x="4940" y="1513"/>
                  </a:lnTo>
                  <a:cubicBezTo>
                    <a:pt x="4940" y="1513"/>
                    <a:pt x="4802" y="1467"/>
                    <a:pt x="4802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069" y="780"/>
                    <a:pt x="3840" y="413"/>
                    <a:pt x="3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2887068" y="367250"/>
              <a:ext cx="116603" cy="36036"/>
            </a:xfrm>
            <a:custGeom>
              <a:avLst/>
              <a:gdLst/>
              <a:ahLst/>
              <a:cxnLst/>
              <a:rect l="l" t="t" r="r" b="b"/>
              <a:pathLst>
                <a:path w="6685" h="2066" extrusionOk="0">
                  <a:moveTo>
                    <a:pt x="3110" y="0"/>
                  </a:moveTo>
                  <a:cubicBezTo>
                    <a:pt x="2972" y="367"/>
                    <a:pt x="2743" y="734"/>
                    <a:pt x="2514" y="1054"/>
                  </a:cubicBezTo>
                  <a:cubicBezTo>
                    <a:pt x="2376" y="1238"/>
                    <a:pt x="2285" y="1329"/>
                    <a:pt x="2101" y="1467"/>
                  </a:cubicBezTo>
                  <a:cubicBezTo>
                    <a:pt x="2111" y="1458"/>
                    <a:pt x="2111" y="1454"/>
                    <a:pt x="2105" y="1454"/>
                  </a:cubicBezTo>
                  <a:cubicBezTo>
                    <a:pt x="2083" y="1454"/>
                    <a:pt x="1973" y="1513"/>
                    <a:pt x="2010" y="1513"/>
                  </a:cubicBezTo>
                  <a:lnTo>
                    <a:pt x="1872" y="1513"/>
                  </a:lnTo>
                  <a:cubicBezTo>
                    <a:pt x="1735" y="1513"/>
                    <a:pt x="1551" y="1421"/>
                    <a:pt x="1414" y="1284"/>
                  </a:cubicBezTo>
                  <a:cubicBezTo>
                    <a:pt x="1139" y="1009"/>
                    <a:pt x="956" y="688"/>
                    <a:pt x="772" y="367"/>
                  </a:cubicBezTo>
                  <a:cubicBezTo>
                    <a:pt x="733" y="288"/>
                    <a:pt x="647" y="254"/>
                    <a:pt x="551" y="254"/>
                  </a:cubicBezTo>
                  <a:cubicBezTo>
                    <a:pt x="311" y="254"/>
                    <a:pt x="0" y="459"/>
                    <a:pt x="131" y="688"/>
                  </a:cubicBezTo>
                  <a:cubicBezTo>
                    <a:pt x="406" y="1238"/>
                    <a:pt x="772" y="1834"/>
                    <a:pt x="1368" y="1971"/>
                  </a:cubicBezTo>
                  <a:cubicBezTo>
                    <a:pt x="1506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3" y="1650"/>
                  </a:cubicBezTo>
                  <a:cubicBezTo>
                    <a:pt x="3247" y="1238"/>
                    <a:pt x="3568" y="688"/>
                    <a:pt x="3843" y="92"/>
                  </a:cubicBezTo>
                  <a:cubicBezTo>
                    <a:pt x="3889" y="321"/>
                    <a:pt x="3889" y="550"/>
                    <a:pt x="3980" y="780"/>
                  </a:cubicBezTo>
                  <a:cubicBezTo>
                    <a:pt x="4072" y="1192"/>
                    <a:pt x="4210" y="1604"/>
                    <a:pt x="4576" y="1879"/>
                  </a:cubicBezTo>
                  <a:cubicBezTo>
                    <a:pt x="4756" y="2010"/>
                    <a:pt x="4959" y="2065"/>
                    <a:pt x="5167" y="2065"/>
                  </a:cubicBezTo>
                  <a:cubicBezTo>
                    <a:pt x="5541" y="2065"/>
                    <a:pt x="5931" y="1886"/>
                    <a:pt x="6226" y="1650"/>
                  </a:cubicBezTo>
                  <a:cubicBezTo>
                    <a:pt x="6364" y="1559"/>
                    <a:pt x="6455" y="1467"/>
                    <a:pt x="6593" y="1329"/>
                  </a:cubicBezTo>
                  <a:cubicBezTo>
                    <a:pt x="6684" y="1192"/>
                    <a:pt x="6639" y="1054"/>
                    <a:pt x="6501" y="1009"/>
                  </a:cubicBezTo>
                  <a:cubicBezTo>
                    <a:pt x="6450" y="983"/>
                    <a:pt x="6395" y="972"/>
                    <a:pt x="6340" y="972"/>
                  </a:cubicBezTo>
                  <a:cubicBezTo>
                    <a:pt x="6197" y="972"/>
                    <a:pt x="6050" y="1047"/>
                    <a:pt x="5951" y="1146"/>
                  </a:cubicBezTo>
                  <a:cubicBezTo>
                    <a:pt x="5951" y="1146"/>
                    <a:pt x="5951" y="1146"/>
                    <a:pt x="5905" y="1192"/>
                  </a:cubicBezTo>
                  <a:cubicBezTo>
                    <a:pt x="5905" y="1192"/>
                    <a:pt x="5859" y="1238"/>
                    <a:pt x="5859" y="1238"/>
                  </a:cubicBezTo>
                  <a:cubicBezTo>
                    <a:pt x="5859" y="1238"/>
                    <a:pt x="5859" y="1284"/>
                    <a:pt x="5814" y="1284"/>
                  </a:cubicBezTo>
                  <a:cubicBezTo>
                    <a:pt x="5768" y="1329"/>
                    <a:pt x="5676" y="1375"/>
                    <a:pt x="5630" y="1421"/>
                  </a:cubicBezTo>
                  <a:cubicBezTo>
                    <a:pt x="5584" y="1467"/>
                    <a:pt x="5584" y="1467"/>
                    <a:pt x="5584" y="1467"/>
                  </a:cubicBezTo>
                  <a:lnTo>
                    <a:pt x="5539" y="1467"/>
                  </a:lnTo>
                  <a:cubicBezTo>
                    <a:pt x="5493" y="1513"/>
                    <a:pt x="5493" y="1513"/>
                    <a:pt x="5447" y="1513"/>
                  </a:cubicBezTo>
                  <a:cubicBezTo>
                    <a:pt x="5447" y="1513"/>
                    <a:pt x="5401" y="1513"/>
                    <a:pt x="5401" y="1559"/>
                  </a:cubicBezTo>
                  <a:lnTo>
                    <a:pt x="5309" y="1559"/>
                  </a:lnTo>
                  <a:cubicBezTo>
                    <a:pt x="5264" y="1559"/>
                    <a:pt x="5218" y="1559"/>
                    <a:pt x="5172" y="1513"/>
                  </a:cubicBezTo>
                  <a:cubicBezTo>
                    <a:pt x="4943" y="1329"/>
                    <a:pt x="4805" y="1009"/>
                    <a:pt x="4714" y="688"/>
                  </a:cubicBezTo>
                  <a:cubicBezTo>
                    <a:pt x="4668" y="459"/>
                    <a:pt x="4622" y="230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2599964" y="384187"/>
              <a:ext cx="16797" cy="15053"/>
            </a:xfrm>
            <a:custGeom>
              <a:avLst/>
              <a:gdLst/>
              <a:ahLst/>
              <a:cxnLst/>
              <a:rect l="l" t="t" r="r" b="b"/>
              <a:pathLst>
                <a:path w="963" h="863" extrusionOk="0">
                  <a:moveTo>
                    <a:pt x="619" y="1"/>
                  </a:moveTo>
                  <a:cubicBezTo>
                    <a:pt x="479" y="1"/>
                    <a:pt x="341" y="76"/>
                    <a:pt x="275" y="175"/>
                  </a:cubicBezTo>
                  <a:cubicBezTo>
                    <a:pt x="229" y="175"/>
                    <a:pt x="229" y="221"/>
                    <a:pt x="184" y="221"/>
                  </a:cubicBezTo>
                  <a:cubicBezTo>
                    <a:pt x="184" y="221"/>
                    <a:pt x="184" y="267"/>
                    <a:pt x="138" y="267"/>
                  </a:cubicBezTo>
                  <a:cubicBezTo>
                    <a:pt x="138" y="267"/>
                    <a:pt x="138" y="313"/>
                    <a:pt x="92" y="313"/>
                  </a:cubicBezTo>
                  <a:cubicBezTo>
                    <a:pt x="92" y="358"/>
                    <a:pt x="46" y="358"/>
                    <a:pt x="0" y="404"/>
                  </a:cubicBezTo>
                  <a:lnTo>
                    <a:pt x="275" y="863"/>
                  </a:lnTo>
                  <a:cubicBezTo>
                    <a:pt x="367" y="817"/>
                    <a:pt x="413" y="771"/>
                    <a:pt x="504" y="679"/>
                  </a:cubicBezTo>
                  <a:cubicBezTo>
                    <a:pt x="642" y="588"/>
                    <a:pt x="734" y="496"/>
                    <a:pt x="871" y="358"/>
                  </a:cubicBezTo>
                  <a:cubicBezTo>
                    <a:pt x="963" y="221"/>
                    <a:pt x="917" y="83"/>
                    <a:pt x="779" y="38"/>
                  </a:cubicBezTo>
                  <a:cubicBezTo>
                    <a:pt x="728" y="12"/>
                    <a:pt x="673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2692863" y="367250"/>
              <a:ext cx="118260" cy="36315"/>
            </a:xfrm>
            <a:custGeom>
              <a:avLst/>
              <a:gdLst/>
              <a:ahLst/>
              <a:cxnLst/>
              <a:rect l="l" t="t" r="r" b="b"/>
              <a:pathLst>
                <a:path w="6780" h="2082" extrusionOk="0">
                  <a:moveTo>
                    <a:pt x="2190" y="0"/>
                  </a:moveTo>
                  <a:cubicBezTo>
                    <a:pt x="2190" y="184"/>
                    <a:pt x="2145" y="367"/>
                    <a:pt x="2145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5" y="1500"/>
                  </a:cubicBezTo>
                  <a:cubicBezTo>
                    <a:pt x="1686" y="1500"/>
                    <a:pt x="1613" y="1559"/>
                    <a:pt x="1686" y="1559"/>
                  </a:cubicBezTo>
                  <a:lnTo>
                    <a:pt x="1595" y="1559"/>
                  </a:lnTo>
                  <a:cubicBezTo>
                    <a:pt x="1503" y="1559"/>
                    <a:pt x="1595" y="1559"/>
                    <a:pt x="1503" y="1513"/>
                  </a:cubicBezTo>
                  <a:cubicBezTo>
                    <a:pt x="1365" y="1467"/>
                    <a:pt x="1365" y="1513"/>
                    <a:pt x="1274" y="1421"/>
                  </a:cubicBezTo>
                  <a:cubicBezTo>
                    <a:pt x="1182" y="1375"/>
                    <a:pt x="1136" y="1329"/>
                    <a:pt x="1045" y="1284"/>
                  </a:cubicBezTo>
                  <a:cubicBezTo>
                    <a:pt x="999" y="1238"/>
                    <a:pt x="999" y="1192"/>
                    <a:pt x="953" y="1192"/>
                  </a:cubicBezTo>
                  <a:cubicBezTo>
                    <a:pt x="953" y="1192"/>
                    <a:pt x="907" y="1146"/>
                    <a:pt x="907" y="1146"/>
                  </a:cubicBezTo>
                  <a:cubicBezTo>
                    <a:pt x="907" y="1146"/>
                    <a:pt x="861" y="1100"/>
                    <a:pt x="861" y="1054"/>
                  </a:cubicBezTo>
                  <a:cubicBezTo>
                    <a:pt x="806" y="999"/>
                    <a:pt x="723" y="976"/>
                    <a:pt x="63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9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4" y="92"/>
                  </a:cubicBezTo>
                  <a:cubicBezTo>
                    <a:pt x="2969" y="184"/>
                    <a:pt x="3015" y="275"/>
                    <a:pt x="3061" y="367"/>
                  </a:cubicBezTo>
                  <a:cubicBezTo>
                    <a:pt x="3393" y="1114"/>
                    <a:pt x="3988" y="2049"/>
                    <a:pt x="4880" y="2049"/>
                  </a:cubicBezTo>
                  <a:cubicBezTo>
                    <a:pt x="4973" y="2049"/>
                    <a:pt x="5070" y="2039"/>
                    <a:pt x="5169" y="2017"/>
                  </a:cubicBezTo>
                  <a:cubicBezTo>
                    <a:pt x="5903" y="1834"/>
                    <a:pt x="6315" y="1192"/>
                    <a:pt x="6682" y="596"/>
                  </a:cubicBezTo>
                  <a:cubicBezTo>
                    <a:pt x="6780" y="400"/>
                    <a:pt x="6615" y="309"/>
                    <a:pt x="6419" y="309"/>
                  </a:cubicBezTo>
                  <a:cubicBezTo>
                    <a:pt x="6250" y="309"/>
                    <a:pt x="6058" y="377"/>
                    <a:pt x="5994" y="505"/>
                  </a:cubicBezTo>
                  <a:cubicBezTo>
                    <a:pt x="5811" y="780"/>
                    <a:pt x="5673" y="1054"/>
                    <a:pt x="5444" y="1284"/>
                  </a:cubicBezTo>
                  <a:cubicBezTo>
                    <a:pt x="5353" y="1329"/>
                    <a:pt x="5307" y="1421"/>
                    <a:pt x="5215" y="1467"/>
                  </a:cubicBezTo>
                  <a:cubicBezTo>
                    <a:pt x="5169" y="1513"/>
                    <a:pt x="5078" y="1513"/>
                    <a:pt x="5078" y="1513"/>
                  </a:cubicBezTo>
                  <a:lnTo>
                    <a:pt x="4940" y="1513"/>
                  </a:lnTo>
                  <a:cubicBezTo>
                    <a:pt x="4986" y="1513"/>
                    <a:pt x="4803" y="1467"/>
                    <a:pt x="4803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115" y="780"/>
                    <a:pt x="3886" y="413"/>
                    <a:pt x="3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97" name="Google Shape;6097;p32"/>
          <p:cNvSpPr/>
          <p:nvPr/>
        </p:nvSpPr>
        <p:spPr>
          <a:xfrm>
            <a:off x="1023926" y="2939029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8" name="Google Shape;6098;p32"/>
          <p:cNvSpPr/>
          <p:nvPr/>
        </p:nvSpPr>
        <p:spPr>
          <a:xfrm rot="-1476194">
            <a:off x="8205137" y="4266406"/>
            <a:ext cx="142311" cy="134383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9" name="Google Shape;6099;p32"/>
          <p:cNvSpPr/>
          <p:nvPr/>
        </p:nvSpPr>
        <p:spPr>
          <a:xfrm>
            <a:off x="5466572" y="10729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0" name="Google Shape;6100;p32"/>
          <p:cNvSpPr txBox="1">
            <a:spLocks noGrp="1"/>
          </p:cNvSpPr>
          <p:nvPr>
            <p:ph type="title" idx="2"/>
          </p:nvPr>
        </p:nvSpPr>
        <p:spPr>
          <a:xfrm>
            <a:off x="1518466" y="1523320"/>
            <a:ext cx="8232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6101" name="Google Shape;6101;p32"/>
          <p:cNvGrpSpPr/>
          <p:nvPr/>
        </p:nvGrpSpPr>
        <p:grpSpPr>
          <a:xfrm rot="-166113">
            <a:off x="6889405" y="3814170"/>
            <a:ext cx="735375" cy="482157"/>
            <a:chOff x="6906250" y="3814551"/>
            <a:chExt cx="735399" cy="482173"/>
          </a:xfrm>
        </p:grpSpPr>
        <p:sp>
          <p:nvSpPr>
            <p:cNvPr id="6102" name="Google Shape;6102;p32"/>
            <p:cNvSpPr/>
            <p:nvPr/>
          </p:nvSpPr>
          <p:spPr>
            <a:xfrm rot="899994">
              <a:off x="6935885" y="3896630"/>
              <a:ext cx="676129" cy="318015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beauty!</a:t>
              </a:r>
            </a:p>
          </p:txBody>
        </p:sp>
        <p:sp>
          <p:nvSpPr>
            <p:cNvPr id="6103" name="Google Shape;6103;p32"/>
            <p:cNvSpPr/>
            <p:nvPr/>
          </p:nvSpPr>
          <p:spPr>
            <a:xfrm rot="899994">
              <a:off x="6935885" y="3896630"/>
              <a:ext cx="676129" cy="318015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1"/>
                  </a:solidFill>
                  <a:latin typeface="Pacifico"/>
                </a:rPr>
                <a:t>beauty!</a:t>
              </a:r>
            </a:p>
          </p:txBody>
        </p:sp>
      </p:grpSp>
      <p:sp>
        <p:nvSpPr>
          <p:cNvPr id="6104" name="Google Shape;6104;p32"/>
          <p:cNvSpPr/>
          <p:nvPr/>
        </p:nvSpPr>
        <p:spPr>
          <a:xfrm>
            <a:off x="3356722" y="42967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5992;p32">
            <a:extLst>
              <a:ext uri="{FF2B5EF4-FFF2-40B4-BE49-F238E27FC236}">
                <a16:creationId xmlns:a16="http://schemas.microsoft.com/office/drawing/2014/main" id="{DB8735E0-29FF-DE64-AE98-C6C0DCA5874D}"/>
              </a:ext>
            </a:extLst>
          </p:cNvPr>
          <p:cNvSpPr txBox="1">
            <a:spLocks/>
          </p:cNvSpPr>
          <p:nvPr/>
        </p:nvSpPr>
        <p:spPr>
          <a:xfrm>
            <a:off x="2424859" y="2980978"/>
            <a:ext cx="133348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2000" b="1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"/>
              <a:buNone/>
              <a:defRPr sz="1800" b="1" i="0" u="none" strike="noStrike" cap="none">
                <a:solidFill>
                  <a:schemeClr val="dk1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r>
              <a:rPr lang="en-US" sz="2400" dirty="0"/>
              <a:t>Speaking</a:t>
            </a:r>
          </a:p>
        </p:txBody>
      </p:sp>
      <p:sp>
        <p:nvSpPr>
          <p:cNvPr id="19" name="Google Shape;5991;p32">
            <a:extLst>
              <a:ext uri="{FF2B5EF4-FFF2-40B4-BE49-F238E27FC236}">
                <a16:creationId xmlns:a16="http://schemas.microsoft.com/office/drawing/2014/main" id="{4E0ECB12-94F1-979D-FE63-5FF112FFC701}"/>
              </a:ext>
            </a:extLst>
          </p:cNvPr>
          <p:cNvSpPr txBox="1">
            <a:spLocks/>
          </p:cNvSpPr>
          <p:nvPr/>
        </p:nvSpPr>
        <p:spPr>
          <a:xfrm>
            <a:off x="1448212" y="3533571"/>
            <a:ext cx="4484273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Semi Condensed"/>
              <a:buNone/>
              <a:defRPr sz="1400" b="0" i="0" u="none" strike="noStrike" cap="none">
                <a:solidFill>
                  <a:schemeClr val="dk1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342900" indent="-342900" algn="l">
              <a:buFont typeface="Courier New" panose="02070309020205020404" pitchFamily="49" charset="0"/>
              <a:buChar char="o"/>
            </a:pP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talk about how to deal with some health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9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1" grpId="0" build="p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9" name="Google Shape;6109;p33"/>
          <p:cNvSpPr/>
          <p:nvPr/>
        </p:nvSpPr>
        <p:spPr>
          <a:xfrm>
            <a:off x="4635854" y="3176648"/>
            <a:ext cx="2724791" cy="705189"/>
          </a:xfrm>
          <a:custGeom>
            <a:avLst/>
            <a:gdLst/>
            <a:ahLst/>
            <a:cxnLst/>
            <a:rect l="l" t="t" r="r" b="b"/>
            <a:pathLst>
              <a:path w="178587" h="38736" extrusionOk="0">
                <a:moveTo>
                  <a:pt x="835" y="1"/>
                </a:moveTo>
                <a:lnTo>
                  <a:pt x="2783" y="4312"/>
                </a:lnTo>
                <a:lnTo>
                  <a:pt x="696" y="8763"/>
                </a:lnTo>
                <a:lnTo>
                  <a:pt x="2574" y="13561"/>
                </a:lnTo>
                <a:lnTo>
                  <a:pt x="1114" y="17734"/>
                </a:lnTo>
                <a:lnTo>
                  <a:pt x="3478" y="19194"/>
                </a:lnTo>
                <a:lnTo>
                  <a:pt x="1114" y="21141"/>
                </a:lnTo>
                <a:lnTo>
                  <a:pt x="3478" y="26496"/>
                </a:lnTo>
                <a:lnTo>
                  <a:pt x="71" y="28374"/>
                </a:lnTo>
                <a:lnTo>
                  <a:pt x="2991" y="29556"/>
                </a:lnTo>
                <a:lnTo>
                  <a:pt x="1" y="31364"/>
                </a:lnTo>
                <a:lnTo>
                  <a:pt x="1" y="31990"/>
                </a:lnTo>
                <a:lnTo>
                  <a:pt x="2574" y="36024"/>
                </a:lnTo>
                <a:lnTo>
                  <a:pt x="835" y="38736"/>
                </a:lnTo>
                <a:lnTo>
                  <a:pt x="178238" y="38736"/>
                </a:lnTo>
                <a:lnTo>
                  <a:pt x="176361" y="34563"/>
                </a:lnTo>
                <a:lnTo>
                  <a:pt x="178447" y="30043"/>
                </a:lnTo>
                <a:lnTo>
                  <a:pt x="176569" y="25314"/>
                </a:lnTo>
                <a:lnTo>
                  <a:pt x="177960" y="21072"/>
                </a:lnTo>
                <a:lnTo>
                  <a:pt x="175596" y="19681"/>
                </a:lnTo>
                <a:lnTo>
                  <a:pt x="177960" y="17734"/>
                </a:lnTo>
                <a:lnTo>
                  <a:pt x="175596" y="12379"/>
                </a:lnTo>
                <a:lnTo>
                  <a:pt x="178586" y="10710"/>
                </a:lnTo>
                <a:lnTo>
                  <a:pt x="178586" y="10293"/>
                </a:lnTo>
                <a:lnTo>
                  <a:pt x="176083" y="9250"/>
                </a:lnTo>
                <a:lnTo>
                  <a:pt x="178586" y="7789"/>
                </a:lnTo>
                <a:lnTo>
                  <a:pt x="178586" y="6051"/>
                </a:lnTo>
                <a:lnTo>
                  <a:pt x="176569" y="2852"/>
                </a:lnTo>
                <a:lnTo>
                  <a:pt x="178238" y="140"/>
                </a:lnTo>
                <a:lnTo>
                  <a:pt x="178377" y="1"/>
                </a:lnTo>
                <a:close/>
              </a:path>
            </a:pathLst>
          </a:custGeom>
          <a:solidFill>
            <a:srgbClr val="FFDDC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0" name="Google Shape;6110;p33"/>
          <p:cNvGrpSpPr/>
          <p:nvPr/>
        </p:nvGrpSpPr>
        <p:grpSpPr>
          <a:xfrm rot="-141011">
            <a:off x="1943277" y="2815536"/>
            <a:ext cx="2106326" cy="1532431"/>
            <a:chOff x="2168749" y="3153964"/>
            <a:chExt cx="1635876" cy="1532369"/>
          </a:xfrm>
        </p:grpSpPr>
        <p:sp>
          <p:nvSpPr>
            <p:cNvPr id="6111" name="Google Shape;6111;p33"/>
            <p:cNvSpPr/>
            <p:nvPr/>
          </p:nvSpPr>
          <p:spPr>
            <a:xfrm>
              <a:off x="2168749" y="3153970"/>
              <a:ext cx="1635876" cy="1532363"/>
            </a:xfrm>
            <a:custGeom>
              <a:avLst/>
              <a:gdLst/>
              <a:ahLst/>
              <a:cxnLst/>
              <a:rect l="l" t="t" r="r" b="b"/>
              <a:pathLst>
                <a:path w="30725" h="22500" extrusionOk="0">
                  <a:moveTo>
                    <a:pt x="1" y="1"/>
                  </a:moveTo>
                  <a:lnTo>
                    <a:pt x="528" y="22500"/>
                  </a:lnTo>
                  <a:lnTo>
                    <a:pt x="30725" y="22500"/>
                  </a:lnTo>
                  <a:lnTo>
                    <a:pt x="301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3"/>
            <p:cNvSpPr/>
            <p:nvPr/>
          </p:nvSpPr>
          <p:spPr>
            <a:xfrm>
              <a:off x="2168749" y="3153964"/>
              <a:ext cx="1610666" cy="320514"/>
            </a:xfrm>
            <a:custGeom>
              <a:avLst/>
              <a:gdLst/>
              <a:ahLst/>
              <a:cxnLst/>
              <a:rect l="l" t="t" r="r" b="b"/>
              <a:pathLst>
                <a:path w="30175" h="6576" extrusionOk="0">
                  <a:moveTo>
                    <a:pt x="1" y="0"/>
                  </a:moveTo>
                  <a:lnTo>
                    <a:pt x="1" y="6576"/>
                  </a:lnTo>
                  <a:lnTo>
                    <a:pt x="30175" y="6576"/>
                  </a:lnTo>
                  <a:lnTo>
                    <a:pt x="30175" y="0"/>
                  </a:lnTo>
                  <a:close/>
                </a:path>
              </a:pathLst>
            </a:custGeom>
            <a:solidFill>
              <a:srgbClr val="FFFFFF">
                <a:alpha val="48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3" name="Google Shape;6113;p33"/>
          <p:cNvSpPr txBox="1">
            <a:spLocks noGrp="1"/>
          </p:cNvSpPr>
          <p:nvPr>
            <p:ph type="title"/>
          </p:nvPr>
        </p:nvSpPr>
        <p:spPr>
          <a:xfrm>
            <a:off x="4214150" y="2029549"/>
            <a:ext cx="3568200" cy="88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 dirty="0"/>
              <a:t>READING</a:t>
            </a:r>
            <a:endParaRPr sz="5400" dirty="0"/>
          </a:p>
        </p:txBody>
      </p:sp>
      <p:sp>
        <p:nvSpPr>
          <p:cNvPr id="6114" name="Google Shape;6114;p33"/>
          <p:cNvSpPr txBox="1">
            <a:spLocks noGrp="1"/>
          </p:cNvSpPr>
          <p:nvPr>
            <p:ph type="title" idx="2"/>
          </p:nvPr>
        </p:nvSpPr>
        <p:spPr>
          <a:xfrm>
            <a:off x="5389100" y="1109263"/>
            <a:ext cx="1218300" cy="6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6115" name="Google Shape;6115;p33"/>
          <p:cNvSpPr txBox="1">
            <a:spLocks noGrp="1"/>
          </p:cNvSpPr>
          <p:nvPr>
            <p:ph type="subTitle" idx="1"/>
          </p:nvPr>
        </p:nvSpPr>
        <p:spPr>
          <a:xfrm>
            <a:off x="4711850" y="3264336"/>
            <a:ext cx="25728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Page 23</a:t>
            </a:r>
            <a:endParaRPr sz="2400" dirty="0"/>
          </a:p>
        </p:txBody>
      </p:sp>
      <p:grpSp>
        <p:nvGrpSpPr>
          <p:cNvPr id="6116" name="Google Shape;6116;p33"/>
          <p:cNvGrpSpPr/>
          <p:nvPr/>
        </p:nvGrpSpPr>
        <p:grpSpPr>
          <a:xfrm>
            <a:off x="4837243" y="251516"/>
            <a:ext cx="1665276" cy="371149"/>
            <a:chOff x="4130100" y="1323350"/>
            <a:chExt cx="1787352" cy="398399"/>
          </a:xfrm>
        </p:grpSpPr>
        <p:sp>
          <p:nvSpPr>
            <p:cNvPr id="6117" name="Google Shape;6117;p33"/>
            <p:cNvSpPr/>
            <p:nvPr/>
          </p:nvSpPr>
          <p:spPr>
            <a:xfrm>
              <a:off x="4130100" y="1323350"/>
              <a:ext cx="1787352" cy="396889"/>
            </a:xfrm>
            <a:custGeom>
              <a:avLst/>
              <a:gdLst/>
              <a:ahLst/>
              <a:cxnLst/>
              <a:rect l="l" t="t" r="r" b="b"/>
              <a:pathLst>
                <a:path w="117647" h="26124" extrusionOk="0">
                  <a:moveTo>
                    <a:pt x="138" y="1"/>
                  </a:moveTo>
                  <a:lnTo>
                    <a:pt x="184" y="92"/>
                  </a:lnTo>
                  <a:lnTo>
                    <a:pt x="1284" y="1926"/>
                  </a:lnTo>
                  <a:lnTo>
                    <a:pt x="1" y="4080"/>
                  </a:lnTo>
                  <a:lnTo>
                    <a:pt x="1" y="5271"/>
                  </a:lnTo>
                  <a:lnTo>
                    <a:pt x="1605" y="6279"/>
                  </a:lnTo>
                  <a:lnTo>
                    <a:pt x="1" y="6921"/>
                  </a:lnTo>
                  <a:lnTo>
                    <a:pt x="1" y="7242"/>
                  </a:lnTo>
                  <a:lnTo>
                    <a:pt x="1925" y="8342"/>
                  </a:lnTo>
                  <a:lnTo>
                    <a:pt x="367" y="11962"/>
                  </a:lnTo>
                  <a:lnTo>
                    <a:pt x="1925" y="13291"/>
                  </a:lnTo>
                  <a:lnTo>
                    <a:pt x="367" y="14208"/>
                  </a:lnTo>
                  <a:lnTo>
                    <a:pt x="1284" y="17049"/>
                  </a:lnTo>
                  <a:lnTo>
                    <a:pt x="92" y="20303"/>
                  </a:lnTo>
                  <a:lnTo>
                    <a:pt x="1467" y="23328"/>
                  </a:lnTo>
                  <a:lnTo>
                    <a:pt x="230" y="26124"/>
                  </a:lnTo>
                  <a:lnTo>
                    <a:pt x="117096" y="26124"/>
                  </a:lnTo>
                  <a:lnTo>
                    <a:pt x="115996" y="24291"/>
                  </a:lnTo>
                  <a:lnTo>
                    <a:pt x="117646" y="21587"/>
                  </a:lnTo>
                  <a:lnTo>
                    <a:pt x="117646" y="21174"/>
                  </a:lnTo>
                  <a:lnTo>
                    <a:pt x="115675" y="19937"/>
                  </a:lnTo>
                  <a:lnTo>
                    <a:pt x="117600" y="19158"/>
                  </a:lnTo>
                  <a:lnTo>
                    <a:pt x="115355" y="17874"/>
                  </a:lnTo>
                  <a:lnTo>
                    <a:pt x="116913" y="14254"/>
                  </a:lnTo>
                  <a:lnTo>
                    <a:pt x="115355" y="12925"/>
                  </a:lnTo>
                  <a:lnTo>
                    <a:pt x="116913" y="12008"/>
                  </a:lnTo>
                  <a:lnTo>
                    <a:pt x="115996" y="9167"/>
                  </a:lnTo>
                  <a:lnTo>
                    <a:pt x="117234" y="5913"/>
                  </a:lnTo>
                  <a:lnTo>
                    <a:pt x="115813" y="2888"/>
                  </a:lnTo>
                  <a:lnTo>
                    <a:pt x="1170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3"/>
            <p:cNvSpPr/>
            <p:nvPr/>
          </p:nvSpPr>
          <p:spPr>
            <a:xfrm>
              <a:off x="4212658" y="1325872"/>
              <a:ext cx="101972" cy="53067"/>
            </a:xfrm>
            <a:custGeom>
              <a:avLst/>
              <a:gdLst/>
              <a:ahLst/>
              <a:cxnLst/>
              <a:rect l="l" t="t" r="r" b="b"/>
              <a:pathLst>
                <a:path w="6712" h="3493" extrusionOk="0">
                  <a:moveTo>
                    <a:pt x="1808" y="431"/>
                  </a:moveTo>
                  <a:cubicBezTo>
                    <a:pt x="1854" y="568"/>
                    <a:pt x="1899" y="706"/>
                    <a:pt x="1991" y="889"/>
                  </a:cubicBezTo>
                  <a:cubicBezTo>
                    <a:pt x="1991" y="981"/>
                    <a:pt x="2129" y="981"/>
                    <a:pt x="2220" y="981"/>
                  </a:cubicBezTo>
                  <a:lnTo>
                    <a:pt x="5245" y="981"/>
                  </a:lnTo>
                  <a:cubicBezTo>
                    <a:pt x="3824" y="1622"/>
                    <a:pt x="2404" y="2218"/>
                    <a:pt x="983" y="2860"/>
                  </a:cubicBezTo>
                  <a:lnTo>
                    <a:pt x="891" y="2860"/>
                  </a:lnTo>
                  <a:cubicBezTo>
                    <a:pt x="1074" y="2080"/>
                    <a:pt x="1212" y="1255"/>
                    <a:pt x="1349" y="431"/>
                  </a:cubicBezTo>
                  <a:close/>
                  <a:moveTo>
                    <a:pt x="2403" y="0"/>
                  </a:moveTo>
                  <a:cubicBezTo>
                    <a:pt x="2361" y="0"/>
                    <a:pt x="2315" y="6"/>
                    <a:pt x="2266" y="18"/>
                  </a:cubicBezTo>
                  <a:lnTo>
                    <a:pt x="1166" y="18"/>
                  </a:lnTo>
                  <a:cubicBezTo>
                    <a:pt x="1029" y="18"/>
                    <a:pt x="616" y="64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66" y="2676"/>
                    <a:pt x="3916" y="1943"/>
                    <a:pt x="5612" y="1210"/>
                  </a:cubicBezTo>
                  <a:cubicBezTo>
                    <a:pt x="5841" y="1118"/>
                    <a:pt x="6070" y="1026"/>
                    <a:pt x="6299" y="935"/>
                  </a:cubicBezTo>
                  <a:cubicBezTo>
                    <a:pt x="6528" y="797"/>
                    <a:pt x="6712" y="568"/>
                    <a:pt x="6345" y="568"/>
                  </a:cubicBezTo>
                  <a:lnTo>
                    <a:pt x="2770" y="568"/>
                  </a:lnTo>
                  <a:lnTo>
                    <a:pt x="2633" y="110"/>
                  </a:lnTo>
                  <a:cubicBezTo>
                    <a:pt x="2599" y="43"/>
                    <a:pt x="2516" y="0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3"/>
            <p:cNvSpPr/>
            <p:nvPr/>
          </p:nvSpPr>
          <p:spPr>
            <a:xfrm>
              <a:off x="4355697" y="1326829"/>
              <a:ext cx="99587" cy="55726"/>
            </a:xfrm>
            <a:custGeom>
              <a:avLst/>
              <a:gdLst/>
              <a:ahLst/>
              <a:cxnLst/>
              <a:rect l="l" t="t" r="r" b="b"/>
              <a:pathLst>
                <a:path w="6555" h="3668" extrusionOk="0">
                  <a:moveTo>
                    <a:pt x="4171" y="322"/>
                  </a:moveTo>
                  <a:lnTo>
                    <a:pt x="5454" y="3163"/>
                  </a:lnTo>
                  <a:cubicBezTo>
                    <a:pt x="4171" y="2934"/>
                    <a:pt x="2888" y="2705"/>
                    <a:pt x="1605" y="2476"/>
                  </a:cubicBezTo>
                  <a:cubicBezTo>
                    <a:pt x="1467" y="2430"/>
                    <a:pt x="1375" y="2430"/>
                    <a:pt x="1284" y="2384"/>
                  </a:cubicBezTo>
                  <a:lnTo>
                    <a:pt x="3667" y="1651"/>
                  </a:lnTo>
                  <a:cubicBezTo>
                    <a:pt x="3759" y="1605"/>
                    <a:pt x="3942" y="1559"/>
                    <a:pt x="3942" y="1422"/>
                  </a:cubicBezTo>
                  <a:cubicBezTo>
                    <a:pt x="3942" y="1055"/>
                    <a:pt x="3942" y="688"/>
                    <a:pt x="3942" y="322"/>
                  </a:cubicBezTo>
                  <a:close/>
                  <a:moveTo>
                    <a:pt x="3529" y="1"/>
                  </a:moveTo>
                  <a:cubicBezTo>
                    <a:pt x="3529" y="1"/>
                    <a:pt x="3484" y="1"/>
                    <a:pt x="3484" y="47"/>
                  </a:cubicBezTo>
                  <a:cubicBezTo>
                    <a:pt x="3300" y="93"/>
                    <a:pt x="3117" y="138"/>
                    <a:pt x="3117" y="276"/>
                  </a:cubicBezTo>
                  <a:cubicBezTo>
                    <a:pt x="3117" y="688"/>
                    <a:pt x="3117" y="1101"/>
                    <a:pt x="3117" y="1559"/>
                  </a:cubicBezTo>
                  <a:cubicBezTo>
                    <a:pt x="2200" y="1834"/>
                    <a:pt x="1330" y="2109"/>
                    <a:pt x="413" y="2384"/>
                  </a:cubicBezTo>
                  <a:cubicBezTo>
                    <a:pt x="367" y="2430"/>
                    <a:pt x="0" y="2613"/>
                    <a:pt x="230" y="2659"/>
                  </a:cubicBezTo>
                  <a:cubicBezTo>
                    <a:pt x="1834" y="2934"/>
                    <a:pt x="3438" y="3255"/>
                    <a:pt x="4996" y="3530"/>
                  </a:cubicBezTo>
                  <a:lnTo>
                    <a:pt x="5729" y="3667"/>
                  </a:lnTo>
                  <a:cubicBezTo>
                    <a:pt x="5821" y="3667"/>
                    <a:pt x="6554" y="3576"/>
                    <a:pt x="6463" y="3392"/>
                  </a:cubicBezTo>
                  <a:cubicBezTo>
                    <a:pt x="5958" y="2247"/>
                    <a:pt x="5500" y="1147"/>
                    <a:pt x="4996" y="47"/>
                  </a:cubicBezTo>
                  <a:cubicBezTo>
                    <a:pt x="4996" y="1"/>
                    <a:pt x="4904" y="1"/>
                    <a:pt x="4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3"/>
            <p:cNvSpPr/>
            <p:nvPr/>
          </p:nvSpPr>
          <p:spPr>
            <a:xfrm>
              <a:off x="4499527" y="1325872"/>
              <a:ext cx="101273" cy="53067"/>
            </a:xfrm>
            <a:custGeom>
              <a:avLst/>
              <a:gdLst/>
              <a:ahLst/>
              <a:cxnLst/>
              <a:rect l="l" t="t" r="r" b="b"/>
              <a:pathLst>
                <a:path w="6666" h="3493" extrusionOk="0">
                  <a:moveTo>
                    <a:pt x="1808" y="385"/>
                  </a:moveTo>
                  <a:cubicBezTo>
                    <a:pt x="1853" y="568"/>
                    <a:pt x="1899" y="706"/>
                    <a:pt x="1945" y="889"/>
                  </a:cubicBezTo>
                  <a:cubicBezTo>
                    <a:pt x="1968" y="935"/>
                    <a:pt x="2014" y="946"/>
                    <a:pt x="2060" y="946"/>
                  </a:cubicBezTo>
                  <a:cubicBezTo>
                    <a:pt x="2106" y="946"/>
                    <a:pt x="2151" y="935"/>
                    <a:pt x="2174" y="935"/>
                  </a:cubicBezTo>
                  <a:cubicBezTo>
                    <a:pt x="3228" y="935"/>
                    <a:pt x="4237" y="981"/>
                    <a:pt x="5291" y="981"/>
                  </a:cubicBezTo>
                  <a:cubicBezTo>
                    <a:pt x="3824" y="1576"/>
                    <a:pt x="2403" y="2218"/>
                    <a:pt x="983" y="2860"/>
                  </a:cubicBezTo>
                  <a:cubicBezTo>
                    <a:pt x="937" y="2860"/>
                    <a:pt x="891" y="2905"/>
                    <a:pt x="891" y="2905"/>
                  </a:cubicBezTo>
                  <a:lnTo>
                    <a:pt x="1349" y="385"/>
                  </a:lnTo>
                  <a:close/>
                  <a:moveTo>
                    <a:pt x="2382" y="0"/>
                  </a:moveTo>
                  <a:cubicBezTo>
                    <a:pt x="2343" y="0"/>
                    <a:pt x="2303" y="6"/>
                    <a:pt x="2266" y="18"/>
                  </a:cubicBezTo>
                  <a:lnTo>
                    <a:pt x="1120" y="18"/>
                  </a:lnTo>
                  <a:cubicBezTo>
                    <a:pt x="1029" y="18"/>
                    <a:pt x="570" y="110"/>
                    <a:pt x="570" y="293"/>
                  </a:cubicBezTo>
                  <a:cubicBezTo>
                    <a:pt x="387" y="1301"/>
                    <a:pt x="204" y="2310"/>
                    <a:pt x="20" y="3364"/>
                  </a:cubicBezTo>
                  <a:cubicBezTo>
                    <a:pt x="1" y="3461"/>
                    <a:pt x="81" y="3492"/>
                    <a:pt x="187" y="3492"/>
                  </a:cubicBezTo>
                  <a:cubicBezTo>
                    <a:pt x="329" y="3492"/>
                    <a:pt x="518" y="3436"/>
                    <a:pt x="570" y="3409"/>
                  </a:cubicBezTo>
                  <a:cubicBezTo>
                    <a:pt x="2220" y="2676"/>
                    <a:pt x="3916" y="1943"/>
                    <a:pt x="5566" y="1210"/>
                  </a:cubicBezTo>
                  <a:cubicBezTo>
                    <a:pt x="5795" y="1118"/>
                    <a:pt x="6024" y="1026"/>
                    <a:pt x="6299" y="889"/>
                  </a:cubicBezTo>
                  <a:cubicBezTo>
                    <a:pt x="6528" y="797"/>
                    <a:pt x="6666" y="568"/>
                    <a:pt x="6299" y="568"/>
                  </a:cubicBezTo>
                  <a:lnTo>
                    <a:pt x="2770" y="568"/>
                  </a:lnTo>
                  <a:cubicBezTo>
                    <a:pt x="2678" y="431"/>
                    <a:pt x="2633" y="247"/>
                    <a:pt x="2587" y="110"/>
                  </a:cubicBezTo>
                  <a:cubicBezTo>
                    <a:pt x="2587" y="43"/>
                    <a:pt x="2489" y="0"/>
                    <a:pt x="2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3"/>
            <p:cNvSpPr/>
            <p:nvPr/>
          </p:nvSpPr>
          <p:spPr>
            <a:xfrm>
              <a:off x="4641868" y="1324748"/>
              <a:ext cx="100134" cy="59312"/>
            </a:xfrm>
            <a:custGeom>
              <a:avLst/>
              <a:gdLst/>
              <a:ahLst/>
              <a:cxnLst/>
              <a:rect l="l" t="t" r="r" b="b"/>
              <a:pathLst>
                <a:path w="6591" h="3904" extrusionOk="0">
                  <a:moveTo>
                    <a:pt x="4263" y="550"/>
                  </a:moveTo>
                  <a:cubicBezTo>
                    <a:pt x="4629" y="1467"/>
                    <a:pt x="5042" y="2338"/>
                    <a:pt x="5409" y="3209"/>
                  </a:cubicBezTo>
                  <a:cubicBezTo>
                    <a:pt x="4217" y="2979"/>
                    <a:pt x="2980" y="2750"/>
                    <a:pt x="1788" y="2521"/>
                  </a:cubicBezTo>
                  <a:cubicBezTo>
                    <a:pt x="2384" y="2338"/>
                    <a:pt x="3025" y="2154"/>
                    <a:pt x="3621" y="1971"/>
                  </a:cubicBezTo>
                  <a:cubicBezTo>
                    <a:pt x="3759" y="1925"/>
                    <a:pt x="3942" y="1788"/>
                    <a:pt x="3942" y="1650"/>
                  </a:cubicBezTo>
                  <a:cubicBezTo>
                    <a:pt x="3942" y="1284"/>
                    <a:pt x="3988" y="917"/>
                    <a:pt x="3988" y="550"/>
                  </a:cubicBezTo>
                  <a:close/>
                  <a:moveTo>
                    <a:pt x="3438" y="0"/>
                  </a:moveTo>
                  <a:cubicBezTo>
                    <a:pt x="3255" y="46"/>
                    <a:pt x="3117" y="184"/>
                    <a:pt x="3117" y="321"/>
                  </a:cubicBezTo>
                  <a:cubicBezTo>
                    <a:pt x="3117" y="734"/>
                    <a:pt x="3117" y="1100"/>
                    <a:pt x="3117" y="1513"/>
                  </a:cubicBezTo>
                  <a:cubicBezTo>
                    <a:pt x="2246" y="1788"/>
                    <a:pt x="1376" y="2063"/>
                    <a:pt x="505" y="2384"/>
                  </a:cubicBezTo>
                  <a:cubicBezTo>
                    <a:pt x="184" y="2475"/>
                    <a:pt x="1" y="2842"/>
                    <a:pt x="413" y="2934"/>
                  </a:cubicBezTo>
                  <a:cubicBezTo>
                    <a:pt x="2017" y="3209"/>
                    <a:pt x="3621" y="3483"/>
                    <a:pt x="5225" y="3804"/>
                  </a:cubicBezTo>
                  <a:lnTo>
                    <a:pt x="5913" y="3896"/>
                  </a:lnTo>
                  <a:cubicBezTo>
                    <a:pt x="5932" y="3901"/>
                    <a:pt x="5954" y="3903"/>
                    <a:pt x="5980" y="3903"/>
                  </a:cubicBezTo>
                  <a:cubicBezTo>
                    <a:pt x="6195" y="3903"/>
                    <a:pt x="6591" y="3735"/>
                    <a:pt x="6508" y="3529"/>
                  </a:cubicBezTo>
                  <a:cubicBezTo>
                    <a:pt x="6004" y="2384"/>
                    <a:pt x="5500" y="1284"/>
                    <a:pt x="4996" y="184"/>
                  </a:cubicBezTo>
                  <a:cubicBezTo>
                    <a:pt x="4950" y="0"/>
                    <a:pt x="4813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3"/>
            <p:cNvSpPr/>
            <p:nvPr/>
          </p:nvSpPr>
          <p:spPr>
            <a:xfrm>
              <a:off x="4785091" y="1324049"/>
              <a:ext cx="102580" cy="56516"/>
            </a:xfrm>
            <a:custGeom>
              <a:avLst/>
              <a:gdLst/>
              <a:ahLst/>
              <a:cxnLst/>
              <a:rect l="l" t="t" r="r" b="b"/>
              <a:pathLst>
                <a:path w="6752" h="3720" extrusionOk="0">
                  <a:moveTo>
                    <a:pt x="1894" y="642"/>
                  </a:moveTo>
                  <a:cubicBezTo>
                    <a:pt x="1939" y="780"/>
                    <a:pt x="1985" y="871"/>
                    <a:pt x="1985" y="1009"/>
                  </a:cubicBezTo>
                  <a:cubicBezTo>
                    <a:pt x="2077" y="1146"/>
                    <a:pt x="2214" y="1192"/>
                    <a:pt x="2398" y="1192"/>
                  </a:cubicBezTo>
                  <a:cubicBezTo>
                    <a:pt x="3131" y="1192"/>
                    <a:pt x="3910" y="1192"/>
                    <a:pt x="4689" y="1238"/>
                  </a:cubicBezTo>
                  <a:cubicBezTo>
                    <a:pt x="3452" y="1742"/>
                    <a:pt x="2214" y="2292"/>
                    <a:pt x="977" y="2842"/>
                  </a:cubicBezTo>
                  <a:cubicBezTo>
                    <a:pt x="1115" y="2109"/>
                    <a:pt x="1252" y="1375"/>
                    <a:pt x="1389" y="642"/>
                  </a:cubicBezTo>
                  <a:close/>
                  <a:moveTo>
                    <a:pt x="1069" y="1"/>
                  </a:moveTo>
                  <a:cubicBezTo>
                    <a:pt x="840" y="1"/>
                    <a:pt x="656" y="138"/>
                    <a:pt x="610" y="367"/>
                  </a:cubicBezTo>
                  <a:cubicBezTo>
                    <a:pt x="427" y="1375"/>
                    <a:pt x="244" y="2430"/>
                    <a:pt x="60" y="3438"/>
                  </a:cubicBezTo>
                  <a:cubicBezTo>
                    <a:pt x="1" y="3647"/>
                    <a:pt x="194" y="3720"/>
                    <a:pt x="387" y="3720"/>
                  </a:cubicBezTo>
                  <a:cubicBezTo>
                    <a:pt x="490" y="3720"/>
                    <a:pt x="592" y="3699"/>
                    <a:pt x="656" y="3667"/>
                  </a:cubicBezTo>
                  <a:cubicBezTo>
                    <a:pt x="2352" y="2934"/>
                    <a:pt x="4002" y="2200"/>
                    <a:pt x="5652" y="1467"/>
                  </a:cubicBezTo>
                  <a:cubicBezTo>
                    <a:pt x="5927" y="1375"/>
                    <a:pt x="6156" y="1284"/>
                    <a:pt x="6385" y="1146"/>
                  </a:cubicBezTo>
                  <a:cubicBezTo>
                    <a:pt x="6752" y="1009"/>
                    <a:pt x="6614" y="596"/>
                    <a:pt x="6202" y="596"/>
                  </a:cubicBezTo>
                  <a:cubicBezTo>
                    <a:pt x="5056" y="551"/>
                    <a:pt x="3910" y="551"/>
                    <a:pt x="2764" y="551"/>
                  </a:cubicBezTo>
                  <a:cubicBezTo>
                    <a:pt x="2719" y="459"/>
                    <a:pt x="2673" y="321"/>
                    <a:pt x="2673" y="230"/>
                  </a:cubicBezTo>
                  <a:cubicBezTo>
                    <a:pt x="2627" y="46"/>
                    <a:pt x="2444" y="1"/>
                    <a:pt x="2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3"/>
            <p:cNvSpPr/>
            <p:nvPr/>
          </p:nvSpPr>
          <p:spPr>
            <a:xfrm>
              <a:off x="4930835" y="1325447"/>
              <a:ext cx="97308" cy="57929"/>
            </a:xfrm>
            <a:custGeom>
              <a:avLst/>
              <a:gdLst/>
              <a:ahLst/>
              <a:cxnLst/>
              <a:rect l="l" t="t" r="r" b="b"/>
              <a:pathLst>
                <a:path w="6405" h="3813" extrusionOk="0">
                  <a:moveTo>
                    <a:pt x="4079" y="459"/>
                  </a:moveTo>
                  <a:cubicBezTo>
                    <a:pt x="4491" y="1375"/>
                    <a:pt x="4858" y="2292"/>
                    <a:pt x="5271" y="3208"/>
                  </a:cubicBezTo>
                  <a:cubicBezTo>
                    <a:pt x="3987" y="2979"/>
                    <a:pt x="2704" y="2750"/>
                    <a:pt x="1375" y="2475"/>
                  </a:cubicBezTo>
                  <a:cubicBezTo>
                    <a:pt x="2062" y="2292"/>
                    <a:pt x="2750" y="2063"/>
                    <a:pt x="3437" y="1833"/>
                  </a:cubicBezTo>
                  <a:cubicBezTo>
                    <a:pt x="3575" y="1788"/>
                    <a:pt x="3804" y="1696"/>
                    <a:pt x="3804" y="1513"/>
                  </a:cubicBezTo>
                  <a:cubicBezTo>
                    <a:pt x="3804" y="1192"/>
                    <a:pt x="3804" y="825"/>
                    <a:pt x="3804" y="459"/>
                  </a:cubicBezTo>
                  <a:close/>
                  <a:moveTo>
                    <a:pt x="3483" y="0"/>
                  </a:moveTo>
                  <a:cubicBezTo>
                    <a:pt x="3300" y="0"/>
                    <a:pt x="3071" y="92"/>
                    <a:pt x="2979" y="229"/>
                  </a:cubicBezTo>
                  <a:cubicBezTo>
                    <a:pt x="2979" y="275"/>
                    <a:pt x="2979" y="321"/>
                    <a:pt x="2979" y="321"/>
                  </a:cubicBezTo>
                  <a:cubicBezTo>
                    <a:pt x="2979" y="321"/>
                    <a:pt x="2979" y="321"/>
                    <a:pt x="2979" y="367"/>
                  </a:cubicBezTo>
                  <a:cubicBezTo>
                    <a:pt x="2979" y="734"/>
                    <a:pt x="2979" y="1146"/>
                    <a:pt x="2979" y="1558"/>
                  </a:cubicBezTo>
                  <a:cubicBezTo>
                    <a:pt x="2108" y="1833"/>
                    <a:pt x="1237" y="2108"/>
                    <a:pt x="367" y="2383"/>
                  </a:cubicBezTo>
                  <a:cubicBezTo>
                    <a:pt x="229" y="2429"/>
                    <a:pt x="46" y="2475"/>
                    <a:pt x="0" y="2613"/>
                  </a:cubicBezTo>
                  <a:cubicBezTo>
                    <a:pt x="0" y="2704"/>
                    <a:pt x="46" y="2796"/>
                    <a:pt x="183" y="2796"/>
                  </a:cubicBezTo>
                  <a:cubicBezTo>
                    <a:pt x="1742" y="3117"/>
                    <a:pt x="3346" y="3392"/>
                    <a:pt x="4950" y="3667"/>
                  </a:cubicBezTo>
                  <a:lnTo>
                    <a:pt x="5637" y="3804"/>
                  </a:lnTo>
                  <a:cubicBezTo>
                    <a:pt x="5655" y="3810"/>
                    <a:pt x="5681" y="3813"/>
                    <a:pt x="5713" y="3813"/>
                  </a:cubicBezTo>
                  <a:cubicBezTo>
                    <a:pt x="5928" y="3813"/>
                    <a:pt x="6404" y="3683"/>
                    <a:pt x="6325" y="3483"/>
                  </a:cubicBezTo>
                  <a:cubicBezTo>
                    <a:pt x="5820" y="2338"/>
                    <a:pt x="5362" y="1238"/>
                    <a:pt x="4858" y="138"/>
                  </a:cubicBezTo>
                  <a:cubicBezTo>
                    <a:pt x="4812" y="46"/>
                    <a:pt x="4721" y="0"/>
                    <a:pt x="4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3"/>
            <p:cNvSpPr/>
            <p:nvPr/>
          </p:nvSpPr>
          <p:spPr>
            <a:xfrm>
              <a:off x="5071824" y="1325188"/>
              <a:ext cx="102018" cy="54237"/>
            </a:xfrm>
            <a:custGeom>
              <a:avLst/>
              <a:gdLst/>
              <a:ahLst/>
              <a:cxnLst/>
              <a:rect l="l" t="t" r="r" b="b"/>
              <a:pathLst>
                <a:path w="6715" h="3570" extrusionOk="0">
                  <a:moveTo>
                    <a:pt x="1857" y="476"/>
                  </a:moveTo>
                  <a:cubicBezTo>
                    <a:pt x="1903" y="613"/>
                    <a:pt x="1948" y="796"/>
                    <a:pt x="1994" y="934"/>
                  </a:cubicBezTo>
                  <a:cubicBezTo>
                    <a:pt x="2040" y="1026"/>
                    <a:pt x="2132" y="1026"/>
                    <a:pt x="2223" y="1026"/>
                  </a:cubicBezTo>
                  <a:cubicBezTo>
                    <a:pt x="3186" y="1071"/>
                    <a:pt x="4148" y="1071"/>
                    <a:pt x="5065" y="1071"/>
                  </a:cubicBezTo>
                  <a:cubicBezTo>
                    <a:pt x="3736" y="1667"/>
                    <a:pt x="2361" y="2263"/>
                    <a:pt x="986" y="2859"/>
                  </a:cubicBezTo>
                  <a:lnTo>
                    <a:pt x="940" y="2859"/>
                  </a:lnTo>
                  <a:cubicBezTo>
                    <a:pt x="1078" y="2080"/>
                    <a:pt x="1215" y="1300"/>
                    <a:pt x="1398" y="476"/>
                  </a:cubicBezTo>
                  <a:close/>
                  <a:moveTo>
                    <a:pt x="2397" y="0"/>
                  </a:moveTo>
                  <a:cubicBezTo>
                    <a:pt x="2358" y="0"/>
                    <a:pt x="2315" y="6"/>
                    <a:pt x="2269" y="17"/>
                  </a:cubicBezTo>
                  <a:lnTo>
                    <a:pt x="1169" y="17"/>
                  </a:lnTo>
                  <a:cubicBezTo>
                    <a:pt x="986" y="17"/>
                    <a:pt x="619" y="109"/>
                    <a:pt x="619" y="292"/>
                  </a:cubicBezTo>
                  <a:cubicBezTo>
                    <a:pt x="390" y="1346"/>
                    <a:pt x="207" y="2355"/>
                    <a:pt x="24" y="3363"/>
                  </a:cubicBezTo>
                  <a:cubicBezTo>
                    <a:pt x="1" y="3523"/>
                    <a:pt x="115" y="3569"/>
                    <a:pt x="253" y="3569"/>
                  </a:cubicBezTo>
                  <a:cubicBezTo>
                    <a:pt x="390" y="3569"/>
                    <a:pt x="551" y="3523"/>
                    <a:pt x="619" y="3500"/>
                  </a:cubicBezTo>
                  <a:cubicBezTo>
                    <a:pt x="2269" y="2767"/>
                    <a:pt x="3965" y="2034"/>
                    <a:pt x="5615" y="1300"/>
                  </a:cubicBezTo>
                  <a:cubicBezTo>
                    <a:pt x="5844" y="1209"/>
                    <a:pt x="6119" y="1117"/>
                    <a:pt x="6348" y="980"/>
                  </a:cubicBezTo>
                  <a:cubicBezTo>
                    <a:pt x="6577" y="888"/>
                    <a:pt x="6715" y="567"/>
                    <a:pt x="6348" y="567"/>
                  </a:cubicBezTo>
                  <a:lnTo>
                    <a:pt x="2773" y="567"/>
                  </a:lnTo>
                  <a:cubicBezTo>
                    <a:pt x="2728" y="430"/>
                    <a:pt x="2682" y="292"/>
                    <a:pt x="2636" y="155"/>
                  </a:cubicBezTo>
                  <a:cubicBezTo>
                    <a:pt x="2601" y="52"/>
                    <a:pt x="2516" y="0"/>
                    <a:pt x="2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3"/>
            <p:cNvSpPr/>
            <p:nvPr/>
          </p:nvSpPr>
          <p:spPr>
            <a:xfrm>
              <a:off x="5217006" y="1325310"/>
              <a:ext cx="97840" cy="58111"/>
            </a:xfrm>
            <a:custGeom>
              <a:avLst/>
              <a:gdLst/>
              <a:ahLst/>
              <a:cxnLst/>
              <a:rect l="l" t="t" r="r" b="b"/>
              <a:pathLst>
                <a:path w="6440" h="3825" extrusionOk="0">
                  <a:moveTo>
                    <a:pt x="4125" y="513"/>
                  </a:moveTo>
                  <a:cubicBezTo>
                    <a:pt x="4492" y="1384"/>
                    <a:pt x="4904" y="2301"/>
                    <a:pt x="5271" y="3172"/>
                  </a:cubicBezTo>
                  <a:cubicBezTo>
                    <a:pt x="4033" y="2942"/>
                    <a:pt x="2750" y="2713"/>
                    <a:pt x="1513" y="2484"/>
                  </a:cubicBezTo>
                  <a:cubicBezTo>
                    <a:pt x="2154" y="2301"/>
                    <a:pt x="2796" y="2072"/>
                    <a:pt x="3437" y="1888"/>
                  </a:cubicBezTo>
                  <a:cubicBezTo>
                    <a:pt x="3575" y="1842"/>
                    <a:pt x="3804" y="1751"/>
                    <a:pt x="3804" y="1613"/>
                  </a:cubicBezTo>
                  <a:cubicBezTo>
                    <a:pt x="3804" y="1247"/>
                    <a:pt x="3804" y="880"/>
                    <a:pt x="3804" y="513"/>
                  </a:cubicBezTo>
                  <a:close/>
                  <a:moveTo>
                    <a:pt x="3479" y="0"/>
                  </a:moveTo>
                  <a:cubicBezTo>
                    <a:pt x="3256" y="0"/>
                    <a:pt x="2979" y="125"/>
                    <a:pt x="2979" y="284"/>
                  </a:cubicBezTo>
                  <a:cubicBezTo>
                    <a:pt x="2979" y="697"/>
                    <a:pt x="2979" y="1109"/>
                    <a:pt x="2979" y="1522"/>
                  </a:cubicBezTo>
                  <a:cubicBezTo>
                    <a:pt x="2108" y="1797"/>
                    <a:pt x="1238" y="2072"/>
                    <a:pt x="367" y="2347"/>
                  </a:cubicBezTo>
                  <a:cubicBezTo>
                    <a:pt x="275" y="2392"/>
                    <a:pt x="92" y="2484"/>
                    <a:pt x="46" y="2622"/>
                  </a:cubicBezTo>
                  <a:cubicBezTo>
                    <a:pt x="0" y="2713"/>
                    <a:pt x="92" y="2805"/>
                    <a:pt x="184" y="2851"/>
                  </a:cubicBezTo>
                  <a:cubicBezTo>
                    <a:pt x="1788" y="3126"/>
                    <a:pt x="3392" y="3401"/>
                    <a:pt x="4996" y="3721"/>
                  </a:cubicBezTo>
                  <a:lnTo>
                    <a:pt x="5683" y="3813"/>
                  </a:lnTo>
                  <a:cubicBezTo>
                    <a:pt x="5705" y="3821"/>
                    <a:pt x="5741" y="3824"/>
                    <a:pt x="5784" y="3824"/>
                  </a:cubicBezTo>
                  <a:cubicBezTo>
                    <a:pt x="6008" y="3824"/>
                    <a:pt x="6440" y="3723"/>
                    <a:pt x="6325" y="3492"/>
                  </a:cubicBezTo>
                  <a:cubicBezTo>
                    <a:pt x="5866" y="2347"/>
                    <a:pt x="5362" y="1247"/>
                    <a:pt x="4858" y="147"/>
                  </a:cubicBezTo>
                  <a:cubicBezTo>
                    <a:pt x="4812" y="55"/>
                    <a:pt x="4721" y="9"/>
                    <a:pt x="4629" y="9"/>
                  </a:cubicBezTo>
                  <a:lnTo>
                    <a:pt x="3575" y="9"/>
                  </a:lnTo>
                  <a:cubicBezTo>
                    <a:pt x="3545" y="3"/>
                    <a:pt x="3512" y="0"/>
                    <a:pt x="3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3"/>
            <p:cNvSpPr/>
            <p:nvPr/>
          </p:nvSpPr>
          <p:spPr>
            <a:xfrm>
              <a:off x="5358861" y="1326373"/>
              <a:ext cx="101152" cy="52065"/>
            </a:xfrm>
            <a:custGeom>
              <a:avLst/>
              <a:gdLst/>
              <a:ahLst/>
              <a:cxnLst/>
              <a:rect l="l" t="t" r="r" b="b"/>
              <a:pathLst>
                <a:path w="6658" h="3427" extrusionOk="0">
                  <a:moveTo>
                    <a:pt x="1800" y="352"/>
                  </a:moveTo>
                  <a:cubicBezTo>
                    <a:pt x="1846" y="489"/>
                    <a:pt x="1892" y="673"/>
                    <a:pt x="1937" y="856"/>
                  </a:cubicBezTo>
                  <a:cubicBezTo>
                    <a:pt x="1983" y="902"/>
                    <a:pt x="2075" y="902"/>
                    <a:pt x="2075" y="902"/>
                  </a:cubicBezTo>
                  <a:lnTo>
                    <a:pt x="5466" y="902"/>
                  </a:lnTo>
                  <a:lnTo>
                    <a:pt x="883" y="2918"/>
                  </a:lnTo>
                  <a:cubicBezTo>
                    <a:pt x="1021" y="2047"/>
                    <a:pt x="1204" y="1177"/>
                    <a:pt x="1342" y="352"/>
                  </a:cubicBezTo>
                  <a:close/>
                  <a:moveTo>
                    <a:pt x="2494" y="1"/>
                  </a:moveTo>
                  <a:cubicBezTo>
                    <a:pt x="2456" y="1"/>
                    <a:pt x="2407" y="12"/>
                    <a:pt x="2350" y="31"/>
                  </a:cubicBezTo>
                  <a:lnTo>
                    <a:pt x="1250" y="31"/>
                  </a:lnTo>
                  <a:cubicBezTo>
                    <a:pt x="1067" y="31"/>
                    <a:pt x="608" y="77"/>
                    <a:pt x="562" y="306"/>
                  </a:cubicBezTo>
                  <a:cubicBezTo>
                    <a:pt x="379" y="1314"/>
                    <a:pt x="196" y="2322"/>
                    <a:pt x="13" y="3376"/>
                  </a:cubicBezTo>
                  <a:cubicBezTo>
                    <a:pt x="0" y="3413"/>
                    <a:pt x="36" y="3427"/>
                    <a:pt x="96" y="3427"/>
                  </a:cubicBezTo>
                  <a:cubicBezTo>
                    <a:pt x="264" y="3427"/>
                    <a:pt x="620" y="3319"/>
                    <a:pt x="654" y="3285"/>
                  </a:cubicBezTo>
                  <a:cubicBezTo>
                    <a:pt x="2304" y="2552"/>
                    <a:pt x="4000" y="1818"/>
                    <a:pt x="5650" y="1085"/>
                  </a:cubicBezTo>
                  <a:cubicBezTo>
                    <a:pt x="5879" y="993"/>
                    <a:pt x="6154" y="902"/>
                    <a:pt x="6383" y="764"/>
                  </a:cubicBezTo>
                  <a:cubicBezTo>
                    <a:pt x="6475" y="718"/>
                    <a:pt x="6658" y="581"/>
                    <a:pt x="6383" y="581"/>
                  </a:cubicBezTo>
                  <a:lnTo>
                    <a:pt x="2762" y="581"/>
                  </a:lnTo>
                  <a:cubicBezTo>
                    <a:pt x="2716" y="398"/>
                    <a:pt x="2671" y="214"/>
                    <a:pt x="2579" y="77"/>
                  </a:cubicBezTo>
                  <a:cubicBezTo>
                    <a:pt x="2579" y="23"/>
                    <a:pt x="2548" y="1"/>
                    <a:pt x="2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3"/>
            <p:cNvSpPr/>
            <p:nvPr/>
          </p:nvSpPr>
          <p:spPr>
            <a:xfrm>
              <a:off x="5501080" y="1324748"/>
              <a:ext cx="100286" cy="59889"/>
            </a:xfrm>
            <a:custGeom>
              <a:avLst/>
              <a:gdLst/>
              <a:ahLst/>
              <a:cxnLst/>
              <a:rect l="l" t="t" r="r" b="b"/>
              <a:pathLst>
                <a:path w="6601" h="3942" extrusionOk="0">
                  <a:moveTo>
                    <a:pt x="4263" y="596"/>
                  </a:moveTo>
                  <a:cubicBezTo>
                    <a:pt x="4675" y="1467"/>
                    <a:pt x="5042" y="2338"/>
                    <a:pt x="5409" y="3209"/>
                  </a:cubicBezTo>
                  <a:cubicBezTo>
                    <a:pt x="4217" y="2979"/>
                    <a:pt x="3026" y="2750"/>
                    <a:pt x="1834" y="2521"/>
                  </a:cubicBezTo>
                  <a:lnTo>
                    <a:pt x="3621" y="1971"/>
                  </a:lnTo>
                  <a:cubicBezTo>
                    <a:pt x="3759" y="1925"/>
                    <a:pt x="3988" y="1788"/>
                    <a:pt x="3988" y="1650"/>
                  </a:cubicBezTo>
                  <a:cubicBezTo>
                    <a:pt x="3988" y="1284"/>
                    <a:pt x="3988" y="917"/>
                    <a:pt x="3988" y="596"/>
                  </a:cubicBezTo>
                  <a:close/>
                  <a:moveTo>
                    <a:pt x="3438" y="0"/>
                  </a:moveTo>
                  <a:cubicBezTo>
                    <a:pt x="3301" y="46"/>
                    <a:pt x="3163" y="184"/>
                    <a:pt x="3163" y="321"/>
                  </a:cubicBezTo>
                  <a:cubicBezTo>
                    <a:pt x="3163" y="734"/>
                    <a:pt x="3163" y="1100"/>
                    <a:pt x="3117" y="1513"/>
                  </a:cubicBezTo>
                  <a:cubicBezTo>
                    <a:pt x="2246" y="1788"/>
                    <a:pt x="1376" y="2063"/>
                    <a:pt x="505" y="2338"/>
                  </a:cubicBezTo>
                  <a:cubicBezTo>
                    <a:pt x="230" y="2475"/>
                    <a:pt x="1" y="2842"/>
                    <a:pt x="459" y="2934"/>
                  </a:cubicBezTo>
                  <a:cubicBezTo>
                    <a:pt x="2063" y="3209"/>
                    <a:pt x="3667" y="3483"/>
                    <a:pt x="5225" y="3804"/>
                  </a:cubicBezTo>
                  <a:lnTo>
                    <a:pt x="5959" y="3942"/>
                  </a:lnTo>
                  <a:cubicBezTo>
                    <a:pt x="6096" y="3942"/>
                    <a:pt x="6600" y="3758"/>
                    <a:pt x="6509" y="3529"/>
                  </a:cubicBezTo>
                  <a:cubicBezTo>
                    <a:pt x="6005" y="2384"/>
                    <a:pt x="5500" y="1284"/>
                    <a:pt x="5042" y="184"/>
                  </a:cubicBezTo>
                  <a:cubicBezTo>
                    <a:pt x="4950" y="0"/>
                    <a:pt x="4813" y="0"/>
                    <a:pt x="4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3"/>
            <p:cNvSpPr/>
            <p:nvPr/>
          </p:nvSpPr>
          <p:spPr>
            <a:xfrm>
              <a:off x="5644758" y="1324049"/>
              <a:ext cx="100741" cy="56516"/>
            </a:xfrm>
            <a:custGeom>
              <a:avLst/>
              <a:gdLst/>
              <a:ahLst/>
              <a:cxnLst/>
              <a:rect l="l" t="t" r="r" b="b"/>
              <a:pathLst>
                <a:path w="6631" h="3720" extrusionOk="0">
                  <a:moveTo>
                    <a:pt x="1864" y="642"/>
                  </a:moveTo>
                  <a:cubicBezTo>
                    <a:pt x="1910" y="734"/>
                    <a:pt x="1955" y="871"/>
                    <a:pt x="2001" y="1009"/>
                  </a:cubicBezTo>
                  <a:cubicBezTo>
                    <a:pt x="2047" y="1146"/>
                    <a:pt x="2230" y="1192"/>
                    <a:pt x="2368" y="1192"/>
                  </a:cubicBezTo>
                  <a:lnTo>
                    <a:pt x="4705" y="1192"/>
                  </a:lnTo>
                  <a:cubicBezTo>
                    <a:pt x="3468" y="1742"/>
                    <a:pt x="2230" y="2292"/>
                    <a:pt x="993" y="2842"/>
                  </a:cubicBezTo>
                  <a:lnTo>
                    <a:pt x="1360" y="642"/>
                  </a:lnTo>
                  <a:close/>
                  <a:moveTo>
                    <a:pt x="1039" y="1"/>
                  </a:moveTo>
                  <a:cubicBezTo>
                    <a:pt x="856" y="1"/>
                    <a:pt x="626" y="138"/>
                    <a:pt x="581" y="367"/>
                  </a:cubicBezTo>
                  <a:cubicBezTo>
                    <a:pt x="397" y="1375"/>
                    <a:pt x="214" y="2430"/>
                    <a:pt x="31" y="3438"/>
                  </a:cubicBezTo>
                  <a:cubicBezTo>
                    <a:pt x="1" y="3647"/>
                    <a:pt x="204" y="3720"/>
                    <a:pt x="388" y="3720"/>
                  </a:cubicBezTo>
                  <a:cubicBezTo>
                    <a:pt x="486" y="3720"/>
                    <a:pt x="579" y="3699"/>
                    <a:pt x="626" y="3667"/>
                  </a:cubicBezTo>
                  <a:cubicBezTo>
                    <a:pt x="2322" y="2934"/>
                    <a:pt x="3972" y="2200"/>
                    <a:pt x="5668" y="1467"/>
                  </a:cubicBezTo>
                  <a:cubicBezTo>
                    <a:pt x="5897" y="1375"/>
                    <a:pt x="6126" y="1238"/>
                    <a:pt x="6355" y="1146"/>
                  </a:cubicBezTo>
                  <a:cubicBezTo>
                    <a:pt x="6493" y="1101"/>
                    <a:pt x="6630" y="963"/>
                    <a:pt x="6584" y="780"/>
                  </a:cubicBezTo>
                  <a:cubicBezTo>
                    <a:pt x="6539" y="642"/>
                    <a:pt x="6355" y="596"/>
                    <a:pt x="6218" y="596"/>
                  </a:cubicBezTo>
                  <a:cubicBezTo>
                    <a:pt x="5072" y="596"/>
                    <a:pt x="3926" y="596"/>
                    <a:pt x="2735" y="551"/>
                  </a:cubicBezTo>
                  <a:cubicBezTo>
                    <a:pt x="2735" y="459"/>
                    <a:pt x="2689" y="321"/>
                    <a:pt x="2643" y="230"/>
                  </a:cubicBezTo>
                  <a:cubicBezTo>
                    <a:pt x="2643" y="184"/>
                    <a:pt x="2643" y="184"/>
                    <a:pt x="2643" y="184"/>
                  </a:cubicBezTo>
                  <a:cubicBezTo>
                    <a:pt x="2597" y="184"/>
                    <a:pt x="2597" y="138"/>
                    <a:pt x="2597" y="138"/>
                  </a:cubicBezTo>
                  <a:cubicBezTo>
                    <a:pt x="2551" y="92"/>
                    <a:pt x="2551" y="92"/>
                    <a:pt x="2551" y="92"/>
                  </a:cubicBezTo>
                  <a:lnTo>
                    <a:pt x="2505" y="92"/>
                  </a:lnTo>
                  <a:cubicBezTo>
                    <a:pt x="2460" y="46"/>
                    <a:pt x="2368" y="1"/>
                    <a:pt x="2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3"/>
            <p:cNvSpPr/>
            <p:nvPr/>
          </p:nvSpPr>
          <p:spPr>
            <a:xfrm>
              <a:off x="5787950" y="1324049"/>
              <a:ext cx="100073" cy="60694"/>
            </a:xfrm>
            <a:custGeom>
              <a:avLst/>
              <a:gdLst/>
              <a:ahLst/>
              <a:cxnLst/>
              <a:rect l="l" t="t" r="r" b="b"/>
              <a:pathLst>
                <a:path w="6587" h="3995" extrusionOk="0">
                  <a:moveTo>
                    <a:pt x="4263" y="642"/>
                  </a:moveTo>
                  <a:cubicBezTo>
                    <a:pt x="4630" y="1513"/>
                    <a:pt x="4996" y="2338"/>
                    <a:pt x="5409" y="3209"/>
                  </a:cubicBezTo>
                  <a:cubicBezTo>
                    <a:pt x="4217" y="3025"/>
                    <a:pt x="3026" y="2796"/>
                    <a:pt x="1880" y="2567"/>
                  </a:cubicBezTo>
                  <a:cubicBezTo>
                    <a:pt x="2430" y="2384"/>
                    <a:pt x="3026" y="2200"/>
                    <a:pt x="3621" y="2017"/>
                  </a:cubicBezTo>
                  <a:cubicBezTo>
                    <a:pt x="3759" y="1971"/>
                    <a:pt x="3942" y="1880"/>
                    <a:pt x="3942" y="1696"/>
                  </a:cubicBezTo>
                  <a:cubicBezTo>
                    <a:pt x="3942" y="1330"/>
                    <a:pt x="3942" y="1009"/>
                    <a:pt x="3942" y="642"/>
                  </a:cubicBezTo>
                  <a:close/>
                  <a:moveTo>
                    <a:pt x="3576" y="1"/>
                  </a:moveTo>
                  <a:cubicBezTo>
                    <a:pt x="3392" y="1"/>
                    <a:pt x="3117" y="184"/>
                    <a:pt x="3117" y="367"/>
                  </a:cubicBezTo>
                  <a:cubicBezTo>
                    <a:pt x="3117" y="734"/>
                    <a:pt x="3117" y="1146"/>
                    <a:pt x="3117" y="1559"/>
                  </a:cubicBezTo>
                  <a:lnTo>
                    <a:pt x="505" y="2384"/>
                  </a:lnTo>
                  <a:cubicBezTo>
                    <a:pt x="184" y="2475"/>
                    <a:pt x="1" y="2888"/>
                    <a:pt x="413" y="2980"/>
                  </a:cubicBezTo>
                  <a:cubicBezTo>
                    <a:pt x="2017" y="3255"/>
                    <a:pt x="3621" y="3575"/>
                    <a:pt x="5225" y="3850"/>
                  </a:cubicBezTo>
                  <a:lnTo>
                    <a:pt x="5913" y="3988"/>
                  </a:lnTo>
                  <a:cubicBezTo>
                    <a:pt x="5932" y="3993"/>
                    <a:pt x="5954" y="3995"/>
                    <a:pt x="5979" y="3995"/>
                  </a:cubicBezTo>
                  <a:cubicBezTo>
                    <a:pt x="6193" y="3995"/>
                    <a:pt x="6586" y="3822"/>
                    <a:pt x="6463" y="3575"/>
                  </a:cubicBezTo>
                  <a:cubicBezTo>
                    <a:pt x="6005" y="2430"/>
                    <a:pt x="5500" y="1330"/>
                    <a:pt x="4996" y="230"/>
                  </a:cubicBezTo>
                  <a:cubicBezTo>
                    <a:pt x="4996" y="230"/>
                    <a:pt x="4996" y="184"/>
                    <a:pt x="4996" y="184"/>
                  </a:cubicBezTo>
                  <a:cubicBezTo>
                    <a:pt x="4950" y="46"/>
                    <a:pt x="4767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3"/>
            <p:cNvSpPr/>
            <p:nvPr/>
          </p:nvSpPr>
          <p:spPr>
            <a:xfrm>
              <a:off x="4156216" y="1415054"/>
              <a:ext cx="101319" cy="90213"/>
            </a:xfrm>
            <a:custGeom>
              <a:avLst/>
              <a:gdLst/>
              <a:ahLst/>
              <a:cxnLst/>
              <a:rect l="l" t="t" r="r" b="b"/>
              <a:pathLst>
                <a:path w="6669" h="5938" extrusionOk="0">
                  <a:moveTo>
                    <a:pt x="1490" y="1939"/>
                  </a:moveTo>
                  <a:cubicBezTo>
                    <a:pt x="1673" y="2397"/>
                    <a:pt x="1810" y="2856"/>
                    <a:pt x="1948" y="3314"/>
                  </a:cubicBezTo>
                  <a:cubicBezTo>
                    <a:pt x="1982" y="3381"/>
                    <a:pt x="2064" y="3424"/>
                    <a:pt x="2178" y="3424"/>
                  </a:cubicBezTo>
                  <a:cubicBezTo>
                    <a:pt x="2220" y="3424"/>
                    <a:pt x="2265" y="3418"/>
                    <a:pt x="2315" y="3406"/>
                  </a:cubicBezTo>
                  <a:lnTo>
                    <a:pt x="5156" y="3406"/>
                  </a:lnTo>
                  <a:cubicBezTo>
                    <a:pt x="3781" y="4047"/>
                    <a:pt x="2360" y="4643"/>
                    <a:pt x="986" y="5285"/>
                  </a:cubicBezTo>
                  <a:lnTo>
                    <a:pt x="894" y="5285"/>
                  </a:lnTo>
                  <a:lnTo>
                    <a:pt x="1490" y="1939"/>
                  </a:lnTo>
                  <a:close/>
                  <a:moveTo>
                    <a:pt x="1596" y="1"/>
                  </a:moveTo>
                  <a:cubicBezTo>
                    <a:pt x="1361" y="1"/>
                    <a:pt x="1016" y="135"/>
                    <a:pt x="986" y="289"/>
                  </a:cubicBezTo>
                  <a:cubicBezTo>
                    <a:pt x="711" y="1893"/>
                    <a:pt x="436" y="3497"/>
                    <a:pt x="115" y="5101"/>
                  </a:cubicBezTo>
                  <a:cubicBezTo>
                    <a:pt x="69" y="5331"/>
                    <a:pt x="23" y="5560"/>
                    <a:pt x="23" y="5789"/>
                  </a:cubicBezTo>
                  <a:cubicBezTo>
                    <a:pt x="0" y="5903"/>
                    <a:pt x="115" y="5938"/>
                    <a:pt x="247" y="5938"/>
                  </a:cubicBezTo>
                  <a:cubicBezTo>
                    <a:pt x="378" y="5938"/>
                    <a:pt x="527" y="5903"/>
                    <a:pt x="573" y="5881"/>
                  </a:cubicBezTo>
                  <a:cubicBezTo>
                    <a:pt x="2223" y="5147"/>
                    <a:pt x="3919" y="4414"/>
                    <a:pt x="5569" y="3681"/>
                  </a:cubicBezTo>
                  <a:cubicBezTo>
                    <a:pt x="5798" y="3589"/>
                    <a:pt x="6073" y="3452"/>
                    <a:pt x="6302" y="3360"/>
                  </a:cubicBezTo>
                  <a:cubicBezTo>
                    <a:pt x="6531" y="3268"/>
                    <a:pt x="6668" y="2993"/>
                    <a:pt x="6302" y="2993"/>
                  </a:cubicBezTo>
                  <a:lnTo>
                    <a:pt x="2727" y="2993"/>
                  </a:lnTo>
                  <a:cubicBezTo>
                    <a:pt x="2452" y="2031"/>
                    <a:pt x="2131" y="1068"/>
                    <a:pt x="1810" y="106"/>
                  </a:cubicBezTo>
                  <a:cubicBezTo>
                    <a:pt x="1796" y="32"/>
                    <a:pt x="1708" y="1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3"/>
            <p:cNvSpPr/>
            <p:nvPr/>
          </p:nvSpPr>
          <p:spPr>
            <a:xfrm>
              <a:off x="4300684" y="1415236"/>
              <a:ext cx="98189" cy="94740"/>
            </a:xfrm>
            <a:custGeom>
              <a:avLst/>
              <a:gdLst/>
              <a:ahLst/>
              <a:cxnLst/>
              <a:rect l="l" t="t" r="r" b="b"/>
              <a:pathLst>
                <a:path w="6463" h="6236" extrusionOk="0">
                  <a:moveTo>
                    <a:pt x="3851" y="2248"/>
                  </a:moveTo>
                  <a:cubicBezTo>
                    <a:pt x="4309" y="3302"/>
                    <a:pt x="4767" y="4356"/>
                    <a:pt x="5226" y="5364"/>
                  </a:cubicBezTo>
                  <a:cubicBezTo>
                    <a:pt x="5226" y="5456"/>
                    <a:pt x="5271" y="5502"/>
                    <a:pt x="5317" y="5594"/>
                  </a:cubicBezTo>
                  <a:cubicBezTo>
                    <a:pt x="4034" y="5364"/>
                    <a:pt x="2797" y="5135"/>
                    <a:pt x="1513" y="4906"/>
                  </a:cubicBezTo>
                  <a:cubicBezTo>
                    <a:pt x="2155" y="4677"/>
                    <a:pt x="2797" y="4448"/>
                    <a:pt x="3484" y="4264"/>
                  </a:cubicBezTo>
                  <a:cubicBezTo>
                    <a:pt x="3576" y="4219"/>
                    <a:pt x="3805" y="4127"/>
                    <a:pt x="3805" y="3990"/>
                  </a:cubicBezTo>
                  <a:cubicBezTo>
                    <a:pt x="3805" y="3394"/>
                    <a:pt x="3851" y="2844"/>
                    <a:pt x="3851" y="2248"/>
                  </a:cubicBezTo>
                  <a:close/>
                  <a:moveTo>
                    <a:pt x="3525" y="0"/>
                  </a:moveTo>
                  <a:cubicBezTo>
                    <a:pt x="3366" y="0"/>
                    <a:pt x="3190" y="51"/>
                    <a:pt x="3072" y="140"/>
                  </a:cubicBezTo>
                  <a:cubicBezTo>
                    <a:pt x="3072" y="186"/>
                    <a:pt x="3072" y="186"/>
                    <a:pt x="3072" y="186"/>
                  </a:cubicBezTo>
                  <a:cubicBezTo>
                    <a:pt x="3072" y="186"/>
                    <a:pt x="3026" y="186"/>
                    <a:pt x="3026" y="231"/>
                  </a:cubicBezTo>
                  <a:cubicBezTo>
                    <a:pt x="3026" y="277"/>
                    <a:pt x="3026" y="277"/>
                    <a:pt x="3026" y="323"/>
                  </a:cubicBezTo>
                  <a:cubicBezTo>
                    <a:pt x="3026" y="1515"/>
                    <a:pt x="2980" y="2706"/>
                    <a:pt x="2980" y="3898"/>
                  </a:cubicBezTo>
                  <a:cubicBezTo>
                    <a:pt x="2109" y="4173"/>
                    <a:pt x="1238" y="4494"/>
                    <a:pt x="368" y="4769"/>
                  </a:cubicBezTo>
                  <a:cubicBezTo>
                    <a:pt x="276" y="4769"/>
                    <a:pt x="93" y="4860"/>
                    <a:pt x="47" y="4998"/>
                  </a:cubicBezTo>
                  <a:cubicBezTo>
                    <a:pt x="1" y="5089"/>
                    <a:pt x="93" y="5181"/>
                    <a:pt x="184" y="5227"/>
                  </a:cubicBezTo>
                  <a:cubicBezTo>
                    <a:pt x="1788" y="5502"/>
                    <a:pt x="3392" y="5823"/>
                    <a:pt x="4996" y="6098"/>
                  </a:cubicBezTo>
                  <a:cubicBezTo>
                    <a:pt x="5226" y="6144"/>
                    <a:pt x="5455" y="6189"/>
                    <a:pt x="5684" y="6235"/>
                  </a:cubicBezTo>
                  <a:cubicBezTo>
                    <a:pt x="5821" y="6235"/>
                    <a:pt x="6463" y="6144"/>
                    <a:pt x="6371" y="5869"/>
                  </a:cubicBezTo>
                  <a:cubicBezTo>
                    <a:pt x="5638" y="4173"/>
                    <a:pt x="4905" y="2523"/>
                    <a:pt x="4171" y="873"/>
                  </a:cubicBezTo>
                  <a:cubicBezTo>
                    <a:pt x="4034" y="644"/>
                    <a:pt x="3942" y="369"/>
                    <a:pt x="3851" y="140"/>
                  </a:cubicBezTo>
                  <a:lnTo>
                    <a:pt x="3805" y="140"/>
                  </a:lnTo>
                  <a:cubicBezTo>
                    <a:pt x="3805" y="94"/>
                    <a:pt x="3805" y="94"/>
                    <a:pt x="3759" y="94"/>
                  </a:cubicBezTo>
                  <a:cubicBezTo>
                    <a:pt x="3759" y="48"/>
                    <a:pt x="3759" y="48"/>
                    <a:pt x="3759" y="48"/>
                  </a:cubicBezTo>
                  <a:cubicBezTo>
                    <a:pt x="3694" y="16"/>
                    <a:pt x="3612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3"/>
            <p:cNvSpPr/>
            <p:nvPr/>
          </p:nvSpPr>
          <p:spPr>
            <a:xfrm>
              <a:off x="4442433" y="1415509"/>
              <a:ext cx="101273" cy="89453"/>
            </a:xfrm>
            <a:custGeom>
              <a:avLst/>
              <a:gdLst/>
              <a:ahLst/>
              <a:cxnLst/>
              <a:rect l="l" t="t" r="r" b="b"/>
              <a:pathLst>
                <a:path w="6666" h="5888" extrusionOk="0">
                  <a:moveTo>
                    <a:pt x="1533" y="1909"/>
                  </a:moveTo>
                  <a:cubicBezTo>
                    <a:pt x="1670" y="2367"/>
                    <a:pt x="1808" y="2826"/>
                    <a:pt x="1945" y="3284"/>
                  </a:cubicBezTo>
                  <a:cubicBezTo>
                    <a:pt x="1991" y="3376"/>
                    <a:pt x="2128" y="3376"/>
                    <a:pt x="2312" y="3376"/>
                  </a:cubicBezTo>
                  <a:lnTo>
                    <a:pt x="5291" y="3376"/>
                  </a:lnTo>
                  <a:lnTo>
                    <a:pt x="983" y="5255"/>
                  </a:lnTo>
                  <a:cubicBezTo>
                    <a:pt x="937" y="5255"/>
                    <a:pt x="937" y="5301"/>
                    <a:pt x="891" y="5301"/>
                  </a:cubicBezTo>
                  <a:cubicBezTo>
                    <a:pt x="1120" y="4155"/>
                    <a:pt x="1303" y="3009"/>
                    <a:pt x="1533" y="1909"/>
                  </a:cubicBezTo>
                  <a:close/>
                  <a:moveTo>
                    <a:pt x="1642" y="0"/>
                  </a:moveTo>
                  <a:cubicBezTo>
                    <a:pt x="1395" y="0"/>
                    <a:pt x="1028" y="130"/>
                    <a:pt x="1028" y="259"/>
                  </a:cubicBezTo>
                  <a:cubicBezTo>
                    <a:pt x="708" y="1863"/>
                    <a:pt x="433" y="3467"/>
                    <a:pt x="158" y="5071"/>
                  </a:cubicBezTo>
                  <a:cubicBezTo>
                    <a:pt x="112" y="5301"/>
                    <a:pt x="66" y="5530"/>
                    <a:pt x="20" y="5759"/>
                  </a:cubicBezTo>
                  <a:cubicBezTo>
                    <a:pt x="1" y="5856"/>
                    <a:pt x="81" y="5888"/>
                    <a:pt x="187" y="5888"/>
                  </a:cubicBezTo>
                  <a:cubicBezTo>
                    <a:pt x="329" y="5888"/>
                    <a:pt x="518" y="5831"/>
                    <a:pt x="570" y="5805"/>
                  </a:cubicBezTo>
                  <a:cubicBezTo>
                    <a:pt x="2266" y="5071"/>
                    <a:pt x="3916" y="4338"/>
                    <a:pt x="5611" y="3605"/>
                  </a:cubicBezTo>
                  <a:cubicBezTo>
                    <a:pt x="5841" y="3513"/>
                    <a:pt x="6070" y="3422"/>
                    <a:pt x="6299" y="3284"/>
                  </a:cubicBezTo>
                  <a:cubicBezTo>
                    <a:pt x="6528" y="3192"/>
                    <a:pt x="6666" y="3009"/>
                    <a:pt x="6299" y="3009"/>
                  </a:cubicBezTo>
                  <a:cubicBezTo>
                    <a:pt x="5153" y="3009"/>
                    <a:pt x="3962" y="2963"/>
                    <a:pt x="2770" y="2963"/>
                  </a:cubicBezTo>
                  <a:cubicBezTo>
                    <a:pt x="2449" y="2001"/>
                    <a:pt x="2174" y="1038"/>
                    <a:pt x="1853" y="76"/>
                  </a:cubicBezTo>
                  <a:cubicBezTo>
                    <a:pt x="1827" y="22"/>
                    <a:pt x="1745" y="0"/>
                    <a:pt x="1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3"/>
            <p:cNvSpPr/>
            <p:nvPr/>
          </p:nvSpPr>
          <p:spPr>
            <a:xfrm>
              <a:off x="4585473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00" y="3228"/>
                    <a:pt x="4858" y="4282"/>
                    <a:pt x="5317" y="5290"/>
                  </a:cubicBezTo>
                  <a:cubicBezTo>
                    <a:pt x="5362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4" y="4878"/>
                  </a:cubicBezTo>
                  <a:cubicBezTo>
                    <a:pt x="1513" y="4832"/>
                    <a:pt x="1421" y="4832"/>
                    <a:pt x="1329" y="4832"/>
                  </a:cubicBezTo>
                  <a:cubicBezTo>
                    <a:pt x="2109" y="4557"/>
                    <a:pt x="2888" y="4328"/>
                    <a:pt x="3667" y="4053"/>
                  </a:cubicBezTo>
                  <a:cubicBezTo>
                    <a:pt x="3758" y="4053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785" y="1"/>
                  </a:moveTo>
                  <a:cubicBezTo>
                    <a:pt x="3674" y="1"/>
                    <a:pt x="3521" y="33"/>
                    <a:pt x="3392" y="66"/>
                  </a:cubicBezTo>
                  <a:cubicBezTo>
                    <a:pt x="3346" y="112"/>
                    <a:pt x="3346" y="112"/>
                    <a:pt x="3300" y="112"/>
                  </a:cubicBezTo>
                  <a:cubicBezTo>
                    <a:pt x="3254" y="112"/>
                    <a:pt x="3254" y="157"/>
                    <a:pt x="3254" y="157"/>
                  </a:cubicBezTo>
                  <a:cubicBezTo>
                    <a:pt x="3163" y="203"/>
                    <a:pt x="3117" y="249"/>
                    <a:pt x="3117" y="295"/>
                  </a:cubicBezTo>
                  <a:cubicBezTo>
                    <a:pt x="3117" y="1532"/>
                    <a:pt x="3117" y="2724"/>
                    <a:pt x="3117" y="3916"/>
                  </a:cubicBezTo>
                  <a:lnTo>
                    <a:pt x="413" y="4786"/>
                  </a:lnTo>
                  <a:cubicBezTo>
                    <a:pt x="367" y="4832"/>
                    <a:pt x="0" y="5015"/>
                    <a:pt x="230" y="5061"/>
                  </a:cubicBezTo>
                  <a:cubicBezTo>
                    <a:pt x="1834" y="5382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2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42" y="66"/>
                  </a:cubicBezTo>
                  <a:cubicBezTo>
                    <a:pt x="3942" y="66"/>
                    <a:pt x="3942" y="20"/>
                    <a:pt x="3896" y="20"/>
                  </a:cubicBezTo>
                  <a:cubicBezTo>
                    <a:pt x="3869" y="7"/>
                    <a:pt x="3830" y="1"/>
                    <a:pt x="37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3"/>
            <p:cNvSpPr/>
            <p:nvPr/>
          </p:nvSpPr>
          <p:spPr>
            <a:xfrm>
              <a:off x="4729348" y="1415616"/>
              <a:ext cx="100529" cy="89104"/>
            </a:xfrm>
            <a:custGeom>
              <a:avLst/>
              <a:gdLst/>
              <a:ahLst/>
              <a:cxnLst/>
              <a:rect l="l" t="t" r="r" b="b"/>
              <a:pathLst>
                <a:path w="6617" h="5865" extrusionOk="0">
                  <a:moveTo>
                    <a:pt x="1484" y="1902"/>
                  </a:moveTo>
                  <a:cubicBezTo>
                    <a:pt x="1621" y="2360"/>
                    <a:pt x="1805" y="2819"/>
                    <a:pt x="1942" y="3277"/>
                  </a:cubicBezTo>
                  <a:cubicBezTo>
                    <a:pt x="1942" y="3309"/>
                    <a:pt x="2011" y="3342"/>
                    <a:pt x="2116" y="3342"/>
                  </a:cubicBezTo>
                  <a:cubicBezTo>
                    <a:pt x="2159" y="3342"/>
                    <a:pt x="2209" y="3336"/>
                    <a:pt x="2263" y="3323"/>
                  </a:cubicBezTo>
                  <a:cubicBezTo>
                    <a:pt x="3271" y="3323"/>
                    <a:pt x="4325" y="3323"/>
                    <a:pt x="5379" y="3369"/>
                  </a:cubicBezTo>
                  <a:cubicBezTo>
                    <a:pt x="3867" y="4010"/>
                    <a:pt x="2355" y="4652"/>
                    <a:pt x="888" y="5339"/>
                  </a:cubicBezTo>
                  <a:cubicBezTo>
                    <a:pt x="1071" y="4194"/>
                    <a:pt x="1300" y="3048"/>
                    <a:pt x="1484" y="1902"/>
                  </a:cubicBezTo>
                  <a:close/>
                  <a:moveTo>
                    <a:pt x="1649" y="1"/>
                  </a:moveTo>
                  <a:cubicBezTo>
                    <a:pt x="1418" y="1"/>
                    <a:pt x="1013" y="151"/>
                    <a:pt x="980" y="252"/>
                  </a:cubicBezTo>
                  <a:cubicBezTo>
                    <a:pt x="705" y="1856"/>
                    <a:pt x="430" y="3460"/>
                    <a:pt x="109" y="5064"/>
                  </a:cubicBezTo>
                  <a:cubicBezTo>
                    <a:pt x="63" y="5294"/>
                    <a:pt x="17" y="5523"/>
                    <a:pt x="17" y="5752"/>
                  </a:cubicBezTo>
                  <a:cubicBezTo>
                    <a:pt x="0" y="5836"/>
                    <a:pt x="70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4" y="4285"/>
                    <a:pt x="5654" y="3552"/>
                  </a:cubicBezTo>
                  <a:cubicBezTo>
                    <a:pt x="5883" y="3460"/>
                    <a:pt x="6113" y="3323"/>
                    <a:pt x="6342" y="3231"/>
                  </a:cubicBezTo>
                  <a:cubicBezTo>
                    <a:pt x="6479" y="3185"/>
                    <a:pt x="6617" y="3002"/>
                    <a:pt x="6388" y="3002"/>
                  </a:cubicBezTo>
                  <a:lnTo>
                    <a:pt x="2767" y="3002"/>
                  </a:lnTo>
                  <a:cubicBezTo>
                    <a:pt x="2446" y="2040"/>
                    <a:pt x="2125" y="1031"/>
                    <a:pt x="1805" y="69"/>
                  </a:cubicBezTo>
                  <a:cubicBezTo>
                    <a:pt x="1792" y="20"/>
                    <a:pt x="1732" y="1"/>
                    <a:pt x="1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3"/>
            <p:cNvSpPr/>
            <p:nvPr/>
          </p:nvSpPr>
          <p:spPr>
            <a:xfrm>
              <a:off x="4871644" y="1416360"/>
              <a:ext cx="99587" cy="92218"/>
            </a:xfrm>
            <a:custGeom>
              <a:avLst/>
              <a:gdLst/>
              <a:ahLst/>
              <a:cxnLst/>
              <a:rect l="l" t="t" r="r" b="b"/>
              <a:pathLst>
                <a:path w="6555" h="6070" extrusionOk="0">
                  <a:moveTo>
                    <a:pt x="3942" y="2174"/>
                  </a:moveTo>
                  <a:cubicBezTo>
                    <a:pt x="4446" y="3228"/>
                    <a:pt x="4904" y="4282"/>
                    <a:pt x="5363" y="5290"/>
                  </a:cubicBezTo>
                  <a:cubicBezTo>
                    <a:pt x="5363" y="5382"/>
                    <a:pt x="5408" y="5474"/>
                    <a:pt x="5454" y="5565"/>
                  </a:cubicBezTo>
                  <a:cubicBezTo>
                    <a:pt x="4171" y="5336"/>
                    <a:pt x="2888" y="5107"/>
                    <a:pt x="1605" y="4878"/>
                  </a:cubicBezTo>
                  <a:cubicBezTo>
                    <a:pt x="1513" y="4832"/>
                    <a:pt x="1421" y="4832"/>
                    <a:pt x="1284" y="4832"/>
                  </a:cubicBezTo>
                  <a:cubicBezTo>
                    <a:pt x="2109" y="4557"/>
                    <a:pt x="2888" y="4282"/>
                    <a:pt x="3667" y="4053"/>
                  </a:cubicBezTo>
                  <a:cubicBezTo>
                    <a:pt x="3759" y="4007"/>
                    <a:pt x="3942" y="3961"/>
                    <a:pt x="3942" y="3824"/>
                  </a:cubicBezTo>
                  <a:cubicBezTo>
                    <a:pt x="3942" y="3274"/>
                    <a:pt x="3942" y="2724"/>
                    <a:pt x="3942" y="2174"/>
                  </a:cubicBezTo>
                  <a:close/>
                  <a:moveTo>
                    <a:pt x="3831" y="1"/>
                  </a:moveTo>
                  <a:cubicBezTo>
                    <a:pt x="3720" y="1"/>
                    <a:pt x="3567" y="33"/>
                    <a:pt x="3438" y="66"/>
                  </a:cubicBezTo>
                  <a:cubicBezTo>
                    <a:pt x="3346" y="112"/>
                    <a:pt x="3300" y="157"/>
                    <a:pt x="3254" y="157"/>
                  </a:cubicBezTo>
                  <a:lnTo>
                    <a:pt x="3209" y="157"/>
                  </a:lnTo>
                  <a:cubicBezTo>
                    <a:pt x="3209" y="203"/>
                    <a:pt x="3209" y="203"/>
                    <a:pt x="3163" y="203"/>
                  </a:cubicBezTo>
                  <a:cubicBezTo>
                    <a:pt x="3163" y="249"/>
                    <a:pt x="3117" y="295"/>
                    <a:pt x="3163" y="295"/>
                  </a:cubicBezTo>
                  <a:cubicBezTo>
                    <a:pt x="3117" y="1532"/>
                    <a:pt x="3117" y="2724"/>
                    <a:pt x="3117" y="3961"/>
                  </a:cubicBezTo>
                  <a:cubicBezTo>
                    <a:pt x="2246" y="4236"/>
                    <a:pt x="1330" y="4511"/>
                    <a:pt x="459" y="4832"/>
                  </a:cubicBezTo>
                  <a:cubicBezTo>
                    <a:pt x="413" y="4832"/>
                    <a:pt x="1" y="5015"/>
                    <a:pt x="230" y="5061"/>
                  </a:cubicBezTo>
                  <a:cubicBezTo>
                    <a:pt x="1834" y="5336"/>
                    <a:pt x="3438" y="5657"/>
                    <a:pt x="5042" y="5932"/>
                  </a:cubicBezTo>
                  <a:cubicBezTo>
                    <a:pt x="5271" y="5978"/>
                    <a:pt x="5500" y="6024"/>
                    <a:pt x="5729" y="6070"/>
                  </a:cubicBezTo>
                  <a:cubicBezTo>
                    <a:pt x="5821" y="6070"/>
                    <a:pt x="6554" y="5978"/>
                    <a:pt x="6463" y="5795"/>
                  </a:cubicBezTo>
                  <a:cubicBezTo>
                    <a:pt x="5729" y="4099"/>
                    <a:pt x="4996" y="2449"/>
                    <a:pt x="4263" y="799"/>
                  </a:cubicBezTo>
                  <a:cubicBezTo>
                    <a:pt x="4171" y="570"/>
                    <a:pt x="4079" y="295"/>
                    <a:pt x="3988" y="66"/>
                  </a:cubicBezTo>
                  <a:cubicBezTo>
                    <a:pt x="3988" y="66"/>
                    <a:pt x="3942" y="66"/>
                    <a:pt x="3942" y="20"/>
                  </a:cubicBezTo>
                  <a:cubicBezTo>
                    <a:pt x="3915" y="7"/>
                    <a:pt x="3876" y="1"/>
                    <a:pt x="38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3"/>
            <p:cNvSpPr/>
            <p:nvPr/>
          </p:nvSpPr>
          <p:spPr>
            <a:xfrm>
              <a:off x="5015519" y="1415509"/>
              <a:ext cx="101228" cy="89514"/>
            </a:xfrm>
            <a:custGeom>
              <a:avLst/>
              <a:gdLst/>
              <a:ahLst/>
              <a:cxnLst/>
              <a:rect l="l" t="t" r="r" b="b"/>
              <a:pathLst>
                <a:path w="6663" h="5892" extrusionOk="0">
                  <a:moveTo>
                    <a:pt x="1530" y="1909"/>
                  </a:moveTo>
                  <a:cubicBezTo>
                    <a:pt x="1667" y="2367"/>
                    <a:pt x="1805" y="2826"/>
                    <a:pt x="1942" y="3284"/>
                  </a:cubicBezTo>
                  <a:cubicBezTo>
                    <a:pt x="1969" y="3338"/>
                    <a:pt x="2027" y="3360"/>
                    <a:pt x="2108" y="3360"/>
                  </a:cubicBezTo>
                  <a:cubicBezTo>
                    <a:pt x="2165" y="3360"/>
                    <a:pt x="2233" y="3349"/>
                    <a:pt x="2309" y="3330"/>
                  </a:cubicBezTo>
                  <a:cubicBezTo>
                    <a:pt x="3317" y="3376"/>
                    <a:pt x="4325" y="3376"/>
                    <a:pt x="5334" y="3376"/>
                  </a:cubicBezTo>
                  <a:cubicBezTo>
                    <a:pt x="3821" y="4017"/>
                    <a:pt x="2355" y="4659"/>
                    <a:pt x="888" y="5301"/>
                  </a:cubicBezTo>
                  <a:cubicBezTo>
                    <a:pt x="1117" y="4155"/>
                    <a:pt x="1301" y="3009"/>
                    <a:pt x="1530" y="1909"/>
                  </a:cubicBezTo>
                  <a:close/>
                  <a:moveTo>
                    <a:pt x="1639" y="0"/>
                  </a:moveTo>
                  <a:cubicBezTo>
                    <a:pt x="1392" y="0"/>
                    <a:pt x="1026" y="130"/>
                    <a:pt x="1026" y="259"/>
                  </a:cubicBezTo>
                  <a:cubicBezTo>
                    <a:pt x="705" y="1863"/>
                    <a:pt x="430" y="3467"/>
                    <a:pt x="155" y="5071"/>
                  </a:cubicBezTo>
                  <a:cubicBezTo>
                    <a:pt x="109" y="5301"/>
                    <a:pt x="63" y="5530"/>
                    <a:pt x="17" y="5759"/>
                  </a:cubicBezTo>
                  <a:cubicBezTo>
                    <a:pt x="1" y="5858"/>
                    <a:pt x="68" y="5892"/>
                    <a:pt x="166" y="5892"/>
                  </a:cubicBezTo>
                  <a:cubicBezTo>
                    <a:pt x="337" y="5892"/>
                    <a:pt x="600" y="5788"/>
                    <a:pt x="659" y="5759"/>
                  </a:cubicBezTo>
                  <a:cubicBezTo>
                    <a:pt x="2355" y="5026"/>
                    <a:pt x="4005" y="4292"/>
                    <a:pt x="5700" y="3559"/>
                  </a:cubicBezTo>
                  <a:cubicBezTo>
                    <a:pt x="5929" y="3467"/>
                    <a:pt x="6159" y="3376"/>
                    <a:pt x="6388" y="3238"/>
                  </a:cubicBezTo>
                  <a:cubicBezTo>
                    <a:pt x="6663" y="3147"/>
                    <a:pt x="6571" y="3009"/>
                    <a:pt x="6296" y="3009"/>
                  </a:cubicBezTo>
                  <a:cubicBezTo>
                    <a:pt x="5150" y="3009"/>
                    <a:pt x="3959" y="2963"/>
                    <a:pt x="2767" y="2963"/>
                  </a:cubicBezTo>
                  <a:cubicBezTo>
                    <a:pt x="2446" y="2001"/>
                    <a:pt x="2126" y="1038"/>
                    <a:pt x="1851" y="76"/>
                  </a:cubicBezTo>
                  <a:cubicBezTo>
                    <a:pt x="1824" y="22"/>
                    <a:pt x="1742" y="0"/>
                    <a:pt x="1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3"/>
            <p:cNvSpPr/>
            <p:nvPr/>
          </p:nvSpPr>
          <p:spPr>
            <a:xfrm>
              <a:off x="5157116" y="1415859"/>
              <a:ext cx="100985" cy="93419"/>
            </a:xfrm>
            <a:custGeom>
              <a:avLst/>
              <a:gdLst/>
              <a:ahLst/>
              <a:cxnLst/>
              <a:rect l="l" t="t" r="r" b="b"/>
              <a:pathLst>
                <a:path w="6647" h="6149" extrusionOk="0">
                  <a:moveTo>
                    <a:pt x="4034" y="2207"/>
                  </a:moveTo>
                  <a:cubicBezTo>
                    <a:pt x="4492" y="3261"/>
                    <a:pt x="4950" y="4315"/>
                    <a:pt x="5409" y="5323"/>
                  </a:cubicBezTo>
                  <a:cubicBezTo>
                    <a:pt x="5455" y="5415"/>
                    <a:pt x="5500" y="5507"/>
                    <a:pt x="5500" y="5553"/>
                  </a:cubicBezTo>
                  <a:cubicBezTo>
                    <a:pt x="4217" y="5323"/>
                    <a:pt x="2888" y="5094"/>
                    <a:pt x="1605" y="4865"/>
                  </a:cubicBezTo>
                  <a:lnTo>
                    <a:pt x="1513" y="4865"/>
                  </a:lnTo>
                  <a:cubicBezTo>
                    <a:pt x="2246" y="4636"/>
                    <a:pt x="2934" y="4407"/>
                    <a:pt x="3667" y="4178"/>
                  </a:cubicBezTo>
                  <a:cubicBezTo>
                    <a:pt x="3805" y="4132"/>
                    <a:pt x="4034" y="4040"/>
                    <a:pt x="4034" y="3857"/>
                  </a:cubicBezTo>
                  <a:cubicBezTo>
                    <a:pt x="4034" y="3307"/>
                    <a:pt x="4034" y="2757"/>
                    <a:pt x="4034" y="2207"/>
                  </a:cubicBezTo>
                  <a:close/>
                  <a:moveTo>
                    <a:pt x="3803" y="0"/>
                  </a:moveTo>
                  <a:cubicBezTo>
                    <a:pt x="3522" y="0"/>
                    <a:pt x="3127" y="164"/>
                    <a:pt x="3209" y="328"/>
                  </a:cubicBezTo>
                  <a:cubicBezTo>
                    <a:pt x="3209" y="1520"/>
                    <a:pt x="3209" y="2711"/>
                    <a:pt x="3209" y="3949"/>
                  </a:cubicBezTo>
                  <a:cubicBezTo>
                    <a:pt x="2338" y="4223"/>
                    <a:pt x="1467" y="4498"/>
                    <a:pt x="597" y="4773"/>
                  </a:cubicBezTo>
                  <a:cubicBezTo>
                    <a:pt x="459" y="4819"/>
                    <a:pt x="1" y="5094"/>
                    <a:pt x="367" y="5140"/>
                  </a:cubicBezTo>
                  <a:cubicBezTo>
                    <a:pt x="1971" y="5415"/>
                    <a:pt x="3576" y="5736"/>
                    <a:pt x="5180" y="6011"/>
                  </a:cubicBezTo>
                  <a:cubicBezTo>
                    <a:pt x="5409" y="6057"/>
                    <a:pt x="5638" y="6103"/>
                    <a:pt x="5867" y="6148"/>
                  </a:cubicBezTo>
                  <a:cubicBezTo>
                    <a:pt x="6005" y="6148"/>
                    <a:pt x="6646" y="6057"/>
                    <a:pt x="6554" y="5828"/>
                  </a:cubicBezTo>
                  <a:cubicBezTo>
                    <a:pt x="5821" y="4132"/>
                    <a:pt x="5088" y="2482"/>
                    <a:pt x="4355" y="832"/>
                  </a:cubicBezTo>
                  <a:cubicBezTo>
                    <a:pt x="4263" y="603"/>
                    <a:pt x="4126" y="328"/>
                    <a:pt x="4034" y="99"/>
                  </a:cubicBezTo>
                  <a:cubicBezTo>
                    <a:pt x="4034" y="53"/>
                    <a:pt x="3988" y="7"/>
                    <a:pt x="3896" y="7"/>
                  </a:cubicBezTo>
                  <a:cubicBezTo>
                    <a:pt x="3867" y="2"/>
                    <a:pt x="383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3"/>
            <p:cNvSpPr/>
            <p:nvPr/>
          </p:nvSpPr>
          <p:spPr>
            <a:xfrm>
              <a:off x="5301539" y="1414112"/>
              <a:ext cx="101380" cy="92006"/>
            </a:xfrm>
            <a:custGeom>
              <a:avLst/>
              <a:gdLst/>
              <a:ahLst/>
              <a:cxnLst/>
              <a:rect l="l" t="t" r="r" b="b"/>
              <a:pathLst>
                <a:path w="6673" h="6056" extrusionOk="0">
                  <a:moveTo>
                    <a:pt x="1540" y="2001"/>
                  </a:moveTo>
                  <a:lnTo>
                    <a:pt x="1998" y="3376"/>
                  </a:lnTo>
                  <a:cubicBezTo>
                    <a:pt x="1998" y="3376"/>
                    <a:pt x="1998" y="3422"/>
                    <a:pt x="2044" y="3422"/>
                  </a:cubicBezTo>
                  <a:cubicBezTo>
                    <a:pt x="2044" y="3422"/>
                    <a:pt x="2044" y="3422"/>
                    <a:pt x="2044" y="3468"/>
                  </a:cubicBezTo>
                  <a:cubicBezTo>
                    <a:pt x="2044" y="3468"/>
                    <a:pt x="2090" y="3468"/>
                    <a:pt x="2090" y="3514"/>
                  </a:cubicBezTo>
                  <a:lnTo>
                    <a:pt x="2273" y="3514"/>
                  </a:lnTo>
                  <a:cubicBezTo>
                    <a:pt x="2273" y="3514"/>
                    <a:pt x="2293" y="3534"/>
                    <a:pt x="2321" y="3534"/>
                  </a:cubicBezTo>
                  <a:cubicBezTo>
                    <a:pt x="2334" y="3534"/>
                    <a:pt x="2350" y="3529"/>
                    <a:pt x="2365" y="3514"/>
                  </a:cubicBezTo>
                  <a:lnTo>
                    <a:pt x="4885" y="3559"/>
                  </a:lnTo>
                  <a:cubicBezTo>
                    <a:pt x="3556" y="4109"/>
                    <a:pt x="2273" y="4705"/>
                    <a:pt x="990" y="5255"/>
                  </a:cubicBezTo>
                  <a:lnTo>
                    <a:pt x="944" y="5255"/>
                  </a:lnTo>
                  <a:cubicBezTo>
                    <a:pt x="1173" y="4201"/>
                    <a:pt x="1357" y="3101"/>
                    <a:pt x="1540" y="2001"/>
                  </a:cubicBezTo>
                  <a:close/>
                  <a:moveTo>
                    <a:pt x="1580" y="0"/>
                  </a:moveTo>
                  <a:cubicBezTo>
                    <a:pt x="1351" y="0"/>
                    <a:pt x="1065" y="148"/>
                    <a:pt x="1036" y="351"/>
                  </a:cubicBezTo>
                  <a:cubicBezTo>
                    <a:pt x="761" y="1955"/>
                    <a:pt x="440" y="3559"/>
                    <a:pt x="165" y="5118"/>
                  </a:cubicBezTo>
                  <a:cubicBezTo>
                    <a:pt x="119" y="5347"/>
                    <a:pt x="73" y="5576"/>
                    <a:pt x="27" y="5805"/>
                  </a:cubicBezTo>
                  <a:cubicBezTo>
                    <a:pt x="0" y="5994"/>
                    <a:pt x="165" y="6056"/>
                    <a:pt x="332" y="6056"/>
                  </a:cubicBezTo>
                  <a:cubicBezTo>
                    <a:pt x="449" y="6056"/>
                    <a:pt x="567" y="6026"/>
                    <a:pt x="623" y="5988"/>
                  </a:cubicBezTo>
                  <a:cubicBezTo>
                    <a:pt x="2319" y="5255"/>
                    <a:pt x="3969" y="4522"/>
                    <a:pt x="5619" y="3789"/>
                  </a:cubicBezTo>
                  <a:cubicBezTo>
                    <a:pt x="5894" y="3697"/>
                    <a:pt x="6123" y="3605"/>
                    <a:pt x="6352" y="3514"/>
                  </a:cubicBezTo>
                  <a:cubicBezTo>
                    <a:pt x="6627" y="3376"/>
                    <a:pt x="6673" y="3009"/>
                    <a:pt x="6306" y="3009"/>
                  </a:cubicBezTo>
                  <a:lnTo>
                    <a:pt x="2777" y="2964"/>
                  </a:lnTo>
                  <a:cubicBezTo>
                    <a:pt x="2456" y="2047"/>
                    <a:pt x="2181" y="1130"/>
                    <a:pt x="1861" y="168"/>
                  </a:cubicBezTo>
                  <a:cubicBezTo>
                    <a:pt x="1827" y="50"/>
                    <a:pt x="1713" y="0"/>
                    <a:pt x="1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3"/>
            <p:cNvSpPr/>
            <p:nvPr/>
          </p:nvSpPr>
          <p:spPr>
            <a:xfrm>
              <a:off x="5443287" y="1415965"/>
              <a:ext cx="101410" cy="93449"/>
            </a:xfrm>
            <a:custGeom>
              <a:avLst/>
              <a:gdLst/>
              <a:ahLst/>
              <a:cxnLst/>
              <a:rect l="l" t="t" r="r" b="b"/>
              <a:pathLst>
                <a:path w="6675" h="6151" extrusionOk="0">
                  <a:moveTo>
                    <a:pt x="4034" y="2200"/>
                  </a:moveTo>
                  <a:cubicBezTo>
                    <a:pt x="4492" y="3254"/>
                    <a:pt x="4951" y="4308"/>
                    <a:pt x="5409" y="5316"/>
                  </a:cubicBezTo>
                  <a:cubicBezTo>
                    <a:pt x="5455" y="5408"/>
                    <a:pt x="5501" y="5500"/>
                    <a:pt x="5546" y="5546"/>
                  </a:cubicBezTo>
                  <a:cubicBezTo>
                    <a:pt x="4217" y="5316"/>
                    <a:pt x="2934" y="5087"/>
                    <a:pt x="1605" y="4858"/>
                  </a:cubicBezTo>
                  <a:cubicBezTo>
                    <a:pt x="2292" y="4629"/>
                    <a:pt x="2980" y="4400"/>
                    <a:pt x="3667" y="4171"/>
                  </a:cubicBezTo>
                  <a:cubicBezTo>
                    <a:pt x="3805" y="4125"/>
                    <a:pt x="4034" y="4033"/>
                    <a:pt x="4034" y="3850"/>
                  </a:cubicBezTo>
                  <a:cubicBezTo>
                    <a:pt x="4034" y="3300"/>
                    <a:pt x="4034" y="2750"/>
                    <a:pt x="4034" y="2200"/>
                  </a:cubicBezTo>
                  <a:close/>
                  <a:moveTo>
                    <a:pt x="3805" y="0"/>
                  </a:moveTo>
                  <a:cubicBezTo>
                    <a:pt x="3530" y="0"/>
                    <a:pt x="3163" y="183"/>
                    <a:pt x="3209" y="321"/>
                  </a:cubicBezTo>
                  <a:cubicBezTo>
                    <a:pt x="3209" y="1513"/>
                    <a:pt x="3209" y="2704"/>
                    <a:pt x="3209" y="3896"/>
                  </a:cubicBezTo>
                  <a:cubicBezTo>
                    <a:pt x="2338" y="4171"/>
                    <a:pt x="1467" y="4446"/>
                    <a:pt x="597" y="4721"/>
                  </a:cubicBezTo>
                  <a:cubicBezTo>
                    <a:pt x="459" y="4812"/>
                    <a:pt x="1" y="5087"/>
                    <a:pt x="413" y="5133"/>
                  </a:cubicBezTo>
                  <a:cubicBezTo>
                    <a:pt x="2017" y="5454"/>
                    <a:pt x="3622" y="5729"/>
                    <a:pt x="5226" y="6004"/>
                  </a:cubicBezTo>
                  <a:cubicBezTo>
                    <a:pt x="5455" y="6050"/>
                    <a:pt x="5684" y="6096"/>
                    <a:pt x="5913" y="6141"/>
                  </a:cubicBezTo>
                  <a:cubicBezTo>
                    <a:pt x="5925" y="6147"/>
                    <a:pt x="5947" y="6150"/>
                    <a:pt x="5975" y="6150"/>
                  </a:cubicBezTo>
                  <a:cubicBezTo>
                    <a:pt x="6168" y="6150"/>
                    <a:pt x="6674" y="6020"/>
                    <a:pt x="6555" y="5821"/>
                  </a:cubicBezTo>
                  <a:cubicBezTo>
                    <a:pt x="5821" y="4125"/>
                    <a:pt x="5088" y="2475"/>
                    <a:pt x="4355" y="825"/>
                  </a:cubicBezTo>
                  <a:cubicBezTo>
                    <a:pt x="4263" y="596"/>
                    <a:pt x="4171" y="321"/>
                    <a:pt x="4080" y="92"/>
                  </a:cubicBezTo>
                  <a:cubicBezTo>
                    <a:pt x="4080" y="46"/>
                    <a:pt x="3988" y="0"/>
                    <a:pt x="3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3"/>
            <p:cNvSpPr/>
            <p:nvPr/>
          </p:nvSpPr>
          <p:spPr>
            <a:xfrm>
              <a:off x="5588560" y="1415616"/>
              <a:ext cx="101228" cy="89104"/>
            </a:xfrm>
            <a:custGeom>
              <a:avLst/>
              <a:gdLst/>
              <a:ahLst/>
              <a:cxnLst/>
              <a:rect l="l" t="t" r="r" b="b"/>
              <a:pathLst>
                <a:path w="6663" h="5865" extrusionOk="0">
                  <a:moveTo>
                    <a:pt x="1484" y="1902"/>
                  </a:moveTo>
                  <a:cubicBezTo>
                    <a:pt x="1667" y="2360"/>
                    <a:pt x="1805" y="2819"/>
                    <a:pt x="1942" y="3277"/>
                  </a:cubicBezTo>
                  <a:cubicBezTo>
                    <a:pt x="1969" y="3331"/>
                    <a:pt x="2027" y="3353"/>
                    <a:pt x="2099" y="3353"/>
                  </a:cubicBezTo>
                  <a:cubicBezTo>
                    <a:pt x="2149" y="3353"/>
                    <a:pt x="2206" y="3342"/>
                    <a:pt x="2263" y="3323"/>
                  </a:cubicBezTo>
                  <a:cubicBezTo>
                    <a:pt x="3317" y="3323"/>
                    <a:pt x="4325" y="3369"/>
                    <a:pt x="5334" y="3369"/>
                  </a:cubicBezTo>
                  <a:cubicBezTo>
                    <a:pt x="3867" y="4010"/>
                    <a:pt x="2355" y="4652"/>
                    <a:pt x="888" y="5294"/>
                  </a:cubicBezTo>
                  <a:cubicBezTo>
                    <a:pt x="1071" y="4148"/>
                    <a:pt x="1301" y="3048"/>
                    <a:pt x="1484" y="1902"/>
                  </a:cubicBezTo>
                  <a:close/>
                  <a:moveTo>
                    <a:pt x="1667" y="1"/>
                  </a:moveTo>
                  <a:cubicBezTo>
                    <a:pt x="1418" y="1"/>
                    <a:pt x="1014" y="151"/>
                    <a:pt x="980" y="252"/>
                  </a:cubicBezTo>
                  <a:cubicBezTo>
                    <a:pt x="705" y="1856"/>
                    <a:pt x="430" y="3460"/>
                    <a:pt x="155" y="5064"/>
                  </a:cubicBezTo>
                  <a:cubicBezTo>
                    <a:pt x="109" y="5294"/>
                    <a:pt x="63" y="5523"/>
                    <a:pt x="17" y="5752"/>
                  </a:cubicBezTo>
                  <a:cubicBezTo>
                    <a:pt x="1" y="5836"/>
                    <a:pt x="71" y="5865"/>
                    <a:pt x="170" y="5865"/>
                  </a:cubicBezTo>
                  <a:cubicBezTo>
                    <a:pt x="342" y="5865"/>
                    <a:pt x="601" y="5781"/>
                    <a:pt x="659" y="5752"/>
                  </a:cubicBezTo>
                  <a:cubicBezTo>
                    <a:pt x="2309" y="5019"/>
                    <a:pt x="4005" y="4285"/>
                    <a:pt x="5654" y="3552"/>
                  </a:cubicBezTo>
                  <a:cubicBezTo>
                    <a:pt x="5884" y="3460"/>
                    <a:pt x="6159" y="3369"/>
                    <a:pt x="6388" y="3231"/>
                  </a:cubicBezTo>
                  <a:cubicBezTo>
                    <a:pt x="6525" y="3185"/>
                    <a:pt x="6663" y="3002"/>
                    <a:pt x="6388" y="3002"/>
                  </a:cubicBezTo>
                  <a:lnTo>
                    <a:pt x="2767" y="3002"/>
                  </a:lnTo>
                  <a:cubicBezTo>
                    <a:pt x="2446" y="1994"/>
                    <a:pt x="2126" y="1031"/>
                    <a:pt x="1851" y="69"/>
                  </a:cubicBezTo>
                  <a:cubicBezTo>
                    <a:pt x="1826" y="20"/>
                    <a:pt x="1757" y="1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3"/>
            <p:cNvSpPr/>
            <p:nvPr/>
          </p:nvSpPr>
          <p:spPr>
            <a:xfrm>
              <a:off x="5732952" y="1415266"/>
              <a:ext cx="98189" cy="94710"/>
            </a:xfrm>
            <a:custGeom>
              <a:avLst/>
              <a:gdLst/>
              <a:ahLst/>
              <a:cxnLst/>
              <a:rect l="l" t="t" r="r" b="b"/>
              <a:pathLst>
                <a:path w="6463" h="6234" extrusionOk="0">
                  <a:moveTo>
                    <a:pt x="3850" y="2246"/>
                  </a:moveTo>
                  <a:cubicBezTo>
                    <a:pt x="4308" y="3300"/>
                    <a:pt x="4767" y="4354"/>
                    <a:pt x="5225" y="5362"/>
                  </a:cubicBezTo>
                  <a:cubicBezTo>
                    <a:pt x="5271" y="5454"/>
                    <a:pt x="5271" y="5500"/>
                    <a:pt x="5316" y="5592"/>
                  </a:cubicBezTo>
                  <a:cubicBezTo>
                    <a:pt x="4033" y="5362"/>
                    <a:pt x="2796" y="5133"/>
                    <a:pt x="1513" y="4904"/>
                  </a:cubicBezTo>
                  <a:cubicBezTo>
                    <a:pt x="2154" y="4675"/>
                    <a:pt x="2842" y="4446"/>
                    <a:pt x="3483" y="4262"/>
                  </a:cubicBezTo>
                  <a:cubicBezTo>
                    <a:pt x="3575" y="4217"/>
                    <a:pt x="3850" y="4125"/>
                    <a:pt x="3850" y="3988"/>
                  </a:cubicBezTo>
                  <a:cubicBezTo>
                    <a:pt x="3850" y="3392"/>
                    <a:pt x="3850" y="2842"/>
                    <a:pt x="3850" y="2246"/>
                  </a:cubicBezTo>
                  <a:close/>
                  <a:moveTo>
                    <a:pt x="3667" y="0"/>
                  </a:moveTo>
                  <a:cubicBezTo>
                    <a:pt x="3483" y="0"/>
                    <a:pt x="3208" y="46"/>
                    <a:pt x="3117" y="138"/>
                  </a:cubicBezTo>
                  <a:cubicBezTo>
                    <a:pt x="3071" y="184"/>
                    <a:pt x="3071" y="184"/>
                    <a:pt x="3071" y="184"/>
                  </a:cubicBezTo>
                  <a:cubicBezTo>
                    <a:pt x="3071" y="184"/>
                    <a:pt x="3071" y="229"/>
                    <a:pt x="3025" y="229"/>
                  </a:cubicBezTo>
                  <a:cubicBezTo>
                    <a:pt x="3025" y="275"/>
                    <a:pt x="3025" y="275"/>
                    <a:pt x="3025" y="321"/>
                  </a:cubicBezTo>
                  <a:cubicBezTo>
                    <a:pt x="3025" y="1513"/>
                    <a:pt x="3025" y="2704"/>
                    <a:pt x="2979" y="3896"/>
                  </a:cubicBezTo>
                  <a:cubicBezTo>
                    <a:pt x="2108" y="4171"/>
                    <a:pt x="1283" y="4492"/>
                    <a:pt x="413" y="4767"/>
                  </a:cubicBezTo>
                  <a:cubicBezTo>
                    <a:pt x="275" y="4812"/>
                    <a:pt x="92" y="4858"/>
                    <a:pt x="46" y="4996"/>
                  </a:cubicBezTo>
                  <a:cubicBezTo>
                    <a:pt x="0" y="5087"/>
                    <a:pt x="92" y="5179"/>
                    <a:pt x="184" y="5225"/>
                  </a:cubicBezTo>
                  <a:cubicBezTo>
                    <a:pt x="1788" y="5500"/>
                    <a:pt x="3392" y="5821"/>
                    <a:pt x="4996" y="6096"/>
                  </a:cubicBezTo>
                  <a:cubicBezTo>
                    <a:pt x="5225" y="6142"/>
                    <a:pt x="5454" y="6187"/>
                    <a:pt x="5683" y="6233"/>
                  </a:cubicBezTo>
                  <a:cubicBezTo>
                    <a:pt x="5821" y="6233"/>
                    <a:pt x="6462" y="6142"/>
                    <a:pt x="6371" y="5867"/>
                  </a:cubicBezTo>
                  <a:cubicBezTo>
                    <a:pt x="5637" y="4171"/>
                    <a:pt x="4904" y="2521"/>
                    <a:pt x="4171" y="871"/>
                  </a:cubicBezTo>
                  <a:cubicBezTo>
                    <a:pt x="4033" y="596"/>
                    <a:pt x="3942" y="367"/>
                    <a:pt x="3850" y="138"/>
                  </a:cubicBezTo>
                  <a:lnTo>
                    <a:pt x="3804" y="138"/>
                  </a:lnTo>
                  <a:cubicBezTo>
                    <a:pt x="3804" y="92"/>
                    <a:pt x="3804" y="92"/>
                    <a:pt x="3804" y="92"/>
                  </a:cubicBezTo>
                  <a:cubicBezTo>
                    <a:pt x="3758" y="46"/>
                    <a:pt x="3758" y="46"/>
                    <a:pt x="3758" y="46"/>
                  </a:cubicBezTo>
                  <a:cubicBezTo>
                    <a:pt x="3712" y="46"/>
                    <a:pt x="3667" y="0"/>
                    <a:pt x="3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3"/>
            <p:cNvSpPr/>
            <p:nvPr/>
          </p:nvSpPr>
          <p:spPr>
            <a:xfrm>
              <a:off x="4212506" y="1540227"/>
              <a:ext cx="100726" cy="92401"/>
            </a:xfrm>
            <a:custGeom>
              <a:avLst/>
              <a:gdLst/>
              <a:ahLst/>
              <a:cxnLst/>
              <a:rect l="l" t="t" r="r" b="b"/>
              <a:pathLst>
                <a:path w="6630" h="6082" extrusionOk="0">
                  <a:moveTo>
                    <a:pt x="1543" y="2041"/>
                  </a:moveTo>
                  <a:cubicBezTo>
                    <a:pt x="1680" y="2454"/>
                    <a:pt x="1818" y="2912"/>
                    <a:pt x="2001" y="3370"/>
                  </a:cubicBezTo>
                  <a:cubicBezTo>
                    <a:pt x="2047" y="3554"/>
                    <a:pt x="2230" y="3554"/>
                    <a:pt x="2368" y="3554"/>
                  </a:cubicBezTo>
                  <a:cubicBezTo>
                    <a:pt x="3147" y="3554"/>
                    <a:pt x="3926" y="3554"/>
                    <a:pt x="4751" y="3599"/>
                  </a:cubicBezTo>
                  <a:cubicBezTo>
                    <a:pt x="3468" y="4149"/>
                    <a:pt x="2230" y="4699"/>
                    <a:pt x="947" y="5249"/>
                  </a:cubicBezTo>
                  <a:cubicBezTo>
                    <a:pt x="1176" y="4149"/>
                    <a:pt x="1359" y="3095"/>
                    <a:pt x="1543" y="2041"/>
                  </a:cubicBezTo>
                  <a:close/>
                  <a:moveTo>
                    <a:pt x="1500" y="1"/>
                  </a:moveTo>
                  <a:cubicBezTo>
                    <a:pt x="1285" y="1"/>
                    <a:pt x="1039" y="158"/>
                    <a:pt x="1039" y="345"/>
                  </a:cubicBezTo>
                  <a:cubicBezTo>
                    <a:pt x="718" y="1950"/>
                    <a:pt x="443" y="3554"/>
                    <a:pt x="168" y="5112"/>
                  </a:cubicBezTo>
                  <a:cubicBezTo>
                    <a:pt x="122" y="5341"/>
                    <a:pt x="76" y="5570"/>
                    <a:pt x="30" y="5799"/>
                  </a:cubicBezTo>
                  <a:cubicBezTo>
                    <a:pt x="0" y="6008"/>
                    <a:pt x="185" y="6081"/>
                    <a:pt x="367" y="6081"/>
                  </a:cubicBezTo>
                  <a:cubicBezTo>
                    <a:pt x="465" y="6081"/>
                    <a:pt x="562" y="6060"/>
                    <a:pt x="626" y="6028"/>
                  </a:cubicBezTo>
                  <a:cubicBezTo>
                    <a:pt x="2322" y="5295"/>
                    <a:pt x="3972" y="4562"/>
                    <a:pt x="5622" y="3829"/>
                  </a:cubicBezTo>
                  <a:cubicBezTo>
                    <a:pt x="5897" y="3737"/>
                    <a:pt x="6126" y="3645"/>
                    <a:pt x="6355" y="3508"/>
                  </a:cubicBezTo>
                  <a:cubicBezTo>
                    <a:pt x="6492" y="3462"/>
                    <a:pt x="6630" y="3324"/>
                    <a:pt x="6584" y="3187"/>
                  </a:cubicBezTo>
                  <a:cubicBezTo>
                    <a:pt x="6538" y="3004"/>
                    <a:pt x="6355" y="2958"/>
                    <a:pt x="6217" y="2958"/>
                  </a:cubicBezTo>
                  <a:lnTo>
                    <a:pt x="2734" y="2958"/>
                  </a:lnTo>
                  <a:lnTo>
                    <a:pt x="1864" y="208"/>
                  </a:lnTo>
                  <a:cubicBezTo>
                    <a:pt x="1818" y="116"/>
                    <a:pt x="1772" y="25"/>
                    <a:pt x="1680" y="25"/>
                  </a:cubicBezTo>
                  <a:lnTo>
                    <a:pt x="1634" y="25"/>
                  </a:lnTo>
                  <a:cubicBezTo>
                    <a:pt x="1593" y="8"/>
                    <a:pt x="1547" y="1"/>
                    <a:pt x="1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3"/>
            <p:cNvSpPr/>
            <p:nvPr/>
          </p:nvSpPr>
          <p:spPr>
            <a:xfrm>
              <a:off x="4354300" y="1541944"/>
              <a:ext cx="100985" cy="93358"/>
            </a:xfrm>
            <a:custGeom>
              <a:avLst/>
              <a:gdLst/>
              <a:ahLst/>
              <a:cxnLst/>
              <a:rect l="l" t="t" r="r" b="b"/>
              <a:pathLst>
                <a:path w="6647" h="6145" extrusionOk="0">
                  <a:moveTo>
                    <a:pt x="4034" y="2203"/>
                  </a:moveTo>
                  <a:cubicBezTo>
                    <a:pt x="4492" y="3257"/>
                    <a:pt x="4950" y="4311"/>
                    <a:pt x="5409" y="5365"/>
                  </a:cubicBezTo>
                  <a:cubicBezTo>
                    <a:pt x="5455" y="5411"/>
                    <a:pt x="5500" y="5503"/>
                    <a:pt x="5500" y="5595"/>
                  </a:cubicBezTo>
                  <a:cubicBezTo>
                    <a:pt x="4217" y="5365"/>
                    <a:pt x="2888" y="5090"/>
                    <a:pt x="1605" y="4861"/>
                  </a:cubicBezTo>
                  <a:lnTo>
                    <a:pt x="1513" y="4861"/>
                  </a:lnTo>
                  <a:lnTo>
                    <a:pt x="3667" y="4174"/>
                  </a:lnTo>
                  <a:cubicBezTo>
                    <a:pt x="3667" y="4174"/>
                    <a:pt x="3713" y="4128"/>
                    <a:pt x="3759" y="4128"/>
                  </a:cubicBezTo>
                  <a:cubicBezTo>
                    <a:pt x="3896" y="4082"/>
                    <a:pt x="4080" y="3991"/>
                    <a:pt x="4034" y="3899"/>
                  </a:cubicBezTo>
                  <a:cubicBezTo>
                    <a:pt x="4034" y="3303"/>
                    <a:pt x="4034" y="2753"/>
                    <a:pt x="4034" y="2203"/>
                  </a:cubicBezTo>
                  <a:close/>
                  <a:moveTo>
                    <a:pt x="3823" y="0"/>
                  </a:moveTo>
                  <a:cubicBezTo>
                    <a:pt x="3576" y="0"/>
                    <a:pt x="3209" y="162"/>
                    <a:pt x="3209" y="324"/>
                  </a:cubicBezTo>
                  <a:cubicBezTo>
                    <a:pt x="3209" y="1516"/>
                    <a:pt x="3209" y="2753"/>
                    <a:pt x="3209" y="3945"/>
                  </a:cubicBezTo>
                  <a:cubicBezTo>
                    <a:pt x="2338" y="4220"/>
                    <a:pt x="1467" y="4495"/>
                    <a:pt x="597" y="4770"/>
                  </a:cubicBezTo>
                  <a:cubicBezTo>
                    <a:pt x="459" y="4815"/>
                    <a:pt x="1" y="5090"/>
                    <a:pt x="413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6005" y="6145"/>
                    <a:pt x="6646" y="6053"/>
                    <a:pt x="6555" y="5824"/>
                  </a:cubicBezTo>
                  <a:cubicBezTo>
                    <a:pt x="5821" y="4174"/>
                    <a:pt x="5088" y="2478"/>
                    <a:pt x="4355" y="828"/>
                  </a:cubicBezTo>
                  <a:cubicBezTo>
                    <a:pt x="4263" y="599"/>
                    <a:pt x="4171" y="370"/>
                    <a:pt x="4034" y="95"/>
                  </a:cubicBezTo>
                  <a:cubicBezTo>
                    <a:pt x="4007" y="28"/>
                    <a:pt x="3925" y="0"/>
                    <a:pt x="38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3"/>
            <p:cNvSpPr/>
            <p:nvPr/>
          </p:nvSpPr>
          <p:spPr>
            <a:xfrm>
              <a:off x="4498753" y="1540850"/>
              <a:ext cx="102048" cy="91064"/>
            </a:xfrm>
            <a:custGeom>
              <a:avLst/>
              <a:gdLst/>
              <a:ahLst/>
              <a:cxnLst/>
              <a:rect l="l" t="t" r="r" b="b"/>
              <a:pathLst>
                <a:path w="6717" h="5994" extrusionOk="0">
                  <a:moveTo>
                    <a:pt x="1538" y="1954"/>
                  </a:moveTo>
                  <a:cubicBezTo>
                    <a:pt x="1721" y="2413"/>
                    <a:pt x="1859" y="2871"/>
                    <a:pt x="1996" y="3329"/>
                  </a:cubicBezTo>
                  <a:cubicBezTo>
                    <a:pt x="2042" y="3421"/>
                    <a:pt x="2134" y="3467"/>
                    <a:pt x="2271" y="3467"/>
                  </a:cubicBezTo>
                  <a:lnTo>
                    <a:pt x="4975" y="3467"/>
                  </a:lnTo>
                  <a:cubicBezTo>
                    <a:pt x="3646" y="4063"/>
                    <a:pt x="2317" y="4658"/>
                    <a:pt x="988" y="5254"/>
                  </a:cubicBezTo>
                  <a:lnTo>
                    <a:pt x="942" y="5254"/>
                  </a:lnTo>
                  <a:cubicBezTo>
                    <a:pt x="1171" y="4154"/>
                    <a:pt x="1355" y="3054"/>
                    <a:pt x="1538" y="1954"/>
                  </a:cubicBezTo>
                  <a:close/>
                  <a:moveTo>
                    <a:pt x="1555" y="1"/>
                  </a:moveTo>
                  <a:cubicBezTo>
                    <a:pt x="1332" y="1"/>
                    <a:pt x="1070" y="124"/>
                    <a:pt x="1034" y="304"/>
                  </a:cubicBezTo>
                  <a:cubicBezTo>
                    <a:pt x="759" y="1909"/>
                    <a:pt x="438" y="3513"/>
                    <a:pt x="163" y="5117"/>
                  </a:cubicBezTo>
                  <a:cubicBezTo>
                    <a:pt x="117" y="5346"/>
                    <a:pt x="71" y="5575"/>
                    <a:pt x="25" y="5804"/>
                  </a:cubicBezTo>
                  <a:cubicBezTo>
                    <a:pt x="1" y="5952"/>
                    <a:pt x="135" y="5994"/>
                    <a:pt x="286" y="5994"/>
                  </a:cubicBezTo>
                  <a:cubicBezTo>
                    <a:pt x="416" y="5994"/>
                    <a:pt x="558" y="5963"/>
                    <a:pt x="621" y="5942"/>
                  </a:cubicBezTo>
                  <a:cubicBezTo>
                    <a:pt x="2317" y="5208"/>
                    <a:pt x="3967" y="4475"/>
                    <a:pt x="5663" y="3742"/>
                  </a:cubicBezTo>
                  <a:cubicBezTo>
                    <a:pt x="5892" y="3650"/>
                    <a:pt x="6121" y="3513"/>
                    <a:pt x="6350" y="3421"/>
                  </a:cubicBezTo>
                  <a:cubicBezTo>
                    <a:pt x="6579" y="3329"/>
                    <a:pt x="6717" y="2963"/>
                    <a:pt x="6350" y="2963"/>
                  </a:cubicBezTo>
                  <a:lnTo>
                    <a:pt x="2775" y="2963"/>
                  </a:lnTo>
                  <a:cubicBezTo>
                    <a:pt x="2454" y="2046"/>
                    <a:pt x="2179" y="1084"/>
                    <a:pt x="1859" y="167"/>
                  </a:cubicBezTo>
                  <a:cubicBezTo>
                    <a:pt x="1859" y="121"/>
                    <a:pt x="1859" y="121"/>
                    <a:pt x="1859" y="121"/>
                  </a:cubicBezTo>
                  <a:cubicBezTo>
                    <a:pt x="1859" y="121"/>
                    <a:pt x="1859" y="75"/>
                    <a:pt x="1813" y="75"/>
                  </a:cubicBezTo>
                  <a:cubicBezTo>
                    <a:pt x="1813" y="75"/>
                    <a:pt x="1813" y="75"/>
                    <a:pt x="1813" y="30"/>
                  </a:cubicBezTo>
                  <a:lnTo>
                    <a:pt x="1721" y="30"/>
                  </a:lnTo>
                  <a:cubicBezTo>
                    <a:pt x="1672" y="10"/>
                    <a:pt x="1615" y="1"/>
                    <a:pt x="1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3"/>
            <p:cNvSpPr/>
            <p:nvPr/>
          </p:nvSpPr>
          <p:spPr>
            <a:xfrm>
              <a:off x="464186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88" y="2156"/>
                  </a:moveTo>
                  <a:cubicBezTo>
                    <a:pt x="4446" y="3210"/>
                    <a:pt x="4904" y="4264"/>
                    <a:pt x="5363" y="5318"/>
                  </a:cubicBezTo>
                  <a:cubicBezTo>
                    <a:pt x="5409" y="5410"/>
                    <a:pt x="5409" y="5456"/>
                    <a:pt x="5454" y="5548"/>
                  </a:cubicBezTo>
                  <a:cubicBezTo>
                    <a:pt x="4171" y="5318"/>
                    <a:pt x="2888" y="5089"/>
                    <a:pt x="1605" y="4860"/>
                  </a:cubicBezTo>
                  <a:lnTo>
                    <a:pt x="1284" y="4814"/>
                  </a:lnTo>
                  <a:cubicBezTo>
                    <a:pt x="2063" y="4539"/>
                    <a:pt x="2796" y="4310"/>
                    <a:pt x="3575" y="4081"/>
                  </a:cubicBezTo>
                  <a:cubicBezTo>
                    <a:pt x="3713" y="4035"/>
                    <a:pt x="3850" y="3989"/>
                    <a:pt x="3942" y="3898"/>
                  </a:cubicBezTo>
                  <a:cubicBezTo>
                    <a:pt x="3942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88" y="2156"/>
                  </a:cubicBezTo>
                  <a:close/>
                  <a:moveTo>
                    <a:pt x="3826" y="0"/>
                  </a:moveTo>
                  <a:cubicBezTo>
                    <a:pt x="3582" y="0"/>
                    <a:pt x="3163" y="139"/>
                    <a:pt x="3163" y="277"/>
                  </a:cubicBezTo>
                  <a:cubicBezTo>
                    <a:pt x="3163" y="1515"/>
                    <a:pt x="3117" y="2706"/>
                    <a:pt x="3117" y="3944"/>
                  </a:cubicBezTo>
                  <a:cubicBezTo>
                    <a:pt x="2246" y="4219"/>
                    <a:pt x="1330" y="4539"/>
                    <a:pt x="459" y="4814"/>
                  </a:cubicBezTo>
                  <a:cubicBezTo>
                    <a:pt x="413" y="4814"/>
                    <a:pt x="1" y="4998"/>
                    <a:pt x="230" y="5043"/>
                  </a:cubicBezTo>
                  <a:cubicBezTo>
                    <a:pt x="1834" y="5364"/>
                    <a:pt x="3438" y="5639"/>
                    <a:pt x="5042" y="5914"/>
                  </a:cubicBezTo>
                  <a:cubicBezTo>
                    <a:pt x="5271" y="5960"/>
                    <a:pt x="5500" y="6006"/>
                    <a:pt x="5729" y="6052"/>
                  </a:cubicBezTo>
                  <a:cubicBezTo>
                    <a:pt x="5821" y="6052"/>
                    <a:pt x="6554" y="5960"/>
                    <a:pt x="6508" y="5777"/>
                  </a:cubicBezTo>
                  <a:cubicBezTo>
                    <a:pt x="5775" y="4127"/>
                    <a:pt x="5042" y="2431"/>
                    <a:pt x="4309" y="781"/>
                  </a:cubicBezTo>
                  <a:cubicBezTo>
                    <a:pt x="4171" y="552"/>
                    <a:pt x="4079" y="323"/>
                    <a:pt x="3988" y="48"/>
                  </a:cubicBezTo>
                  <a:cubicBezTo>
                    <a:pt x="3965" y="14"/>
                    <a:pt x="3905" y="0"/>
                    <a:pt x="3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3"/>
            <p:cNvSpPr/>
            <p:nvPr/>
          </p:nvSpPr>
          <p:spPr>
            <a:xfrm>
              <a:off x="4785698" y="1541928"/>
              <a:ext cx="101273" cy="89058"/>
            </a:xfrm>
            <a:custGeom>
              <a:avLst/>
              <a:gdLst/>
              <a:ahLst/>
              <a:cxnLst/>
              <a:rect l="l" t="t" r="r" b="b"/>
              <a:pathLst>
                <a:path w="6666" h="5862" extrusionOk="0">
                  <a:moveTo>
                    <a:pt x="1533" y="1883"/>
                  </a:moveTo>
                  <a:cubicBezTo>
                    <a:pt x="1670" y="2342"/>
                    <a:pt x="1808" y="2800"/>
                    <a:pt x="1945" y="3258"/>
                  </a:cubicBezTo>
                  <a:cubicBezTo>
                    <a:pt x="1991" y="3350"/>
                    <a:pt x="2129" y="3350"/>
                    <a:pt x="2220" y="3350"/>
                  </a:cubicBezTo>
                  <a:lnTo>
                    <a:pt x="5291" y="3350"/>
                  </a:lnTo>
                  <a:cubicBezTo>
                    <a:pt x="3870" y="3992"/>
                    <a:pt x="2404" y="4633"/>
                    <a:pt x="983" y="5229"/>
                  </a:cubicBezTo>
                  <a:lnTo>
                    <a:pt x="891" y="5275"/>
                  </a:lnTo>
                  <a:cubicBezTo>
                    <a:pt x="1120" y="4129"/>
                    <a:pt x="1304" y="3029"/>
                    <a:pt x="1533" y="1883"/>
                  </a:cubicBezTo>
                  <a:close/>
                  <a:moveTo>
                    <a:pt x="1623" y="0"/>
                  </a:moveTo>
                  <a:cubicBezTo>
                    <a:pt x="1491" y="0"/>
                    <a:pt x="1325" y="39"/>
                    <a:pt x="1212" y="96"/>
                  </a:cubicBezTo>
                  <a:cubicBezTo>
                    <a:pt x="1166" y="96"/>
                    <a:pt x="1166" y="96"/>
                    <a:pt x="1120" y="142"/>
                  </a:cubicBezTo>
                  <a:lnTo>
                    <a:pt x="1075" y="142"/>
                  </a:lnTo>
                  <a:cubicBezTo>
                    <a:pt x="1075" y="188"/>
                    <a:pt x="1075" y="188"/>
                    <a:pt x="1075" y="188"/>
                  </a:cubicBezTo>
                  <a:cubicBezTo>
                    <a:pt x="1029" y="188"/>
                    <a:pt x="1029" y="233"/>
                    <a:pt x="1029" y="233"/>
                  </a:cubicBezTo>
                  <a:cubicBezTo>
                    <a:pt x="708" y="1838"/>
                    <a:pt x="433" y="3442"/>
                    <a:pt x="158" y="5046"/>
                  </a:cubicBezTo>
                  <a:cubicBezTo>
                    <a:pt x="112" y="5275"/>
                    <a:pt x="66" y="5504"/>
                    <a:pt x="20" y="5733"/>
                  </a:cubicBezTo>
                  <a:cubicBezTo>
                    <a:pt x="1" y="5831"/>
                    <a:pt x="81" y="5862"/>
                    <a:pt x="187" y="5862"/>
                  </a:cubicBezTo>
                  <a:cubicBezTo>
                    <a:pt x="329" y="5862"/>
                    <a:pt x="518" y="5805"/>
                    <a:pt x="570" y="5779"/>
                  </a:cubicBezTo>
                  <a:cubicBezTo>
                    <a:pt x="2266" y="5046"/>
                    <a:pt x="3916" y="4312"/>
                    <a:pt x="5612" y="3579"/>
                  </a:cubicBezTo>
                  <a:cubicBezTo>
                    <a:pt x="5841" y="3487"/>
                    <a:pt x="6070" y="3396"/>
                    <a:pt x="6299" y="3304"/>
                  </a:cubicBezTo>
                  <a:cubicBezTo>
                    <a:pt x="6528" y="3167"/>
                    <a:pt x="6666" y="2983"/>
                    <a:pt x="6299" y="2983"/>
                  </a:cubicBezTo>
                  <a:cubicBezTo>
                    <a:pt x="5153" y="2983"/>
                    <a:pt x="3962" y="2983"/>
                    <a:pt x="2770" y="2937"/>
                  </a:cubicBezTo>
                  <a:lnTo>
                    <a:pt x="1854" y="96"/>
                  </a:lnTo>
                  <a:cubicBezTo>
                    <a:pt x="1854" y="50"/>
                    <a:pt x="1808" y="50"/>
                    <a:pt x="1808" y="50"/>
                  </a:cubicBezTo>
                  <a:cubicBezTo>
                    <a:pt x="1773" y="15"/>
                    <a:pt x="1704" y="0"/>
                    <a:pt x="1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3"/>
            <p:cNvSpPr/>
            <p:nvPr/>
          </p:nvSpPr>
          <p:spPr>
            <a:xfrm>
              <a:off x="4928738" y="1542658"/>
              <a:ext cx="99587" cy="91945"/>
            </a:xfrm>
            <a:custGeom>
              <a:avLst/>
              <a:gdLst/>
              <a:ahLst/>
              <a:cxnLst/>
              <a:rect l="l" t="t" r="r" b="b"/>
              <a:pathLst>
                <a:path w="6555" h="6052" extrusionOk="0">
                  <a:moveTo>
                    <a:pt x="3942" y="2156"/>
                  </a:moveTo>
                  <a:cubicBezTo>
                    <a:pt x="4400" y="3210"/>
                    <a:pt x="4859" y="4264"/>
                    <a:pt x="5317" y="5318"/>
                  </a:cubicBezTo>
                  <a:lnTo>
                    <a:pt x="5454" y="5548"/>
                  </a:lnTo>
                  <a:cubicBezTo>
                    <a:pt x="4171" y="5318"/>
                    <a:pt x="2888" y="5089"/>
                    <a:pt x="1605" y="4860"/>
                  </a:cubicBezTo>
                  <a:lnTo>
                    <a:pt x="1238" y="4814"/>
                  </a:lnTo>
                  <a:cubicBezTo>
                    <a:pt x="2017" y="4539"/>
                    <a:pt x="2750" y="4310"/>
                    <a:pt x="3529" y="4081"/>
                  </a:cubicBezTo>
                  <a:cubicBezTo>
                    <a:pt x="3713" y="4035"/>
                    <a:pt x="3850" y="3989"/>
                    <a:pt x="3896" y="3898"/>
                  </a:cubicBezTo>
                  <a:cubicBezTo>
                    <a:pt x="3896" y="3898"/>
                    <a:pt x="3942" y="3852"/>
                    <a:pt x="3942" y="3852"/>
                  </a:cubicBezTo>
                  <a:cubicBezTo>
                    <a:pt x="3942" y="3256"/>
                    <a:pt x="3942" y="2706"/>
                    <a:pt x="3942" y="2156"/>
                  </a:cubicBezTo>
                  <a:close/>
                  <a:moveTo>
                    <a:pt x="3799" y="0"/>
                  </a:moveTo>
                  <a:cubicBezTo>
                    <a:pt x="3562" y="0"/>
                    <a:pt x="3117" y="139"/>
                    <a:pt x="3117" y="277"/>
                  </a:cubicBezTo>
                  <a:cubicBezTo>
                    <a:pt x="3117" y="1515"/>
                    <a:pt x="3117" y="2752"/>
                    <a:pt x="3117" y="3944"/>
                  </a:cubicBezTo>
                  <a:cubicBezTo>
                    <a:pt x="2200" y="4264"/>
                    <a:pt x="1330" y="4539"/>
                    <a:pt x="413" y="4814"/>
                  </a:cubicBezTo>
                  <a:cubicBezTo>
                    <a:pt x="367" y="4814"/>
                    <a:pt x="1" y="4998"/>
                    <a:pt x="230" y="5043"/>
                  </a:cubicBezTo>
                  <a:cubicBezTo>
                    <a:pt x="1834" y="5318"/>
                    <a:pt x="3438" y="5639"/>
                    <a:pt x="4996" y="5914"/>
                  </a:cubicBezTo>
                  <a:cubicBezTo>
                    <a:pt x="5225" y="5960"/>
                    <a:pt x="5454" y="6006"/>
                    <a:pt x="5683" y="6052"/>
                  </a:cubicBezTo>
                  <a:cubicBezTo>
                    <a:pt x="5821" y="6052"/>
                    <a:pt x="6554" y="5960"/>
                    <a:pt x="6463" y="5777"/>
                  </a:cubicBezTo>
                  <a:cubicBezTo>
                    <a:pt x="5729" y="4127"/>
                    <a:pt x="4996" y="2431"/>
                    <a:pt x="4263" y="781"/>
                  </a:cubicBezTo>
                  <a:cubicBezTo>
                    <a:pt x="4171" y="552"/>
                    <a:pt x="4034" y="323"/>
                    <a:pt x="3942" y="48"/>
                  </a:cubicBezTo>
                  <a:cubicBezTo>
                    <a:pt x="3931" y="14"/>
                    <a:pt x="3876" y="0"/>
                    <a:pt x="3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3"/>
            <p:cNvSpPr/>
            <p:nvPr/>
          </p:nvSpPr>
          <p:spPr>
            <a:xfrm>
              <a:off x="5071824" y="1541427"/>
              <a:ext cx="102018" cy="89879"/>
            </a:xfrm>
            <a:custGeom>
              <a:avLst/>
              <a:gdLst/>
              <a:ahLst/>
              <a:cxnLst/>
              <a:rect l="l" t="t" r="r" b="b"/>
              <a:pathLst>
                <a:path w="6715" h="5916" extrusionOk="0">
                  <a:moveTo>
                    <a:pt x="1536" y="1916"/>
                  </a:moveTo>
                  <a:cubicBezTo>
                    <a:pt x="1673" y="2375"/>
                    <a:pt x="1857" y="2833"/>
                    <a:pt x="1994" y="3291"/>
                  </a:cubicBezTo>
                  <a:cubicBezTo>
                    <a:pt x="1994" y="3383"/>
                    <a:pt x="2132" y="3383"/>
                    <a:pt x="2223" y="3383"/>
                  </a:cubicBezTo>
                  <a:cubicBezTo>
                    <a:pt x="3232" y="3383"/>
                    <a:pt x="4240" y="3383"/>
                    <a:pt x="5202" y="3429"/>
                  </a:cubicBezTo>
                  <a:cubicBezTo>
                    <a:pt x="3827" y="4025"/>
                    <a:pt x="2407" y="4620"/>
                    <a:pt x="986" y="5262"/>
                  </a:cubicBezTo>
                  <a:cubicBezTo>
                    <a:pt x="986" y="5262"/>
                    <a:pt x="953" y="5262"/>
                    <a:pt x="943" y="5290"/>
                  </a:cubicBezTo>
                  <a:lnTo>
                    <a:pt x="943" y="5290"/>
                  </a:lnTo>
                  <a:cubicBezTo>
                    <a:pt x="1126" y="4151"/>
                    <a:pt x="1354" y="3056"/>
                    <a:pt x="1536" y="1916"/>
                  </a:cubicBezTo>
                  <a:close/>
                  <a:moveTo>
                    <a:pt x="1602" y="0"/>
                  </a:moveTo>
                  <a:cubicBezTo>
                    <a:pt x="1475" y="0"/>
                    <a:pt x="1322" y="49"/>
                    <a:pt x="1215" y="129"/>
                  </a:cubicBezTo>
                  <a:lnTo>
                    <a:pt x="1169" y="129"/>
                  </a:lnTo>
                  <a:cubicBezTo>
                    <a:pt x="1169" y="129"/>
                    <a:pt x="1123" y="175"/>
                    <a:pt x="1078" y="175"/>
                  </a:cubicBezTo>
                  <a:cubicBezTo>
                    <a:pt x="1078" y="175"/>
                    <a:pt x="1078" y="175"/>
                    <a:pt x="1078" y="221"/>
                  </a:cubicBezTo>
                  <a:cubicBezTo>
                    <a:pt x="1078" y="221"/>
                    <a:pt x="1032" y="266"/>
                    <a:pt x="1032" y="266"/>
                  </a:cubicBezTo>
                  <a:cubicBezTo>
                    <a:pt x="757" y="1871"/>
                    <a:pt x="436" y="3475"/>
                    <a:pt x="161" y="5079"/>
                  </a:cubicBezTo>
                  <a:cubicBezTo>
                    <a:pt x="115" y="5308"/>
                    <a:pt x="69" y="5537"/>
                    <a:pt x="24" y="5766"/>
                  </a:cubicBezTo>
                  <a:cubicBezTo>
                    <a:pt x="1" y="5881"/>
                    <a:pt x="127" y="5915"/>
                    <a:pt x="270" y="5915"/>
                  </a:cubicBezTo>
                  <a:cubicBezTo>
                    <a:pt x="413" y="5915"/>
                    <a:pt x="574" y="5881"/>
                    <a:pt x="619" y="5858"/>
                  </a:cubicBezTo>
                  <a:cubicBezTo>
                    <a:pt x="2269" y="5124"/>
                    <a:pt x="3965" y="4391"/>
                    <a:pt x="5615" y="3658"/>
                  </a:cubicBezTo>
                  <a:cubicBezTo>
                    <a:pt x="5844" y="3566"/>
                    <a:pt x="6073" y="3429"/>
                    <a:pt x="6348" y="3337"/>
                  </a:cubicBezTo>
                  <a:cubicBezTo>
                    <a:pt x="6577" y="3245"/>
                    <a:pt x="6715" y="2970"/>
                    <a:pt x="6348" y="2970"/>
                  </a:cubicBezTo>
                  <a:lnTo>
                    <a:pt x="2773" y="2970"/>
                  </a:lnTo>
                  <a:cubicBezTo>
                    <a:pt x="2498" y="2008"/>
                    <a:pt x="2178" y="1046"/>
                    <a:pt x="1857" y="129"/>
                  </a:cubicBezTo>
                  <a:cubicBezTo>
                    <a:pt x="1857" y="83"/>
                    <a:pt x="1857" y="83"/>
                    <a:pt x="1857" y="83"/>
                  </a:cubicBezTo>
                  <a:lnTo>
                    <a:pt x="1811" y="83"/>
                  </a:lnTo>
                  <a:cubicBezTo>
                    <a:pt x="1773" y="26"/>
                    <a:pt x="1694" y="0"/>
                    <a:pt x="16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3"/>
            <p:cNvSpPr/>
            <p:nvPr/>
          </p:nvSpPr>
          <p:spPr>
            <a:xfrm>
              <a:off x="5214210" y="1541944"/>
              <a:ext cx="100286" cy="93358"/>
            </a:xfrm>
            <a:custGeom>
              <a:avLst/>
              <a:gdLst/>
              <a:ahLst/>
              <a:cxnLst/>
              <a:rect l="l" t="t" r="r" b="b"/>
              <a:pathLst>
                <a:path w="6601" h="6145" extrusionOk="0">
                  <a:moveTo>
                    <a:pt x="3988" y="2203"/>
                  </a:moveTo>
                  <a:cubicBezTo>
                    <a:pt x="4446" y="3257"/>
                    <a:pt x="4905" y="4311"/>
                    <a:pt x="5409" y="5365"/>
                  </a:cubicBezTo>
                  <a:lnTo>
                    <a:pt x="5500" y="5595"/>
                  </a:lnTo>
                  <a:cubicBezTo>
                    <a:pt x="4171" y="5365"/>
                    <a:pt x="2888" y="5090"/>
                    <a:pt x="1559" y="4861"/>
                  </a:cubicBezTo>
                  <a:lnTo>
                    <a:pt x="1467" y="4861"/>
                  </a:lnTo>
                  <a:cubicBezTo>
                    <a:pt x="2201" y="4632"/>
                    <a:pt x="2888" y="4403"/>
                    <a:pt x="3621" y="4174"/>
                  </a:cubicBezTo>
                  <a:cubicBezTo>
                    <a:pt x="3667" y="4174"/>
                    <a:pt x="3667" y="4128"/>
                    <a:pt x="3713" y="4128"/>
                  </a:cubicBezTo>
                  <a:lnTo>
                    <a:pt x="3759" y="4128"/>
                  </a:lnTo>
                  <a:cubicBezTo>
                    <a:pt x="3896" y="4082"/>
                    <a:pt x="4034" y="3991"/>
                    <a:pt x="3988" y="3899"/>
                  </a:cubicBezTo>
                  <a:cubicBezTo>
                    <a:pt x="3988" y="3303"/>
                    <a:pt x="3988" y="2753"/>
                    <a:pt x="3988" y="2203"/>
                  </a:cubicBezTo>
                  <a:close/>
                  <a:moveTo>
                    <a:pt x="3803" y="0"/>
                  </a:moveTo>
                  <a:cubicBezTo>
                    <a:pt x="3553" y="0"/>
                    <a:pt x="3209" y="162"/>
                    <a:pt x="3209" y="324"/>
                  </a:cubicBezTo>
                  <a:cubicBezTo>
                    <a:pt x="3163" y="1562"/>
                    <a:pt x="3163" y="2753"/>
                    <a:pt x="3163" y="3945"/>
                  </a:cubicBezTo>
                  <a:cubicBezTo>
                    <a:pt x="2292" y="4220"/>
                    <a:pt x="1422" y="4495"/>
                    <a:pt x="597" y="4770"/>
                  </a:cubicBezTo>
                  <a:cubicBezTo>
                    <a:pt x="413" y="4815"/>
                    <a:pt x="1" y="5090"/>
                    <a:pt x="368" y="5136"/>
                  </a:cubicBezTo>
                  <a:cubicBezTo>
                    <a:pt x="1972" y="5457"/>
                    <a:pt x="3576" y="5732"/>
                    <a:pt x="5180" y="6007"/>
                  </a:cubicBezTo>
                  <a:cubicBezTo>
                    <a:pt x="5409" y="6053"/>
                    <a:pt x="5638" y="6099"/>
                    <a:pt x="5867" y="6145"/>
                  </a:cubicBezTo>
                  <a:cubicBezTo>
                    <a:pt x="5959" y="6145"/>
                    <a:pt x="6600" y="6053"/>
                    <a:pt x="6509" y="5824"/>
                  </a:cubicBezTo>
                  <a:cubicBezTo>
                    <a:pt x="5775" y="4174"/>
                    <a:pt x="5042" y="2478"/>
                    <a:pt x="4309" y="828"/>
                  </a:cubicBezTo>
                  <a:cubicBezTo>
                    <a:pt x="4217" y="599"/>
                    <a:pt x="4126" y="370"/>
                    <a:pt x="4034" y="95"/>
                  </a:cubicBezTo>
                  <a:cubicBezTo>
                    <a:pt x="3994" y="28"/>
                    <a:pt x="3906" y="0"/>
                    <a:pt x="3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3"/>
            <p:cNvSpPr/>
            <p:nvPr/>
          </p:nvSpPr>
          <p:spPr>
            <a:xfrm>
              <a:off x="5358694" y="1540926"/>
              <a:ext cx="101319" cy="90897"/>
            </a:xfrm>
            <a:custGeom>
              <a:avLst/>
              <a:gdLst/>
              <a:ahLst/>
              <a:cxnLst/>
              <a:rect l="l" t="t" r="r" b="b"/>
              <a:pathLst>
                <a:path w="6669" h="5983" extrusionOk="0">
                  <a:moveTo>
                    <a:pt x="1536" y="1949"/>
                  </a:moveTo>
                  <a:cubicBezTo>
                    <a:pt x="1673" y="2408"/>
                    <a:pt x="1811" y="2866"/>
                    <a:pt x="1948" y="3324"/>
                  </a:cubicBezTo>
                  <a:cubicBezTo>
                    <a:pt x="1994" y="3416"/>
                    <a:pt x="2132" y="3462"/>
                    <a:pt x="2223" y="3462"/>
                  </a:cubicBezTo>
                  <a:lnTo>
                    <a:pt x="5065" y="3462"/>
                  </a:lnTo>
                  <a:cubicBezTo>
                    <a:pt x="3690" y="4058"/>
                    <a:pt x="2361" y="4653"/>
                    <a:pt x="986" y="5249"/>
                  </a:cubicBezTo>
                  <a:cubicBezTo>
                    <a:pt x="940" y="5295"/>
                    <a:pt x="940" y="5295"/>
                    <a:pt x="894" y="5295"/>
                  </a:cubicBezTo>
                  <a:cubicBezTo>
                    <a:pt x="1123" y="4195"/>
                    <a:pt x="1307" y="3049"/>
                    <a:pt x="1536" y="1949"/>
                  </a:cubicBezTo>
                  <a:close/>
                  <a:moveTo>
                    <a:pt x="1591" y="0"/>
                  </a:moveTo>
                  <a:cubicBezTo>
                    <a:pt x="1368" y="0"/>
                    <a:pt x="1032" y="150"/>
                    <a:pt x="1032" y="299"/>
                  </a:cubicBezTo>
                  <a:lnTo>
                    <a:pt x="986" y="299"/>
                  </a:lnTo>
                  <a:cubicBezTo>
                    <a:pt x="711" y="1904"/>
                    <a:pt x="436" y="3508"/>
                    <a:pt x="161" y="5112"/>
                  </a:cubicBezTo>
                  <a:cubicBezTo>
                    <a:pt x="115" y="5341"/>
                    <a:pt x="69" y="5570"/>
                    <a:pt x="24" y="5799"/>
                  </a:cubicBezTo>
                  <a:cubicBezTo>
                    <a:pt x="1" y="5937"/>
                    <a:pt x="115" y="5982"/>
                    <a:pt x="247" y="5982"/>
                  </a:cubicBezTo>
                  <a:cubicBezTo>
                    <a:pt x="379" y="5982"/>
                    <a:pt x="528" y="5937"/>
                    <a:pt x="573" y="5891"/>
                  </a:cubicBezTo>
                  <a:cubicBezTo>
                    <a:pt x="2269" y="5157"/>
                    <a:pt x="3919" y="4424"/>
                    <a:pt x="5615" y="3691"/>
                  </a:cubicBezTo>
                  <a:cubicBezTo>
                    <a:pt x="5844" y="3599"/>
                    <a:pt x="6073" y="3508"/>
                    <a:pt x="6302" y="3416"/>
                  </a:cubicBezTo>
                  <a:cubicBezTo>
                    <a:pt x="6531" y="3278"/>
                    <a:pt x="6669" y="3003"/>
                    <a:pt x="6302" y="3003"/>
                  </a:cubicBezTo>
                  <a:lnTo>
                    <a:pt x="2773" y="3003"/>
                  </a:lnTo>
                  <a:cubicBezTo>
                    <a:pt x="2452" y="2041"/>
                    <a:pt x="2132" y="1079"/>
                    <a:pt x="1857" y="162"/>
                  </a:cubicBezTo>
                  <a:cubicBezTo>
                    <a:pt x="1857" y="116"/>
                    <a:pt x="1811" y="116"/>
                    <a:pt x="1811" y="116"/>
                  </a:cubicBezTo>
                  <a:cubicBezTo>
                    <a:pt x="1811" y="116"/>
                    <a:pt x="1811" y="116"/>
                    <a:pt x="1811" y="70"/>
                  </a:cubicBezTo>
                  <a:lnTo>
                    <a:pt x="1719" y="70"/>
                  </a:lnTo>
                  <a:cubicBezTo>
                    <a:pt x="1719" y="25"/>
                    <a:pt x="1719" y="25"/>
                    <a:pt x="1719" y="25"/>
                  </a:cubicBezTo>
                  <a:cubicBezTo>
                    <a:pt x="1686" y="8"/>
                    <a:pt x="1641" y="0"/>
                    <a:pt x="15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3"/>
            <p:cNvSpPr/>
            <p:nvPr/>
          </p:nvSpPr>
          <p:spPr>
            <a:xfrm>
              <a:off x="5503177" y="1541442"/>
              <a:ext cx="98888" cy="94558"/>
            </a:xfrm>
            <a:custGeom>
              <a:avLst/>
              <a:gdLst/>
              <a:ahLst/>
              <a:cxnLst/>
              <a:rect l="l" t="t" r="r" b="b"/>
              <a:pathLst>
                <a:path w="6509" h="6224" extrusionOk="0">
                  <a:moveTo>
                    <a:pt x="3850" y="2236"/>
                  </a:moveTo>
                  <a:cubicBezTo>
                    <a:pt x="4308" y="3290"/>
                    <a:pt x="4767" y="4344"/>
                    <a:pt x="5225" y="5398"/>
                  </a:cubicBezTo>
                  <a:cubicBezTo>
                    <a:pt x="5271" y="5444"/>
                    <a:pt x="5271" y="5490"/>
                    <a:pt x="5317" y="5582"/>
                  </a:cubicBezTo>
                  <a:cubicBezTo>
                    <a:pt x="4033" y="5353"/>
                    <a:pt x="2796" y="5123"/>
                    <a:pt x="1513" y="4894"/>
                  </a:cubicBezTo>
                  <a:cubicBezTo>
                    <a:pt x="2154" y="4665"/>
                    <a:pt x="2796" y="4482"/>
                    <a:pt x="3392" y="4299"/>
                  </a:cubicBezTo>
                  <a:cubicBezTo>
                    <a:pt x="3575" y="4253"/>
                    <a:pt x="3758" y="4161"/>
                    <a:pt x="3804" y="4069"/>
                  </a:cubicBezTo>
                  <a:cubicBezTo>
                    <a:pt x="3804" y="4024"/>
                    <a:pt x="3804" y="4024"/>
                    <a:pt x="3804" y="4024"/>
                  </a:cubicBezTo>
                  <a:cubicBezTo>
                    <a:pt x="3804" y="4024"/>
                    <a:pt x="3850" y="3978"/>
                    <a:pt x="3850" y="3978"/>
                  </a:cubicBezTo>
                  <a:cubicBezTo>
                    <a:pt x="3850" y="3382"/>
                    <a:pt x="3850" y="2832"/>
                    <a:pt x="3850" y="2236"/>
                  </a:cubicBezTo>
                  <a:close/>
                  <a:moveTo>
                    <a:pt x="3546" y="1"/>
                  </a:moveTo>
                  <a:cubicBezTo>
                    <a:pt x="3309" y="1"/>
                    <a:pt x="3025" y="112"/>
                    <a:pt x="3025" y="311"/>
                  </a:cubicBezTo>
                  <a:cubicBezTo>
                    <a:pt x="3025" y="1503"/>
                    <a:pt x="3025" y="2694"/>
                    <a:pt x="2979" y="3932"/>
                  </a:cubicBezTo>
                  <a:lnTo>
                    <a:pt x="413" y="4757"/>
                  </a:lnTo>
                  <a:cubicBezTo>
                    <a:pt x="275" y="4803"/>
                    <a:pt x="92" y="4848"/>
                    <a:pt x="46" y="4986"/>
                  </a:cubicBezTo>
                  <a:cubicBezTo>
                    <a:pt x="0" y="5123"/>
                    <a:pt x="92" y="5215"/>
                    <a:pt x="229" y="5215"/>
                  </a:cubicBezTo>
                  <a:cubicBezTo>
                    <a:pt x="1788" y="5490"/>
                    <a:pt x="3392" y="5811"/>
                    <a:pt x="4996" y="6086"/>
                  </a:cubicBezTo>
                  <a:cubicBezTo>
                    <a:pt x="5225" y="6132"/>
                    <a:pt x="5454" y="6178"/>
                    <a:pt x="5683" y="6223"/>
                  </a:cubicBezTo>
                  <a:cubicBezTo>
                    <a:pt x="5867" y="6223"/>
                    <a:pt x="6508" y="6132"/>
                    <a:pt x="6371" y="5857"/>
                  </a:cubicBezTo>
                  <a:cubicBezTo>
                    <a:pt x="5637" y="4207"/>
                    <a:pt x="4904" y="2511"/>
                    <a:pt x="4171" y="861"/>
                  </a:cubicBezTo>
                  <a:cubicBezTo>
                    <a:pt x="4079" y="632"/>
                    <a:pt x="3942" y="403"/>
                    <a:pt x="3850" y="128"/>
                  </a:cubicBezTo>
                  <a:cubicBezTo>
                    <a:pt x="3815" y="42"/>
                    <a:pt x="3689" y="1"/>
                    <a:pt x="3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3"/>
            <p:cNvSpPr/>
            <p:nvPr/>
          </p:nvSpPr>
          <p:spPr>
            <a:xfrm>
              <a:off x="5644819" y="1540850"/>
              <a:ext cx="101364" cy="91353"/>
            </a:xfrm>
            <a:custGeom>
              <a:avLst/>
              <a:gdLst/>
              <a:ahLst/>
              <a:cxnLst/>
              <a:rect l="l" t="t" r="r" b="b"/>
              <a:pathLst>
                <a:path w="6672" h="6013" extrusionOk="0">
                  <a:moveTo>
                    <a:pt x="1539" y="1954"/>
                  </a:moveTo>
                  <a:cubicBezTo>
                    <a:pt x="1677" y="2413"/>
                    <a:pt x="1860" y="2871"/>
                    <a:pt x="1997" y="3329"/>
                  </a:cubicBezTo>
                  <a:cubicBezTo>
                    <a:pt x="1997" y="3421"/>
                    <a:pt x="2135" y="3513"/>
                    <a:pt x="2226" y="3513"/>
                  </a:cubicBezTo>
                  <a:lnTo>
                    <a:pt x="4885" y="3513"/>
                  </a:lnTo>
                  <a:cubicBezTo>
                    <a:pt x="3601" y="4063"/>
                    <a:pt x="2272" y="4658"/>
                    <a:pt x="989" y="5208"/>
                  </a:cubicBezTo>
                  <a:cubicBezTo>
                    <a:pt x="989" y="5208"/>
                    <a:pt x="943" y="5254"/>
                    <a:pt x="943" y="5254"/>
                  </a:cubicBezTo>
                  <a:cubicBezTo>
                    <a:pt x="1172" y="4154"/>
                    <a:pt x="1356" y="3054"/>
                    <a:pt x="1539" y="1954"/>
                  </a:cubicBezTo>
                  <a:close/>
                  <a:moveTo>
                    <a:pt x="1551" y="1"/>
                  </a:moveTo>
                  <a:cubicBezTo>
                    <a:pt x="1318" y="1"/>
                    <a:pt x="1035" y="124"/>
                    <a:pt x="1035" y="304"/>
                  </a:cubicBezTo>
                  <a:cubicBezTo>
                    <a:pt x="760" y="1909"/>
                    <a:pt x="439" y="3513"/>
                    <a:pt x="164" y="5117"/>
                  </a:cubicBezTo>
                  <a:cubicBezTo>
                    <a:pt x="118" y="5346"/>
                    <a:pt x="72" y="5575"/>
                    <a:pt x="27" y="5804"/>
                  </a:cubicBezTo>
                  <a:cubicBezTo>
                    <a:pt x="1" y="5960"/>
                    <a:pt x="151" y="6013"/>
                    <a:pt x="311" y="6013"/>
                  </a:cubicBezTo>
                  <a:cubicBezTo>
                    <a:pt x="434" y="6013"/>
                    <a:pt x="563" y="5981"/>
                    <a:pt x="622" y="5942"/>
                  </a:cubicBezTo>
                  <a:cubicBezTo>
                    <a:pt x="2318" y="5208"/>
                    <a:pt x="3968" y="4475"/>
                    <a:pt x="5618" y="3742"/>
                  </a:cubicBezTo>
                  <a:cubicBezTo>
                    <a:pt x="5893" y="3650"/>
                    <a:pt x="6122" y="3558"/>
                    <a:pt x="6351" y="3467"/>
                  </a:cubicBezTo>
                  <a:cubicBezTo>
                    <a:pt x="6580" y="3329"/>
                    <a:pt x="6672" y="2963"/>
                    <a:pt x="6305" y="2963"/>
                  </a:cubicBezTo>
                  <a:lnTo>
                    <a:pt x="2776" y="2963"/>
                  </a:lnTo>
                  <a:cubicBezTo>
                    <a:pt x="2456" y="2000"/>
                    <a:pt x="2181" y="1084"/>
                    <a:pt x="1860" y="167"/>
                  </a:cubicBezTo>
                  <a:cubicBezTo>
                    <a:pt x="1860" y="121"/>
                    <a:pt x="1860" y="121"/>
                    <a:pt x="1860" y="121"/>
                  </a:cubicBezTo>
                  <a:cubicBezTo>
                    <a:pt x="1860" y="75"/>
                    <a:pt x="1768" y="30"/>
                    <a:pt x="1722" y="30"/>
                  </a:cubicBezTo>
                  <a:cubicBezTo>
                    <a:pt x="1673" y="10"/>
                    <a:pt x="1614" y="1"/>
                    <a:pt x="1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3"/>
            <p:cNvSpPr/>
            <p:nvPr/>
          </p:nvSpPr>
          <p:spPr>
            <a:xfrm>
              <a:off x="5786568" y="1541807"/>
              <a:ext cx="101395" cy="93631"/>
            </a:xfrm>
            <a:custGeom>
              <a:avLst/>
              <a:gdLst/>
              <a:ahLst/>
              <a:cxnLst/>
              <a:rect l="l" t="t" r="r" b="b"/>
              <a:pathLst>
                <a:path w="6674" h="6163" extrusionOk="0">
                  <a:moveTo>
                    <a:pt x="4033" y="2212"/>
                  </a:moveTo>
                  <a:cubicBezTo>
                    <a:pt x="4491" y="3266"/>
                    <a:pt x="4950" y="4320"/>
                    <a:pt x="5408" y="5374"/>
                  </a:cubicBezTo>
                  <a:cubicBezTo>
                    <a:pt x="5454" y="5420"/>
                    <a:pt x="5500" y="5512"/>
                    <a:pt x="5546" y="5558"/>
                  </a:cubicBezTo>
                  <a:cubicBezTo>
                    <a:pt x="4216" y="5329"/>
                    <a:pt x="2933" y="5099"/>
                    <a:pt x="1604" y="4870"/>
                  </a:cubicBezTo>
                  <a:lnTo>
                    <a:pt x="1558" y="4870"/>
                  </a:lnTo>
                  <a:cubicBezTo>
                    <a:pt x="2292" y="4641"/>
                    <a:pt x="2979" y="4412"/>
                    <a:pt x="3667" y="4183"/>
                  </a:cubicBezTo>
                  <a:cubicBezTo>
                    <a:pt x="3758" y="4137"/>
                    <a:pt x="4079" y="4045"/>
                    <a:pt x="4033" y="3908"/>
                  </a:cubicBezTo>
                  <a:cubicBezTo>
                    <a:pt x="4033" y="3312"/>
                    <a:pt x="4033" y="2762"/>
                    <a:pt x="4033" y="2212"/>
                  </a:cubicBezTo>
                  <a:close/>
                  <a:moveTo>
                    <a:pt x="3811" y="0"/>
                  </a:moveTo>
                  <a:cubicBezTo>
                    <a:pt x="3550" y="0"/>
                    <a:pt x="3208" y="145"/>
                    <a:pt x="3208" y="333"/>
                  </a:cubicBezTo>
                  <a:cubicBezTo>
                    <a:pt x="3208" y="1525"/>
                    <a:pt x="3208" y="2716"/>
                    <a:pt x="3208" y="3954"/>
                  </a:cubicBezTo>
                  <a:cubicBezTo>
                    <a:pt x="2337" y="4229"/>
                    <a:pt x="1467" y="4504"/>
                    <a:pt x="596" y="4779"/>
                  </a:cubicBezTo>
                  <a:cubicBezTo>
                    <a:pt x="458" y="4824"/>
                    <a:pt x="0" y="5099"/>
                    <a:pt x="413" y="5145"/>
                  </a:cubicBezTo>
                  <a:cubicBezTo>
                    <a:pt x="2017" y="5466"/>
                    <a:pt x="3621" y="5741"/>
                    <a:pt x="5225" y="6016"/>
                  </a:cubicBezTo>
                  <a:cubicBezTo>
                    <a:pt x="5454" y="6062"/>
                    <a:pt x="5683" y="6108"/>
                    <a:pt x="5912" y="6154"/>
                  </a:cubicBezTo>
                  <a:cubicBezTo>
                    <a:pt x="5924" y="6159"/>
                    <a:pt x="5946" y="6162"/>
                    <a:pt x="5974" y="6162"/>
                  </a:cubicBezTo>
                  <a:cubicBezTo>
                    <a:pt x="6168" y="6162"/>
                    <a:pt x="6674" y="6032"/>
                    <a:pt x="6554" y="5833"/>
                  </a:cubicBezTo>
                  <a:cubicBezTo>
                    <a:pt x="5821" y="4183"/>
                    <a:pt x="5087" y="2487"/>
                    <a:pt x="4354" y="837"/>
                  </a:cubicBezTo>
                  <a:cubicBezTo>
                    <a:pt x="4262" y="608"/>
                    <a:pt x="4171" y="379"/>
                    <a:pt x="4079" y="104"/>
                  </a:cubicBezTo>
                  <a:cubicBezTo>
                    <a:pt x="4035" y="31"/>
                    <a:pt x="3932" y="0"/>
                    <a:pt x="3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3"/>
            <p:cNvSpPr/>
            <p:nvPr/>
          </p:nvSpPr>
          <p:spPr>
            <a:xfrm>
              <a:off x="4162825" y="1668378"/>
              <a:ext cx="94710" cy="50561"/>
            </a:xfrm>
            <a:custGeom>
              <a:avLst/>
              <a:gdLst/>
              <a:ahLst/>
              <a:cxnLst/>
              <a:rect l="l" t="t" r="r" b="b"/>
              <a:pathLst>
                <a:path w="6234" h="3328" extrusionOk="0">
                  <a:moveTo>
                    <a:pt x="1055" y="1856"/>
                  </a:moveTo>
                  <a:cubicBezTo>
                    <a:pt x="1192" y="2222"/>
                    <a:pt x="1330" y="2635"/>
                    <a:pt x="1421" y="3001"/>
                  </a:cubicBezTo>
                  <a:lnTo>
                    <a:pt x="871" y="3001"/>
                  </a:lnTo>
                  <a:cubicBezTo>
                    <a:pt x="917" y="2635"/>
                    <a:pt x="1009" y="2222"/>
                    <a:pt x="1055" y="1856"/>
                  </a:cubicBezTo>
                  <a:close/>
                  <a:moveTo>
                    <a:pt x="1211" y="1"/>
                  </a:moveTo>
                  <a:cubicBezTo>
                    <a:pt x="960" y="1"/>
                    <a:pt x="517" y="162"/>
                    <a:pt x="551" y="297"/>
                  </a:cubicBezTo>
                  <a:cubicBezTo>
                    <a:pt x="367" y="1260"/>
                    <a:pt x="184" y="2268"/>
                    <a:pt x="1" y="3276"/>
                  </a:cubicBezTo>
                  <a:cubicBezTo>
                    <a:pt x="1" y="3322"/>
                    <a:pt x="138" y="3322"/>
                    <a:pt x="138" y="3322"/>
                  </a:cubicBezTo>
                  <a:lnTo>
                    <a:pt x="4904" y="3322"/>
                  </a:lnTo>
                  <a:cubicBezTo>
                    <a:pt x="5027" y="3322"/>
                    <a:pt x="5144" y="3327"/>
                    <a:pt x="5257" y="3327"/>
                  </a:cubicBezTo>
                  <a:cubicBezTo>
                    <a:pt x="5485" y="3327"/>
                    <a:pt x="5699" y="3307"/>
                    <a:pt x="5913" y="3185"/>
                  </a:cubicBezTo>
                  <a:cubicBezTo>
                    <a:pt x="6050" y="3139"/>
                    <a:pt x="6233" y="3001"/>
                    <a:pt x="5958" y="3001"/>
                  </a:cubicBezTo>
                  <a:cubicBezTo>
                    <a:pt x="4767" y="3001"/>
                    <a:pt x="3529" y="2955"/>
                    <a:pt x="2338" y="2955"/>
                  </a:cubicBezTo>
                  <a:cubicBezTo>
                    <a:pt x="2017" y="1993"/>
                    <a:pt x="1696" y="1031"/>
                    <a:pt x="1375" y="68"/>
                  </a:cubicBezTo>
                  <a:cubicBezTo>
                    <a:pt x="1364" y="21"/>
                    <a:pt x="1299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3"/>
            <p:cNvSpPr/>
            <p:nvPr/>
          </p:nvSpPr>
          <p:spPr>
            <a:xfrm>
              <a:off x="4345944" y="1667633"/>
              <a:ext cx="33439" cy="53310"/>
            </a:xfrm>
            <a:custGeom>
              <a:avLst/>
              <a:gdLst/>
              <a:ahLst/>
              <a:cxnLst/>
              <a:rect l="l" t="t" r="r" b="b"/>
              <a:pathLst>
                <a:path w="2201" h="3509" extrusionOk="0">
                  <a:moveTo>
                    <a:pt x="872" y="2225"/>
                  </a:moveTo>
                  <a:cubicBezTo>
                    <a:pt x="963" y="2500"/>
                    <a:pt x="1055" y="2730"/>
                    <a:pt x="1192" y="2959"/>
                  </a:cubicBezTo>
                  <a:lnTo>
                    <a:pt x="872" y="2959"/>
                  </a:lnTo>
                  <a:cubicBezTo>
                    <a:pt x="872" y="2730"/>
                    <a:pt x="872" y="2500"/>
                    <a:pt x="872" y="2225"/>
                  </a:cubicBezTo>
                  <a:close/>
                  <a:moveTo>
                    <a:pt x="607" y="0"/>
                  </a:moveTo>
                  <a:cubicBezTo>
                    <a:pt x="556" y="0"/>
                    <a:pt x="505" y="10"/>
                    <a:pt x="459" y="26"/>
                  </a:cubicBezTo>
                  <a:cubicBezTo>
                    <a:pt x="322" y="26"/>
                    <a:pt x="47" y="117"/>
                    <a:pt x="47" y="301"/>
                  </a:cubicBezTo>
                  <a:cubicBezTo>
                    <a:pt x="47" y="1171"/>
                    <a:pt x="1" y="2042"/>
                    <a:pt x="1" y="2913"/>
                  </a:cubicBezTo>
                  <a:lnTo>
                    <a:pt x="1" y="3279"/>
                  </a:lnTo>
                  <a:cubicBezTo>
                    <a:pt x="47" y="3325"/>
                    <a:pt x="47" y="3325"/>
                    <a:pt x="47" y="3371"/>
                  </a:cubicBezTo>
                  <a:cubicBezTo>
                    <a:pt x="93" y="3417"/>
                    <a:pt x="93" y="3417"/>
                    <a:pt x="138" y="3463"/>
                  </a:cubicBezTo>
                  <a:lnTo>
                    <a:pt x="230" y="3463"/>
                  </a:lnTo>
                  <a:cubicBezTo>
                    <a:pt x="230" y="3463"/>
                    <a:pt x="276" y="3463"/>
                    <a:pt x="276" y="3509"/>
                  </a:cubicBezTo>
                  <a:lnTo>
                    <a:pt x="1605" y="3509"/>
                  </a:lnTo>
                  <a:cubicBezTo>
                    <a:pt x="1742" y="3509"/>
                    <a:pt x="1880" y="3463"/>
                    <a:pt x="2017" y="3371"/>
                  </a:cubicBezTo>
                  <a:cubicBezTo>
                    <a:pt x="2109" y="3325"/>
                    <a:pt x="2201" y="3234"/>
                    <a:pt x="2155" y="3096"/>
                  </a:cubicBezTo>
                  <a:cubicBezTo>
                    <a:pt x="1788" y="2225"/>
                    <a:pt x="1422" y="1400"/>
                    <a:pt x="1009" y="530"/>
                  </a:cubicBezTo>
                  <a:cubicBezTo>
                    <a:pt x="963" y="392"/>
                    <a:pt x="917" y="255"/>
                    <a:pt x="872" y="163"/>
                  </a:cubicBezTo>
                  <a:cubicBezTo>
                    <a:pt x="811" y="41"/>
                    <a:pt x="709" y="0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3"/>
            <p:cNvSpPr/>
            <p:nvPr/>
          </p:nvSpPr>
          <p:spPr>
            <a:xfrm>
              <a:off x="4448996" y="1666889"/>
              <a:ext cx="94710" cy="53478"/>
            </a:xfrm>
            <a:custGeom>
              <a:avLst/>
              <a:gdLst/>
              <a:ahLst/>
              <a:cxnLst/>
              <a:rect l="l" t="t" r="r" b="b"/>
              <a:pathLst>
                <a:path w="6234" h="3520" extrusionOk="0">
                  <a:moveTo>
                    <a:pt x="1101" y="1954"/>
                  </a:moveTo>
                  <a:cubicBezTo>
                    <a:pt x="1192" y="2320"/>
                    <a:pt x="1330" y="2687"/>
                    <a:pt x="1421" y="3008"/>
                  </a:cubicBezTo>
                  <a:lnTo>
                    <a:pt x="917" y="3008"/>
                  </a:lnTo>
                  <a:lnTo>
                    <a:pt x="1101" y="1954"/>
                  </a:lnTo>
                  <a:close/>
                  <a:moveTo>
                    <a:pt x="1112" y="0"/>
                  </a:moveTo>
                  <a:cubicBezTo>
                    <a:pt x="880" y="0"/>
                    <a:pt x="596" y="124"/>
                    <a:pt x="596" y="304"/>
                  </a:cubicBezTo>
                  <a:cubicBezTo>
                    <a:pt x="413" y="1312"/>
                    <a:pt x="230" y="2320"/>
                    <a:pt x="47" y="3328"/>
                  </a:cubicBezTo>
                  <a:cubicBezTo>
                    <a:pt x="1" y="3466"/>
                    <a:pt x="184" y="3512"/>
                    <a:pt x="276" y="3512"/>
                  </a:cubicBezTo>
                  <a:lnTo>
                    <a:pt x="4996" y="3512"/>
                  </a:lnTo>
                  <a:cubicBezTo>
                    <a:pt x="5106" y="3512"/>
                    <a:pt x="5223" y="3519"/>
                    <a:pt x="5342" y="3519"/>
                  </a:cubicBezTo>
                  <a:cubicBezTo>
                    <a:pt x="5520" y="3519"/>
                    <a:pt x="5702" y="3503"/>
                    <a:pt x="5867" y="3420"/>
                  </a:cubicBezTo>
                  <a:cubicBezTo>
                    <a:pt x="6142" y="3328"/>
                    <a:pt x="6234" y="3008"/>
                    <a:pt x="5867" y="3008"/>
                  </a:cubicBezTo>
                  <a:cubicBezTo>
                    <a:pt x="4675" y="3008"/>
                    <a:pt x="3484" y="2962"/>
                    <a:pt x="2338" y="2962"/>
                  </a:cubicBezTo>
                  <a:cubicBezTo>
                    <a:pt x="2017" y="2045"/>
                    <a:pt x="1696" y="1083"/>
                    <a:pt x="1421" y="166"/>
                  </a:cubicBezTo>
                  <a:cubicBezTo>
                    <a:pt x="1421" y="166"/>
                    <a:pt x="1421" y="166"/>
                    <a:pt x="1421" y="120"/>
                  </a:cubicBezTo>
                  <a:cubicBezTo>
                    <a:pt x="1376" y="120"/>
                    <a:pt x="1376" y="75"/>
                    <a:pt x="1330" y="75"/>
                  </a:cubicBezTo>
                  <a:cubicBezTo>
                    <a:pt x="1330" y="29"/>
                    <a:pt x="1284" y="29"/>
                    <a:pt x="1284" y="29"/>
                  </a:cubicBezTo>
                  <a:cubicBezTo>
                    <a:pt x="1235" y="9"/>
                    <a:pt x="1176" y="0"/>
                    <a:pt x="1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3"/>
            <p:cNvSpPr/>
            <p:nvPr/>
          </p:nvSpPr>
          <p:spPr>
            <a:xfrm>
              <a:off x="4632814" y="1668712"/>
              <a:ext cx="32740" cy="50834"/>
            </a:xfrm>
            <a:custGeom>
              <a:avLst/>
              <a:gdLst/>
              <a:ahLst/>
              <a:cxnLst/>
              <a:rect l="l" t="t" r="r" b="b"/>
              <a:pathLst>
                <a:path w="2155" h="3346" extrusionOk="0">
                  <a:moveTo>
                    <a:pt x="826" y="2154"/>
                  </a:moveTo>
                  <a:cubicBezTo>
                    <a:pt x="917" y="2429"/>
                    <a:pt x="1055" y="2659"/>
                    <a:pt x="1147" y="2888"/>
                  </a:cubicBezTo>
                  <a:cubicBezTo>
                    <a:pt x="1147" y="2933"/>
                    <a:pt x="1147" y="2933"/>
                    <a:pt x="1192" y="2979"/>
                  </a:cubicBezTo>
                  <a:lnTo>
                    <a:pt x="826" y="2979"/>
                  </a:lnTo>
                  <a:cubicBezTo>
                    <a:pt x="826" y="2704"/>
                    <a:pt x="826" y="2429"/>
                    <a:pt x="826" y="2154"/>
                  </a:cubicBezTo>
                  <a:close/>
                  <a:moveTo>
                    <a:pt x="631" y="0"/>
                  </a:moveTo>
                  <a:cubicBezTo>
                    <a:pt x="539" y="0"/>
                    <a:pt x="436" y="23"/>
                    <a:pt x="367" y="46"/>
                  </a:cubicBezTo>
                  <a:cubicBezTo>
                    <a:pt x="276" y="46"/>
                    <a:pt x="1" y="138"/>
                    <a:pt x="1" y="275"/>
                  </a:cubicBezTo>
                  <a:cubicBezTo>
                    <a:pt x="1" y="1146"/>
                    <a:pt x="1" y="2017"/>
                    <a:pt x="1" y="2888"/>
                  </a:cubicBezTo>
                  <a:lnTo>
                    <a:pt x="1" y="3254"/>
                  </a:lnTo>
                  <a:cubicBezTo>
                    <a:pt x="1" y="3300"/>
                    <a:pt x="92" y="3346"/>
                    <a:pt x="184" y="3346"/>
                  </a:cubicBezTo>
                  <a:lnTo>
                    <a:pt x="1559" y="3346"/>
                  </a:lnTo>
                  <a:cubicBezTo>
                    <a:pt x="1697" y="3346"/>
                    <a:pt x="1834" y="3300"/>
                    <a:pt x="1972" y="3208"/>
                  </a:cubicBezTo>
                  <a:cubicBezTo>
                    <a:pt x="2017" y="3208"/>
                    <a:pt x="2155" y="3117"/>
                    <a:pt x="2155" y="3025"/>
                  </a:cubicBezTo>
                  <a:lnTo>
                    <a:pt x="1009" y="459"/>
                  </a:lnTo>
                  <a:cubicBezTo>
                    <a:pt x="963" y="321"/>
                    <a:pt x="872" y="184"/>
                    <a:pt x="826" y="92"/>
                  </a:cubicBezTo>
                  <a:cubicBezTo>
                    <a:pt x="803" y="23"/>
                    <a:pt x="723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3"/>
            <p:cNvSpPr/>
            <p:nvPr/>
          </p:nvSpPr>
          <p:spPr>
            <a:xfrm>
              <a:off x="4735866" y="1666889"/>
              <a:ext cx="94710" cy="54055"/>
            </a:xfrm>
            <a:custGeom>
              <a:avLst/>
              <a:gdLst/>
              <a:ahLst/>
              <a:cxnLst/>
              <a:rect l="l" t="t" r="r" b="b"/>
              <a:pathLst>
                <a:path w="6234" h="3558" extrusionOk="0">
                  <a:moveTo>
                    <a:pt x="1055" y="1999"/>
                  </a:moveTo>
                  <a:cubicBezTo>
                    <a:pt x="1192" y="2320"/>
                    <a:pt x="1284" y="2641"/>
                    <a:pt x="1421" y="3008"/>
                  </a:cubicBezTo>
                  <a:lnTo>
                    <a:pt x="871" y="3008"/>
                  </a:lnTo>
                  <a:cubicBezTo>
                    <a:pt x="963" y="2641"/>
                    <a:pt x="1009" y="2320"/>
                    <a:pt x="1055" y="1999"/>
                  </a:cubicBezTo>
                  <a:close/>
                  <a:moveTo>
                    <a:pt x="1071" y="0"/>
                  </a:moveTo>
                  <a:cubicBezTo>
                    <a:pt x="849" y="0"/>
                    <a:pt x="587" y="124"/>
                    <a:pt x="551" y="304"/>
                  </a:cubicBezTo>
                  <a:cubicBezTo>
                    <a:pt x="367" y="1312"/>
                    <a:pt x="184" y="2320"/>
                    <a:pt x="1" y="3328"/>
                  </a:cubicBezTo>
                  <a:cubicBezTo>
                    <a:pt x="1" y="3466"/>
                    <a:pt x="138" y="3558"/>
                    <a:pt x="276" y="3558"/>
                  </a:cubicBezTo>
                  <a:lnTo>
                    <a:pt x="4950" y="3558"/>
                  </a:lnTo>
                  <a:cubicBezTo>
                    <a:pt x="5271" y="3558"/>
                    <a:pt x="5592" y="3558"/>
                    <a:pt x="5867" y="3466"/>
                  </a:cubicBezTo>
                  <a:cubicBezTo>
                    <a:pt x="6096" y="3328"/>
                    <a:pt x="6234" y="2962"/>
                    <a:pt x="5821" y="2962"/>
                  </a:cubicBezTo>
                  <a:lnTo>
                    <a:pt x="2292" y="2962"/>
                  </a:lnTo>
                  <a:cubicBezTo>
                    <a:pt x="1971" y="2045"/>
                    <a:pt x="1696" y="1083"/>
                    <a:pt x="1376" y="166"/>
                  </a:cubicBezTo>
                  <a:cubicBezTo>
                    <a:pt x="1376" y="120"/>
                    <a:pt x="1330" y="75"/>
                    <a:pt x="1330" y="75"/>
                  </a:cubicBezTo>
                  <a:cubicBezTo>
                    <a:pt x="1284" y="29"/>
                    <a:pt x="1284" y="29"/>
                    <a:pt x="1238" y="29"/>
                  </a:cubicBezTo>
                  <a:cubicBezTo>
                    <a:pt x="1189" y="9"/>
                    <a:pt x="1132" y="0"/>
                    <a:pt x="10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3"/>
            <p:cNvSpPr/>
            <p:nvPr/>
          </p:nvSpPr>
          <p:spPr>
            <a:xfrm>
              <a:off x="4918985" y="1668363"/>
              <a:ext cx="33439" cy="51184"/>
            </a:xfrm>
            <a:custGeom>
              <a:avLst/>
              <a:gdLst/>
              <a:ahLst/>
              <a:cxnLst/>
              <a:rect l="l" t="t" r="r" b="b"/>
              <a:pathLst>
                <a:path w="2201" h="3369" extrusionOk="0">
                  <a:moveTo>
                    <a:pt x="826" y="2177"/>
                  </a:moveTo>
                  <a:cubicBezTo>
                    <a:pt x="963" y="2452"/>
                    <a:pt x="1055" y="2682"/>
                    <a:pt x="1147" y="2911"/>
                  </a:cubicBezTo>
                  <a:cubicBezTo>
                    <a:pt x="1193" y="2956"/>
                    <a:pt x="1193" y="2956"/>
                    <a:pt x="1193" y="2956"/>
                  </a:cubicBezTo>
                  <a:lnTo>
                    <a:pt x="826" y="2956"/>
                  </a:lnTo>
                  <a:cubicBezTo>
                    <a:pt x="826" y="2727"/>
                    <a:pt x="826" y="2452"/>
                    <a:pt x="826" y="2177"/>
                  </a:cubicBezTo>
                  <a:close/>
                  <a:moveTo>
                    <a:pt x="643" y="0"/>
                  </a:moveTo>
                  <a:cubicBezTo>
                    <a:pt x="551" y="0"/>
                    <a:pt x="459" y="23"/>
                    <a:pt x="413" y="23"/>
                  </a:cubicBezTo>
                  <a:cubicBezTo>
                    <a:pt x="276" y="69"/>
                    <a:pt x="47" y="161"/>
                    <a:pt x="47" y="298"/>
                  </a:cubicBezTo>
                  <a:cubicBezTo>
                    <a:pt x="47" y="1169"/>
                    <a:pt x="1" y="2040"/>
                    <a:pt x="1" y="2911"/>
                  </a:cubicBezTo>
                  <a:lnTo>
                    <a:pt x="1" y="3277"/>
                  </a:lnTo>
                  <a:cubicBezTo>
                    <a:pt x="1" y="3323"/>
                    <a:pt x="93" y="3369"/>
                    <a:pt x="230" y="3369"/>
                  </a:cubicBezTo>
                  <a:lnTo>
                    <a:pt x="1559" y="3369"/>
                  </a:lnTo>
                  <a:cubicBezTo>
                    <a:pt x="1697" y="3369"/>
                    <a:pt x="1880" y="3323"/>
                    <a:pt x="1972" y="3277"/>
                  </a:cubicBezTo>
                  <a:cubicBezTo>
                    <a:pt x="2063" y="3231"/>
                    <a:pt x="2201" y="3140"/>
                    <a:pt x="2155" y="3048"/>
                  </a:cubicBezTo>
                  <a:lnTo>
                    <a:pt x="1009" y="482"/>
                  </a:lnTo>
                  <a:cubicBezTo>
                    <a:pt x="963" y="344"/>
                    <a:pt x="918" y="207"/>
                    <a:pt x="872" y="115"/>
                  </a:cubicBezTo>
                  <a:cubicBezTo>
                    <a:pt x="826" y="23"/>
                    <a:pt x="734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3"/>
            <p:cNvSpPr/>
            <p:nvPr/>
          </p:nvSpPr>
          <p:spPr>
            <a:xfrm>
              <a:off x="5022037" y="1666889"/>
              <a:ext cx="94710" cy="54161"/>
            </a:xfrm>
            <a:custGeom>
              <a:avLst/>
              <a:gdLst/>
              <a:ahLst/>
              <a:cxnLst/>
              <a:rect l="l" t="t" r="r" b="b"/>
              <a:pathLst>
                <a:path w="6234" h="3565" extrusionOk="0">
                  <a:moveTo>
                    <a:pt x="1101" y="1999"/>
                  </a:moveTo>
                  <a:cubicBezTo>
                    <a:pt x="1192" y="2320"/>
                    <a:pt x="1330" y="2641"/>
                    <a:pt x="1422" y="3008"/>
                  </a:cubicBezTo>
                  <a:lnTo>
                    <a:pt x="917" y="3008"/>
                  </a:lnTo>
                  <a:cubicBezTo>
                    <a:pt x="963" y="2641"/>
                    <a:pt x="1009" y="2320"/>
                    <a:pt x="1101" y="1999"/>
                  </a:cubicBezTo>
                  <a:close/>
                  <a:moveTo>
                    <a:pt x="1072" y="0"/>
                  </a:moveTo>
                  <a:cubicBezTo>
                    <a:pt x="852" y="0"/>
                    <a:pt x="597" y="124"/>
                    <a:pt x="597" y="304"/>
                  </a:cubicBezTo>
                  <a:lnTo>
                    <a:pt x="551" y="304"/>
                  </a:lnTo>
                  <a:cubicBezTo>
                    <a:pt x="367" y="1312"/>
                    <a:pt x="230" y="2320"/>
                    <a:pt x="47" y="3328"/>
                  </a:cubicBezTo>
                  <a:cubicBezTo>
                    <a:pt x="1" y="3466"/>
                    <a:pt x="184" y="3558"/>
                    <a:pt x="276" y="3558"/>
                  </a:cubicBezTo>
                  <a:lnTo>
                    <a:pt x="4996" y="3558"/>
                  </a:lnTo>
                  <a:cubicBezTo>
                    <a:pt x="5106" y="3558"/>
                    <a:pt x="5224" y="3565"/>
                    <a:pt x="5342" y="3565"/>
                  </a:cubicBezTo>
                  <a:cubicBezTo>
                    <a:pt x="5521" y="3565"/>
                    <a:pt x="5702" y="3548"/>
                    <a:pt x="5867" y="3466"/>
                  </a:cubicBezTo>
                  <a:cubicBezTo>
                    <a:pt x="6142" y="3328"/>
                    <a:pt x="6234" y="2962"/>
                    <a:pt x="5867" y="2962"/>
                  </a:cubicBezTo>
                  <a:lnTo>
                    <a:pt x="2292" y="2962"/>
                  </a:lnTo>
                  <a:cubicBezTo>
                    <a:pt x="2017" y="1999"/>
                    <a:pt x="1697" y="1083"/>
                    <a:pt x="1422" y="166"/>
                  </a:cubicBezTo>
                  <a:cubicBezTo>
                    <a:pt x="1376" y="75"/>
                    <a:pt x="1330" y="29"/>
                    <a:pt x="1238" y="29"/>
                  </a:cubicBezTo>
                  <a:cubicBezTo>
                    <a:pt x="1189" y="9"/>
                    <a:pt x="1132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3"/>
            <p:cNvSpPr/>
            <p:nvPr/>
          </p:nvSpPr>
          <p:spPr>
            <a:xfrm>
              <a:off x="5205171" y="1667071"/>
              <a:ext cx="34821" cy="53873"/>
            </a:xfrm>
            <a:custGeom>
              <a:avLst/>
              <a:gdLst/>
              <a:ahLst/>
              <a:cxnLst/>
              <a:rect l="l" t="t" r="r" b="b"/>
              <a:pathLst>
                <a:path w="2292" h="3546" extrusionOk="0">
                  <a:moveTo>
                    <a:pt x="871" y="2262"/>
                  </a:moveTo>
                  <a:cubicBezTo>
                    <a:pt x="963" y="2492"/>
                    <a:pt x="1054" y="2721"/>
                    <a:pt x="1192" y="2950"/>
                  </a:cubicBezTo>
                  <a:lnTo>
                    <a:pt x="871" y="2950"/>
                  </a:lnTo>
                  <a:cubicBezTo>
                    <a:pt x="871" y="2721"/>
                    <a:pt x="871" y="2492"/>
                    <a:pt x="871" y="2262"/>
                  </a:cubicBezTo>
                  <a:close/>
                  <a:moveTo>
                    <a:pt x="567" y="0"/>
                  </a:moveTo>
                  <a:cubicBezTo>
                    <a:pt x="528" y="0"/>
                    <a:pt x="491" y="6"/>
                    <a:pt x="458" y="17"/>
                  </a:cubicBezTo>
                  <a:cubicBezTo>
                    <a:pt x="321" y="17"/>
                    <a:pt x="46" y="154"/>
                    <a:pt x="46" y="338"/>
                  </a:cubicBezTo>
                  <a:cubicBezTo>
                    <a:pt x="46" y="1208"/>
                    <a:pt x="46" y="2033"/>
                    <a:pt x="46" y="2904"/>
                  </a:cubicBezTo>
                  <a:lnTo>
                    <a:pt x="46" y="3271"/>
                  </a:lnTo>
                  <a:cubicBezTo>
                    <a:pt x="0" y="3408"/>
                    <a:pt x="92" y="3454"/>
                    <a:pt x="138" y="3500"/>
                  </a:cubicBezTo>
                  <a:cubicBezTo>
                    <a:pt x="229" y="3546"/>
                    <a:pt x="321" y="3546"/>
                    <a:pt x="413" y="3546"/>
                  </a:cubicBezTo>
                  <a:lnTo>
                    <a:pt x="1742" y="3546"/>
                  </a:lnTo>
                  <a:cubicBezTo>
                    <a:pt x="1879" y="3546"/>
                    <a:pt x="2292" y="3362"/>
                    <a:pt x="2200" y="3133"/>
                  </a:cubicBezTo>
                  <a:cubicBezTo>
                    <a:pt x="1787" y="2262"/>
                    <a:pt x="1421" y="1437"/>
                    <a:pt x="1054" y="567"/>
                  </a:cubicBezTo>
                  <a:cubicBezTo>
                    <a:pt x="963" y="429"/>
                    <a:pt x="917" y="292"/>
                    <a:pt x="871" y="200"/>
                  </a:cubicBezTo>
                  <a:cubicBezTo>
                    <a:pt x="836" y="60"/>
                    <a:pt x="694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3"/>
            <p:cNvSpPr/>
            <p:nvPr/>
          </p:nvSpPr>
          <p:spPr>
            <a:xfrm>
              <a:off x="5308907" y="1667573"/>
              <a:ext cx="94710" cy="52794"/>
            </a:xfrm>
            <a:custGeom>
              <a:avLst/>
              <a:gdLst/>
              <a:ahLst/>
              <a:cxnLst/>
              <a:rect l="l" t="t" r="r" b="b"/>
              <a:pathLst>
                <a:path w="6234" h="3475" extrusionOk="0">
                  <a:moveTo>
                    <a:pt x="1055" y="1909"/>
                  </a:moveTo>
                  <a:cubicBezTo>
                    <a:pt x="1192" y="2275"/>
                    <a:pt x="1284" y="2642"/>
                    <a:pt x="1421" y="3008"/>
                  </a:cubicBezTo>
                  <a:lnTo>
                    <a:pt x="872" y="3008"/>
                  </a:lnTo>
                  <a:lnTo>
                    <a:pt x="1055" y="1909"/>
                  </a:lnTo>
                  <a:close/>
                  <a:moveTo>
                    <a:pt x="1107" y="0"/>
                  </a:moveTo>
                  <a:cubicBezTo>
                    <a:pt x="874" y="0"/>
                    <a:pt x="586" y="116"/>
                    <a:pt x="551" y="259"/>
                  </a:cubicBezTo>
                  <a:cubicBezTo>
                    <a:pt x="367" y="1267"/>
                    <a:pt x="184" y="2275"/>
                    <a:pt x="1" y="3283"/>
                  </a:cubicBezTo>
                  <a:cubicBezTo>
                    <a:pt x="1" y="3421"/>
                    <a:pt x="138" y="3467"/>
                    <a:pt x="276" y="3467"/>
                  </a:cubicBezTo>
                  <a:lnTo>
                    <a:pt x="4950" y="3467"/>
                  </a:lnTo>
                  <a:cubicBezTo>
                    <a:pt x="5079" y="3467"/>
                    <a:pt x="5207" y="3474"/>
                    <a:pt x="5332" y="3474"/>
                  </a:cubicBezTo>
                  <a:cubicBezTo>
                    <a:pt x="5521" y="3474"/>
                    <a:pt x="5702" y="3458"/>
                    <a:pt x="5867" y="3375"/>
                  </a:cubicBezTo>
                  <a:cubicBezTo>
                    <a:pt x="6096" y="3283"/>
                    <a:pt x="6234" y="2963"/>
                    <a:pt x="5867" y="2963"/>
                  </a:cubicBezTo>
                  <a:lnTo>
                    <a:pt x="2292" y="2963"/>
                  </a:lnTo>
                  <a:cubicBezTo>
                    <a:pt x="1971" y="2000"/>
                    <a:pt x="1696" y="1038"/>
                    <a:pt x="1376" y="121"/>
                  </a:cubicBezTo>
                  <a:cubicBezTo>
                    <a:pt x="1376" y="121"/>
                    <a:pt x="1376" y="121"/>
                    <a:pt x="1376" y="75"/>
                  </a:cubicBezTo>
                  <a:cubicBezTo>
                    <a:pt x="1376" y="75"/>
                    <a:pt x="1330" y="75"/>
                    <a:pt x="1330" y="30"/>
                  </a:cubicBezTo>
                  <a:lnTo>
                    <a:pt x="1284" y="30"/>
                  </a:lnTo>
                  <a:cubicBezTo>
                    <a:pt x="1234" y="9"/>
                    <a:pt x="1173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3"/>
            <p:cNvSpPr/>
            <p:nvPr/>
          </p:nvSpPr>
          <p:spPr>
            <a:xfrm>
              <a:off x="5492041" y="1668955"/>
              <a:ext cx="33424" cy="49907"/>
            </a:xfrm>
            <a:custGeom>
              <a:avLst/>
              <a:gdLst/>
              <a:ahLst/>
              <a:cxnLst/>
              <a:rect l="l" t="t" r="r" b="b"/>
              <a:pathLst>
                <a:path w="2200" h="3285" extrusionOk="0">
                  <a:moveTo>
                    <a:pt x="825" y="2138"/>
                  </a:moveTo>
                  <a:cubicBezTo>
                    <a:pt x="962" y="2413"/>
                    <a:pt x="1054" y="2643"/>
                    <a:pt x="1146" y="2872"/>
                  </a:cubicBezTo>
                  <a:cubicBezTo>
                    <a:pt x="1192" y="2917"/>
                    <a:pt x="1192" y="2917"/>
                    <a:pt x="1192" y="2963"/>
                  </a:cubicBezTo>
                  <a:lnTo>
                    <a:pt x="825" y="2963"/>
                  </a:lnTo>
                  <a:cubicBezTo>
                    <a:pt x="825" y="2688"/>
                    <a:pt x="825" y="2413"/>
                    <a:pt x="825" y="2138"/>
                  </a:cubicBezTo>
                  <a:close/>
                  <a:moveTo>
                    <a:pt x="681" y="0"/>
                  </a:moveTo>
                  <a:cubicBezTo>
                    <a:pt x="577" y="0"/>
                    <a:pt x="465" y="30"/>
                    <a:pt x="413" y="30"/>
                  </a:cubicBezTo>
                  <a:cubicBezTo>
                    <a:pt x="275" y="76"/>
                    <a:pt x="0" y="122"/>
                    <a:pt x="0" y="259"/>
                  </a:cubicBezTo>
                  <a:cubicBezTo>
                    <a:pt x="0" y="1130"/>
                    <a:pt x="0" y="2001"/>
                    <a:pt x="0" y="2872"/>
                  </a:cubicBezTo>
                  <a:lnTo>
                    <a:pt x="0" y="3238"/>
                  </a:lnTo>
                  <a:cubicBezTo>
                    <a:pt x="0" y="3284"/>
                    <a:pt x="46" y="3284"/>
                    <a:pt x="46" y="3284"/>
                  </a:cubicBezTo>
                  <a:lnTo>
                    <a:pt x="1467" y="3284"/>
                  </a:lnTo>
                  <a:cubicBezTo>
                    <a:pt x="1604" y="3284"/>
                    <a:pt x="1787" y="3284"/>
                    <a:pt x="1925" y="3192"/>
                  </a:cubicBezTo>
                  <a:cubicBezTo>
                    <a:pt x="1971" y="3192"/>
                    <a:pt x="2200" y="3101"/>
                    <a:pt x="2154" y="3009"/>
                  </a:cubicBezTo>
                  <a:lnTo>
                    <a:pt x="1008" y="443"/>
                  </a:lnTo>
                  <a:cubicBezTo>
                    <a:pt x="962" y="305"/>
                    <a:pt x="917" y="168"/>
                    <a:pt x="871" y="76"/>
                  </a:cubicBezTo>
                  <a:cubicBezTo>
                    <a:pt x="832" y="17"/>
                    <a:pt x="759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3"/>
            <p:cNvSpPr/>
            <p:nvPr/>
          </p:nvSpPr>
          <p:spPr>
            <a:xfrm>
              <a:off x="5594394" y="1666190"/>
              <a:ext cx="96093" cy="55559"/>
            </a:xfrm>
            <a:custGeom>
              <a:avLst/>
              <a:gdLst/>
              <a:ahLst/>
              <a:cxnLst/>
              <a:rect l="l" t="t" r="r" b="b"/>
              <a:pathLst>
                <a:path w="6325" h="3657" extrusionOk="0">
                  <a:moveTo>
                    <a:pt x="1146" y="2045"/>
                  </a:moveTo>
                  <a:cubicBezTo>
                    <a:pt x="1237" y="2366"/>
                    <a:pt x="1329" y="2687"/>
                    <a:pt x="1421" y="3008"/>
                  </a:cubicBezTo>
                  <a:lnTo>
                    <a:pt x="962" y="3008"/>
                  </a:lnTo>
                  <a:cubicBezTo>
                    <a:pt x="1008" y="2687"/>
                    <a:pt x="1054" y="2366"/>
                    <a:pt x="1146" y="2045"/>
                  </a:cubicBezTo>
                  <a:close/>
                  <a:moveTo>
                    <a:pt x="1040" y="1"/>
                  </a:moveTo>
                  <a:cubicBezTo>
                    <a:pt x="841" y="1"/>
                    <a:pt x="632" y="132"/>
                    <a:pt x="596" y="350"/>
                  </a:cubicBezTo>
                  <a:cubicBezTo>
                    <a:pt x="413" y="1358"/>
                    <a:pt x="229" y="2320"/>
                    <a:pt x="46" y="3329"/>
                  </a:cubicBezTo>
                  <a:cubicBezTo>
                    <a:pt x="0" y="3558"/>
                    <a:pt x="275" y="3649"/>
                    <a:pt x="458" y="3649"/>
                  </a:cubicBezTo>
                  <a:lnTo>
                    <a:pt x="5133" y="3649"/>
                  </a:lnTo>
                  <a:cubicBezTo>
                    <a:pt x="5243" y="3649"/>
                    <a:pt x="5353" y="3657"/>
                    <a:pt x="5463" y="3657"/>
                  </a:cubicBezTo>
                  <a:cubicBezTo>
                    <a:pt x="5628" y="3657"/>
                    <a:pt x="5793" y="3640"/>
                    <a:pt x="5958" y="3558"/>
                  </a:cubicBezTo>
                  <a:cubicBezTo>
                    <a:pt x="6325" y="3374"/>
                    <a:pt x="6141" y="2962"/>
                    <a:pt x="5775" y="2962"/>
                  </a:cubicBezTo>
                  <a:lnTo>
                    <a:pt x="2337" y="2962"/>
                  </a:lnTo>
                  <a:cubicBezTo>
                    <a:pt x="2017" y="2045"/>
                    <a:pt x="1742" y="1129"/>
                    <a:pt x="1467" y="212"/>
                  </a:cubicBezTo>
                  <a:cubicBezTo>
                    <a:pt x="1421" y="75"/>
                    <a:pt x="1329" y="29"/>
                    <a:pt x="1192" y="29"/>
                  </a:cubicBezTo>
                  <a:cubicBezTo>
                    <a:pt x="1144" y="10"/>
                    <a:pt x="1092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3"/>
            <p:cNvSpPr/>
            <p:nvPr/>
          </p:nvSpPr>
          <p:spPr>
            <a:xfrm>
              <a:off x="5778911" y="1668712"/>
              <a:ext cx="32725" cy="50834"/>
            </a:xfrm>
            <a:custGeom>
              <a:avLst/>
              <a:gdLst/>
              <a:ahLst/>
              <a:cxnLst/>
              <a:rect l="l" t="t" r="r" b="b"/>
              <a:pathLst>
                <a:path w="2154" h="3346" extrusionOk="0">
                  <a:moveTo>
                    <a:pt x="825" y="2154"/>
                  </a:moveTo>
                  <a:cubicBezTo>
                    <a:pt x="917" y="2429"/>
                    <a:pt x="1008" y="2659"/>
                    <a:pt x="1146" y="2888"/>
                  </a:cubicBezTo>
                  <a:cubicBezTo>
                    <a:pt x="1146" y="2933"/>
                    <a:pt x="1146" y="2933"/>
                    <a:pt x="1146" y="2979"/>
                  </a:cubicBezTo>
                  <a:lnTo>
                    <a:pt x="825" y="2979"/>
                  </a:lnTo>
                  <a:cubicBezTo>
                    <a:pt x="825" y="2704"/>
                    <a:pt x="825" y="2429"/>
                    <a:pt x="825" y="2154"/>
                  </a:cubicBezTo>
                  <a:close/>
                  <a:moveTo>
                    <a:pt x="613" y="0"/>
                  </a:moveTo>
                  <a:cubicBezTo>
                    <a:pt x="516" y="0"/>
                    <a:pt x="412" y="23"/>
                    <a:pt x="367" y="46"/>
                  </a:cubicBezTo>
                  <a:cubicBezTo>
                    <a:pt x="275" y="92"/>
                    <a:pt x="0" y="138"/>
                    <a:pt x="0" y="275"/>
                  </a:cubicBezTo>
                  <a:cubicBezTo>
                    <a:pt x="0" y="1146"/>
                    <a:pt x="0" y="2017"/>
                    <a:pt x="0" y="2888"/>
                  </a:cubicBezTo>
                  <a:lnTo>
                    <a:pt x="0" y="3254"/>
                  </a:lnTo>
                  <a:cubicBezTo>
                    <a:pt x="0" y="3300"/>
                    <a:pt x="46" y="3346"/>
                    <a:pt x="183" y="3346"/>
                  </a:cubicBezTo>
                  <a:lnTo>
                    <a:pt x="1558" y="3346"/>
                  </a:lnTo>
                  <a:cubicBezTo>
                    <a:pt x="1696" y="3346"/>
                    <a:pt x="1833" y="3300"/>
                    <a:pt x="1971" y="3208"/>
                  </a:cubicBezTo>
                  <a:cubicBezTo>
                    <a:pt x="2017" y="3208"/>
                    <a:pt x="2154" y="3117"/>
                    <a:pt x="2108" y="3025"/>
                  </a:cubicBezTo>
                  <a:lnTo>
                    <a:pt x="1008" y="459"/>
                  </a:lnTo>
                  <a:cubicBezTo>
                    <a:pt x="917" y="321"/>
                    <a:pt x="871" y="184"/>
                    <a:pt x="825" y="92"/>
                  </a:cubicBezTo>
                  <a:cubicBezTo>
                    <a:pt x="802" y="23"/>
                    <a:pt x="710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66" name="Google Shape;6166;p33"/>
          <p:cNvPicPr preferRelativeResize="0"/>
          <p:nvPr/>
        </p:nvPicPr>
        <p:blipFill rotWithShape="1">
          <a:blip r:embed="rId3">
            <a:alphaModFix/>
          </a:blip>
          <a:srcRect l="337" r="337"/>
          <a:stretch/>
        </p:blipFill>
        <p:spPr>
          <a:xfrm rot="-256490">
            <a:off x="1505541" y="1011014"/>
            <a:ext cx="2064644" cy="3079663"/>
          </a:xfrm>
          <a:prstGeom prst="snip2DiagRect">
            <a:avLst>
              <a:gd name="adj1" fmla="val 22383"/>
              <a:gd name="adj2" fmla="val 0"/>
            </a:avLst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157163" dist="57150" dir="2400000" algn="bl" rotWithShape="0">
              <a:schemeClr val="dk1">
                <a:alpha val="25000"/>
              </a:schemeClr>
            </a:outerShdw>
          </a:effectLst>
        </p:spPr>
      </p:pic>
      <p:grpSp>
        <p:nvGrpSpPr>
          <p:cNvPr id="6167" name="Google Shape;6167;p33"/>
          <p:cNvGrpSpPr/>
          <p:nvPr/>
        </p:nvGrpSpPr>
        <p:grpSpPr>
          <a:xfrm rot="1845129">
            <a:off x="2583686" y="951211"/>
            <a:ext cx="1368807" cy="304532"/>
            <a:chOff x="4133575" y="976600"/>
            <a:chExt cx="1991764" cy="443127"/>
          </a:xfrm>
        </p:grpSpPr>
        <p:sp>
          <p:nvSpPr>
            <p:cNvPr id="6168" name="Google Shape;6168;p33"/>
            <p:cNvSpPr/>
            <p:nvPr/>
          </p:nvSpPr>
          <p:spPr>
            <a:xfrm>
              <a:off x="6050720" y="976600"/>
              <a:ext cx="1574" cy="1574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1" y="0"/>
                  </a:moveTo>
                  <a:cubicBezTo>
                    <a:pt x="47" y="46"/>
                    <a:pt x="47" y="46"/>
                    <a:pt x="93" y="9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3"/>
            <p:cNvSpPr/>
            <p:nvPr/>
          </p:nvSpPr>
          <p:spPr>
            <a:xfrm>
              <a:off x="4133575" y="976600"/>
              <a:ext cx="1991764" cy="440722"/>
            </a:xfrm>
            <a:custGeom>
              <a:avLst/>
              <a:gdLst/>
              <a:ahLst/>
              <a:cxnLst/>
              <a:rect l="l" t="t" r="r" b="b"/>
              <a:pathLst>
                <a:path w="117647" h="26032" extrusionOk="0">
                  <a:moveTo>
                    <a:pt x="505" y="0"/>
                  </a:moveTo>
                  <a:lnTo>
                    <a:pt x="1651" y="1834"/>
                  </a:lnTo>
                  <a:lnTo>
                    <a:pt x="1" y="4538"/>
                  </a:lnTo>
                  <a:lnTo>
                    <a:pt x="1" y="4950"/>
                  </a:lnTo>
                  <a:lnTo>
                    <a:pt x="1972" y="6187"/>
                  </a:lnTo>
                  <a:lnTo>
                    <a:pt x="47" y="6967"/>
                  </a:lnTo>
                  <a:lnTo>
                    <a:pt x="2247" y="8250"/>
                  </a:lnTo>
                  <a:lnTo>
                    <a:pt x="734" y="11825"/>
                  </a:lnTo>
                  <a:lnTo>
                    <a:pt x="2247" y="13154"/>
                  </a:lnTo>
                  <a:lnTo>
                    <a:pt x="734" y="14116"/>
                  </a:lnTo>
                  <a:lnTo>
                    <a:pt x="1651" y="16912"/>
                  </a:lnTo>
                  <a:lnTo>
                    <a:pt x="413" y="20120"/>
                  </a:lnTo>
                  <a:lnTo>
                    <a:pt x="1788" y="23145"/>
                  </a:lnTo>
                  <a:lnTo>
                    <a:pt x="505" y="26032"/>
                  </a:lnTo>
                  <a:lnTo>
                    <a:pt x="117509" y="26032"/>
                  </a:lnTo>
                  <a:lnTo>
                    <a:pt x="117463" y="25940"/>
                  </a:lnTo>
                  <a:lnTo>
                    <a:pt x="116317" y="24153"/>
                  </a:lnTo>
                  <a:lnTo>
                    <a:pt x="117647" y="21953"/>
                  </a:lnTo>
                  <a:lnTo>
                    <a:pt x="117647" y="20807"/>
                  </a:lnTo>
                  <a:lnTo>
                    <a:pt x="116043" y="19799"/>
                  </a:lnTo>
                  <a:lnTo>
                    <a:pt x="117647" y="19112"/>
                  </a:lnTo>
                  <a:lnTo>
                    <a:pt x="117647" y="18837"/>
                  </a:lnTo>
                  <a:lnTo>
                    <a:pt x="115722" y="17737"/>
                  </a:lnTo>
                  <a:lnTo>
                    <a:pt x="117234" y="14116"/>
                  </a:lnTo>
                  <a:lnTo>
                    <a:pt x="115722" y="12833"/>
                  </a:lnTo>
                  <a:lnTo>
                    <a:pt x="117234" y="11870"/>
                  </a:lnTo>
                  <a:lnTo>
                    <a:pt x="116317" y="9029"/>
                  </a:lnTo>
                  <a:lnTo>
                    <a:pt x="117555" y="5821"/>
                  </a:lnTo>
                  <a:lnTo>
                    <a:pt x="116180" y="2796"/>
                  </a:lnTo>
                  <a:lnTo>
                    <a:pt x="1174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3"/>
            <p:cNvSpPr/>
            <p:nvPr/>
          </p:nvSpPr>
          <p:spPr>
            <a:xfrm>
              <a:off x="4170853" y="978919"/>
              <a:ext cx="63606" cy="52043"/>
            </a:xfrm>
            <a:custGeom>
              <a:avLst/>
              <a:gdLst/>
              <a:ahLst/>
              <a:cxnLst/>
              <a:rect l="l" t="t" r="r" b="b"/>
              <a:pathLst>
                <a:path w="3757" h="3074" extrusionOk="0">
                  <a:moveTo>
                    <a:pt x="2023" y="413"/>
                  </a:moveTo>
                  <a:lnTo>
                    <a:pt x="2023" y="413"/>
                  </a:lnTo>
                  <a:cubicBezTo>
                    <a:pt x="1755" y="841"/>
                    <a:pt x="1666" y="1355"/>
                    <a:pt x="1786" y="1834"/>
                  </a:cubicBezTo>
                  <a:cubicBezTo>
                    <a:pt x="1852" y="2076"/>
                    <a:pt x="1971" y="2297"/>
                    <a:pt x="2132" y="2491"/>
                  </a:cubicBezTo>
                  <a:lnTo>
                    <a:pt x="2132" y="2491"/>
                  </a:lnTo>
                  <a:cubicBezTo>
                    <a:pt x="1387" y="2109"/>
                    <a:pt x="947" y="1270"/>
                    <a:pt x="1081" y="413"/>
                  </a:cubicBezTo>
                  <a:close/>
                  <a:moveTo>
                    <a:pt x="870" y="1"/>
                  </a:moveTo>
                  <a:cubicBezTo>
                    <a:pt x="732" y="1"/>
                    <a:pt x="365" y="93"/>
                    <a:pt x="320" y="276"/>
                  </a:cubicBezTo>
                  <a:cubicBezTo>
                    <a:pt x="1" y="1414"/>
                    <a:pt x="632" y="2598"/>
                    <a:pt x="1720" y="2928"/>
                  </a:cubicBezTo>
                  <a:lnTo>
                    <a:pt x="1720" y="2928"/>
                  </a:lnTo>
                  <a:cubicBezTo>
                    <a:pt x="1726" y="2930"/>
                    <a:pt x="1733" y="2932"/>
                    <a:pt x="1740" y="2934"/>
                  </a:cubicBezTo>
                  <a:cubicBezTo>
                    <a:pt x="1740" y="2934"/>
                    <a:pt x="1740" y="2934"/>
                    <a:pt x="1740" y="2934"/>
                  </a:cubicBezTo>
                  <a:lnTo>
                    <a:pt x="1740" y="2934"/>
                  </a:lnTo>
                  <a:cubicBezTo>
                    <a:pt x="1775" y="2951"/>
                    <a:pt x="1811" y="2962"/>
                    <a:pt x="1848" y="2968"/>
                  </a:cubicBezTo>
                  <a:lnTo>
                    <a:pt x="1848" y="2968"/>
                  </a:lnTo>
                  <a:cubicBezTo>
                    <a:pt x="2083" y="3035"/>
                    <a:pt x="2331" y="3073"/>
                    <a:pt x="2584" y="3073"/>
                  </a:cubicBezTo>
                  <a:cubicBezTo>
                    <a:pt x="2745" y="3073"/>
                    <a:pt x="2907" y="3058"/>
                    <a:pt x="3069" y="3026"/>
                  </a:cubicBezTo>
                  <a:cubicBezTo>
                    <a:pt x="3161" y="2980"/>
                    <a:pt x="3757" y="2797"/>
                    <a:pt x="3436" y="2659"/>
                  </a:cubicBezTo>
                  <a:cubicBezTo>
                    <a:pt x="2565" y="2201"/>
                    <a:pt x="2290" y="1009"/>
                    <a:pt x="2886" y="184"/>
                  </a:cubicBezTo>
                  <a:cubicBezTo>
                    <a:pt x="3024" y="47"/>
                    <a:pt x="2794" y="1"/>
                    <a:pt x="2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3"/>
            <p:cNvSpPr/>
            <p:nvPr/>
          </p:nvSpPr>
          <p:spPr>
            <a:xfrm>
              <a:off x="4370226" y="978157"/>
              <a:ext cx="86140" cy="52009"/>
            </a:xfrm>
            <a:custGeom>
              <a:avLst/>
              <a:gdLst/>
              <a:ahLst/>
              <a:cxnLst/>
              <a:rect l="l" t="t" r="r" b="b"/>
              <a:pathLst>
                <a:path w="5088" h="3072" extrusionOk="0">
                  <a:moveTo>
                    <a:pt x="2076" y="504"/>
                  </a:moveTo>
                  <a:cubicBezTo>
                    <a:pt x="1584" y="744"/>
                    <a:pt x="1203" y="1155"/>
                    <a:pt x="1021" y="1649"/>
                  </a:cubicBezTo>
                  <a:lnTo>
                    <a:pt x="1021" y="1649"/>
                  </a:lnTo>
                  <a:cubicBezTo>
                    <a:pt x="890" y="1284"/>
                    <a:pt x="869" y="888"/>
                    <a:pt x="975" y="504"/>
                  </a:cubicBezTo>
                  <a:close/>
                  <a:moveTo>
                    <a:pt x="825" y="0"/>
                  </a:moveTo>
                  <a:cubicBezTo>
                    <a:pt x="642" y="0"/>
                    <a:pt x="321" y="46"/>
                    <a:pt x="275" y="229"/>
                  </a:cubicBezTo>
                  <a:cubicBezTo>
                    <a:pt x="7" y="855"/>
                    <a:pt x="0" y="1523"/>
                    <a:pt x="297" y="2108"/>
                  </a:cubicBezTo>
                  <a:lnTo>
                    <a:pt x="297" y="2108"/>
                  </a:lnTo>
                  <a:cubicBezTo>
                    <a:pt x="294" y="2139"/>
                    <a:pt x="300" y="2169"/>
                    <a:pt x="321" y="2200"/>
                  </a:cubicBezTo>
                  <a:cubicBezTo>
                    <a:pt x="504" y="2521"/>
                    <a:pt x="779" y="2796"/>
                    <a:pt x="1100" y="3025"/>
                  </a:cubicBezTo>
                  <a:cubicBezTo>
                    <a:pt x="1143" y="3057"/>
                    <a:pt x="1211" y="3072"/>
                    <a:pt x="1289" y="3072"/>
                  </a:cubicBezTo>
                  <a:cubicBezTo>
                    <a:pt x="1543" y="3072"/>
                    <a:pt x="1904" y="2915"/>
                    <a:pt x="1833" y="2704"/>
                  </a:cubicBezTo>
                  <a:cubicBezTo>
                    <a:pt x="1604" y="2017"/>
                    <a:pt x="1833" y="1146"/>
                    <a:pt x="2567" y="871"/>
                  </a:cubicBezTo>
                  <a:cubicBezTo>
                    <a:pt x="2658" y="825"/>
                    <a:pt x="2796" y="779"/>
                    <a:pt x="2933" y="779"/>
                  </a:cubicBezTo>
                  <a:cubicBezTo>
                    <a:pt x="3071" y="779"/>
                    <a:pt x="3254" y="825"/>
                    <a:pt x="3392" y="871"/>
                  </a:cubicBezTo>
                  <a:cubicBezTo>
                    <a:pt x="3712" y="1008"/>
                    <a:pt x="4033" y="1283"/>
                    <a:pt x="4171" y="1604"/>
                  </a:cubicBezTo>
                  <a:cubicBezTo>
                    <a:pt x="4222" y="1706"/>
                    <a:pt x="4343" y="1752"/>
                    <a:pt x="4476" y="1752"/>
                  </a:cubicBezTo>
                  <a:cubicBezTo>
                    <a:pt x="4703" y="1752"/>
                    <a:pt x="4967" y="1622"/>
                    <a:pt x="4996" y="1421"/>
                  </a:cubicBezTo>
                  <a:cubicBezTo>
                    <a:pt x="5087" y="1008"/>
                    <a:pt x="5041" y="550"/>
                    <a:pt x="4858" y="138"/>
                  </a:cubicBezTo>
                  <a:cubicBezTo>
                    <a:pt x="4812" y="46"/>
                    <a:pt x="4721" y="0"/>
                    <a:pt x="4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3"/>
            <p:cNvSpPr/>
            <p:nvPr/>
          </p:nvSpPr>
          <p:spPr>
            <a:xfrm>
              <a:off x="4595992" y="978919"/>
              <a:ext cx="58205" cy="53583"/>
            </a:xfrm>
            <a:custGeom>
              <a:avLst/>
              <a:gdLst/>
              <a:ahLst/>
              <a:cxnLst/>
              <a:rect l="l" t="t" r="r" b="b"/>
              <a:pathLst>
                <a:path w="3438" h="3165" extrusionOk="0">
                  <a:moveTo>
                    <a:pt x="2422" y="459"/>
                  </a:moveTo>
                  <a:lnTo>
                    <a:pt x="2422" y="459"/>
                  </a:lnTo>
                  <a:cubicBezTo>
                    <a:pt x="2558" y="1009"/>
                    <a:pt x="2497" y="1552"/>
                    <a:pt x="2200" y="2017"/>
                  </a:cubicBezTo>
                  <a:cubicBezTo>
                    <a:pt x="2109" y="2155"/>
                    <a:pt x="2017" y="2247"/>
                    <a:pt x="1926" y="2338"/>
                  </a:cubicBezTo>
                  <a:cubicBezTo>
                    <a:pt x="1788" y="2476"/>
                    <a:pt x="1742" y="2522"/>
                    <a:pt x="1559" y="2567"/>
                  </a:cubicBezTo>
                  <a:cubicBezTo>
                    <a:pt x="1421" y="2659"/>
                    <a:pt x="1330" y="2705"/>
                    <a:pt x="1192" y="2705"/>
                  </a:cubicBezTo>
                  <a:lnTo>
                    <a:pt x="1135" y="2705"/>
                  </a:lnTo>
                  <a:cubicBezTo>
                    <a:pt x="1449" y="2439"/>
                    <a:pt x="1689" y="2091"/>
                    <a:pt x="1788" y="1697"/>
                  </a:cubicBezTo>
                  <a:cubicBezTo>
                    <a:pt x="1887" y="1267"/>
                    <a:pt x="1819" y="837"/>
                    <a:pt x="1637" y="459"/>
                  </a:cubicBezTo>
                  <a:close/>
                  <a:moveTo>
                    <a:pt x="1146" y="1"/>
                  </a:moveTo>
                  <a:cubicBezTo>
                    <a:pt x="963" y="1"/>
                    <a:pt x="780" y="47"/>
                    <a:pt x="688" y="138"/>
                  </a:cubicBezTo>
                  <a:cubicBezTo>
                    <a:pt x="596" y="184"/>
                    <a:pt x="505" y="276"/>
                    <a:pt x="596" y="368"/>
                  </a:cubicBezTo>
                  <a:cubicBezTo>
                    <a:pt x="917" y="734"/>
                    <a:pt x="1055" y="1238"/>
                    <a:pt x="963" y="1742"/>
                  </a:cubicBezTo>
                  <a:cubicBezTo>
                    <a:pt x="917" y="1972"/>
                    <a:pt x="826" y="2155"/>
                    <a:pt x="688" y="2338"/>
                  </a:cubicBezTo>
                  <a:cubicBezTo>
                    <a:pt x="642" y="2430"/>
                    <a:pt x="596" y="2522"/>
                    <a:pt x="505" y="2567"/>
                  </a:cubicBezTo>
                  <a:cubicBezTo>
                    <a:pt x="449" y="2623"/>
                    <a:pt x="410" y="2662"/>
                    <a:pt x="358" y="2694"/>
                  </a:cubicBezTo>
                  <a:lnTo>
                    <a:pt x="358" y="2694"/>
                  </a:lnTo>
                  <a:cubicBezTo>
                    <a:pt x="345" y="2698"/>
                    <a:pt x="332" y="2701"/>
                    <a:pt x="321" y="2705"/>
                  </a:cubicBezTo>
                  <a:cubicBezTo>
                    <a:pt x="321" y="2708"/>
                    <a:pt x="321" y="2711"/>
                    <a:pt x="321" y="2714"/>
                  </a:cubicBezTo>
                  <a:lnTo>
                    <a:pt x="321" y="2714"/>
                  </a:lnTo>
                  <a:cubicBezTo>
                    <a:pt x="296" y="2727"/>
                    <a:pt x="266" y="2739"/>
                    <a:pt x="230" y="2751"/>
                  </a:cubicBezTo>
                  <a:cubicBezTo>
                    <a:pt x="217" y="2763"/>
                    <a:pt x="204" y="2777"/>
                    <a:pt x="190" y="2791"/>
                  </a:cubicBezTo>
                  <a:lnTo>
                    <a:pt x="190" y="2791"/>
                  </a:lnTo>
                  <a:cubicBezTo>
                    <a:pt x="117" y="2827"/>
                    <a:pt x="46" y="2869"/>
                    <a:pt x="46" y="2934"/>
                  </a:cubicBezTo>
                  <a:cubicBezTo>
                    <a:pt x="1" y="3072"/>
                    <a:pt x="138" y="3117"/>
                    <a:pt x="184" y="3117"/>
                  </a:cubicBezTo>
                  <a:cubicBezTo>
                    <a:pt x="349" y="3149"/>
                    <a:pt x="517" y="3164"/>
                    <a:pt x="685" y="3164"/>
                  </a:cubicBezTo>
                  <a:cubicBezTo>
                    <a:pt x="1496" y="3164"/>
                    <a:pt x="2311" y="2808"/>
                    <a:pt x="2842" y="2201"/>
                  </a:cubicBezTo>
                  <a:cubicBezTo>
                    <a:pt x="3300" y="1605"/>
                    <a:pt x="3438" y="826"/>
                    <a:pt x="3209" y="93"/>
                  </a:cubicBezTo>
                  <a:cubicBezTo>
                    <a:pt x="3209" y="1"/>
                    <a:pt x="3071" y="1"/>
                    <a:pt x="2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3"/>
            <p:cNvSpPr/>
            <p:nvPr/>
          </p:nvSpPr>
          <p:spPr>
            <a:xfrm>
              <a:off x="4769006" y="977294"/>
              <a:ext cx="88476" cy="48403"/>
            </a:xfrm>
            <a:custGeom>
              <a:avLst/>
              <a:gdLst/>
              <a:ahLst/>
              <a:cxnLst/>
              <a:rect l="l" t="t" r="r" b="b"/>
              <a:pathLst>
                <a:path w="5226" h="2859" extrusionOk="0">
                  <a:moveTo>
                    <a:pt x="4305" y="601"/>
                  </a:moveTo>
                  <a:cubicBezTo>
                    <a:pt x="4243" y="1365"/>
                    <a:pt x="3758" y="2041"/>
                    <a:pt x="2980" y="2205"/>
                  </a:cubicBezTo>
                  <a:cubicBezTo>
                    <a:pt x="2886" y="2222"/>
                    <a:pt x="2794" y="2230"/>
                    <a:pt x="2702" y="2230"/>
                  </a:cubicBezTo>
                  <a:cubicBezTo>
                    <a:pt x="2030" y="2230"/>
                    <a:pt x="1423" y="1802"/>
                    <a:pt x="1101" y="1197"/>
                  </a:cubicBezTo>
                  <a:cubicBezTo>
                    <a:pt x="1076" y="1148"/>
                    <a:pt x="1053" y="1097"/>
                    <a:pt x="1032" y="1045"/>
                  </a:cubicBezTo>
                  <a:lnTo>
                    <a:pt x="1032" y="1045"/>
                  </a:lnTo>
                  <a:cubicBezTo>
                    <a:pt x="1335" y="1186"/>
                    <a:pt x="1667" y="1256"/>
                    <a:pt x="2001" y="1256"/>
                  </a:cubicBezTo>
                  <a:cubicBezTo>
                    <a:pt x="2602" y="1256"/>
                    <a:pt x="3210" y="1032"/>
                    <a:pt x="3673" y="601"/>
                  </a:cubicBezTo>
                  <a:close/>
                  <a:moveTo>
                    <a:pt x="731" y="0"/>
                  </a:moveTo>
                  <a:cubicBezTo>
                    <a:pt x="658" y="0"/>
                    <a:pt x="581" y="5"/>
                    <a:pt x="505" y="5"/>
                  </a:cubicBezTo>
                  <a:cubicBezTo>
                    <a:pt x="322" y="5"/>
                    <a:pt x="47" y="143"/>
                    <a:pt x="1" y="326"/>
                  </a:cubicBezTo>
                  <a:cubicBezTo>
                    <a:pt x="1" y="784"/>
                    <a:pt x="92" y="1197"/>
                    <a:pt x="322" y="1564"/>
                  </a:cubicBezTo>
                  <a:cubicBezTo>
                    <a:pt x="322" y="1564"/>
                    <a:pt x="322" y="1564"/>
                    <a:pt x="322" y="1564"/>
                  </a:cubicBezTo>
                  <a:lnTo>
                    <a:pt x="322" y="1564"/>
                  </a:lnTo>
                  <a:cubicBezTo>
                    <a:pt x="324" y="1568"/>
                    <a:pt x="326" y="1573"/>
                    <a:pt x="329" y="1577"/>
                  </a:cubicBezTo>
                  <a:lnTo>
                    <a:pt x="329" y="1577"/>
                  </a:lnTo>
                  <a:cubicBezTo>
                    <a:pt x="788" y="2406"/>
                    <a:pt x="1683" y="2859"/>
                    <a:pt x="2599" y="2859"/>
                  </a:cubicBezTo>
                  <a:cubicBezTo>
                    <a:pt x="2787" y="2859"/>
                    <a:pt x="2977" y="2840"/>
                    <a:pt x="3163" y="2801"/>
                  </a:cubicBezTo>
                  <a:cubicBezTo>
                    <a:pt x="4309" y="2526"/>
                    <a:pt x="5225" y="1472"/>
                    <a:pt x="5180" y="280"/>
                  </a:cubicBezTo>
                  <a:cubicBezTo>
                    <a:pt x="5180" y="51"/>
                    <a:pt x="4996" y="5"/>
                    <a:pt x="4813" y="5"/>
                  </a:cubicBezTo>
                  <a:lnTo>
                    <a:pt x="3484" y="5"/>
                  </a:lnTo>
                  <a:cubicBezTo>
                    <a:pt x="3255" y="51"/>
                    <a:pt x="3117" y="189"/>
                    <a:pt x="2980" y="326"/>
                  </a:cubicBezTo>
                  <a:cubicBezTo>
                    <a:pt x="2750" y="556"/>
                    <a:pt x="2483" y="660"/>
                    <a:pt x="2204" y="660"/>
                  </a:cubicBezTo>
                  <a:cubicBezTo>
                    <a:pt x="2038" y="660"/>
                    <a:pt x="1867" y="623"/>
                    <a:pt x="1696" y="555"/>
                  </a:cubicBezTo>
                  <a:cubicBezTo>
                    <a:pt x="1467" y="464"/>
                    <a:pt x="1284" y="280"/>
                    <a:pt x="1101" y="143"/>
                  </a:cubicBezTo>
                  <a:cubicBezTo>
                    <a:pt x="1009" y="21"/>
                    <a:pt x="877" y="0"/>
                    <a:pt x="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3"/>
            <p:cNvSpPr/>
            <p:nvPr/>
          </p:nvSpPr>
          <p:spPr>
            <a:xfrm>
              <a:off x="4972290" y="978157"/>
              <a:ext cx="61304" cy="53854"/>
            </a:xfrm>
            <a:custGeom>
              <a:avLst/>
              <a:gdLst/>
              <a:ahLst/>
              <a:cxnLst/>
              <a:rect l="l" t="t" r="r" b="b"/>
              <a:pathLst>
                <a:path w="3621" h="3181" extrusionOk="0">
                  <a:moveTo>
                    <a:pt x="1816" y="550"/>
                  </a:moveTo>
                  <a:cubicBezTo>
                    <a:pt x="1625" y="953"/>
                    <a:pt x="1560" y="1393"/>
                    <a:pt x="1696" y="1833"/>
                  </a:cubicBezTo>
                  <a:cubicBezTo>
                    <a:pt x="1733" y="2058"/>
                    <a:pt x="1825" y="2268"/>
                    <a:pt x="1950" y="2456"/>
                  </a:cubicBezTo>
                  <a:lnTo>
                    <a:pt x="1950" y="2456"/>
                  </a:lnTo>
                  <a:cubicBezTo>
                    <a:pt x="1929" y="2447"/>
                    <a:pt x="1906" y="2438"/>
                    <a:pt x="1879" y="2429"/>
                  </a:cubicBezTo>
                  <a:cubicBezTo>
                    <a:pt x="1788" y="2383"/>
                    <a:pt x="1696" y="2292"/>
                    <a:pt x="1558" y="2200"/>
                  </a:cubicBezTo>
                  <a:cubicBezTo>
                    <a:pt x="1421" y="2062"/>
                    <a:pt x="1238" y="1833"/>
                    <a:pt x="1146" y="1650"/>
                  </a:cubicBezTo>
                  <a:cubicBezTo>
                    <a:pt x="969" y="1297"/>
                    <a:pt x="902" y="916"/>
                    <a:pt x="943" y="550"/>
                  </a:cubicBezTo>
                  <a:close/>
                  <a:moveTo>
                    <a:pt x="733" y="0"/>
                  </a:moveTo>
                  <a:cubicBezTo>
                    <a:pt x="504" y="0"/>
                    <a:pt x="275" y="46"/>
                    <a:pt x="184" y="321"/>
                  </a:cubicBezTo>
                  <a:cubicBezTo>
                    <a:pt x="0" y="871"/>
                    <a:pt x="92" y="1467"/>
                    <a:pt x="367" y="2017"/>
                  </a:cubicBezTo>
                  <a:cubicBezTo>
                    <a:pt x="681" y="2511"/>
                    <a:pt x="1128" y="2873"/>
                    <a:pt x="1706" y="3060"/>
                  </a:cubicBezTo>
                  <a:lnTo>
                    <a:pt x="1706" y="3060"/>
                  </a:lnTo>
                  <a:cubicBezTo>
                    <a:pt x="1718" y="3064"/>
                    <a:pt x="1729" y="3068"/>
                    <a:pt x="1742" y="3071"/>
                  </a:cubicBezTo>
                  <a:cubicBezTo>
                    <a:pt x="1742" y="3071"/>
                    <a:pt x="1742" y="3071"/>
                    <a:pt x="1742" y="3071"/>
                  </a:cubicBezTo>
                  <a:lnTo>
                    <a:pt x="1742" y="3071"/>
                  </a:lnTo>
                  <a:cubicBezTo>
                    <a:pt x="1775" y="3088"/>
                    <a:pt x="1812" y="3098"/>
                    <a:pt x="1850" y="3103"/>
                  </a:cubicBezTo>
                  <a:lnTo>
                    <a:pt x="1850" y="3103"/>
                  </a:lnTo>
                  <a:cubicBezTo>
                    <a:pt x="2045" y="3156"/>
                    <a:pt x="2249" y="3180"/>
                    <a:pt x="2457" y="3180"/>
                  </a:cubicBezTo>
                  <a:cubicBezTo>
                    <a:pt x="2659" y="3180"/>
                    <a:pt x="2865" y="3158"/>
                    <a:pt x="3071" y="3117"/>
                  </a:cubicBezTo>
                  <a:cubicBezTo>
                    <a:pt x="3254" y="3117"/>
                    <a:pt x="3621" y="2796"/>
                    <a:pt x="3346" y="2658"/>
                  </a:cubicBezTo>
                  <a:cubicBezTo>
                    <a:pt x="2933" y="2429"/>
                    <a:pt x="2613" y="2108"/>
                    <a:pt x="2521" y="1650"/>
                  </a:cubicBezTo>
                  <a:cubicBezTo>
                    <a:pt x="2383" y="1238"/>
                    <a:pt x="2475" y="733"/>
                    <a:pt x="2750" y="367"/>
                  </a:cubicBezTo>
                  <a:cubicBezTo>
                    <a:pt x="2796" y="275"/>
                    <a:pt x="2842" y="229"/>
                    <a:pt x="2796" y="138"/>
                  </a:cubicBezTo>
                  <a:cubicBezTo>
                    <a:pt x="2750" y="46"/>
                    <a:pt x="2658" y="0"/>
                    <a:pt x="2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3"/>
            <p:cNvSpPr/>
            <p:nvPr/>
          </p:nvSpPr>
          <p:spPr>
            <a:xfrm>
              <a:off x="5169361" y="978919"/>
              <a:ext cx="86140" cy="50570"/>
            </a:xfrm>
            <a:custGeom>
              <a:avLst/>
              <a:gdLst/>
              <a:ahLst/>
              <a:cxnLst/>
              <a:rect l="l" t="t" r="r" b="b"/>
              <a:pathLst>
                <a:path w="5088" h="2987" extrusionOk="0">
                  <a:moveTo>
                    <a:pt x="2221" y="459"/>
                  </a:moveTo>
                  <a:lnTo>
                    <a:pt x="2221" y="459"/>
                  </a:lnTo>
                  <a:cubicBezTo>
                    <a:pt x="1672" y="693"/>
                    <a:pt x="1245" y="1121"/>
                    <a:pt x="1047" y="1648"/>
                  </a:cubicBezTo>
                  <a:lnTo>
                    <a:pt x="1047" y="1648"/>
                  </a:lnTo>
                  <a:cubicBezTo>
                    <a:pt x="908" y="1258"/>
                    <a:pt x="899" y="851"/>
                    <a:pt x="1006" y="459"/>
                  </a:cubicBezTo>
                  <a:close/>
                  <a:moveTo>
                    <a:pt x="825" y="1"/>
                  </a:moveTo>
                  <a:cubicBezTo>
                    <a:pt x="642" y="1"/>
                    <a:pt x="367" y="47"/>
                    <a:pt x="275" y="276"/>
                  </a:cubicBezTo>
                  <a:cubicBezTo>
                    <a:pt x="0" y="872"/>
                    <a:pt x="46" y="1513"/>
                    <a:pt x="321" y="2109"/>
                  </a:cubicBezTo>
                  <a:cubicBezTo>
                    <a:pt x="321" y="2109"/>
                    <a:pt x="321" y="2109"/>
                    <a:pt x="321" y="2109"/>
                  </a:cubicBezTo>
                  <a:lnTo>
                    <a:pt x="321" y="2109"/>
                  </a:lnTo>
                  <a:cubicBezTo>
                    <a:pt x="324" y="2115"/>
                    <a:pt x="327" y="2120"/>
                    <a:pt x="330" y="2126"/>
                  </a:cubicBezTo>
                  <a:lnTo>
                    <a:pt x="330" y="2126"/>
                  </a:lnTo>
                  <a:cubicBezTo>
                    <a:pt x="512" y="2439"/>
                    <a:pt x="739" y="2709"/>
                    <a:pt x="1054" y="2934"/>
                  </a:cubicBezTo>
                  <a:cubicBezTo>
                    <a:pt x="1112" y="2973"/>
                    <a:pt x="1179" y="2987"/>
                    <a:pt x="1250" y="2987"/>
                  </a:cubicBezTo>
                  <a:cubicBezTo>
                    <a:pt x="1347" y="2987"/>
                    <a:pt x="1452" y="2961"/>
                    <a:pt x="1558" y="2934"/>
                  </a:cubicBezTo>
                  <a:cubicBezTo>
                    <a:pt x="1650" y="2888"/>
                    <a:pt x="1879" y="2797"/>
                    <a:pt x="1833" y="2659"/>
                  </a:cubicBezTo>
                  <a:cubicBezTo>
                    <a:pt x="1829" y="2645"/>
                    <a:pt x="1826" y="2631"/>
                    <a:pt x="1823" y="2617"/>
                  </a:cubicBezTo>
                  <a:lnTo>
                    <a:pt x="1823" y="2617"/>
                  </a:lnTo>
                  <a:lnTo>
                    <a:pt x="1833" y="2613"/>
                  </a:lnTo>
                  <a:cubicBezTo>
                    <a:pt x="1829" y="2610"/>
                    <a:pt x="1824" y="2607"/>
                    <a:pt x="1820" y="2604"/>
                  </a:cubicBezTo>
                  <a:lnTo>
                    <a:pt x="1820" y="2604"/>
                  </a:lnTo>
                  <a:cubicBezTo>
                    <a:pt x="1662" y="1924"/>
                    <a:pt x="1897" y="1048"/>
                    <a:pt x="2566" y="780"/>
                  </a:cubicBezTo>
                  <a:cubicBezTo>
                    <a:pt x="2681" y="734"/>
                    <a:pt x="2819" y="711"/>
                    <a:pt x="2962" y="711"/>
                  </a:cubicBezTo>
                  <a:cubicBezTo>
                    <a:pt x="3105" y="711"/>
                    <a:pt x="3254" y="734"/>
                    <a:pt x="3391" y="780"/>
                  </a:cubicBezTo>
                  <a:cubicBezTo>
                    <a:pt x="3712" y="918"/>
                    <a:pt x="4033" y="1193"/>
                    <a:pt x="4216" y="1559"/>
                  </a:cubicBezTo>
                  <a:cubicBezTo>
                    <a:pt x="4246" y="1634"/>
                    <a:pt x="4339" y="1664"/>
                    <a:pt x="4452" y="1664"/>
                  </a:cubicBezTo>
                  <a:cubicBezTo>
                    <a:pt x="4687" y="1664"/>
                    <a:pt x="5010" y="1531"/>
                    <a:pt x="5041" y="1376"/>
                  </a:cubicBezTo>
                  <a:cubicBezTo>
                    <a:pt x="5087" y="963"/>
                    <a:pt x="5041" y="505"/>
                    <a:pt x="4904" y="93"/>
                  </a:cubicBezTo>
                  <a:cubicBezTo>
                    <a:pt x="4858" y="1"/>
                    <a:pt x="4720" y="1"/>
                    <a:pt x="4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3"/>
            <p:cNvSpPr/>
            <p:nvPr/>
          </p:nvSpPr>
          <p:spPr>
            <a:xfrm>
              <a:off x="5395905" y="978157"/>
              <a:ext cx="58205" cy="55175"/>
            </a:xfrm>
            <a:custGeom>
              <a:avLst/>
              <a:gdLst/>
              <a:ahLst/>
              <a:cxnLst/>
              <a:rect l="l" t="t" r="r" b="b"/>
              <a:pathLst>
                <a:path w="3438" h="3259" extrusionOk="0">
                  <a:moveTo>
                    <a:pt x="2421" y="504"/>
                  </a:moveTo>
                  <a:cubicBezTo>
                    <a:pt x="2551" y="1054"/>
                    <a:pt x="2451" y="1597"/>
                    <a:pt x="2154" y="2062"/>
                  </a:cubicBezTo>
                  <a:cubicBezTo>
                    <a:pt x="2063" y="2154"/>
                    <a:pt x="1971" y="2246"/>
                    <a:pt x="1879" y="2383"/>
                  </a:cubicBezTo>
                  <a:cubicBezTo>
                    <a:pt x="1870" y="2393"/>
                    <a:pt x="1864" y="2397"/>
                    <a:pt x="1861" y="2397"/>
                  </a:cubicBezTo>
                  <a:cubicBezTo>
                    <a:pt x="1852" y="2397"/>
                    <a:pt x="1861" y="2370"/>
                    <a:pt x="1852" y="2370"/>
                  </a:cubicBezTo>
                  <a:cubicBezTo>
                    <a:pt x="1849" y="2370"/>
                    <a:pt x="1843" y="2374"/>
                    <a:pt x="1834" y="2383"/>
                  </a:cubicBezTo>
                  <a:cubicBezTo>
                    <a:pt x="1788" y="2429"/>
                    <a:pt x="1788" y="2429"/>
                    <a:pt x="1742" y="2475"/>
                  </a:cubicBezTo>
                  <a:cubicBezTo>
                    <a:pt x="1696" y="2475"/>
                    <a:pt x="1650" y="2521"/>
                    <a:pt x="1650" y="2521"/>
                  </a:cubicBezTo>
                  <a:cubicBezTo>
                    <a:pt x="1599" y="2555"/>
                    <a:pt x="1592" y="2563"/>
                    <a:pt x="1599" y="2563"/>
                  </a:cubicBezTo>
                  <a:cubicBezTo>
                    <a:pt x="1607" y="2563"/>
                    <a:pt x="1630" y="2553"/>
                    <a:pt x="1631" y="2553"/>
                  </a:cubicBezTo>
                  <a:lnTo>
                    <a:pt x="1631" y="2553"/>
                  </a:lnTo>
                  <a:cubicBezTo>
                    <a:pt x="1632" y="2553"/>
                    <a:pt x="1625" y="2556"/>
                    <a:pt x="1604" y="2567"/>
                  </a:cubicBezTo>
                  <a:cubicBezTo>
                    <a:pt x="1559" y="2567"/>
                    <a:pt x="1513" y="2612"/>
                    <a:pt x="1467" y="2612"/>
                  </a:cubicBezTo>
                  <a:cubicBezTo>
                    <a:pt x="1398" y="2635"/>
                    <a:pt x="1410" y="2635"/>
                    <a:pt x="1421" y="2635"/>
                  </a:cubicBezTo>
                  <a:cubicBezTo>
                    <a:pt x="1433" y="2635"/>
                    <a:pt x="1444" y="2635"/>
                    <a:pt x="1375" y="2658"/>
                  </a:cubicBezTo>
                  <a:cubicBezTo>
                    <a:pt x="1329" y="2658"/>
                    <a:pt x="1284" y="2658"/>
                    <a:pt x="1238" y="2704"/>
                  </a:cubicBezTo>
                  <a:lnTo>
                    <a:pt x="1222" y="2704"/>
                  </a:lnTo>
                  <a:cubicBezTo>
                    <a:pt x="1475" y="2450"/>
                    <a:pt x="1659" y="2129"/>
                    <a:pt x="1742" y="1742"/>
                  </a:cubicBezTo>
                  <a:cubicBezTo>
                    <a:pt x="1841" y="1312"/>
                    <a:pt x="1797" y="882"/>
                    <a:pt x="1610" y="504"/>
                  </a:cubicBezTo>
                  <a:close/>
                  <a:moveTo>
                    <a:pt x="1100" y="0"/>
                  </a:moveTo>
                  <a:cubicBezTo>
                    <a:pt x="917" y="0"/>
                    <a:pt x="779" y="46"/>
                    <a:pt x="642" y="138"/>
                  </a:cubicBezTo>
                  <a:cubicBezTo>
                    <a:pt x="550" y="229"/>
                    <a:pt x="459" y="321"/>
                    <a:pt x="550" y="413"/>
                  </a:cubicBezTo>
                  <a:cubicBezTo>
                    <a:pt x="871" y="825"/>
                    <a:pt x="1009" y="1283"/>
                    <a:pt x="917" y="1787"/>
                  </a:cubicBezTo>
                  <a:cubicBezTo>
                    <a:pt x="917" y="1971"/>
                    <a:pt x="825" y="2154"/>
                    <a:pt x="688" y="2337"/>
                  </a:cubicBezTo>
                  <a:cubicBezTo>
                    <a:pt x="642" y="2429"/>
                    <a:pt x="550" y="2521"/>
                    <a:pt x="504" y="2567"/>
                  </a:cubicBezTo>
                  <a:cubicBezTo>
                    <a:pt x="459" y="2612"/>
                    <a:pt x="459" y="2612"/>
                    <a:pt x="413" y="2612"/>
                  </a:cubicBezTo>
                  <a:cubicBezTo>
                    <a:pt x="459" y="2612"/>
                    <a:pt x="413" y="2658"/>
                    <a:pt x="413" y="2658"/>
                  </a:cubicBezTo>
                  <a:cubicBezTo>
                    <a:pt x="388" y="2658"/>
                    <a:pt x="377" y="2672"/>
                    <a:pt x="364" y="2684"/>
                  </a:cubicBezTo>
                  <a:lnTo>
                    <a:pt x="364" y="2684"/>
                  </a:lnTo>
                  <a:cubicBezTo>
                    <a:pt x="333" y="2690"/>
                    <a:pt x="303" y="2697"/>
                    <a:pt x="275" y="2704"/>
                  </a:cubicBezTo>
                  <a:cubicBezTo>
                    <a:pt x="275" y="2712"/>
                    <a:pt x="275" y="2718"/>
                    <a:pt x="275" y="2723"/>
                  </a:cubicBezTo>
                  <a:lnTo>
                    <a:pt x="275" y="2723"/>
                  </a:lnTo>
                  <a:cubicBezTo>
                    <a:pt x="272" y="2724"/>
                    <a:pt x="269" y="2724"/>
                    <a:pt x="267" y="2724"/>
                  </a:cubicBezTo>
                  <a:cubicBezTo>
                    <a:pt x="260" y="2724"/>
                    <a:pt x="260" y="2719"/>
                    <a:pt x="275" y="2704"/>
                  </a:cubicBezTo>
                  <a:lnTo>
                    <a:pt x="275" y="2704"/>
                  </a:lnTo>
                  <a:cubicBezTo>
                    <a:pt x="236" y="2743"/>
                    <a:pt x="173" y="2790"/>
                    <a:pt x="123" y="2846"/>
                  </a:cubicBezTo>
                  <a:lnTo>
                    <a:pt x="123" y="2846"/>
                  </a:lnTo>
                  <a:cubicBezTo>
                    <a:pt x="70" y="2886"/>
                    <a:pt x="24" y="2933"/>
                    <a:pt x="0" y="2979"/>
                  </a:cubicBezTo>
                  <a:cubicBezTo>
                    <a:pt x="0" y="3071"/>
                    <a:pt x="92" y="3162"/>
                    <a:pt x="184" y="3208"/>
                  </a:cubicBezTo>
                  <a:cubicBezTo>
                    <a:pt x="360" y="3242"/>
                    <a:pt x="540" y="3258"/>
                    <a:pt x="719" y="3258"/>
                  </a:cubicBezTo>
                  <a:cubicBezTo>
                    <a:pt x="1517" y="3258"/>
                    <a:pt x="2309" y="2928"/>
                    <a:pt x="2796" y="2292"/>
                  </a:cubicBezTo>
                  <a:cubicBezTo>
                    <a:pt x="3254" y="1696"/>
                    <a:pt x="3438" y="871"/>
                    <a:pt x="3208" y="138"/>
                  </a:cubicBezTo>
                  <a:cubicBezTo>
                    <a:pt x="3163" y="46"/>
                    <a:pt x="3025" y="0"/>
                    <a:pt x="2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3"/>
            <p:cNvSpPr/>
            <p:nvPr/>
          </p:nvSpPr>
          <p:spPr>
            <a:xfrm>
              <a:off x="5568920" y="978801"/>
              <a:ext cx="87697" cy="45406"/>
            </a:xfrm>
            <a:custGeom>
              <a:avLst/>
              <a:gdLst/>
              <a:ahLst/>
              <a:cxnLst/>
              <a:rect l="l" t="t" r="r" b="b"/>
              <a:pathLst>
                <a:path w="5180" h="2682" extrusionOk="0">
                  <a:moveTo>
                    <a:pt x="4304" y="466"/>
                  </a:moveTo>
                  <a:lnTo>
                    <a:pt x="4304" y="466"/>
                  </a:lnTo>
                  <a:cubicBezTo>
                    <a:pt x="4252" y="1253"/>
                    <a:pt x="3759" y="2078"/>
                    <a:pt x="2979" y="2208"/>
                  </a:cubicBezTo>
                  <a:cubicBezTo>
                    <a:pt x="2897" y="2223"/>
                    <a:pt x="2814" y="2231"/>
                    <a:pt x="2732" y="2231"/>
                  </a:cubicBezTo>
                  <a:cubicBezTo>
                    <a:pt x="2078" y="2231"/>
                    <a:pt x="1429" y="1772"/>
                    <a:pt x="1103" y="1204"/>
                  </a:cubicBezTo>
                  <a:lnTo>
                    <a:pt x="1103" y="1204"/>
                  </a:lnTo>
                  <a:cubicBezTo>
                    <a:pt x="1102" y="1202"/>
                    <a:pt x="1101" y="1201"/>
                    <a:pt x="1100" y="1200"/>
                  </a:cubicBezTo>
                  <a:lnTo>
                    <a:pt x="1100" y="1200"/>
                  </a:lnTo>
                  <a:cubicBezTo>
                    <a:pt x="1100" y="1200"/>
                    <a:pt x="1100" y="1200"/>
                    <a:pt x="1100" y="1200"/>
                  </a:cubicBezTo>
                  <a:cubicBezTo>
                    <a:pt x="1063" y="1101"/>
                    <a:pt x="1030" y="1005"/>
                    <a:pt x="1000" y="911"/>
                  </a:cubicBezTo>
                  <a:lnTo>
                    <a:pt x="1000" y="911"/>
                  </a:lnTo>
                  <a:cubicBezTo>
                    <a:pt x="1292" y="1041"/>
                    <a:pt x="1608" y="1102"/>
                    <a:pt x="1926" y="1102"/>
                  </a:cubicBezTo>
                  <a:cubicBezTo>
                    <a:pt x="2540" y="1102"/>
                    <a:pt x="3160" y="872"/>
                    <a:pt x="3623" y="466"/>
                  </a:cubicBezTo>
                  <a:close/>
                  <a:moveTo>
                    <a:pt x="829" y="1"/>
                  </a:moveTo>
                  <a:cubicBezTo>
                    <a:pt x="750" y="1"/>
                    <a:pt x="670" y="8"/>
                    <a:pt x="596" y="8"/>
                  </a:cubicBezTo>
                  <a:cubicBezTo>
                    <a:pt x="413" y="8"/>
                    <a:pt x="0" y="100"/>
                    <a:pt x="0" y="329"/>
                  </a:cubicBezTo>
                  <a:cubicBezTo>
                    <a:pt x="0" y="735"/>
                    <a:pt x="89" y="1052"/>
                    <a:pt x="267" y="1412"/>
                  </a:cubicBezTo>
                  <a:lnTo>
                    <a:pt x="267" y="1412"/>
                  </a:lnTo>
                  <a:cubicBezTo>
                    <a:pt x="269" y="1418"/>
                    <a:pt x="272" y="1423"/>
                    <a:pt x="275" y="1429"/>
                  </a:cubicBezTo>
                  <a:cubicBezTo>
                    <a:pt x="275" y="1429"/>
                    <a:pt x="275" y="1429"/>
                    <a:pt x="275" y="1429"/>
                  </a:cubicBezTo>
                  <a:lnTo>
                    <a:pt x="275" y="1429"/>
                  </a:lnTo>
                  <a:cubicBezTo>
                    <a:pt x="277" y="1432"/>
                    <a:pt x="279" y="1436"/>
                    <a:pt x="281" y="1440"/>
                  </a:cubicBezTo>
                  <a:lnTo>
                    <a:pt x="281" y="1440"/>
                  </a:lnTo>
                  <a:cubicBezTo>
                    <a:pt x="734" y="2260"/>
                    <a:pt x="1583" y="2682"/>
                    <a:pt x="2503" y="2682"/>
                  </a:cubicBezTo>
                  <a:cubicBezTo>
                    <a:pt x="2705" y="2682"/>
                    <a:pt x="2911" y="2661"/>
                    <a:pt x="3117" y="2620"/>
                  </a:cubicBezTo>
                  <a:cubicBezTo>
                    <a:pt x="4308" y="2345"/>
                    <a:pt x="5179" y="1337"/>
                    <a:pt x="5179" y="100"/>
                  </a:cubicBezTo>
                  <a:cubicBezTo>
                    <a:pt x="5179" y="8"/>
                    <a:pt x="4950" y="8"/>
                    <a:pt x="4904" y="8"/>
                  </a:cubicBezTo>
                  <a:lnTo>
                    <a:pt x="4125" y="8"/>
                  </a:lnTo>
                  <a:cubicBezTo>
                    <a:pt x="4033" y="8"/>
                    <a:pt x="3942" y="6"/>
                    <a:pt x="3852" y="6"/>
                  </a:cubicBezTo>
                  <a:cubicBezTo>
                    <a:pt x="3536" y="6"/>
                    <a:pt x="3239" y="33"/>
                    <a:pt x="3025" y="283"/>
                  </a:cubicBezTo>
                  <a:cubicBezTo>
                    <a:pt x="2781" y="527"/>
                    <a:pt x="2516" y="650"/>
                    <a:pt x="2231" y="650"/>
                  </a:cubicBezTo>
                  <a:cubicBezTo>
                    <a:pt x="2088" y="650"/>
                    <a:pt x="1941" y="619"/>
                    <a:pt x="1788" y="558"/>
                  </a:cubicBezTo>
                  <a:cubicBezTo>
                    <a:pt x="1513" y="466"/>
                    <a:pt x="1330" y="283"/>
                    <a:pt x="1146" y="100"/>
                  </a:cubicBezTo>
                  <a:cubicBezTo>
                    <a:pt x="1064" y="17"/>
                    <a:pt x="948" y="1"/>
                    <a:pt x="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3"/>
            <p:cNvSpPr/>
            <p:nvPr/>
          </p:nvSpPr>
          <p:spPr>
            <a:xfrm>
              <a:off x="5772187" y="977379"/>
              <a:ext cx="58222" cy="55412"/>
            </a:xfrm>
            <a:custGeom>
              <a:avLst/>
              <a:gdLst/>
              <a:ahLst/>
              <a:cxnLst/>
              <a:rect l="l" t="t" r="r" b="b"/>
              <a:pathLst>
                <a:path w="3439" h="3273" extrusionOk="0">
                  <a:moveTo>
                    <a:pt x="1758" y="642"/>
                  </a:moveTo>
                  <a:lnTo>
                    <a:pt x="1758" y="642"/>
                  </a:lnTo>
                  <a:cubicBezTo>
                    <a:pt x="1594" y="1035"/>
                    <a:pt x="1553" y="1469"/>
                    <a:pt x="1651" y="1925"/>
                  </a:cubicBezTo>
                  <a:cubicBezTo>
                    <a:pt x="1697" y="2125"/>
                    <a:pt x="1774" y="2305"/>
                    <a:pt x="1877" y="2466"/>
                  </a:cubicBezTo>
                  <a:lnTo>
                    <a:pt x="1877" y="2466"/>
                  </a:lnTo>
                  <a:cubicBezTo>
                    <a:pt x="1774" y="2413"/>
                    <a:pt x="1679" y="2342"/>
                    <a:pt x="1559" y="2246"/>
                  </a:cubicBezTo>
                  <a:cubicBezTo>
                    <a:pt x="1422" y="2108"/>
                    <a:pt x="1238" y="1925"/>
                    <a:pt x="1147" y="1696"/>
                  </a:cubicBezTo>
                  <a:cubicBezTo>
                    <a:pt x="1101" y="1604"/>
                    <a:pt x="1055" y="1513"/>
                    <a:pt x="1009" y="1421"/>
                  </a:cubicBezTo>
                  <a:cubicBezTo>
                    <a:pt x="963" y="1284"/>
                    <a:pt x="963" y="1192"/>
                    <a:pt x="918" y="1054"/>
                  </a:cubicBezTo>
                  <a:cubicBezTo>
                    <a:pt x="918" y="963"/>
                    <a:pt x="918" y="825"/>
                    <a:pt x="918" y="688"/>
                  </a:cubicBezTo>
                  <a:cubicBezTo>
                    <a:pt x="918" y="674"/>
                    <a:pt x="919" y="659"/>
                    <a:pt x="920" y="642"/>
                  </a:cubicBezTo>
                  <a:close/>
                  <a:moveTo>
                    <a:pt x="597" y="0"/>
                  </a:moveTo>
                  <a:cubicBezTo>
                    <a:pt x="459" y="0"/>
                    <a:pt x="230" y="92"/>
                    <a:pt x="184" y="275"/>
                  </a:cubicBezTo>
                  <a:cubicBezTo>
                    <a:pt x="1" y="871"/>
                    <a:pt x="47" y="1467"/>
                    <a:pt x="368" y="2063"/>
                  </a:cubicBezTo>
                  <a:cubicBezTo>
                    <a:pt x="632" y="2547"/>
                    <a:pt x="1107" y="2946"/>
                    <a:pt x="1671" y="3139"/>
                  </a:cubicBezTo>
                  <a:lnTo>
                    <a:pt x="1671" y="3139"/>
                  </a:lnTo>
                  <a:cubicBezTo>
                    <a:pt x="1692" y="3149"/>
                    <a:pt x="1716" y="3157"/>
                    <a:pt x="1742" y="3163"/>
                  </a:cubicBezTo>
                  <a:cubicBezTo>
                    <a:pt x="1970" y="3238"/>
                    <a:pt x="2210" y="3272"/>
                    <a:pt x="2458" y="3272"/>
                  </a:cubicBezTo>
                  <a:cubicBezTo>
                    <a:pt x="2660" y="3272"/>
                    <a:pt x="2866" y="3250"/>
                    <a:pt x="3072" y="3208"/>
                  </a:cubicBezTo>
                  <a:cubicBezTo>
                    <a:pt x="3209" y="3208"/>
                    <a:pt x="3347" y="3071"/>
                    <a:pt x="3392" y="2933"/>
                  </a:cubicBezTo>
                  <a:cubicBezTo>
                    <a:pt x="3438" y="2796"/>
                    <a:pt x="3347" y="2704"/>
                    <a:pt x="3209" y="2613"/>
                  </a:cubicBezTo>
                  <a:lnTo>
                    <a:pt x="3209" y="2613"/>
                  </a:lnTo>
                  <a:cubicBezTo>
                    <a:pt x="3224" y="2628"/>
                    <a:pt x="3229" y="2633"/>
                    <a:pt x="3228" y="2633"/>
                  </a:cubicBezTo>
                  <a:cubicBezTo>
                    <a:pt x="3224" y="2633"/>
                    <a:pt x="3194" y="2613"/>
                    <a:pt x="3163" y="2613"/>
                  </a:cubicBezTo>
                  <a:cubicBezTo>
                    <a:pt x="3163" y="2613"/>
                    <a:pt x="3117" y="2567"/>
                    <a:pt x="3117" y="2567"/>
                  </a:cubicBezTo>
                  <a:cubicBezTo>
                    <a:pt x="3072" y="2521"/>
                    <a:pt x="3026" y="2521"/>
                    <a:pt x="2980" y="2475"/>
                  </a:cubicBezTo>
                  <a:cubicBezTo>
                    <a:pt x="2888" y="2383"/>
                    <a:pt x="2842" y="2338"/>
                    <a:pt x="2797" y="2246"/>
                  </a:cubicBezTo>
                  <a:cubicBezTo>
                    <a:pt x="2613" y="2063"/>
                    <a:pt x="2567" y="1925"/>
                    <a:pt x="2476" y="1696"/>
                  </a:cubicBezTo>
                  <a:cubicBezTo>
                    <a:pt x="2384" y="1238"/>
                    <a:pt x="2476" y="779"/>
                    <a:pt x="2751" y="459"/>
                  </a:cubicBezTo>
                  <a:cubicBezTo>
                    <a:pt x="2797" y="367"/>
                    <a:pt x="2842" y="229"/>
                    <a:pt x="2751" y="138"/>
                  </a:cubicBezTo>
                  <a:cubicBezTo>
                    <a:pt x="2705" y="0"/>
                    <a:pt x="2567" y="0"/>
                    <a:pt x="2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3"/>
            <p:cNvSpPr/>
            <p:nvPr/>
          </p:nvSpPr>
          <p:spPr>
            <a:xfrm>
              <a:off x="5969258" y="978919"/>
              <a:ext cx="86140" cy="50942"/>
            </a:xfrm>
            <a:custGeom>
              <a:avLst/>
              <a:gdLst/>
              <a:ahLst/>
              <a:cxnLst/>
              <a:rect l="l" t="t" r="r" b="b"/>
              <a:pathLst>
                <a:path w="5088" h="3009" extrusionOk="0">
                  <a:moveTo>
                    <a:pt x="2222" y="459"/>
                  </a:moveTo>
                  <a:lnTo>
                    <a:pt x="2222" y="459"/>
                  </a:lnTo>
                  <a:cubicBezTo>
                    <a:pt x="1678" y="689"/>
                    <a:pt x="1242" y="1109"/>
                    <a:pt x="1037" y="1625"/>
                  </a:cubicBezTo>
                  <a:lnTo>
                    <a:pt x="1037" y="1625"/>
                  </a:lnTo>
                  <a:cubicBezTo>
                    <a:pt x="898" y="1242"/>
                    <a:pt x="868" y="843"/>
                    <a:pt x="964" y="459"/>
                  </a:cubicBezTo>
                  <a:close/>
                  <a:moveTo>
                    <a:pt x="826" y="1"/>
                  </a:moveTo>
                  <a:cubicBezTo>
                    <a:pt x="597" y="1"/>
                    <a:pt x="322" y="47"/>
                    <a:pt x="230" y="276"/>
                  </a:cubicBezTo>
                  <a:cubicBezTo>
                    <a:pt x="2" y="868"/>
                    <a:pt x="1" y="1505"/>
                    <a:pt x="316" y="2098"/>
                  </a:cubicBezTo>
                  <a:lnTo>
                    <a:pt x="316" y="2098"/>
                  </a:lnTo>
                  <a:cubicBezTo>
                    <a:pt x="317" y="2102"/>
                    <a:pt x="319" y="2105"/>
                    <a:pt x="322" y="2109"/>
                  </a:cubicBezTo>
                  <a:cubicBezTo>
                    <a:pt x="505" y="2476"/>
                    <a:pt x="734" y="2751"/>
                    <a:pt x="1101" y="2980"/>
                  </a:cubicBezTo>
                  <a:cubicBezTo>
                    <a:pt x="1129" y="2999"/>
                    <a:pt x="1182" y="3008"/>
                    <a:pt x="1247" y="3008"/>
                  </a:cubicBezTo>
                  <a:cubicBezTo>
                    <a:pt x="1491" y="3008"/>
                    <a:pt x="1906" y="2877"/>
                    <a:pt x="1834" y="2659"/>
                  </a:cubicBezTo>
                  <a:cubicBezTo>
                    <a:pt x="1605" y="1972"/>
                    <a:pt x="1834" y="1055"/>
                    <a:pt x="2567" y="780"/>
                  </a:cubicBezTo>
                  <a:cubicBezTo>
                    <a:pt x="2682" y="734"/>
                    <a:pt x="2808" y="711"/>
                    <a:pt x="2940" y="711"/>
                  </a:cubicBezTo>
                  <a:cubicBezTo>
                    <a:pt x="3071" y="711"/>
                    <a:pt x="3209" y="734"/>
                    <a:pt x="3346" y="780"/>
                  </a:cubicBezTo>
                  <a:cubicBezTo>
                    <a:pt x="3713" y="918"/>
                    <a:pt x="4034" y="1193"/>
                    <a:pt x="4171" y="1559"/>
                  </a:cubicBezTo>
                  <a:cubicBezTo>
                    <a:pt x="4220" y="1640"/>
                    <a:pt x="4330" y="1675"/>
                    <a:pt x="4455" y="1675"/>
                  </a:cubicBezTo>
                  <a:cubicBezTo>
                    <a:pt x="4686" y="1675"/>
                    <a:pt x="4966" y="1554"/>
                    <a:pt x="4996" y="1376"/>
                  </a:cubicBezTo>
                  <a:cubicBezTo>
                    <a:pt x="5088" y="963"/>
                    <a:pt x="5042" y="505"/>
                    <a:pt x="4859" y="93"/>
                  </a:cubicBezTo>
                  <a:cubicBezTo>
                    <a:pt x="4813" y="1"/>
                    <a:pt x="4721" y="1"/>
                    <a:pt x="4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3"/>
            <p:cNvSpPr/>
            <p:nvPr/>
          </p:nvSpPr>
          <p:spPr>
            <a:xfrm>
              <a:off x="5893230" y="1091686"/>
              <a:ext cx="88476" cy="70361"/>
            </a:xfrm>
            <a:custGeom>
              <a:avLst/>
              <a:gdLst/>
              <a:ahLst/>
              <a:cxnLst/>
              <a:rect l="l" t="t" r="r" b="b"/>
              <a:pathLst>
                <a:path w="5226" h="4156" extrusionOk="0">
                  <a:moveTo>
                    <a:pt x="4254" y="1309"/>
                  </a:moveTo>
                  <a:cubicBezTo>
                    <a:pt x="4474" y="1908"/>
                    <a:pt x="4421" y="2594"/>
                    <a:pt x="4033" y="3148"/>
                  </a:cubicBezTo>
                  <a:cubicBezTo>
                    <a:pt x="3896" y="3377"/>
                    <a:pt x="3713" y="3560"/>
                    <a:pt x="3483" y="3652"/>
                  </a:cubicBezTo>
                  <a:cubicBezTo>
                    <a:pt x="3346" y="3789"/>
                    <a:pt x="3254" y="3835"/>
                    <a:pt x="3071" y="3835"/>
                  </a:cubicBezTo>
                  <a:cubicBezTo>
                    <a:pt x="2567" y="3835"/>
                    <a:pt x="2063" y="3652"/>
                    <a:pt x="1696" y="3285"/>
                  </a:cubicBezTo>
                  <a:cubicBezTo>
                    <a:pt x="1454" y="3065"/>
                    <a:pt x="1275" y="2781"/>
                    <a:pt x="1170" y="2469"/>
                  </a:cubicBezTo>
                  <a:lnTo>
                    <a:pt x="1170" y="2469"/>
                  </a:lnTo>
                  <a:cubicBezTo>
                    <a:pt x="1427" y="2569"/>
                    <a:pt x="1711" y="2614"/>
                    <a:pt x="1998" y="2614"/>
                  </a:cubicBezTo>
                  <a:cubicBezTo>
                    <a:pt x="2316" y="2614"/>
                    <a:pt x="2638" y="2559"/>
                    <a:pt x="2934" y="2460"/>
                  </a:cubicBezTo>
                  <a:cubicBezTo>
                    <a:pt x="3438" y="2277"/>
                    <a:pt x="3896" y="1956"/>
                    <a:pt x="4171" y="1498"/>
                  </a:cubicBezTo>
                  <a:cubicBezTo>
                    <a:pt x="4202" y="1436"/>
                    <a:pt x="4230" y="1372"/>
                    <a:pt x="4254" y="1309"/>
                  </a:cubicBezTo>
                  <a:close/>
                  <a:moveTo>
                    <a:pt x="4143" y="0"/>
                  </a:moveTo>
                  <a:cubicBezTo>
                    <a:pt x="4112" y="0"/>
                    <a:pt x="4078" y="5"/>
                    <a:pt x="4043" y="12"/>
                  </a:cubicBezTo>
                  <a:lnTo>
                    <a:pt x="4043" y="12"/>
                  </a:lnTo>
                  <a:cubicBezTo>
                    <a:pt x="3788" y="32"/>
                    <a:pt x="3406" y="180"/>
                    <a:pt x="3438" y="306"/>
                  </a:cubicBezTo>
                  <a:cubicBezTo>
                    <a:pt x="3667" y="994"/>
                    <a:pt x="3438" y="1956"/>
                    <a:pt x="2704" y="2277"/>
                  </a:cubicBezTo>
                  <a:lnTo>
                    <a:pt x="2613" y="2277"/>
                  </a:lnTo>
                  <a:cubicBezTo>
                    <a:pt x="2567" y="2323"/>
                    <a:pt x="2475" y="2323"/>
                    <a:pt x="2429" y="2323"/>
                  </a:cubicBezTo>
                  <a:cubicBezTo>
                    <a:pt x="2246" y="2277"/>
                    <a:pt x="2063" y="2231"/>
                    <a:pt x="1925" y="2185"/>
                  </a:cubicBezTo>
                  <a:cubicBezTo>
                    <a:pt x="1559" y="2002"/>
                    <a:pt x="1284" y="1727"/>
                    <a:pt x="1100" y="1406"/>
                  </a:cubicBezTo>
                  <a:lnTo>
                    <a:pt x="1100" y="1406"/>
                  </a:lnTo>
                  <a:cubicBezTo>
                    <a:pt x="1100" y="1406"/>
                    <a:pt x="1100" y="1406"/>
                    <a:pt x="1100" y="1406"/>
                  </a:cubicBezTo>
                  <a:cubicBezTo>
                    <a:pt x="1082" y="1352"/>
                    <a:pt x="1022" y="1333"/>
                    <a:pt x="950" y="1333"/>
                  </a:cubicBezTo>
                  <a:cubicBezTo>
                    <a:pt x="838" y="1333"/>
                    <a:pt x="698" y="1378"/>
                    <a:pt x="642" y="1406"/>
                  </a:cubicBezTo>
                  <a:cubicBezTo>
                    <a:pt x="550" y="1452"/>
                    <a:pt x="275" y="1498"/>
                    <a:pt x="275" y="1635"/>
                  </a:cubicBezTo>
                  <a:cubicBezTo>
                    <a:pt x="0" y="3010"/>
                    <a:pt x="1146" y="4156"/>
                    <a:pt x="2521" y="4156"/>
                  </a:cubicBezTo>
                  <a:cubicBezTo>
                    <a:pt x="3804" y="4110"/>
                    <a:pt x="5133" y="3285"/>
                    <a:pt x="5225" y="1864"/>
                  </a:cubicBezTo>
                  <a:cubicBezTo>
                    <a:pt x="5225" y="1131"/>
                    <a:pt x="4858" y="444"/>
                    <a:pt x="4263" y="31"/>
                  </a:cubicBezTo>
                  <a:cubicBezTo>
                    <a:pt x="4230" y="9"/>
                    <a:pt x="4189" y="0"/>
                    <a:pt x="4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3"/>
            <p:cNvSpPr/>
            <p:nvPr/>
          </p:nvSpPr>
          <p:spPr>
            <a:xfrm>
              <a:off x="5700035" y="1086810"/>
              <a:ext cx="80722" cy="79893"/>
            </a:xfrm>
            <a:custGeom>
              <a:avLst/>
              <a:gdLst/>
              <a:ahLst/>
              <a:cxnLst/>
              <a:rect l="l" t="t" r="r" b="b"/>
              <a:pathLst>
                <a:path w="4768" h="4719" extrusionOk="0">
                  <a:moveTo>
                    <a:pt x="1992" y="639"/>
                  </a:moveTo>
                  <a:cubicBezTo>
                    <a:pt x="1833" y="832"/>
                    <a:pt x="1713" y="1052"/>
                    <a:pt x="1651" y="1282"/>
                  </a:cubicBezTo>
                  <a:cubicBezTo>
                    <a:pt x="1470" y="1823"/>
                    <a:pt x="1512" y="2321"/>
                    <a:pt x="1732" y="2817"/>
                  </a:cubicBezTo>
                  <a:lnTo>
                    <a:pt x="1732" y="2817"/>
                  </a:lnTo>
                  <a:cubicBezTo>
                    <a:pt x="1735" y="2825"/>
                    <a:pt x="1739" y="2832"/>
                    <a:pt x="1742" y="2840"/>
                  </a:cubicBezTo>
                  <a:cubicBezTo>
                    <a:pt x="1742" y="2840"/>
                    <a:pt x="1742" y="2840"/>
                    <a:pt x="1742" y="2840"/>
                  </a:cubicBezTo>
                  <a:lnTo>
                    <a:pt x="1742" y="2840"/>
                  </a:lnTo>
                  <a:cubicBezTo>
                    <a:pt x="1745" y="2844"/>
                    <a:pt x="1747" y="2849"/>
                    <a:pt x="1750" y="2853"/>
                  </a:cubicBezTo>
                  <a:lnTo>
                    <a:pt x="1750" y="2853"/>
                  </a:lnTo>
                  <a:cubicBezTo>
                    <a:pt x="2108" y="3494"/>
                    <a:pt x="2760" y="3839"/>
                    <a:pt x="3449" y="3874"/>
                  </a:cubicBezTo>
                  <a:lnTo>
                    <a:pt x="3449" y="3874"/>
                  </a:lnTo>
                  <a:cubicBezTo>
                    <a:pt x="3191" y="4048"/>
                    <a:pt x="2888" y="4136"/>
                    <a:pt x="2580" y="4136"/>
                  </a:cubicBezTo>
                  <a:cubicBezTo>
                    <a:pt x="2190" y="4136"/>
                    <a:pt x="1793" y="3995"/>
                    <a:pt x="1467" y="3711"/>
                  </a:cubicBezTo>
                  <a:cubicBezTo>
                    <a:pt x="780" y="3069"/>
                    <a:pt x="642" y="1923"/>
                    <a:pt x="1192" y="1190"/>
                  </a:cubicBezTo>
                  <a:cubicBezTo>
                    <a:pt x="1422" y="910"/>
                    <a:pt x="1694" y="728"/>
                    <a:pt x="1992" y="639"/>
                  </a:cubicBezTo>
                  <a:close/>
                  <a:moveTo>
                    <a:pt x="2566" y="0"/>
                  </a:moveTo>
                  <a:cubicBezTo>
                    <a:pt x="1288" y="0"/>
                    <a:pt x="42" y="985"/>
                    <a:pt x="1" y="2336"/>
                  </a:cubicBezTo>
                  <a:cubicBezTo>
                    <a:pt x="1" y="2977"/>
                    <a:pt x="230" y="3619"/>
                    <a:pt x="734" y="4077"/>
                  </a:cubicBezTo>
                  <a:cubicBezTo>
                    <a:pt x="1192" y="4535"/>
                    <a:pt x="1834" y="4719"/>
                    <a:pt x="2521" y="4719"/>
                  </a:cubicBezTo>
                  <a:cubicBezTo>
                    <a:pt x="3346" y="4673"/>
                    <a:pt x="4125" y="4215"/>
                    <a:pt x="4630" y="3527"/>
                  </a:cubicBezTo>
                  <a:cubicBezTo>
                    <a:pt x="4767" y="3321"/>
                    <a:pt x="4518" y="3218"/>
                    <a:pt x="4327" y="3218"/>
                  </a:cubicBezTo>
                  <a:cubicBezTo>
                    <a:pt x="4263" y="3218"/>
                    <a:pt x="4206" y="3229"/>
                    <a:pt x="4171" y="3252"/>
                  </a:cubicBezTo>
                  <a:cubicBezTo>
                    <a:pt x="4050" y="3287"/>
                    <a:pt x="3928" y="3303"/>
                    <a:pt x="3807" y="3303"/>
                  </a:cubicBezTo>
                  <a:cubicBezTo>
                    <a:pt x="3284" y="3303"/>
                    <a:pt x="2782" y="2994"/>
                    <a:pt x="2521" y="2473"/>
                  </a:cubicBezTo>
                  <a:cubicBezTo>
                    <a:pt x="2201" y="1832"/>
                    <a:pt x="2384" y="869"/>
                    <a:pt x="3071" y="548"/>
                  </a:cubicBezTo>
                  <a:cubicBezTo>
                    <a:pt x="3209" y="502"/>
                    <a:pt x="3300" y="365"/>
                    <a:pt x="3300" y="227"/>
                  </a:cubicBezTo>
                  <a:cubicBezTo>
                    <a:pt x="3300" y="90"/>
                    <a:pt x="3163" y="44"/>
                    <a:pt x="3026" y="44"/>
                  </a:cubicBezTo>
                  <a:cubicBezTo>
                    <a:pt x="2873" y="15"/>
                    <a:pt x="2719" y="0"/>
                    <a:pt x="2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3"/>
            <p:cNvSpPr/>
            <p:nvPr/>
          </p:nvSpPr>
          <p:spPr>
            <a:xfrm>
              <a:off x="5494432" y="1096341"/>
              <a:ext cx="90796" cy="74373"/>
            </a:xfrm>
            <a:custGeom>
              <a:avLst/>
              <a:gdLst/>
              <a:ahLst/>
              <a:cxnLst/>
              <a:rect l="l" t="t" r="r" b="b"/>
              <a:pathLst>
                <a:path w="5363" h="4393" extrusionOk="0">
                  <a:moveTo>
                    <a:pt x="2613" y="444"/>
                  </a:moveTo>
                  <a:cubicBezTo>
                    <a:pt x="2934" y="489"/>
                    <a:pt x="3255" y="581"/>
                    <a:pt x="3484" y="764"/>
                  </a:cubicBezTo>
                  <a:cubicBezTo>
                    <a:pt x="3856" y="1013"/>
                    <a:pt x="4121" y="1369"/>
                    <a:pt x="4264" y="1767"/>
                  </a:cubicBezTo>
                  <a:lnTo>
                    <a:pt x="4264" y="1767"/>
                  </a:lnTo>
                  <a:cubicBezTo>
                    <a:pt x="3967" y="1636"/>
                    <a:pt x="3640" y="1573"/>
                    <a:pt x="3310" y="1573"/>
                  </a:cubicBezTo>
                  <a:cubicBezTo>
                    <a:pt x="3010" y="1573"/>
                    <a:pt x="2710" y="1625"/>
                    <a:pt x="2430" y="1727"/>
                  </a:cubicBezTo>
                  <a:cubicBezTo>
                    <a:pt x="1800" y="1946"/>
                    <a:pt x="1301" y="2426"/>
                    <a:pt x="1080" y="3012"/>
                  </a:cubicBezTo>
                  <a:lnTo>
                    <a:pt x="1080" y="3012"/>
                  </a:lnTo>
                  <a:cubicBezTo>
                    <a:pt x="972" y="2736"/>
                    <a:pt x="926" y="2437"/>
                    <a:pt x="963" y="2139"/>
                  </a:cubicBezTo>
                  <a:cubicBezTo>
                    <a:pt x="1009" y="1498"/>
                    <a:pt x="1330" y="902"/>
                    <a:pt x="1926" y="581"/>
                  </a:cubicBezTo>
                  <a:cubicBezTo>
                    <a:pt x="2155" y="444"/>
                    <a:pt x="2338" y="444"/>
                    <a:pt x="2613" y="444"/>
                  </a:cubicBezTo>
                  <a:close/>
                  <a:moveTo>
                    <a:pt x="2838" y="0"/>
                  </a:moveTo>
                  <a:cubicBezTo>
                    <a:pt x="2332" y="0"/>
                    <a:pt x="1820" y="130"/>
                    <a:pt x="1376" y="352"/>
                  </a:cubicBezTo>
                  <a:cubicBezTo>
                    <a:pt x="1376" y="352"/>
                    <a:pt x="1376" y="352"/>
                    <a:pt x="1376" y="352"/>
                  </a:cubicBezTo>
                  <a:lnTo>
                    <a:pt x="1376" y="352"/>
                  </a:lnTo>
                  <a:cubicBezTo>
                    <a:pt x="1373" y="353"/>
                    <a:pt x="1370" y="355"/>
                    <a:pt x="1368" y="356"/>
                  </a:cubicBezTo>
                  <a:lnTo>
                    <a:pt x="1368" y="356"/>
                  </a:lnTo>
                  <a:cubicBezTo>
                    <a:pt x="684" y="724"/>
                    <a:pt x="184" y="1409"/>
                    <a:pt x="92" y="2185"/>
                  </a:cubicBezTo>
                  <a:cubicBezTo>
                    <a:pt x="1" y="3056"/>
                    <a:pt x="367" y="3835"/>
                    <a:pt x="1055" y="4339"/>
                  </a:cubicBezTo>
                  <a:cubicBezTo>
                    <a:pt x="1132" y="4378"/>
                    <a:pt x="1210" y="4392"/>
                    <a:pt x="1287" y="4392"/>
                  </a:cubicBezTo>
                  <a:cubicBezTo>
                    <a:pt x="1393" y="4392"/>
                    <a:pt x="1499" y="4366"/>
                    <a:pt x="1605" y="4339"/>
                  </a:cubicBezTo>
                  <a:cubicBezTo>
                    <a:pt x="1696" y="4293"/>
                    <a:pt x="1971" y="4202"/>
                    <a:pt x="1926" y="4064"/>
                  </a:cubicBezTo>
                  <a:cubicBezTo>
                    <a:pt x="1696" y="3331"/>
                    <a:pt x="1926" y="2414"/>
                    <a:pt x="2659" y="2093"/>
                  </a:cubicBezTo>
                  <a:cubicBezTo>
                    <a:pt x="2751" y="2048"/>
                    <a:pt x="2888" y="2002"/>
                    <a:pt x="3026" y="2002"/>
                  </a:cubicBezTo>
                  <a:cubicBezTo>
                    <a:pt x="3209" y="2048"/>
                    <a:pt x="3392" y="2048"/>
                    <a:pt x="3530" y="2139"/>
                  </a:cubicBezTo>
                  <a:cubicBezTo>
                    <a:pt x="3850" y="2277"/>
                    <a:pt x="4171" y="2552"/>
                    <a:pt x="4355" y="2918"/>
                  </a:cubicBezTo>
                  <a:cubicBezTo>
                    <a:pt x="4384" y="2993"/>
                    <a:pt x="4482" y="3024"/>
                    <a:pt x="4601" y="3024"/>
                  </a:cubicBezTo>
                  <a:cubicBezTo>
                    <a:pt x="4850" y="3024"/>
                    <a:pt x="5194" y="2890"/>
                    <a:pt x="5225" y="2735"/>
                  </a:cubicBezTo>
                  <a:cubicBezTo>
                    <a:pt x="5363" y="1727"/>
                    <a:pt x="4950" y="764"/>
                    <a:pt x="4080" y="306"/>
                  </a:cubicBezTo>
                  <a:cubicBezTo>
                    <a:pt x="3699" y="95"/>
                    <a:pt x="3270" y="0"/>
                    <a:pt x="28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3"/>
            <p:cNvSpPr/>
            <p:nvPr/>
          </p:nvSpPr>
          <p:spPr>
            <a:xfrm>
              <a:off x="5299122" y="1089569"/>
              <a:ext cx="85158" cy="76100"/>
            </a:xfrm>
            <a:custGeom>
              <a:avLst/>
              <a:gdLst/>
              <a:ahLst/>
              <a:cxnLst/>
              <a:rect l="l" t="t" r="r" b="b"/>
              <a:pathLst>
                <a:path w="5030" h="4495" extrusionOk="0">
                  <a:moveTo>
                    <a:pt x="2771" y="554"/>
                  </a:moveTo>
                  <a:lnTo>
                    <a:pt x="2771" y="554"/>
                  </a:lnTo>
                  <a:cubicBezTo>
                    <a:pt x="3501" y="922"/>
                    <a:pt x="3925" y="1730"/>
                    <a:pt x="3884" y="2539"/>
                  </a:cubicBezTo>
                  <a:cubicBezTo>
                    <a:pt x="3838" y="2998"/>
                    <a:pt x="3609" y="3456"/>
                    <a:pt x="3243" y="3777"/>
                  </a:cubicBezTo>
                  <a:cubicBezTo>
                    <a:pt x="3002" y="4017"/>
                    <a:pt x="2762" y="4152"/>
                    <a:pt x="2461" y="4152"/>
                  </a:cubicBezTo>
                  <a:cubicBezTo>
                    <a:pt x="2418" y="4152"/>
                    <a:pt x="2373" y="4149"/>
                    <a:pt x="2326" y="4143"/>
                  </a:cubicBezTo>
                  <a:cubicBezTo>
                    <a:pt x="1923" y="4110"/>
                    <a:pt x="1519" y="3928"/>
                    <a:pt x="1206" y="3653"/>
                  </a:cubicBezTo>
                  <a:lnTo>
                    <a:pt x="1206" y="3653"/>
                  </a:lnTo>
                  <a:cubicBezTo>
                    <a:pt x="1391" y="3619"/>
                    <a:pt x="1569" y="3566"/>
                    <a:pt x="1730" y="3502"/>
                  </a:cubicBezTo>
                  <a:cubicBezTo>
                    <a:pt x="2234" y="3318"/>
                    <a:pt x="2647" y="3043"/>
                    <a:pt x="2922" y="2585"/>
                  </a:cubicBezTo>
                  <a:cubicBezTo>
                    <a:pt x="3333" y="1934"/>
                    <a:pt x="3232" y="1129"/>
                    <a:pt x="2771" y="554"/>
                  </a:cubicBezTo>
                  <a:close/>
                  <a:moveTo>
                    <a:pt x="2462" y="1"/>
                  </a:moveTo>
                  <a:cubicBezTo>
                    <a:pt x="2270" y="1"/>
                    <a:pt x="2074" y="23"/>
                    <a:pt x="1868" y="64"/>
                  </a:cubicBezTo>
                  <a:cubicBezTo>
                    <a:pt x="1730" y="110"/>
                    <a:pt x="1593" y="156"/>
                    <a:pt x="1501" y="202"/>
                  </a:cubicBezTo>
                  <a:cubicBezTo>
                    <a:pt x="1455" y="248"/>
                    <a:pt x="1318" y="339"/>
                    <a:pt x="1409" y="385"/>
                  </a:cubicBezTo>
                  <a:cubicBezTo>
                    <a:pt x="2143" y="752"/>
                    <a:pt x="2509" y="1577"/>
                    <a:pt x="2280" y="2402"/>
                  </a:cubicBezTo>
                  <a:cubicBezTo>
                    <a:pt x="2143" y="2723"/>
                    <a:pt x="1959" y="3043"/>
                    <a:pt x="1638" y="3227"/>
                  </a:cubicBezTo>
                  <a:cubicBezTo>
                    <a:pt x="1512" y="3302"/>
                    <a:pt x="1372" y="3336"/>
                    <a:pt x="1226" y="3336"/>
                  </a:cubicBezTo>
                  <a:cubicBezTo>
                    <a:pt x="1107" y="3336"/>
                    <a:pt x="983" y="3314"/>
                    <a:pt x="859" y="3273"/>
                  </a:cubicBezTo>
                  <a:cubicBezTo>
                    <a:pt x="841" y="3267"/>
                    <a:pt x="813" y="3264"/>
                    <a:pt x="777" y="3264"/>
                  </a:cubicBezTo>
                  <a:cubicBezTo>
                    <a:pt x="543" y="3264"/>
                    <a:pt x="1" y="3388"/>
                    <a:pt x="80" y="3548"/>
                  </a:cubicBezTo>
                  <a:cubicBezTo>
                    <a:pt x="557" y="4193"/>
                    <a:pt x="1293" y="4495"/>
                    <a:pt x="2043" y="4495"/>
                  </a:cubicBezTo>
                  <a:cubicBezTo>
                    <a:pt x="2518" y="4495"/>
                    <a:pt x="3000" y="4374"/>
                    <a:pt x="3426" y="4143"/>
                  </a:cubicBezTo>
                  <a:cubicBezTo>
                    <a:pt x="4434" y="3639"/>
                    <a:pt x="5030" y="2402"/>
                    <a:pt x="4526" y="1302"/>
                  </a:cubicBezTo>
                  <a:cubicBezTo>
                    <a:pt x="4299" y="757"/>
                    <a:pt x="3803" y="303"/>
                    <a:pt x="3170" y="116"/>
                  </a:cubicBezTo>
                  <a:lnTo>
                    <a:pt x="3170" y="116"/>
                  </a:lnTo>
                  <a:cubicBezTo>
                    <a:pt x="3164" y="114"/>
                    <a:pt x="3158" y="112"/>
                    <a:pt x="3151" y="110"/>
                  </a:cubicBezTo>
                  <a:lnTo>
                    <a:pt x="3151" y="110"/>
                  </a:lnTo>
                  <a:cubicBezTo>
                    <a:pt x="3151" y="110"/>
                    <a:pt x="3151" y="110"/>
                    <a:pt x="3151" y="110"/>
                  </a:cubicBezTo>
                  <a:cubicBezTo>
                    <a:pt x="2924" y="35"/>
                    <a:pt x="2697" y="1"/>
                    <a:pt x="2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3"/>
            <p:cNvSpPr/>
            <p:nvPr/>
          </p:nvSpPr>
          <p:spPr>
            <a:xfrm>
              <a:off x="5095652" y="1089806"/>
              <a:ext cx="86140" cy="74577"/>
            </a:xfrm>
            <a:custGeom>
              <a:avLst/>
              <a:gdLst/>
              <a:ahLst/>
              <a:cxnLst/>
              <a:rect l="l" t="t" r="r" b="b"/>
              <a:pathLst>
                <a:path w="5088" h="4405" extrusionOk="0">
                  <a:moveTo>
                    <a:pt x="4143" y="1475"/>
                  </a:moveTo>
                  <a:cubicBezTo>
                    <a:pt x="4335" y="2036"/>
                    <a:pt x="4278" y="2675"/>
                    <a:pt x="3896" y="3167"/>
                  </a:cubicBezTo>
                  <a:cubicBezTo>
                    <a:pt x="3593" y="3570"/>
                    <a:pt x="3139" y="3779"/>
                    <a:pt x="2676" y="3779"/>
                  </a:cubicBezTo>
                  <a:cubicBezTo>
                    <a:pt x="2297" y="3779"/>
                    <a:pt x="1914" y="3639"/>
                    <a:pt x="1604" y="3350"/>
                  </a:cubicBezTo>
                  <a:cubicBezTo>
                    <a:pt x="1379" y="3166"/>
                    <a:pt x="1208" y="2926"/>
                    <a:pt x="1101" y="2661"/>
                  </a:cubicBezTo>
                  <a:lnTo>
                    <a:pt x="1101" y="2661"/>
                  </a:lnTo>
                  <a:cubicBezTo>
                    <a:pt x="1406" y="2798"/>
                    <a:pt x="1744" y="2868"/>
                    <a:pt x="2079" y="2868"/>
                  </a:cubicBezTo>
                  <a:cubicBezTo>
                    <a:pt x="2324" y="2868"/>
                    <a:pt x="2568" y="2830"/>
                    <a:pt x="2796" y="2754"/>
                  </a:cubicBezTo>
                  <a:cubicBezTo>
                    <a:pt x="3423" y="2536"/>
                    <a:pt x="3921" y="2058"/>
                    <a:pt x="4143" y="1475"/>
                  </a:cubicBezTo>
                  <a:close/>
                  <a:moveTo>
                    <a:pt x="3842" y="0"/>
                  </a:moveTo>
                  <a:cubicBezTo>
                    <a:pt x="3706" y="0"/>
                    <a:pt x="3568" y="40"/>
                    <a:pt x="3483" y="96"/>
                  </a:cubicBezTo>
                  <a:cubicBezTo>
                    <a:pt x="3460" y="112"/>
                    <a:pt x="3438" y="131"/>
                    <a:pt x="3418" y="153"/>
                  </a:cubicBezTo>
                  <a:lnTo>
                    <a:pt x="3418" y="153"/>
                  </a:lnTo>
                  <a:cubicBezTo>
                    <a:pt x="3344" y="224"/>
                    <a:pt x="3308" y="315"/>
                    <a:pt x="3346" y="417"/>
                  </a:cubicBezTo>
                  <a:cubicBezTo>
                    <a:pt x="3575" y="1105"/>
                    <a:pt x="3300" y="1929"/>
                    <a:pt x="2612" y="2204"/>
                  </a:cubicBezTo>
                  <a:cubicBezTo>
                    <a:pt x="2489" y="2246"/>
                    <a:pt x="2356" y="2268"/>
                    <a:pt x="2222" y="2268"/>
                  </a:cubicBezTo>
                  <a:cubicBezTo>
                    <a:pt x="2058" y="2268"/>
                    <a:pt x="1893" y="2234"/>
                    <a:pt x="1742" y="2159"/>
                  </a:cubicBezTo>
                  <a:cubicBezTo>
                    <a:pt x="1421" y="2067"/>
                    <a:pt x="1146" y="1792"/>
                    <a:pt x="1008" y="1517"/>
                  </a:cubicBezTo>
                  <a:cubicBezTo>
                    <a:pt x="932" y="1383"/>
                    <a:pt x="783" y="1321"/>
                    <a:pt x="629" y="1321"/>
                  </a:cubicBezTo>
                  <a:cubicBezTo>
                    <a:pt x="415" y="1321"/>
                    <a:pt x="191" y="1441"/>
                    <a:pt x="138" y="1655"/>
                  </a:cubicBezTo>
                  <a:cubicBezTo>
                    <a:pt x="0" y="2388"/>
                    <a:pt x="229" y="3167"/>
                    <a:pt x="779" y="3671"/>
                  </a:cubicBezTo>
                  <a:cubicBezTo>
                    <a:pt x="1238" y="4129"/>
                    <a:pt x="1879" y="4404"/>
                    <a:pt x="2521" y="4404"/>
                  </a:cubicBezTo>
                  <a:cubicBezTo>
                    <a:pt x="3850" y="4404"/>
                    <a:pt x="5087" y="3350"/>
                    <a:pt x="5087" y="1975"/>
                  </a:cubicBezTo>
                  <a:cubicBezTo>
                    <a:pt x="5087" y="1196"/>
                    <a:pt x="4721" y="509"/>
                    <a:pt x="4079" y="50"/>
                  </a:cubicBezTo>
                  <a:cubicBezTo>
                    <a:pt x="4009" y="15"/>
                    <a:pt x="3926" y="0"/>
                    <a:pt x="3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3"/>
            <p:cNvSpPr/>
            <p:nvPr/>
          </p:nvSpPr>
          <p:spPr>
            <a:xfrm>
              <a:off x="4900139" y="1089028"/>
              <a:ext cx="79927" cy="75474"/>
            </a:xfrm>
            <a:custGeom>
              <a:avLst/>
              <a:gdLst/>
              <a:ahLst/>
              <a:cxnLst/>
              <a:rect l="l" t="t" r="r" b="b"/>
              <a:pathLst>
                <a:path w="4721" h="4458" extrusionOk="0">
                  <a:moveTo>
                    <a:pt x="2293" y="300"/>
                  </a:moveTo>
                  <a:cubicBezTo>
                    <a:pt x="2325" y="300"/>
                    <a:pt x="2357" y="301"/>
                    <a:pt x="2390" y="304"/>
                  </a:cubicBezTo>
                  <a:lnTo>
                    <a:pt x="2390" y="304"/>
                  </a:lnTo>
                  <a:cubicBezTo>
                    <a:pt x="1657" y="826"/>
                    <a:pt x="1331" y="1799"/>
                    <a:pt x="1741" y="2662"/>
                  </a:cubicBezTo>
                  <a:lnTo>
                    <a:pt x="1741" y="2662"/>
                  </a:lnTo>
                  <a:cubicBezTo>
                    <a:pt x="1741" y="2662"/>
                    <a:pt x="1741" y="2663"/>
                    <a:pt x="1742" y="2663"/>
                  </a:cubicBezTo>
                  <a:cubicBezTo>
                    <a:pt x="1742" y="2663"/>
                    <a:pt x="1742" y="2663"/>
                    <a:pt x="1742" y="2663"/>
                  </a:cubicBezTo>
                  <a:lnTo>
                    <a:pt x="1742" y="2663"/>
                  </a:lnTo>
                  <a:cubicBezTo>
                    <a:pt x="1743" y="2665"/>
                    <a:pt x="1744" y="2667"/>
                    <a:pt x="1745" y="2669"/>
                  </a:cubicBezTo>
                  <a:lnTo>
                    <a:pt x="1745" y="2669"/>
                  </a:lnTo>
                  <a:cubicBezTo>
                    <a:pt x="1974" y="3078"/>
                    <a:pt x="2339" y="3397"/>
                    <a:pt x="2796" y="3534"/>
                  </a:cubicBezTo>
                  <a:cubicBezTo>
                    <a:pt x="2994" y="3588"/>
                    <a:pt x="3200" y="3614"/>
                    <a:pt x="3411" y="3614"/>
                  </a:cubicBezTo>
                  <a:cubicBezTo>
                    <a:pt x="3515" y="3614"/>
                    <a:pt x="3620" y="3607"/>
                    <a:pt x="3725" y="3595"/>
                  </a:cubicBezTo>
                  <a:lnTo>
                    <a:pt x="3725" y="3595"/>
                  </a:lnTo>
                  <a:cubicBezTo>
                    <a:pt x="3580" y="3769"/>
                    <a:pt x="3421" y="3931"/>
                    <a:pt x="3208" y="4038"/>
                  </a:cubicBezTo>
                  <a:cubicBezTo>
                    <a:pt x="3071" y="4129"/>
                    <a:pt x="2979" y="4129"/>
                    <a:pt x="2796" y="4129"/>
                  </a:cubicBezTo>
                  <a:cubicBezTo>
                    <a:pt x="2337" y="4129"/>
                    <a:pt x="1879" y="3946"/>
                    <a:pt x="1558" y="3671"/>
                  </a:cubicBezTo>
                  <a:cubicBezTo>
                    <a:pt x="779" y="2984"/>
                    <a:pt x="642" y="1838"/>
                    <a:pt x="1192" y="1013"/>
                  </a:cubicBezTo>
                  <a:cubicBezTo>
                    <a:pt x="1375" y="784"/>
                    <a:pt x="1558" y="601"/>
                    <a:pt x="1787" y="463"/>
                  </a:cubicBezTo>
                  <a:cubicBezTo>
                    <a:pt x="1940" y="341"/>
                    <a:pt x="2113" y="300"/>
                    <a:pt x="2293" y="300"/>
                  </a:cubicBezTo>
                  <a:close/>
                  <a:moveTo>
                    <a:pt x="2721" y="0"/>
                  </a:moveTo>
                  <a:cubicBezTo>
                    <a:pt x="1440" y="0"/>
                    <a:pt x="126" y="838"/>
                    <a:pt x="46" y="2205"/>
                  </a:cubicBezTo>
                  <a:cubicBezTo>
                    <a:pt x="0" y="2846"/>
                    <a:pt x="229" y="3442"/>
                    <a:pt x="687" y="3855"/>
                  </a:cubicBezTo>
                  <a:cubicBezTo>
                    <a:pt x="1142" y="4267"/>
                    <a:pt x="1707" y="4457"/>
                    <a:pt x="2284" y="4457"/>
                  </a:cubicBezTo>
                  <a:cubicBezTo>
                    <a:pt x="2348" y="4457"/>
                    <a:pt x="2411" y="4455"/>
                    <a:pt x="2475" y="4450"/>
                  </a:cubicBezTo>
                  <a:cubicBezTo>
                    <a:pt x="3300" y="4404"/>
                    <a:pt x="4171" y="3992"/>
                    <a:pt x="4675" y="3305"/>
                  </a:cubicBezTo>
                  <a:cubicBezTo>
                    <a:pt x="4720" y="3213"/>
                    <a:pt x="4537" y="3213"/>
                    <a:pt x="4537" y="3213"/>
                  </a:cubicBezTo>
                  <a:cubicBezTo>
                    <a:pt x="4400" y="3213"/>
                    <a:pt x="4216" y="3259"/>
                    <a:pt x="4125" y="3305"/>
                  </a:cubicBezTo>
                  <a:cubicBezTo>
                    <a:pt x="4083" y="3313"/>
                    <a:pt x="4036" y="3317"/>
                    <a:pt x="3987" y="3317"/>
                  </a:cubicBezTo>
                  <a:cubicBezTo>
                    <a:pt x="3767" y="3317"/>
                    <a:pt x="3495" y="3242"/>
                    <a:pt x="3346" y="3167"/>
                  </a:cubicBezTo>
                  <a:cubicBezTo>
                    <a:pt x="3029" y="2986"/>
                    <a:pt x="2756" y="2760"/>
                    <a:pt x="2573" y="2445"/>
                  </a:cubicBezTo>
                  <a:lnTo>
                    <a:pt x="2573" y="2445"/>
                  </a:lnTo>
                  <a:cubicBezTo>
                    <a:pt x="2572" y="2441"/>
                    <a:pt x="2570" y="2437"/>
                    <a:pt x="2566" y="2434"/>
                  </a:cubicBezTo>
                  <a:lnTo>
                    <a:pt x="2566" y="2434"/>
                  </a:lnTo>
                  <a:cubicBezTo>
                    <a:pt x="2566" y="2434"/>
                    <a:pt x="2566" y="2434"/>
                    <a:pt x="2566" y="2434"/>
                  </a:cubicBezTo>
                  <a:cubicBezTo>
                    <a:pt x="2383" y="2067"/>
                    <a:pt x="2337" y="1609"/>
                    <a:pt x="2429" y="1196"/>
                  </a:cubicBezTo>
                  <a:cubicBezTo>
                    <a:pt x="2566" y="830"/>
                    <a:pt x="2796" y="417"/>
                    <a:pt x="3162" y="234"/>
                  </a:cubicBezTo>
                  <a:cubicBezTo>
                    <a:pt x="3208" y="188"/>
                    <a:pt x="3437" y="51"/>
                    <a:pt x="3254" y="51"/>
                  </a:cubicBezTo>
                  <a:cubicBezTo>
                    <a:pt x="3079" y="17"/>
                    <a:pt x="2900" y="0"/>
                    <a:pt x="2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3"/>
            <p:cNvSpPr/>
            <p:nvPr/>
          </p:nvSpPr>
          <p:spPr>
            <a:xfrm>
              <a:off x="4694535" y="1096663"/>
              <a:ext cx="91557" cy="73815"/>
            </a:xfrm>
            <a:custGeom>
              <a:avLst/>
              <a:gdLst/>
              <a:ahLst/>
              <a:cxnLst/>
              <a:rect l="l" t="t" r="r" b="b"/>
              <a:pathLst>
                <a:path w="5408" h="4360" extrusionOk="0">
                  <a:moveTo>
                    <a:pt x="2612" y="379"/>
                  </a:moveTo>
                  <a:cubicBezTo>
                    <a:pt x="2933" y="425"/>
                    <a:pt x="3254" y="562"/>
                    <a:pt x="3529" y="745"/>
                  </a:cubicBezTo>
                  <a:cubicBezTo>
                    <a:pt x="3883" y="998"/>
                    <a:pt x="4153" y="1362"/>
                    <a:pt x="4293" y="1777"/>
                  </a:cubicBezTo>
                  <a:lnTo>
                    <a:pt x="4293" y="1777"/>
                  </a:lnTo>
                  <a:cubicBezTo>
                    <a:pt x="4006" y="1650"/>
                    <a:pt x="3688" y="1591"/>
                    <a:pt x="3371" y="1591"/>
                  </a:cubicBezTo>
                  <a:cubicBezTo>
                    <a:pt x="3063" y="1591"/>
                    <a:pt x="2755" y="1647"/>
                    <a:pt x="2475" y="1754"/>
                  </a:cubicBezTo>
                  <a:cubicBezTo>
                    <a:pt x="1851" y="1971"/>
                    <a:pt x="1340" y="2428"/>
                    <a:pt x="1102" y="2994"/>
                  </a:cubicBezTo>
                  <a:lnTo>
                    <a:pt x="1102" y="2994"/>
                  </a:lnTo>
                  <a:cubicBezTo>
                    <a:pt x="993" y="2717"/>
                    <a:pt x="944" y="2419"/>
                    <a:pt x="962" y="2120"/>
                  </a:cubicBezTo>
                  <a:cubicBezTo>
                    <a:pt x="1007" y="1496"/>
                    <a:pt x="1355" y="873"/>
                    <a:pt x="1880" y="544"/>
                  </a:cubicBezTo>
                  <a:lnTo>
                    <a:pt x="1880" y="544"/>
                  </a:lnTo>
                  <a:cubicBezTo>
                    <a:pt x="1896" y="535"/>
                    <a:pt x="1911" y="525"/>
                    <a:pt x="1925" y="516"/>
                  </a:cubicBezTo>
                  <a:lnTo>
                    <a:pt x="1925" y="516"/>
                  </a:lnTo>
                  <a:cubicBezTo>
                    <a:pt x="1925" y="516"/>
                    <a:pt x="1925" y="516"/>
                    <a:pt x="1925" y="516"/>
                  </a:cubicBezTo>
                  <a:cubicBezTo>
                    <a:pt x="1938" y="510"/>
                    <a:pt x="1953" y="501"/>
                    <a:pt x="1969" y="491"/>
                  </a:cubicBezTo>
                  <a:lnTo>
                    <a:pt x="1969" y="491"/>
                  </a:lnTo>
                  <a:cubicBezTo>
                    <a:pt x="2178" y="379"/>
                    <a:pt x="2355" y="379"/>
                    <a:pt x="2612" y="379"/>
                  </a:cubicBezTo>
                  <a:close/>
                  <a:moveTo>
                    <a:pt x="2935" y="1"/>
                  </a:moveTo>
                  <a:cubicBezTo>
                    <a:pt x="2473" y="1"/>
                    <a:pt x="2012" y="113"/>
                    <a:pt x="1590" y="299"/>
                  </a:cubicBezTo>
                  <a:lnTo>
                    <a:pt x="1590" y="299"/>
                  </a:lnTo>
                  <a:cubicBezTo>
                    <a:pt x="1523" y="322"/>
                    <a:pt x="1463" y="350"/>
                    <a:pt x="1421" y="379"/>
                  </a:cubicBezTo>
                  <a:cubicBezTo>
                    <a:pt x="1421" y="379"/>
                    <a:pt x="1421" y="379"/>
                    <a:pt x="1421" y="379"/>
                  </a:cubicBezTo>
                  <a:lnTo>
                    <a:pt x="1421" y="379"/>
                  </a:lnTo>
                  <a:cubicBezTo>
                    <a:pt x="1413" y="382"/>
                    <a:pt x="1405" y="387"/>
                    <a:pt x="1397" y="392"/>
                  </a:cubicBezTo>
                  <a:lnTo>
                    <a:pt x="1397" y="392"/>
                  </a:lnTo>
                  <a:cubicBezTo>
                    <a:pt x="721" y="760"/>
                    <a:pt x="182" y="1397"/>
                    <a:pt x="92" y="2212"/>
                  </a:cubicBezTo>
                  <a:cubicBezTo>
                    <a:pt x="0" y="3037"/>
                    <a:pt x="413" y="3816"/>
                    <a:pt x="1100" y="4320"/>
                  </a:cubicBezTo>
                  <a:cubicBezTo>
                    <a:pt x="1143" y="4349"/>
                    <a:pt x="1194" y="4359"/>
                    <a:pt x="1249" y="4359"/>
                  </a:cubicBezTo>
                  <a:cubicBezTo>
                    <a:pt x="1371" y="4359"/>
                    <a:pt x="1509" y="4306"/>
                    <a:pt x="1604" y="4274"/>
                  </a:cubicBezTo>
                  <a:cubicBezTo>
                    <a:pt x="1696" y="4274"/>
                    <a:pt x="1971" y="4183"/>
                    <a:pt x="1925" y="4045"/>
                  </a:cubicBezTo>
                  <a:cubicBezTo>
                    <a:pt x="1921" y="4031"/>
                    <a:pt x="1916" y="4017"/>
                    <a:pt x="1912" y="4003"/>
                  </a:cubicBezTo>
                  <a:lnTo>
                    <a:pt x="1912" y="4003"/>
                  </a:lnTo>
                  <a:cubicBezTo>
                    <a:pt x="1916" y="4002"/>
                    <a:pt x="1921" y="4000"/>
                    <a:pt x="1925" y="3999"/>
                  </a:cubicBezTo>
                  <a:cubicBezTo>
                    <a:pt x="1919" y="3996"/>
                    <a:pt x="1914" y="3992"/>
                    <a:pt x="1908" y="3988"/>
                  </a:cubicBezTo>
                  <a:lnTo>
                    <a:pt x="1908" y="3988"/>
                  </a:lnTo>
                  <a:cubicBezTo>
                    <a:pt x="1708" y="3263"/>
                    <a:pt x="1944" y="2341"/>
                    <a:pt x="2658" y="2029"/>
                  </a:cubicBezTo>
                  <a:cubicBezTo>
                    <a:pt x="2796" y="1983"/>
                    <a:pt x="2842" y="1983"/>
                    <a:pt x="3025" y="1983"/>
                  </a:cubicBezTo>
                  <a:cubicBezTo>
                    <a:pt x="3208" y="1983"/>
                    <a:pt x="3391" y="2029"/>
                    <a:pt x="3529" y="2074"/>
                  </a:cubicBezTo>
                  <a:cubicBezTo>
                    <a:pt x="3896" y="2258"/>
                    <a:pt x="4216" y="2533"/>
                    <a:pt x="4354" y="2899"/>
                  </a:cubicBezTo>
                  <a:cubicBezTo>
                    <a:pt x="4381" y="2953"/>
                    <a:pt x="4463" y="2975"/>
                    <a:pt x="4566" y="2975"/>
                  </a:cubicBezTo>
                  <a:cubicBezTo>
                    <a:pt x="4816" y="2975"/>
                    <a:pt x="5192" y="2846"/>
                    <a:pt x="5225" y="2716"/>
                  </a:cubicBezTo>
                  <a:cubicBezTo>
                    <a:pt x="5408" y="1754"/>
                    <a:pt x="4996" y="745"/>
                    <a:pt x="4125" y="287"/>
                  </a:cubicBezTo>
                  <a:cubicBezTo>
                    <a:pt x="3745" y="87"/>
                    <a:pt x="3340" y="1"/>
                    <a:pt x="2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3"/>
            <p:cNvSpPr/>
            <p:nvPr/>
          </p:nvSpPr>
          <p:spPr>
            <a:xfrm>
              <a:off x="4499310" y="1089569"/>
              <a:ext cx="85073" cy="76100"/>
            </a:xfrm>
            <a:custGeom>
              <a:avLst/>
              <a:gdLst/>
              <a:ahLst/>
              <a:cxnLst/>
              <a:rect l="l" t="t" r="r" b="b"/>
              <a:pathLst>
                <a:path w="5025" h="4495" extrusionOk="0">
                  <a:moveTo>
                    <a:pt x="2792" y="563"/>
                  </a:moveTo>
                  <a:lnTo>
                    <a:pt x="2792" y="563"/>
                  </a:lnTo>
                  <a:cubicBezTo>
                    <a:pt x="3502" y="953"/>
                    <a:pt x="3960" y="1728"/>
                    <a:pt x="3878" y="2539"/>
                  </a:cubicBezTo>
                  <a:cubicBezTo>
                    <a:pt x="3833" y="2998"/>
                    <a:pt x="3603" y="3456"/>
                    <a:pt x="3283" y="3777"/>
                  </a:cubicBezTo>
                  <a:cubicBezTo>
                    <a:pt x="3043" y="4017"/>
                    <a:pt x="2803" y="4152"/>
                    <a:pt x="2502" y="4152"/>
                  </a:cubicBezTo>
                  <a:cubicBezTo>
                    <a:pt x="2458" y="4152"/>
                    <a:pt x="2413" y="4149"/>
                    <a:pt x="2366" y="4143"/>
                  </a:cubicBezTo>
                  <a:cubicBezTo>
                    <a:pt x="1933" y="4110"/>
                    <a:pt x="1548" y="3931"/>
                    <a:pt x="1247" y="3660"/>
                  </a:cubicBezTo>
                  <a:lnTo>
                    <a:pt x="1247" y="3660"/>
                  </a:lnTo>
                  <a:cubicBezTo>
                    <a:pt x="1935" y="3544"/>
                    <a:pt x="2604" y="3152"/>
                    <a:pt x="2962" y="2585"/>
                  </a:cubicBezTo>
                  <a:cubicBezTo>
                    <a:pt x="3337" y="1937"/>
                    <a:pt x="3230" y="1138"/>
                    <a:pt x="2792" y="563"/>
                  </a:cubicBezTo>
                  <a:close/>
                  <a:moveTo>
                    <a:pt x="2483" y="1"/>
                  </a:moveTo>
                  <a:cubicBezTo>
                    <a:pt x="2288" y="1"/>
                    <a:pt x="2093" y="23"/>
                    <a:pt x="1908" y="64"/>
                  </a:cubicBezTo>
                  <a:cubicBezTo>
                    <a:pt x="1770" y="110"/>
                    <a:pt x="1633" y="110"/>
                    <a:pt x="1495" y="202"/>
                  </a:cubicBezTo>
                  <a:cubicBezTo>
                    <a:pt x="1449" y="248"/>
                    <a:pt x="1358" y="339"/>
                    <a:pt x="1449" y="385"/>
                  </a:cubicBezTo>
                  <a:cubicBezTo>
                    <a:pt x="2137" y="752"/>
                    <a:pt x="2549" y="1577"/>
                    <a:pt x="2274" y="2402"/>
                  </a:cubicBezTo>
                  <a:cubicBezTo>
                    <a:pt x="2183" y="2723"/>
                    <a:pt x="1954" y="3043"/>
                    <a:pt x="1633" y="3227"/>
                  </a:cubicBezTo>
                  <a:cubicBezTo>
                    <a:pt x="1507" y="3302"/>
                    <a:pt x="1367" y="3336"/>
                    <a:pt x="1220" y="3336"/>
                  </a:cubicBezTo>
                  <a:cubicBezTo>
                    <a:pt x="1101" y="3336"/>
                    <a:pt x="977" y="3314"/>
                    <a:pt x="854" y="3273"/>
                  </a:cubicBezTo>
                  <a:cubicBezTo>
                    <a:pt x="842" y="3267"/>
                    <a:pt x="818" y="3264"/>
                    <a:pt x="786" y="3264"/>
                  </a:cubicBezTo>
                  <a:cubicBezTo>
                    <a:pt x="573" y="3264"/>
                    <a:pt x="1" y="3388"/>
                    <a:pt x="120" y="3548"/>
                  </a:cubicBezTo>
                  <a:cubicBezTo>
                    <a:pt x="570" y="4193"/>
                    <a:pt x="1294" y="4495"/>
                    <a:pt x="2051" y="4495"/>
                  </a:cubicBezTo>
                  <a:cubicBezTo>
                    <a:pt x="2530" y="4495"/>
                    <a:pt x="3022" y="4374"/>
                    <a:pt x="3466" y="4143"/>
                  </a:cubicBezTo>
                  <a:cubicBezTo>
                    <a:pt x="4474" y="3639"/>
                    <a:pt x="5024" y="2402"/>
                    <a:pt x="4566" y="1302"/>
                  </a:cubicBezTo>
                  <a:cubicBezTo>
                    <a:pt x="4295" y="760"/>
                    <a:pt x="3802" y="307"/>
                    <a:pt x="3218" y="119"/>
                  </a:cubicBezTo>
                  <a:lnTo>
                    <a:pt x="3218" y="119"/>
                  </a:lnTo>
                  <a:cubicBezTo>
                    <a:pt x="3210" y="116"/>
                    <a:pt x="3201" y="113"/>
                    <a:pt x="3191" y="110"/>
                  </a:cubicBezTo>
                  <a:lnTo>
                    <a:pt x="3191" y="110"/>
                  </a:lnTo>
                  <a:cubicBezTo>
                    <a:pt x="3191" y="110"/>
                    <a:pt x="3191" y="110"/>
                    <a:pt x="3191" y="110"/>
                  </a:cubicBezTo>
                  <a:cubicBezTo>
                    <a:pt x="2964" y="35"/>
                    <a:pt x="2723" y="1"/>
                    <a:pt x="2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3"/>
            <p:cNvSpPr/>
            <p:nvPr/>
          </p:nvSpPr>
          <p:spPr>
            <a:xfrm>
              <a:off x="4296517" y="1089248"/>
              <a:ext cx="86140" cy="75135"/>
            </a:xfrm>
            <a:custGeom>
              <a:avLst/>
              <a:gdLst/>
              <a:ahLst/>
              <a:cxnLst/>
              <a:rect l="l" t="t" r="r" b="b"/>
              <a:pathLst>
                <a:path w="5088" h="4438" extrusionOk="0">
                  <a:moveTo>
                    <a:pt x="4118" y="1497"/>
                  </a:moveTo>
                  <a:cubicBezTo>
                    <a:pt x="4314" y="2042"/>
                    <a:pt x="4253" y="2678"/>
                    <a:pt x="3896" y="3200"/>
                  </a:cubicBezTo>
                  <a:cubicBezTo>
                    <a:pt x="3572" y="3598"/>
                    <a:pt x="3127" y="3794"/>
                    <a:pt x="2670" y="3794"/>
                  </a:cubicBezTo>
                  <a:cubicBezTo>
                    <a:pt x="2286" y="3794"/>
                    <a:pt x="1893" y="3655"/>
                    <a:pt x="1558" y="3383"/>
                  </a:cubicBezTo>
                  <a:cubicBezTo>
                    <a:pt x="1336" y="3201"/>
                    <a:pt x="1176" y="2965"/>
                    <a:pt x="1074" y="2703"/>
                  </a:cubicBezTo>
                  <a:lnTo>
                    <a:pt x="1074" y="2703"/>
                  </a:lnTo>
                  <a:cubicBezTo>
                    <a:pt x="1371" y="2845"/>
                    <a:pt x="1702" y="2920"/>
                    <a:pt x="2038" y="2920"/>
                  </a:cubicBezTo>
                  <a:cubicBezTo>
                    <a:pt x="2293" y="2920"/>
                    <a:pt x="2550" y="2877"/>
                    <a:pt x="2796" y="2787"/>
                  </a:cubicBezTo>
                  <a:cubicBezTo>
                    <a:pt x="3427" y="2568"/>
                    <a:pt x="3911" y="2085"/>
                    <a:pt x="4118" y="1497"/>
                  </a:cubicBezTo>
                  <a:close/>
                  <a:moveTo>
                    <a:pt x="3786" y="0"/>
                  </a:moveTo>
                  <a:cubicBezTo>
                    <a:pt x="3760" y="0"/>
                    <a:pt x="3734" y="3"/>
                    <a:pt x="3709" y="7"/>
                  </a:cubicBezTo>
                  <a:lnTo>
                    <a:pt x="3709" y="7"/>
                  </a:lnTo>
                  <a:cubicBezTo>
                    <a:pt x="3477" y="32"/>
                    <a:pt x="3248" y="192"/>
                    <a:pt x="3290" y="411"/>
                  </a:cubicBezTo>
                  <a:lnTo>
                    <a:pt x="3290" y="411"/>
                  </a:lnTo>
                  <a:cubicBezTo>
                    <a:pt x="3292" y="442"/>
                    <a:pt x="3300" y="474"/>
                    <a:pt x="3317" y="503"/>
                  </a:cubicBezTo>
                  <a:lnTo>
                    <a:pt x="3317" y="503"/>
                  </a:lnTo>
                  <a:cubicBezTo>
                    <a:pt x="3515" y="1177"/>
                    <a:pt x="3237" y="1924"/>
                    <a:pt x="2567" y="2192"/>
                  </a:cubicBezTo>
                  <a:cubicBezTo>
                    <a:pt x="2452" y="2260"/>
                    <a:pt x="2315" y="2295"/>
                    <a:pt x="2166" y="2295"/>
                  </a:cubicBezTo>
                  <a:cubicBezTo>
                    <a:pt x="2017" y="2295"/>
                    <a:pt x="1856" y="2260"/>
                    <a:pt x="1696" y="2192"/>
                  </a:cubicBezTo>
                  <a:cubicBezTo>
                    <a:pt x="1421" y="2100"/>
                    <a:pt x="1100" y="1825"/>
                    <a:pt x="963" y="1550"/>
                  </a:cubicBezTo>
                  <a:cubicBezTo>
                    <a:pt x="888" y="1400"/>
                    <a:pt x="744" y="1334"/>
                    <a:pt x="596" y="1334"/>
                  </a:cubicBezTo>
                  <a:cubicBezTo>
                    <a:pt x="384" y="1334"/>
                    <a:pt x="165" y="1471"/>
                    <a:pt x="138" y="1688"/>
                  </a:cubicBezTo>
                  <a:cubicBezTo>
                    <a:pt x="0" y="2421"/>
                    <a:pt x="229" y="3200"/>
                    <a:pt x="734" y="3704"/>
                  </a:cubicBezTo>
                  <a:cubicBezTo>
                    <a:pt x="1238" y="4208"/>
                    <a:pt x="1833" y="4437"/>
                    <a:pt x="2521" y="4437"/>
                  </a:cubicBezTo>
                  <a:cubicBezTo>
                    <a:pt x="3850" y="4437"/>
                    <a:pt x="5087" y="3383"/>
                    <a:pt x="5087" y="2054"/>
                  </a:cubicBezTo>
                  <a:cubicBezTo>
                    <a:pt x="5087" y="1229"/>
                    <a:pt x="4675" y="496"/>
                    <a:pt x="4033" y="83"/>
                  </a:cubicBezTo>
                  <a:cubicBezTo>
                    <a:pt x="3957" y="26"/>
                    <a:pt x="3872" y="0"/>
                    <a:pt x="3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3"/>
            <p:cNvSpPr/>
            <p:nvPr/>
          </p:nvSpPr>
          <p:spPr>
            <a:xfrm>
              <a:off x="4170819" y="1230049"/>
              <a:ext cx="84193" cy="77184"/>
            </a:xfrm>
            <a:custGeom>
              <a:avLst/>
              <a:gdLst/>
              <a:ahLst/>
              <a:cxnLst/>
              <a:rect l="l" t="t" r="r" b="b"/>
              <a:pathLst>
                <a:path w="4973" h="4559" extrusionOk="0">
                  <a:moveTo>
                    <a:pt x="2504" y="445"/>
                  </a:moveTo>
                  <a:cubicBezTo>
                    <a:pt x="2657" y="445"/>
                    <a:pt x="2815" y="471"/>
                    <a:pt x="2980" y="520"/>
                  </a:cubicBezTo>
                  <a:cubicBezTo>
                    <a:pt x="3236" y="597"/>
                    <a:pt x="3449" y="717"/>
                    <a:pt x="3635" y="871"/>
                  </a:cubicBezTo>
                  <a:lnTo>
                    <a:pt x="3635" y="871"/>
                  </a:lnTo>
                  <a:cubicBezTo>
                    <a:pt x="2945" y="995"/>
                    <a:pt x="2296" y="1396"/>
                    <a:pt x="1971" y="1987"/>
                  </a:cubicBezTo>
                  <a:cubicBezTo>
                    <a:pt x="1606" y="2651"/>
                    <a:pt x="1698" y="3436"/>
                    <a:pt x="2143" y="3992"/>
                  </a:cubicBezTo>
                  <a:lnTo>
                    <a:pt x="2143" y="3992"/>
                  </a:lnTo>
                  <a:cubicBezTo>
                    <a:pt x="1468" y="3650"/>
                    <a:pt x="992" y="2864"/>
                    <a:pt x="1055" y="2078"/>
                  </a:cubicBezTo>
                  <a:cubicBezTo>
                    <a:pt x="1101" y="1574"/>
                    <a:pt x="1330" y="1024"/>
                    <a:pt x="1742" y="703"/>
                  </a:cubicBezTo>
                  <a:cubicBezTo>
                    <a:pt x="1977" y="527"/>
                    <a:pt x="2231" y="445"/>
                    <a:pt x="2504" y="445"/>
                  </a:cubicBezTo>
                  <a:close/>
                  <a:moveTo>
                    <a:pt x="2900" y="1"/>
                  </a:moveTo>
                  <a:cubicBezTo>
                    <a:pt x="1990" y="1"/>
                    <a:pt x="1049" y="424"/>
                    <a:pt x="551" y="1207"/>
                  </a:cubicBezTo>
                  <a:cubicBezTo>
                    <a:pt x="1" y="2124"/>
                    <a:pt x="138" y="3316"/>
                    <a:pt x="963" y="4049"/>
                  </a:cubicBezTo>
                  <a:cubicBezTo>
                    <a:pt x="1413" y="4395"/>
                    <a:pt x="1967" y="4558"/>
                    <a:pt x="2528" y="4558"/>
                  </a:cubicBezTo>
                  <a:cubicBezTo>
                    <a:pt x="2709" y="4558"/>
                    <a:pt x="2892" y="4541"/>
                    <a:pt x="3071" y="4507"/>
                  </a:cubicBezTo>
                  <a:cubicBezTo>
                    <a:pt x="3163" y="4507"/>
                    <a:pt x="3759" y="4278"/>
                    <a:pt x="3438" y="4141"/>
                  </a:cubicBezTo>
                  <a:cubicBezTo>
                    <a:pt x="2751" y="3774"/>
                    <a:pt x="2384" y="2903"/>
                    <a:pt x="2659" y="2170"/>
                  </a:cubicBezTo>
                  <a:cubicBezTo>
                    <a:pt x="2751" y="1849"/>
                    <a:pt x="2980" y="1528"/>
                    <a:pt x="3255" y="1391"/>
                  </a:cubicBezTo>
                  <a:cubicBezTo>
                    <a:pt x="3392" y="1299"/>
                    <a:pt x="3484" y="1253"/>
                    <a:pt x="3621" y="1253"/>
                  </a:cubicBezTo>
                  <a:cubicBezTo>
                    <a:pt x="3759" y="1253"/>
                    <a:pt x="3942" y="1253"/>
                    <a:pt x="4080" y="1345"/>
                  </a:cubicBezTo>
                  <a:cubicBezTo>
                    <a:pt x="4103" y="1351"/>
                    <a:pt x="4135" y="1354"/>
                    <a:pt x="4173" y="1354"/>
                  </a:cubicBezTo>
                  <a:cubicBezTo>
                    <a:pt x="4434" y="1354"/>
                    <a:pt x="4973" y="1218"/>
                    <a:pt x="4813" y="978"/>
                  </a:cubicBezTo>
                  <a:cubicBezTo>
                    <a:pt x="4538" y="566"/>
                    <a:pt x="4126" y="291"/>
                    <a:pt x="3667" y="107"/>
                  </a:cubicBezTo>
                  <a:cubicBezTo>
                    <a:pt x="3421" y="36"/>
                    <a:pt x="3162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3"/>
            <p:cNvSpPr/>
            <p:nvPr/>
          </p:nvSpPr>
          <p:spPr>
            <a:xfrm>
              <a:off x="4370226" y="1234315"/>
              <a:ext cx="87680" cy="71394"/>
            </a:xfrm>
            <a:custGeom>
              <a:avLst/>
              <a:gdLst/>
              <a:ahLst/>
              <a:cxnLst/>
              <a:rect l="l" t="t" r="r" b="b"/>
              <a:pathLst>
                <a:path w="5179" h="4217" extrusionOk="0">
                  <a:moveTo>
                    <a:pt x="2521" y="405"/>
                  </a:moveTo>
                  <a:cubicBezTo>
                    <a:pt x="2796" y="451"/>
                    <a:pt x="3117" y="543"/>
                    <a:pt x="3346" y="726"/>
                  </a:cubicBezTo>
                  <a:cubicBezTo>
                    <a:pt x="3688" y="971"/>
                    <a:pt x="3939" y="1307"/>
                    <a:pt x="4078" y="1685"/>
                  </a:cubicBezTo>
                  <a:lnTo>
                    <a:pt x="4078" y="1685"/>
                  </a:lnTo>
                  <a:cubicBezTo>
                    <a:pt x="3815" y="1577"/>
                    <a:pt x="3525" y="1524"/>
                    <a:pt x="3232" y="1524"/>
                  </a:cubicBezTo>
                  <a:cubicBezTo>
                    <a:pt x="2928" y="1524"/>
                    <a:pt x="2621" y="1581"/>
                    <a:pt x="2337" y="1689"/>
                  </a:cubicBezTo>
                  <a:cubicBezTo>
                    <a:pt x="1741" y="1878"/>
                    <a:pt x="1257" y="2325"/>
                    <a:pt x="1037" y="2876"/>
                  </a:cubicBezTo>
                  <a:lnTo>
                    <a:pt x="1037" y="2876"/>
                  </a:lnTo>
                  <a:cubicBezTo>
                    <a:pt x="940" y="2615"/>
                    <a:pt x="898" y="2335"/>
                    <a:pt x="917" y="2055"/>
                  </a:cubicBezTo>
                  <a:cubicBezTo>
                    <a:pt x="963" y="1414"/>
                    <a:pt x="1283" y="818"/>
                    <a:pt x="1833" y="543"/>
                  </a:cubicBezTo>
                  <a:cubicBezTo>
                    <a:pt x="1840" y="540"/>
                    <a:pt x="1847" y="536"/>
                    <a:pt x="1854" y="531"/>
                  </a:cubicBezTo>
                  <a:lnTo>
                    <a:pt x="1854" y="531"/>
                  </a:lnTo>
                  <a:cubicBezTo>
                    <a:pt x="2074" y="405"/>
                    <a:pt x="2254" y="405"/>
                    <a:pt x="2521" y="405"/>
                  </a:cubicBezTo>
                  <a:close/>
                  <a:moveTo>
                    <a:pt x="2760" y="1"/>
                  </a:moveTo>
                  <a:cubicBezTo>
                    <a:pt x="2328" y="1"/>
                    <a:pt x="1890" y="100"/>
                    <a:pt x="1498" y="277"/>
                  </a:cubicBezTo>
                  <a:lnTo>
                    <a:pt x="1498" y="277"/>
                  </a:lnTo>
                  <a:cubicBezTo>
                    <a:pt x="1433" y="300"/>
                    <a:pt x="1374" y="330"/>
                    <a:pt x="1329" y="360"/>
                  </a:cubicBezTo>
                  <a:cubicBezTo>
                    <a:pt x="1329" y="360"/>
                    <a:pt x="1329" y="360"/>
                    <a:pt x="1329" y="360"/>
                  </a:cubicBezTo>
                  <a:lnTo>
                    <a:pt x="1329" y="360"/>
                  </a:lnTo>
                  <a:cubicBezTo>
                    <a:pt x="1319" y="365"/>
                    <a:pt x="1308" y="371"/>
                    <a:pt x="1298" y="378"/>
                  </a:cubicBezTo>
                  <a:lnTo>
                    <a:pt x="1298" y="378"/>
                  </a:lnTo>
                  <a:cubicBezTo>
                    <a:pt x="671" y="747"/>
                    <a:pt x="182" y="1380"/>
                    <a:pt x="92" y="2101"/>
                  </a:cubicBezTo>
                  <a:cubicBezTo>
                    <a:pt x="0" y="2926"/>
                    <a:pt x="367" y="3705"/>
                    <a:pt x="1008" y="4163"/>
                  </a:cubicBezTo>
                  <a:cubicBezTo>
                    <a:pt x="1066" y="4202"/>
                    <a:pt x="1141" y="4216"/>
                    <a:pt x="1218" y="4216"/>
                  </a:cubicBezTo>
                  <a:cubicBezTo>
                    <a:pt x="1323" y="4216"/>
                    <a:pt x="1433" y="4190"/>
                    <a:pt x="1513" y="4163"/>
                  </a:cubicBezTo>
                  <a:cubicBezTo>
                    <a:pt x="1604" y="4118"/>
                    <a:pt x="1879" y="4026"/>
                    <a:pt x="1833" y="3889"/>
                  </a:cubicBezTo>
                  <a:cubicBezTo>
                    <a:pt x="1604" y="3201"/>
                    <a:pt x="1833" y="2284"/>
                    <a:pt x="2521" y="2009"/>
                  </a:cubicBezTo>
                  <a:cubicBezTo>
                    <a:pt x="2567" y="1964"/>
                    <a:pt x="2658" y="1964"/>
                    <a:pt x="2658" y="1964"/>
                  </a:cubicBezTo>
                  <a:cubicBezTo>
                    <a:pt x="2750" y="1918"/>
                    <a:pt x="2842" y="1918"/>
                    <a:pt x="2933" y="1918"/>
                  </a:cubicBezTo>
                  <a:cubicBezTo>
                    <a:pt x="3071" y="1918"/>
                    <a:pt x="3254" y="1964"/>
                    <a:pt x="3392" y="2055"/>
                  </a:cubicBezTo>
                  <a:cubicBezTo>
                    <a:pt x="3712" y="2193"/>
                    <a:pt x="4033" y="2468"/>
                    <a:pt x="4171" y="2789"/>
                  </a:cubicBezTo>
                  <a:cubicBezTo>
                    <a:pt x="4200" y="2863"/>
                    <a:pt x="4293" y="2894"/>
                    <a:pt x="4406" y="2894"/>
                  </a:cubicBezTo>
                  <a:cubicBezTo>
                    <a:pt x="4641" y="2894"/>
                    <a:pt x="4965" y="2760"/>
                    <a:pt x="4996" y="2605"/>
                  </a:cubicBezTo>
                  <a:cubicBezTo>
                    <a:pt x="5179" y="1689"/>
                    <a:pt x="4766" y="726"/>
                    <a:pt x="3896" y="268"/>
                  </a:cubicBezTo>
                  <a:cubicBezTo>
                    <a:pt x="3549" y="84"/>
                    <a:pt x="3157" y="1"/>
                    <a:pt x="2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3"/>
            <p:cNvSpPr/>
            <p:nvPr/>
          </p:nvSpPr>
          <p:spPr>
            <a:xfrm>
              <a:off x="4573628" y="1231860"/>
              <a:ext cx="82127" cy="76727"/>
            </a:xfrm>
            <a:custGeom>
              <a:avLst/>
              <a:gdLst/>
              <a:ahLst/>
              <a:cxnLst/>
              <a:rect l="l" t="t" r="r" b="b"/>
              <a:pathLst>
                <a:path w="4851" h="4532" extrusionOk="0">
                  <a:moveTo>
                    <a:pt x="2013" y="376"/>
                  </a:moveTo>
                  <a:cubicBezTo>
                    <a:pt x="2160" y="376"/>
                    <a:pt x="2314" y="401"/>
                    <a:pt x="2467" y="459"/>
                  </a:cubicBezTo>
                  <a:cubicBezTo>
                    <a:pt x="2834" y="550"/>
                    <a:pt x="3201" y="825"/>
                    <a:pt x="3476" y="1192"/>
                  </a:cubicBezTo>
                  <a:cubicBezTo>
                    <a:pt x="3980" y="1925"/>
                    <a:pt x="3934" y="2934"/>
                    <a:pt x="3384" y="3621"/>
                  </a:cubicBezTo>
                  <a:cubicBezTo>
                    <a:pt x="3247" y="3804"/>
                    <a:pt x="3017" y="3942"/>
                    <a:pt x="2834" y="4034"/>
                  </a:cubicBezTo>
                  <a:cubicBezTo>
                    <a:pt x="2697" y="4102"/>
                    <a:pt x="2559" y="4125"/>
                    <a:pt x="2427" y="4125"/>
                  </a:cubicBezTo>
                  <a:cubicBezTo>
                    <a:pt x="2416" y="4125"/>
                    <a:pt x="2405" y="4125"/>
                    <a:pt x="2394" y="4125"/>
                  </a:cubicBezTo>
                  <a:lnTo>
                    <a:pt x="2394" y="4125"/>
                  </a:lnTo>
                  <a:cubicBezTo>
                    <a:pt x="3046" y="3624"/>
                    <a:pt x="3328" y="2742"/>
                    <a:pt x="3017" y="1925"/>
                  </a:cubicBezTo>
                  <a:cubicBezTo>
                    <a:pt x="2788" y="1513"/>
                    <a:pt x="2422" y="1146"/>
                    <a:pt x="1963" y="963"/>
                  </a:cubicBezTo>
                  <a:cubicBezTo>
                    <a:pt x="1732" y="867"/>
                    <a:pt x="1493" y="827"/>
                    <a:pt x="1256" y="827"/>
                  </a:cubicBezTo>
                  <a:cubicBezTo>
                    <a:pt x="1183" y="827"/>
                    <a:pt x="1110" y="831"/>
                    <a:pt x="1037" y="838"/>
                  </a:cubicBezTo>
                  <a:lnTo>
                    <a:pt x="1037" y="838"/>
                  </a:lnTo>
                  <a:cubicBezTo>
                    <a:pt x="1135" y="731"/>
                    <a:pt x="1242" y="633"/>
                    <a:pt x="1368" y="555"/>
                  </a:cubicBezTo>
                  <a:lnTo>
                    <a:pt x="1368" y="555"/>
                  </a:lnTo>
                  <a:cubicBezTo>
                    <a:pt x="1402" y="539"/>
                    <a:pt x="1433" y="522"/>
                    <a:pt x="1459" y="505"/>
                  </a:cubicBezTo>
                  <a:lnTo>
                    <a:pt x="1459" y="505"/>
                  </a:lnTo>
                  <a:cubicBezTo>
                    <a:pt x="1459" y="505"/>
                    <a:pt x="1459" y="505"/>
                    <a:pt x="1459" y="505"/>
                  </a:cubicBezTo>
                  <a:cubicBezTo>
                    <a:pt x="1619" y="425"/>
                    <a:pt x="1810" y="376"/>
                    <a:pt x="2013" y="376"/>
                  </a:cubicBezTo>
                  <a:close/>
                  <a:moveTo>
                    <a:pt x="2333" y="0"/>
                  </a:moveTo>
                  <a:cubicBezTo>
                    <a:pt x="1893" y="0"/>
                    <a:pt x="1464" y="103"/>
                    <a:pt x="1067" y="307"/>
                  </a:cubicBezTo>
                  <a:lnTo>
                    <a:pt x="1067" y="307"/>
                  </a:lnTo>
                  <a:cubicBezTo>
                    <a:pt x="1024" y="326"/>
                    <a:pt x="986" y="346"/>
                    <a:pt x="955" y="367"/>
                  </a:cubicBezTo>
                  <a:cubicBezTo>
                    <a:pt x="955" y="367"/>
                    <a:pt x="955" y="367"/>
                    <a:pt x="955" y="367"/>
                  </a:cubicBezTo>
                  <a:lnTo>
                    <a:pt x="955" y="367"/>
                  </a:lnTo>
                  <a:cubicBezTo>
                    <a:pt x="944" y="372"/>
                    <a:pt x="933" y="378"/>
                    <a:pt x="921" y="385"/>
                  </a:cubicBezTo>
                  <a:lnTo>
                    <a:pt x="921" y="385"/>
                  </a:lnTo>
                  <a:cubicBezTo>
                    <a:pt x="571" y="565"/>
                    <a:pt x="306" y="791"/>
                    <a:pt x="84" y="1146"/>
                  </a:cubicBezTo>
                  <a:cubicBezTo>
                    <a:pt x="1" y="1250"/>
                    <a:pt x="79" y="1279"/>
                    <a:pt x="197" y="1279"/>
                  </a:cubicBezTo>
                  <a:cubicBezTo>
                    <a:pt x="338" y="1279"/>
                    <a:pt x="538" y="1238"/>
                    <a:pt x="588" y="1238"/>
                  </a:cubicBezTo>
                  <a:cubicBezTo>
                    <a:pt x="634" y="1215"/>
                    <a:pt x="703" y="1204"/>
                    <a:pt x="772" y="1204"/>
                  </a:cubicBezTo>
                  <a:cubicBezTo>
                    <a:pt x="840" y="1204"/>
                    <a:pt x="909" y="1215"/>
                    <a:pt x="955" y="1238"/>
                  </a:cubicBezTo>
                  <a:cubicBezTo>
                    <a:pt x="1138" y="1238"/>
                    <a:pt x="1322" y="1330"/>
                    <a:pt x="1459" y="1421"/>
                  </a:cubicBezTo>
                  <a:cubicBezTo>
                    <a:pt x="1826" y="1605"/>
                    <a:pt x="2101" y="1925"/>
                    <a:pt x="2238" y="2338"/>
                  </a:cubicBezTo>
                  <a:cubicBezTo>
                    <a:pt x="2467" y="2979"/>
                    <a:pt x="2192" y="3896"/>
                    <a:pt x="1551" y="4217"/>
                  </a:cubicBezTo>
                  <a:cubicBezTo>
                    <a:pt x="1367" y="4308"/>
                    <a:pt x="1276" y="4446"/>
                    <a:pt x="1505" y="4492"/>
                  </a:cubicBezTo>
                  <a:cubicBezTo>
                    <a:pt x="1655" y="4519"/>
                    <a:pt x="1808" y="4532"/>
                    <a:pt x="1961" y="4532"/>
                  </a:cubicBezTo>
                  <a:cubicBezTo>
                    <a:pt x="3125" y="4532"/>
                    <a:pt x="4338" y="3787"/>
                    <a:pt x="4621" y="2613"/>
                  </a:cubicBezTo>
                  <a:cubicBezTo>
                    <a:pt x="4851" y="1513"/>
                    <a:pt x="4163" y="367"/>
                    <a:pt x="3063" y="92"/>
                  </a:cubicBezTo>
                  <a:cubicBezTo>
                    <a:pt x="2819" y="31"/>
                    <a:pt x="2574" y="0"/>
                    <a:pt x="2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3"/>
            <p:cNvSpPr/>
            <p:nvPr/>
          </p:nvSpPr>
          <p:spPr>
            <a:xfrm>
              <a:off x="4767466" y="1224242"/>
              <a:ext cx="90017" cy="78250"/>
            </a:xfrm>
            <a:custGeom>
              <a:avLst/>
              <a:gdLst/>
              <a:ahLst/>
              <a:cxnLst/>
              <a:rect l="l" t="t" r="r" b="b"/>
              <a:pathLst>
                <a:path w="5317" h="4622" extrusionOk="0">
                  <a:moveTo>
                    <a:pt x="4294" y="1515"/>
                  </a:moveTo>
                  <a:lnTo>
                    <a:pt x="4294" y="1515"/>
                  </a:lnTo>
                  <a:cubicBezTo>
                    <a:pt x="4515" y="2103"/>
                    <a:pt x="4456" y="2784"/>
                    <a:pt x="4033" y="3292"/>
                  </a:cubicBezTo>
                  <a:cubicBezTo>
                    <a:pt x="3707" y="3743"/>
                    <a:pt x="3244" y="3961"/>
                    <a:pt x="2772" y="3961"/>
                  </a:cubicBezTo>
                  <a:cubicBezTo>
                    <a:pt x="2380" y="3961"/>
                    <a:pt x="1982" y="3812"/>
                    <a:pt x="1650" y="3521"/>
                  </a:cubicBezTo>
                  <a:cubicBezTo>
                    <a:pt x="1402" y="3314"/>
                    <a:pt x="1229" y="3061"/>
                    <a:pt x="1121" y="2783"/>
                  </a:cubicBezTo>
                  <a:lnTo>
                    <a:pt x="1121" y="2783"/>
                  </a:lnTo>
                  <a:cubicBezTo>
                    <a:pt x="1434" y="2933"/>
                    <a:pt x="1781" y="3011"/>
                    <a:pt x="2128" y="3011"/>
                  </a:cubicBezTo>
                  <a:cubicBezTo>
                    <a:pt x="2386" y="3011"/>
                    <a:pt x="2643" y="2968"/>
                    <a:pt x="2887" y="2879"/>
                  </a:cubicBezTo>
                  <a:cubicBezTo>
                    <a:pt x="3558" y="2656"/>
                    <a:pt x="4076" y="2142"/>
                    <a:pt x="4294" y="1515"/>
                  </a:cubicBezTo>
                  <a:close/>
                  <a:moveTo>
                    <a:pt x="3955" y="1"/>
                  </a:moveTo>
                  <a:cubicBezTo>
                    <a:pt x="3885" y="1"/>
                    <a:pt x="3816" y="15"/>
                    <a:pt x="3754" y="42"/>
                  </a:cubicBezTo>
                  <a:lnTo>
                    <a:pt x="3754" y="42"/>
                  </a:lnTo>
                  <a:cubicBezTo>
                    <a:pt x="3558" y="109"/>
                    <a:pt x="3395" y="260"/>
                    <a:pt x="3437" y="450"/>
                  </a:cubicBezTo>
                  <a:cubicBezTo>
                    <a:pt x="3712" y="1138"/>
                    <a:pt x="3437" y="2009"/>
                    <a:pt x="2704" y="2330"/>
                  </a:cubicBezTo>
                  <a:cubicBezTo>
                    <a:pt x="2580" y="2371"/>
                    <a:pt x="2448" y="2393"/>
                    <a:pt x="2310" y="2393"/>
                  </a:cubicBezTo>
                  <a:cubicBezTo>
                    <a:pt x="2141" y="2393"/>
                    <a:pt x="1964" y="2359"/>
                    <a:pt x="1787" y="2284"/>
                  </a:cubicBezTo>
                  <a:cubicBezTo>
                    <a:pt x="1467" y="2146"/>
                    <a:pt x="1146" y="1917"/>
                    <a:pt x="1008" y="1596"/>
                  </a:cubicBezTo>
                  <a:cubicBezTo>
                    <a:pt x="952" y="1446"/>
                    <a:pt x="811" y="1381"/>
                    <a:pt x="658" y="1381"/>
                  </a:cubicBezTo>
                  <a:cubicBezTo>
                    <a:pt x="438" y="1381"/>
                    <a:pt x="192" y="1517"/>
                    <a:pt x="138" y="1734"/>
                  </a:cubicBezTo>
                  <a:cubicBezTo>
                    <a:pt x="0" y="2513"/>
                    <a:pt x="229" y="3292"/>
                    <a:pt x="779" y="3842"/>
                  </a:cubicBezTo>
                  <a:cubicBezTo>
                    <a:pt x="1283" y="4346"/>
                    <a:pt x="1925" y="4575"/>
                    <a:pt x="2612" y="4621"/>
                  </a:cubicBezTo>
                  <a:cubicBezTo>
                    <a:pt x="3987" y="4621"/>
                    <a:pt x="5271" y="3521"/>
                    <a:pt x="5316" y="2100"/>
                  </a:cubicBezTo>
                  <a:cubicBezTo>
                    <a:pt x="5316" y="1290"/>
                    <a:pt x="4918" y="568"/>
                    <a:pt x="4252" y="108"/>
                  </a:cubicBezTo>
                  <a:lnTo>
                    <a:pt x="4252" y="108"/>
                  </a:lnTo>
                  <a:cubicBezTo>
                    <a:pt x="4199" y="48"/>
                    <a:pt x="4119" y="15"/>
                    <a:pt x="4029" y="6"/>
                  </a:cubicBezTo>
                  <a:lnTo>
                    <a:pt x="4029" y="6"/>
                  </a:lnTo>
                  <a:cubicBezTo>
                    <a:pt x="4004" y="3"/>
                    <a:pt x="3979" y="1"/>
                    <a:pt x="3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3"/>
            <p:cNvSpPr/>
            <p:nvPr/>
          </p:nvSpPr>
          <p:spPr>
            <a:xfrm>
              <a:off x="4969175" y="1228965"/>
              <a:ext cx="85547" cy="79808"/>
            </a:xfrm>
            <a:custGeom>
              <a:avLst/>
              <a:gdLst/>
              <a:ahLst/>
              <a:cxnLst/>
              <a:rect l="l" t="t" r="r" b="b"/>
              <a:pathLst>
                <a:path w="5053" h="4714" extrusionOk="0">
                  <a:moveTo>
                    <a:pt x="2708" y="572"/>
                  </a:moveTo>
                  <a:cubicBezTo>
                    <a:pt x="2837" y="572"/>
                    <a:pt x="2968" y="589"/>
                    <a:pt x="3101" y="625"/>
                  </a:cubicBezTo>
                  <a:lnTo>
                    <a:pt x="3101" y="625"/>
                  </a:lnTo>
                  <a:cubicBezTo>
                    <a:pt x="3106" y="627"/>
                    <a:pt x="3112" y="628"/>
                    <a:pt x="3117" y="630"/>
                  </a:cubicBezTo>
                  <a:cubicBezTo>
                    <a:pt x="3117" y="630"/>
                    <a:pt x="3117" y="630"/>
                    <a:pt x="3117" y="630"/>
                  </a:cubicBezTo>
                  <a:lnTo>
                    <a:pt x="3117" y="630"/>
                  </a:lnTo>
                  <a:cubicBezTo>
                    <a:pt x="3132" y="636"/>
                    <a:pt x="3148" y="641"/>
                    <a:pt x="3163" y="646"/>
                  </a:cubicBezTo>
                  <a:lnTo>
                    <a:pt x="3163" y="646"/>
                  </a:lnTo>
                  <a:cubicBezTo>
                    <a:pt x="3322" y="703"/>
                    <a:pt x="3467" y="782"/>
                    <a:pt x="3602" y="876"/>
                  </a:cubicBezTo>
                  <a:lnTo>
                    <a:pt x="3602" y="876"/>
                  </a:lnTo>
                  <a:cubicBezTo>
                    <a:pt x="2950" y="1009"/>
                    <a:pt x="2337" y="1424"/>
                    <a:pt x="2017" y="2005"/>
                  </a:cubicBezTo>
                  <a:cubicBezTo>
                    <a:pt x="1669" y="2669"/>
                    <a:pt x="1758" y="3421"/>
                    <a:pt x="2163" y="3989"/>
                  </a:cubicBezTo>
                  <a:lnTo>
                    <a:pt x="2163" y="3989"/>
                  </a:lnTo>
                  <a:cubicBezTo>
                    <a:pt x="1494" y="3665"/>
                    <a:pt x="1050" y="2881"/>
                    <a:pt x="1147" y="2142"/>
                  </a:cubicBezTo>
                  <a:cubicBezTo>
                    <a:pt x="1225" y="1239"/>
                    <a:pt x="1909" y="572"/>
                    <a:pt x="2708" y="572"/>
                  </a:cubicBezTo>
                  <a:close/>
                  <a:moveTo>
                    <a:pt x="2821" y="1"/>
                  </a:moveTo>
                  <a:cubicBezTo>
                    <a:pt x="1923" y="1"/>
                    <a:pt x="1056" y="459"/>
                    <a:pt x="597" y="1271"/>
                  </a:cubicBezTo>
                  <a:cubicBezTo>
                    <a:pt x="1" y="2234"/>
                    <a:pt x="276" y="3471"/>
                    <a:pt x="1101" y="4159"/>
                  </a:cubicBezTo>
                  <a:cubicBezTo>
                    <a:pt x="1553" y="4542"/>
                    <a:pt x="2138" y="4713"/>
                    <a:pt x="2715" y="4713"/>
                  </a:cubicBezTo>
                  <a:cubicBezTo>
                    <a:pt x="2897" y="4713"/>
                    <a:pt x="3079" y="4696"/>
                    <a:pt x="3255" y="4663"/>
                  </a:cubicBezTo>
                  <a:cubicBezTo>
                    <a:pt x="3438" y="4617"/>
                    <a:pt x="3805" y="4296"/>
                    <a:pt x="3530" y="4159"/>
                  </a:cubicBezTo>
                  <a:cubicBezTo>
                    <a:pt x="2797" y="3792"/>
                    <a:pt x="2430" y="2967"/>
                    <a:pt x="2751" y="2234"/>
                  </a:cubicBezTo>
                  <a:cubicBezTo>
                    <a:pt x="2933" y="1723"/>
                    <a:pt x="3377" y="1386"/>
                    <a:pt x="3875" y="1386"/>
                  </a:cubicBezTo>
                  <a:cubicBezTo>
                    <a:pt x="4002" y="1386"/>
                    <a:pt x="4133" y="1408"/>
                    <a:pt x="4263" y="1455"/>
                  </a:cubicBezTo>
                  <a:cubicBezTo>
                    <a:pt x="4291" y="1469"/>
                    <a:pt x="4330" y="1475"/>
                    <a:pt x="4375" y="1475"/>
                  </a:cubicBezTo>
                  <a:cubicBezTo>
                    <a:pt x="4622" y="1475"/>
                    <a:pt x="5053" y="1275"/>
                    <a:pt x="4859" y="1042"/>
                  </a:cubicBezTo>
                  <a:cubicBezTo>
                    <a:pt x="4587" y="589"/>
                    <a:pt x="4135" y="270"/>
                    <a:pt x="3637" y="130"/>
                  </a:cubicBezTo>
                  <a:lnTo>
                    <a:pt x="3637" y="130"/>
                  </a:lnTo>
                  <a:cubicBezTo>
                    <a:pt x="3632" y="128"/>
                    <a:pt x="3627" y="127"/>
                    <a:pt x="3621" y="126"/>
                  </a:cubicBezTo>
                  <a:lnTo>
                    <a:pt x="3621" y="126"/>
                  </a:lnTo>
                  <a:cubicBezTo>
                    <a:pt x="3621" y="126"/>
                    <a:pt x="3621" y="126"/>
                    <a:pt x="3621" y="126"/>
                  </a:cubicBezTo>
                  <a:cubicBezTo>
                    <a:pt x="3587" y="108"/>
                    <a:pt x="3548" y="97"/>
                    <a:pt x="3509" y="92"/>
                  </a:cubicBezTo>
                  <a:lnTo>
                    <a:pt x="3509" y="92"/>
                  </a:lnTo>
                  <a:cubicBezTo>
                    <a:pt x="3281" y="31"/>
                    <a:pt x="3050" y="1"/>
                    <a:pt x="2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3"/>
            <p:cNvSpPr/>
            <p:nvPr/>
          </p:nvSpPr>
          <p:spPr>
            <a:xfrm>
              <a:off x="5169361" y="1233316"/>
              <a:ext cx="87680" cy="72748"/>
            </a:xfrm>
            <a:custGeom>
              <a:avLst/>
              <a:gdLst/>
              <a:ahLst/>
              <a:cxnLst/>
              <a:rect l="l" t="t" r="r" b="b"/>
              <a:pathLst>
                <a:path w="5179" h="4297" extrusionOk="0">
                  <a:moveTo>
                    <a:pt x="2408" y="498"/>
                  </a:moveTo>
                  <a:cubicBezTo>
                    <a:pt x="2457" y="498"/>
                    <a:pt x="2510" y="502"/>
                    <a:pt x="2566" y="510"/>
                  </a:cubicBezTo>
                  <a:cubicBezTo>
                    <a:pt x="2841" y="510"/>
                    <a:pt x="3116" y="648"/>
                    <a:pt x="3391" y="785"/>
                  </a:cubicBezTo>
                  <a:cubicBezTo>
                    <a:pt x="3733" y="1029"/>
                    <a:pt x="3971" y="1364"/>
                    <a:pt x="4104" y="1734"/>
                  </a:cubicBezTo>
                  <a:lnTo>
                    <a:pt x="4104" y="1734"/>
                  </a:lnTo>
                  <a:cubicBezTo>
                    <a:pt x="3819" y="1608"/>
                    <a:pt x="3504" y="1547"/>
                    <a:pt x="3189" y="1547"/>
                  </a:cubicBezTo>
                  <a:cubicBezTo>
                    <a:pt x="2898" y="1547"/>
                    <a:pt x="2607" y="1599"/>
                    <a:pt x="2337" y="1702"/>
                  </a:cubicBezTo>
                  <a:cubicBezTo>
                    <a:pt x="1738" y="1920"/>
                    <a:pt x="1267" y="2381"/>
                    <a:pt x="1053" y="2941"/>
                  </a:cubicBezTo>
                  <a:lnTo>
                    <a:pt x="1053" y="2941"/>
                  </a:lnTo>
                  <a:cubicBezTo>
                    <a:pt x="754" y="2111"/>
                    <a:pt x="1011" y="1105"/>
                    <a:pt x="1869" y="653"/>
                  </a:cubicBezTo>
                  <a:lnTo>
                    <a:pt x="1869" y="653"/>
                  </a:lnTo>
                  <a:cubicBezTo>
                    <a:pt x="2056" y="561"/>
                    <a:pt x="2206" y="498"/>
                    <a:pt x="2408" y="498"/>
                  </a:cubicBezTo>
                  <a:close/>
                  <a:moveTo>
                    <a:pt x="2733" y="0"/>
                  </a:moveTo>
                  <a:cubicBezTo>
                    <a:pt x="2281" y="0"/>
                    <a:pt x="1821" y="115"/>
                    <a:pt x="1421" y="327"/>
                  </a:cubicBezTo>
                  <a:cubicBezTo>
                    <a:pt x="1411" y="332"/>
                    <a:pt x="1400" y="337"/>
                    <a:pt x="1388" y="344"/>
                  </a:cubicBezTo>
                  <a:lnTo>
                    <a:pt x="1388" y="344"/>
                  </a:lnTo>
                  <a:cubicBezTo>
                    <a:pt x="1368" y="354"/>
                    <a:pt x="1348" y="363"/>
                    <a:pt x="1329" y="373"/>
                  </a:cubicBezTo>
                  <a:cubicBezTo>
                    <a:pt x="687" y="739"/>
                    <a:pt x="183" y="1427"/>
                    <a:pt x="92" y="2206"/>
                  </a:cubicBezTo>
                  <a:cubicBezTo>
                    <a:pt x="0" y="3031"/>
                    <a:pt x="412" y="3810"/>
                    <a:pt x="1100" y="4268"/>
                  </a:cubicBezTo>
                  <a:cubicBezTo>
                    <a:pt x="1138" y="4287"/>
                    <a:pt x="1196" y="4297"/>
                    <a:pt x="1264" y="4297"/>
                  </a:cubicBezTo>
                  <a:cubicBezTo>
                    <a:pt x="1519" y="4297"/>
                    <a:pt x="1906" y="4165"/>
                    <a:pt x="1833" y="3948"/>
                  </a:cubicBezTo>
                  <a:cubicBezTo>
                    <a:pt x="1650" y="3260"/>
                    <a:pt x="1879" y="2389"/>
                    <a:pt x="2566" y="2068"/>
                  </a:cubicBezTo>
                  <a:cubicBezTo>
                    <a:pt x="2704" y="2023"/>
                    <a:pt x="2796" y="2023"/>
                    <a:pt x="2933" y="2023"/>
                  </a:cubicBezTo>
                  <a:cubicBezTo>
                    <a:pt x="3116" y="2023"/>
                    <a:pt x="3254" y="2068"/>
                    <a:pt x="3391" y="2114"/>
                  </a:cubicBezTo>
                  <a:cubicBezTo>
                    <a:pt x="3758" y="2252"/>
                    <a:pt x="4033" y="2527"/>
                    <a:pt x="4216" y="2848"/>
                  </a:cubicBezTo>
                  <a:cubicBezTo>
                    <a:pt x="4248" y="2943"/>
                    <a:pt x="4353" y="2984"/>
                    <a:pt x="4477" y="2984"/>
                  </a:cubicBezTo>
                  <a:cubicBezTo>
                    <a:pt x="4709" y="2984"/>
                    <a:pt x="5011" y="2843"/>
                    <a:pt x="5041" y="2664"/>
                  </a:cubicBezTo>
                  <a:cubicBezTo>
                    <a:pt x="5179" y="1748"/>
                    <a:pt x="4766" y="831"/>
                    <a:pt x="3941" y="327"/>
                  </a:cubicBezTo>
                  <a:cubicBezTo>
                    <a:pt x="3584" y="104"/>
                    <a:pt x="3162" y="0"/>
                    <a:pt x="2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3"/>
            <p:cNvSpPr/>
            <p:nvPr/>
          </p:nvSpPr>
          <p:spPr>
            <a:xfrm>
              <a:off x="5372628" y="1232030"/>
              <a:ext cx="83042" cy="75846"/>
            </a:xfrm>
            <a:custGeom>
              <a:avLst/>
              <a:gdLst/>
              <a:ahLst/>
              <a:cxnLst/>
              <a:rect l="l" t="t" r="r" b="b"/>
              <a:pathLst>
                <a:path w="4905" h="4480" extrusionOk="0">
                  <a:moveTo>
                    <a:pt x="2031" y="343"/>
                  </a:moveTo>
                  <a:cubicBezTo>
                    <a:pt x="2164" y="343"/>
                    <a:pt x="2297" y="365"/>
                    <a:pt x="2429" y="403"/>
                  </a:cubicBezTo>
                  <a:cubicBezTo>
                    <a:pt x="2842" y="540"/>
                    <a:pt x="3254" y="815"/>
                    <a:pt x="3484" y="1136"/>
                  </a:cubicBezTo>
                  <a:cubicBezTo>
                    <a:pt x="3988" y="1870"/>
                    <a:pt x="3988" y="2878"/>
                    <a:pt x="3438" y="3565"/>
                  </a:cubicBezTo>
                  <a:cubicBezTo>
                    <a:pt x="3171" y="3908"/>
                    <a:pt x="2810" y="4124"/>
                    <a:pt x="2406" y="4135"/>
                  </a:cubicBezTo>
                  <a:lnTo>
                    <a:pt x="2406" y="4135"/>
                  </a:lnTo>
                  <a:cubicBezTo>
                    <a:pt x="3057" y="3638"/>
                    <a:pt x="3380" y="2743"/>
                    <a:pt x="3025" y="1915"/>
                  </a:cubicBezTo>
                  <a:cubicBezTo>
                    <a:pt x="2842" y="1503"/>
                    <a:pt x="2475" y="1136"/>
                    <a:pt x="2017" y="953"/>
                  </a:cubicBezTo>
                  <a:cubicBezTo>
                    <a:pt x="1776" y="873"/>
                    <a:pt x="1526" y="836"/>
                    <a:pt x="1275" y="836"/>
                  </a:cubicBezTo>
                  <a:cubicBezTo>
                    <a:pt x="1194" y="836"/>
                    <a:pt x="1114" y="840"/>
                    <a:pt x="1033" y="847"/>
                  </a:cubicBezTo>
                  <a:lnTo>
                    <a:pt x="1033" y="847"/>
                  </a:lnTo>
                  <a:cubicBezTo>
                    <a:pt x="1166" y="693"/>
                    <a:pt x="1305" y="560"/>
                    <a:pt x="1467" y="495"/>
                  </a:cubicBezTo>
                  <a:cubicBezTo>
                    <a:pt x="1477" y="490"/>
                    <a:pt x="1488" y="483"/>
                    <a:pt x="1500" y="477"/>
                  </a:cubicBezTo>
                  <a:lnTo>
                    <a:pt x="1500" y="477"/>
                  </a:lnTo>
                  <a:cubicBezTo>
                    <a:pt x="1677" y="382"/>
                    <a:pt x="1854" y="343"/>
                    <a:pt x="2031" y="343"/>
                  </a:cubicBezTo>
                  <a:close/>
                  <a:moveTo>
                    <a:pt x="2467" y="0"/>
                  </a:moveTo>
                  <a:cubicBezTo>
                    <a:pt x="2046" y="0"/>
                    <a:pt x="1617" y="95"/>
                    <a:pt x="1226" y="258"/>
                  </a:cubicBezTo>
                  <a:lnTo>
                    <a:pt x="1226" y="258"/>
                  </a:lnTo>
                  <a:cubicBezTo>
                    <a:pt x="1143" y="282"/>
                    <a:pt x="1065" y="320"/>
                    <a:pt x="1009" y="357"/>
                  </a:cubicBezTo>
                  <a:cubicBezTo>
                    <a:pt x="596" y="540"/>
                    <a:pt x="321" y="815"/>
                    <a:pt x="46" y="1182"/>
                  </a:cubicBezTo>
                  <a:cubicBezTo>
                    <a:pt x="0" y="1274"/>
                    <a:pt x="184" y="1274"/>
                    <a:pt x="230" y="1274"/>
                  </a:cubicBezTo>
                  <a:cubicBezTo>
                    <a:pt x="367" y="1274"/>
                    <a:pt x="505" y="1228"/>
                    <a:pt x="642" y="1228"/>
                  </a:cubicBezTo>
                  <a:cubicBezTo>
                    <a:pt x="688" y="1182"/>
                    <a:pt x="871" y="1182"/>
                    <a:pt x="1009" y="1182"/>
                  </a:cubicBezTo>
                  <a:cubicBezTo>
                    <a:pt x="1192" y="1228"/>
                    <a:pt x="1330" y="1274"/>
                    <a:pt x="1513" y="1365"/>
                  </a:cubicBezTo>
                  <a:cubicBezTo>
                    <a:pt x="1879" y="1595"/>
                    <a:pt x="2109" y="1915"/>
                    <a:pt x="2246" y="2328"/>
                  </a:cubicBezTo>
                  <a:cubicBezTo>
                    <a:pt x="2475" y="2969"/>
                    <a:pt x="2246" y="3886"/>
                    <a:pt x="1559" y="4207"/>
                  </a:cubicBezTo>
                  <a:cubicBezTo>
                    <a:pt x="1513" y="4253"/>
                    <a:pt x="1284" y="4390"/>
                    <a:pt x="1467" y="4436"/>
                  </a:cubicBezTo>
                  <a:cubicBezTo>
                    <a:pt x="1631" y="4465"/>
                    <a:pt x="1799" y="4480"/>
                    <a:pt x="1968" y="4480"/>
                  </a:cubicBezTo>
                  <a:cubicBezTo>
                    <a:pt x="3127" y="4480"/>
                    <a:pt x="4349" y="3808"/>
                    <a:pt x="4629" y="2649"/>
                  </a:cubicBezTo>
                  <a:cubicBezTo>
                    <a:pt x="4904" y="1503"/>
                    <a:pt x="4217" y="403"/>
                    <a:pt x="3117" y="82"/>
                  </a:cubicBezTo>
                  <a:cubicBezTo>
                    <a:pt x="2907" y="26"/>
                    <a:pt x="2688" y="0"/>
                    <a:pt x="2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3"/>
            <p:cNvSpPr/>
            <p:nvPr/>
          </p:nvSpPr>
          <p:spPr>
            <a:xfrm>
              <a:off x="5567363" y="1226307"/>
              <a:ext cx="90017" cy="73849"/>
            </a:xfrm>
            <a:custGeom>
              <a:avLst/>
              <a:gdLst/>
              <a:ahLst/>
              <a:cxnLst/>
              <a:rect l="l" t="t" r="r" b="b"/>
              <a:pathLst>
                <a:path w="5317" h="4362" extrusionOk="0">
                  <a:moveTo>
                    <a:pt x="4266" y="1376"/>
                  </a:moveTo>
                  <a:cubicBezTo>
                    <a:pt x="4497" y="1980"/>
                    <a:pt x="4450" y="2679"/>
                    <a:pt x="4034" y="3262"/>
                  </a:cubicBezTo>
                  <a:cubicBezTo>
                    <a:pt x="3896" y="3445"/>
                    <a:pt x="3713" y="3628"/>
                    <a:pt x="3530" y="3766"/>
                  </a:cubicBezTo>
                  <a:cubicBezTo>
                    <a:pt x="3346" y="3903"/>
                    <a:pt x="3163" y="3949"/>
                    <a:pt x="3026" y="3949"/>
                  </a:cubicBezTo>
                  <a:cubicBezTo>
                    <a:pt x="2982" y="3953"/>
                    <a:pt x="2939" y="3955"/>
                    <a:pt x="2896" y="3955"/>
                  </a:cubicBezTo>
                  <a:cubicBezTo>
                    <a:pt x="2436" y="3955"/>
                    <a:pt x="1986" y="3738"/>
                    <a:pt x="1651" y="3445"/>
                  </a:cubicBezTo>
                  <a:cubicBezTo>
                    <a:pt x="1379" y="3219"/>
                    <a:pt x="1186" y="2926"/>
                    <a:pt x="1076" y="2599"/>
                  </a:cubicBezTo>
                  <a:lnTo>
                    <a:pt x="1076" y="2599"/>
                  </a:lnTo>
                  <a:cubicBezTo>
                    <a:pt x="1365" y="2724"/>
                    <a:pt x="1686" y="2783"/>
                    <a:pt x="2009" y="2783"/>
                  </a:cubicBezTo>
                  <a:cubicBezTo>
                    <a:pt x="2323" y="2783"/>
                    <a:pt x="2640" y="2727"/>
                    <a:pt x="2934" y="2620"/>
                  </a:cubicBezTo>
                  <a:cubicBezTo>
                    <a:pt x="3532" y="2402"/>
                    <a:pt x="4033" y="1943"/>
                    <a:pt x="4266" y="1376"/>
                  </a:cubicBezTo>
                  <a:close/>
                  <a:moveTo>
                    <a:pt x="4036" y="1"/>
                  </a:moveTo>
                  <a:cubicBezTo>
                    <a:pt x="3918" y="1"/>
                    <a:pt x="3792" y="27"/>
                    <a:pt x="3713" y="54"/>
                  </a:cubicBezTo>
                  <a:cubicBezTo>
                    <a:pt x="3705" y="61"/>
                    <a:pt x="3688" y="73"/>
                    <a:pt x="3666" y="88"/>
                  </a:cubicBezTo>
                  <a:lnTo>
                    <a:pt x="3666" y="88"/>
                  </a:lnTo>
                  <a:cubicBezTo>
                    <a:pt x="3522" y="146"/>
                    <a:pt x="3417" y="228"/>
                    <a:pt x="3433" y="311"/>
                  </a:cubicBezTo>
                  <a:lnTo>
                    <a:pt x="3433" y="311"/>
                  </a:lnTo>
                  <a:cubicBezTo>
                    <a:pt x="3433" y="321"/>
                    <a:pt x="3436" y="331"/>
                    <a:pt x="3442" y="341"/>
                  </a:cubicBezTo>
                  <a:lnTo>
                    <a:pt x="3442" y="341"/>
                  </a:lnTo>
                  <a:cubicBezTo>
                    <a:pt x="3664" y="1028"/>
                    <a:pt x="3434" y="1980"/>
                    <a:pt x="2705" y="2299"/>
                  </a:cubicBezTo>
                  <a:cubicBezTo>
                    <a:pt x="2567" y="2345"/>
                    <a:pt x="2521" y="2391"/>
                    <a:pt x="2338" y="2391"/>
                  </a:cubicBezTo>
                  <a:cubicBezTo>
                    <a:pt x="2155" y="2391"/>
                    <a:pt x="1971" y="2345"/>
                    <a:pt x="1834" y="2253"/>
                  </a:cubicBezTo>
                  <a:cubicBezTo>
                    <a:pt x="1467" y="2116"/>
                    <a:pt x="1147" y="1841"/>
                    <a:pt x="1009" y="1474"/>
                  </a:cubicBezTo>
                  <a:cubicBezTo>
                    <a:pt x="979" y="1400"/>
                    <a:pt x="882" y="1369"/>
                    <a:pt x="762" y="1369"/>
                  </a:cubicBezTo>
                  <a:cubicBezTo>
                    <a:pt x="514" y="1369"/>
                    <a:pt x="169" y="1503"/>
                    <a:pt x="138" y="1658"/>
                  </a:cubicBezTo>
                  <a:cubicBezTo>
                    <a:pt x="1" y="2391"/>
                    <a:pt x="230" y="3170"/>
                    <a:pt x="780" y="3720"/>
                  </a:cubicBezTo>
                  <a:cubicBezTo>
                    <a:pt x="1238" y="4132"/>
                    <a:pt x="1880" y="4362"/>
                    <a:pt x="2476" y="4362"/>
                  </a:cubicBezTo>
                  <a:cubicBezTo>
                    <a:pt x="3851" y="4362"/>
                    <a:pt x="5225" y="3399"/>
                    <a:pt x="5271" y="1978"/>
                  </a:cubicBezTo>
                  <a:cubicBezTo>
                    <a:pt x="5316" y="1212"/>
                    <a:pt x="4918" y="490"/>
                    <a:pt x="4294" y="74"/>
                  </a:cubicBezTo>
                  <a:lnTo>
                    <a:pt x="4294" y="74"/>
                  </a:lnTo>
                  <a:cubicBezTo>
                    <a:pt x="4263" y="35"/>
                    <a:pt x="4203" y="14"/>
                    <a:pt x="4129" y="7"/>
                  </a:cubicBezTo>
                  <a:lnTo>
                    <a:pt x="4129" y="7"/>
                  </a:lnTo>
                  <a:cubicBezTo>
                    <a:pt x="4099" y="3"/>
                    <a:pt x="4068" y="1"/>
                    <a:pt x="4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3"/>
            <p:cNvSpPr/>
            <p:nvPr/>
          </p:nvSpPr>
          <p:spPr>
            <a:xfrm>
              <a:off x="5769868" y="1230049"/>
              <a:ext cx="83042" cy="77844"/>
            </a:xfrm>
            <a:custGeom>
              <a:avLst/>
              <a:gdLst/>
              <a:ahLst/>
              <a:cxnLst/>
              <a:rect l="l" t="t" r="r" b="b"/>
              <a:pathLst>
                <a:path w="4905" h="4598" extrusionOk="0">
                  <a:moveTo>
                    <a:pt x="2555" y="452"/>
                  </a:moveTo>
                  <a:cubicBezTo>
                    <a:pt x="2692" y="452"/>
                    <a:pt x="2834" y="474"/>
                    <a:pt x="2979" y="520"/>
                  </a:cubicBezTo>
                  <a:cubicBezTo>
                    <a:pt x="3220" y="592"/>
                    <a:pt x="3423" y="702"/>
                    <a:pt x="3601" y="843"/>
                  </a:cubicBezTo>
                  <a:lnTo>
                    <a:pt x="3601" y="843"/>
                  </a:lnTo>
                  <a:cubicBezTo>
                    <a:pt x="2923" y="963"/>
                    <a:pt x="2291" y="1360"/>
                    <a:pt x="1971" y="1941"/>
                  </a:cubicBezTo>
                  <a:cubicBezTo>
                    <a:pt x="1618" y="2616"/>
                    <a:pt x="1692" y="3381"/>
                    <a:pt x="2100" y="3936"/>
                  </a:cubicBezTo>
                  <a:lnTo>
                    <a:pt x="2100" y="3936"/>
                  </a:lnTo>
                  <a:cubicBezTo>
                    <a:pt x="1448" y="3596"/>
                    <a:pt x="993" y="2847"/>
                    <a:pt x="1055" y="2078"/>
                  </a:cubicBezTo>
                  <a:cubicBezTo>
                    <a:pt x="1094" y="1215"/>
                    <a:pt x="1738" y="452"/>
                    <a:pt x="2555" y="452"/>
                  </a:cubicBezTo>
                  <a:close/>
                  <a:moveTo>
                    <a:pt x="2854" y="0"/>
                  </a:moveTo>
                  <a:cubicBezTo>
                    <a:pt x="1958" y="0"/>
                    <a:pt x="1048" y="416"/>
                    <a:pt x="550" y="1162"/>
                  </a:cubicBezTo>
                  <a:cubicBezTo>
                    <a:pt x="0" y="2078"/>
                    <a:pt x="138" y="3316"/>
                    <a:pt x="963" y="4049"/>
                  </a:cubicBezTo>
                  <a:cubicBezTo>
                    <a:pt x="1429" y="4407"/>
                    <a:pt x="2007" y="4598"/>
                    <a:pt x="2588" y="4598"/>
                  </a:cubicBezTo>
                  <a:cubicBezTo>
                    <a:pt x="2750" y="4598"/>
                    <a:pt x="2911" y="4583"/>
                    <a:pt x="3071" y="4553"/>
                  </a:cubicBezTo>
                  <a:cubicBezTo>
                    <a:pt x="3163" y="4507"/>
                    <a:pt x="3758" y="4278"/>
                    <a:pt x="3438" y="4141"/>
                  </a:cubicBezTo>
                  <a:cubicBezTo>
                    <a:pt x="2750" y="3774"/>
                    <a:pt x="2384" y="2903"/>
                    <a:pt x="2659" y="2170"/>
                  </a:cubicBezTo>
                  <a:cubicBezTo>
                    <a:pt x="2844" y="1650"/>
                    <a:pt x="3240" y="1281"/>
                    <a:pt x="3725" y="1281"/>
                  </a:cubicBezTo>
                  <a:cubicBezTo>
                    <a:pt x="3839" y="1281"/>
                    <a:pt x="3957" y="1301"/>
                    <a:pt x="4079" y="1345"/>
                  </a:cubicBezTo>
                  <a:cubicBezTo>
                    <a:pt x="4128" y="1357"/>
                    <a:pt x="4181" y="1363"/>
                    <a:pt x="4234" y="1363"/>
                  </a:cubicBezTo>
                  <a:cubicBezTo>
                    <a:pt x="4379" y="1363"/>
                    <a:pt x="4529" y="1320"/>
                    <a:pt x="4629" y="1253"/>
                  </a:cubicBezTo>
                  <a:cubicBezTo>
                    <a:pt x="4721" y="1207"/>
                    <a:pt x="4904" y="1116"/>
                    <a:pt x="4813" y="978"/>
                  </a:cubicBezTo>
                  <a:cubicBezTo>
                    <a:pt x="4538" y="566"/>
                    <a:pt x="4125" y="291"/>
                    <a:pt x="3621" y="107"/>
                  </a:cubicBezTo>
                  <a:cubicBezTo>
                    <a:pt x="3373" y="35"/>
                    <a:pt x="3114" y="0"/>
                    <a:pt x="28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3"/>
            <p:cNvSpPr/>
            <p:nvPr/>
          </p:nvSpPr>
          <p:spPr>
            <a:xfrm>
              <a:off x="5969258" y="1233672"/>
              <a:ext cx="87697" cy="72308"/>
            </a:xfrm>
            <a:custGeom>
              <a:avLst/>
              <a:gdLst/>
              <a:ahLst/>
              <a:cxnLst/>
              <a:rect l="l" t="t" r="r" b="b"/>
              <a:pathLst>
                <a:path w="5180" h="4271" extrusionOk="0">
                  <a:moveTo>
                    <a:pt x="2337" y="471"/>
                  </a:moveTo>
                  <a:cubicBezTo>
                    <a:pt x="2399" y="471"/>
                    <a:pt x="2460" y="477"/>
                    <a:pt x="2521" y="489"/>
                  </a:cubicBezTo>
                  <a:cubicBezTo>
                    <a:pt x="2842" y="489"/>
                    <a:pt x="3117" y="627"/>
                    <a:pt x="3346" y="764"/>
                  </a:cubicBezTo>
                  <a:cubicBezTo>
                    <a:pt x="3682" y="1004"/>
                    <a:pt x="3930" y="1332"/>
                    <a:pt x="4071" y="1702"/>
                  </a:cubicBezTo>
                  <a:lnTo>
                    <a:pt x="4071" y="1702"/>
                  </a:lnTo>
                  <a:cubicBezTo>
                    <a:pt x="3796" y="1584"/>
                    <a:pt x="3493" y="1526"/>
                    <a:pt x="3188" y="1526"/>
                  </a:cubicBezTo>
                  <a:cubicBezTo>
                    <a:pt x="2899" y="1526"/>
                    <a:pt x="2608" y="1578"/>
                    <a:pt x="2338" y="1681"/>
                  </a:cubicBezTo>
                  <a:cubicBezTo>
                    <a:pt x="1738" y="1899"/>
                    <a:pt x="1252" y="2360"/>
                    <a:pt x="1034" y="2920"/>
                  </a:cubicBezTo>
                  <a:lnTo>
                    <a:pt x="1034" y="2920"/>
                  </a:lnTo>
                  <a:cubicBezTo>
                    <a:pt x="927" y="2657"/>
                    <a:pt x="880" y="2375"/>
                    <a:pt x="917" y="2093"/>
                  </a:cubicBezTo>
                  <a:cubicBezTo>
                    <a:pt x="962" y="1470"/>
                    <a:pt x="1266" y="934"/>
                    <a:pt x="1787" y="609"/>
                  </a:cubicBezTo>
                  <a:lnTo>
                    <a:pt x="1787" y="609"/>
                  </a:lnTo>
                  <a:cubicBezTo>
                    <a:pt x="1804" y="600"/>
                    <a:pt x="1820" y="590"/>
                    <a:pt x="1834" y="581"/>
                  </a:cubicBezTo>
                  <a:lnTo>
                    <a:pt x="1834" y="581"/>
                  </a:lnTo>
                  <a:cubicBezTo>
                    <a:pt x="1834" y="581"/>
                    <a:pt x="1834" y="581"/>
                    <a:pt x="1834" y="581"/>
                  </a:cubicBezTo>
                  <a:cubicBezTo>
                    <a:pt x="1841" y="578"/>
                    <a:pt x="1849" y="576"/>
                    <a:pt x="1856" y="572"/>
                  </a:cubicBezTo>
                  <a:lnTo>
                    <a:pt x="1856" y="572"/>
                  </a:lnTo>
                  <a:cubicBezTo>
                    <a:pt x="2016" y="510"/>
                    <a:pt x="2177" y="471"/>
                    <a:pt x="2337" y="471"/>
                  </a:cubicBezTo>
                  <a:close/>
                  <a:moveTo>
                    <a:pt x="2718" y="0"/>
                  </a:moveTo>
                  <a:cubicBezTo>
                    <a:pt x="2300" y="0"/>
                    <a:pt x="1878" y="98"/>
                    <a:pt x="1499" y="269"/>
                  </a:cubicBezTo>
                  <a:lnTo>
                    <a:pt x="1499" y="269"/>
                  </a:lnTo>
                  <a:cubicBezTo>
                    <a:pt x="1433" y="292"/>
                    <a:pt x="1374" y="322"/>
                    <a:pt x="1330" y="352"/>
                  </a:cubicBezTo>
                  <a:cubicBezTo>
                    <a:pt x="642" y="718"/>
                    <a:pt x="138" y="1360"/>
                    <a:pt x="92" y="2139"/>
                  </a:cubicBezTo>
                  <a:cubicBezTo>
                    <a:pt x="1" y="2964"/>
                    <a:pt x="367" y="3743"/>
                    <a:pt x="1009" y="4201"/>
                  </a:cubicBezTo>
                  <a:cubicBezTo>
                    <a:pt x="1101" y="4247"/>
                    <a:pt x="1192" y="4270"/>
                    <a:pt x="1278" y="4270"/>
                  </a:cubicBezTo>
                  <a:cubicBezTo>
                    <a:pt x="1364" y="4270"/>
                    <a:pt x="1444" y="4247"/>
                    <a:pt x="1513" y="4201"/>
                  </a:cubicBezTo>
                  <a:cubicBezTo>
                    <a:pt x="1605" y="4201"/>
                    <a:pt x="1880" y="4064"/>
                    <a:pt x="1834" y="3927"/>
                  </a:cubicBezTo>
                  <a:cubicBezTo>
                    <a:pt x="1605" y="3239"/>
                    <a:pt x="1834" y="2368"/>
                    <a:pt x="2567" y="2047"/>
                  </a:cubicBezTo>
                  <a:cubicBezTo>
                    <a:pt x="2632" y="2015"/>
                    <a:pt x="2720" y="1983"/>
                    <a:pt x="2814" y="1983"/>
                  </a:cubicBezTo>
                  <a:cubicBezTo>
                    <a:pt x="2853" y="1983"/>
                    <a:pt x="2894" y="1988"/>
                    <a:pt x="2934" y="2002"/>
                  </a:cubicBezTo>
                  <a:cubicBezTo>
                    <a:pt x="3071" y="2002"/>
                    <a:pt x="3255" y="2002"/>
                    <a:pt x="3392" y="2093"/>
                  </a:cubicBezTo>
                  <a:cubicBezTo>
                    <a:pt x="3713" y="2231"/>
                    <a:pt x="4034" y="2506"/>
                    <a:pt x="4171" y="2827"/>
                  </a:cubicBezTo>
                  <a:cubicBezTo>
                    <a:pt x="4220" y="2907"/>
                    <a:pt x="4330" y="2942"/>
                    <a:pt x="4455" y="2942"/>
                  </a:cubicBezTo>
                  <a:cubicBezTo>
                    <a:pt x="4686" y="2942"/>
                    <a:pt x="4966" y="2822"/>
                    <a:pt x="4996" y="2643"/>
                  </a:cubicBezTo>
                  <a:cubicBezTo>
                    <a:pt x="5180" y="1727"/>
                    <a:pt x="4721" y="764"/>
                    <a:pt x="3896" y="306"/>
                  </a:cubicBezTo>
                  <a:cubicBezTo>
                    <a:pt x="3537" y="95"/>
                    <a:pt x="3129" y="0"/>
                    <a:pt x="2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3"/>
            <p:cNvSpPr/>
            <p:nvPr/>
          </p:nvSpPr>
          <p:spPr>
            <a:xfrm>
              <a:off x="5896328" y="1365974"/>
              <a:ext cx="86140" cy="53668"/>
            </a:xfrm>
            <a:custGeom>
              <a:avLst/>
              <a:gdLst/>
              <a:ahLst/>
              <a:cxnLst/>
              <a:rect l="l" t="t" r="r" b="b"/>
              <a:pathLst>
                <a:path w="5088" h="3170" extrusionOk="0">
                  <a:moveTo>
                    <a:pt x="4073" y="1465"/>
                  </a:moveTo>
                  <a:cubicBezTo>
                    <a:pt x="4184" y="1814"/>
                    <a:pt x="4193" y="2178"/>
                    <a:pt x="4114" y="2528"/>
                  </a:cubicBezTo>
                  <a:lnTo>
                    <a:pt x="3222" y="2528"/>
                  </a:lnTo>
                  <a:cubicBezTo>
                    <a:pt x="3621" y="2272"/>
                    <a:pt x="3921" y="1897"/>
                    <a:pt x="4073" y="1465"/>
                  </a:cubicBezTo>
                  <a:close/>
                  <a:moveTo>
                    <a:pt x="3758" y="1"/>
                  </a:moveTo>
                  <a:cubicBezTo>
                    <a:pt x="3499" y="1"/>
                    <a:pt x="3186" y="147"/>
                    <a:pt x="3255" y="420"/>
                  </a:cubicBezTo>
                  <a:cubicBezTo>
                    <a:pt x="3484" y="1107"/>
                    <a:pt x="3209" y="1932"/>
                    <a:pt x="2521" y="2207"/>
                  </a:cubicBezTo>
                  <a:cubicBezTo>
                    <a:pt x="2407" y="2253"/>
                    <a:pt x="2269" y="2276"/>
                    <a:pt x="2126" y="2276"/>
                  </a:cubicBezTo>
                  <a:cubicBezTo>
                    <a:pt x="1983" y="2276"/>
                    <a:pt x="1834" y="2253"/>
                    <a:pt x="1696" y="2207"/>
                  </a:cubicBezTo>
                  <a:cubicBezTo>
                    <a:pt x="1376" y="2069"/>
                    <a:pt x="1055" y="1840"/>
                    <a:pt x="917" y="1519"/>
                  </a:cubicBezTo>
                  <a:cubicBezTo>
                    <a:pt x="860" y="1385"/>
                    <a:pt x="714" y="1323"/>
                    <a:pt x="561" y="1323"/>
                  </a:cubicBezTo>
                  <a:cubicBezTo>
                    <a:pt x="348" y="1323"/>
                    <a:pt x="119" y="1444"/>
                    <a:pt x="92" y="1657"/>
                  </a:cubicBezTo>
                  <a:cubicBezTo>
                    <a:pt x="1" y="2115"/>
                    <a:pt x="47" y="2574"/>
                    <a:pt x="230" y="2986"/>
                  </a:cubicBezTo>
                  <a:cubicBezTo>
                    <a:pt x="322" y="3123"/>
                    <a:pt x="459" y="3169"/>
                    <a:pt x="597" y="3169"/>
                  </a:cubicBezTo>
                  <a:lnTo>
                    <a:pt x="4400" y="3169"/>
                  </a:lnTo>
                  <a:cubicBezTo>
                    <a:pt x="4538" y="3169"/>
                    <a:pt x="4767" y="3078"/>
                    <a:pt x="4813" y="2894"/>
                  </a:cubicBezTo>
                  <a:cubicBezTo>
                    <a:pt x="5088" y="2253"/>
                    <a:pt x="5088" y="1519"/>
                    <a:pt x="4767" y="878"/>
                  </a:cubicBezTo>
                  <a:cubicBezTo>
                    <a:pt x="4764" y="871"/>
                    <a:pt x="4760" y="865"/>
                    <a:pt x="4756" y="859"/>
                  </a:cubicBezTo>
                  <a:lnTo>
                    <a:pt x="4756" y="859"/>
                  </a:lnTo>
                  <a:cubicBezTo>
                    <a:pt x="4573" y="546"/>
                    <a:pt x="4302" y="278"/>
                    <a:pt x="3988" y="53"/>
                  </a:cubicBezTo>
                  <a:cubicBezTo>
                    <a:pt x="3929" y="18"/>
                    <a:pt x="3847" y="1"/>
                    <a:pt x="37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3"/>
            <p:cNvSpPr/>
            <p:nvPr/>
          </p:nvSpPr>
          <p:spPr>
            <a:xfrm>
              <a:off x="5698495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72" y="452"/>
                  </a:moveTo>
                  <a:cubicBezTo>
                    <a:pt x="1973" y="731"/>
                    <a:pt x="1745" y="1100"/>
                    <a:pt x="1650" y="1514"/>
                  </a:cubicBezTo>
                  <a:cubicBezTo>
                    <a:pt x="1547" y="1926"/>
                    <a:pt x="1624" y="2365"/>
                    <a:pt x="1843" y="2751"/>
                  </a:cubicBezTo>
                  <a:lnTo>
                    <a:pt x="1028" y="2751"/>
                  </a:lnTo>
                  <a:cubicBezTo>
                    <a:pt x="876" y="2182"/>
                    <a:pt x="933" y="1580"/>
                    <a:pt x="1237" y="1101"/>
                  </a:cubicBezTo>
                  <a:cubicBezTo>
                    <a:pt x="1329" y="1010"/>
                    <a:pt x="1421" y="918"/>
                    <a:pt x="1512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8" y="460"/>
                    <a:pt x="2246" y="460"/>
                  </a:cubicBezTo>
                  <a:cubicBezTo>
                    <a:pt x="2254" y="457"/>
                    <a:pt x="2263" y="454"/>
                    <a:pt x="2272" y="452"/>
                  </a:cubicBezTo>
                  <a:close/>
                  <a:moveTo>
                    <a:pt x="2750" y="1"/>
                  </a:moveTo>
                  <a:cubicBezTo>
                    <a:pt x="1929" y="1"/>
                    <a:pt x="1089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29" y="3164"/>
                    <a:pt x="367" y="3164"/>
                    <a:pt x="458" y="3164"/>
                  </a:cubicBezTo>
                  <a:lnTo>
                    <a:pt x="2337" y="3164"/>
                  </a:lnTo>
                  <a:cubicBezTo>
                    <a:pt x="2475" y="3164"/>
                    <a:pt x="2658" y="3118"/>
                    <a:pt x="2796" y="3026"/>
                  </a:cubicBezTo>
                  <a:cubicBezTo>
                    <a:pt x="2842" y="2980"/>
                    <a:pt x="2979" y="2889"/>
                    <a:pt x="2887" y="2797"/>
                  </a:cubicBezTo>
                  <a:cubicBezTo>
                    <a:pt x="2521" y="2430"/>
                    <a:pt x="2383" y="1926"/>
                    <a:pt x="2475" y="1422"/>
                  </a:cubicBezTo>
                  <a:cubicBezTo>
                    <a:pt x="2521" y="1193"/>
                    <a:pt x="2612" y="964"/>
                    <a:pt x="2704" y="781"/>
                  </a:cubicBezTo>
                  <a:cubicBezTo>
                    <a:pt x="2796" y="735"/>
                    <a:pt x="2842" y="643"/>
                    <a:pt x="2933" y="551"/>
                  </a:cubicBezTo>
                  <a:cubicBezTo>
                    <a:pt x="2979" y="506"/>
                    <a:pt x="3025" y="460"/>
                    <a:pt x="3071" y="460"/>
                  </a:cubicBezTo>
                  <a:cubicBezTo>
                    <a:pt x="3071" y="460"/>
                    <a:pt x="3116" y="414"/>
                    <a:pt x="3117" y="414"/>
                  </a:cubicBezTo>
                  <a:lnTo>
                    <a:pt x="3117" y="414"/>
                  </a:lnTo>
                  <a:cubicBezTo>
                    <a:pt x="3117" y="414"/>
                    <a:pt x="3117" y="414"/>
                    <a:pt x="3117" y="414"/>
                  </a:cubicBezTo>
                  <a:lnTo>
                    <a:pt x="3162" y="414"/>
                  </a:lnTo>
                  <a:cubicBezTo>
                    <a:pt x="3208" y="368"/>
                    <a:pt x="3391" y="276"/>
                    <a:pt x="3391" y="185"/>
                  </a:cubicBezTo>
                  <a:cubicBezTo>
                    <a:pt x="3437" y="93"/>
                    <a:pt x="3300" y="47"/>
                    <a:pt x="3254" y="47"/>
                  </a:cubicBezTo>
                  <a:cubicBezTo>
                    <a:pt x="3089" y="16"/>
                    <a:pt x="2920" y="1"/>
                    <a:pt x="2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3"/>
            <p:cNvSpPr/>
            <p:nvPr/>
          </p:nvSpPr>
          <p:spPr>
            <a:xfrm>
              <a:off x="5495211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06" y="589"/>
                  </a:moveTo>
                  <a:cubicBezTo>
                    <a:pt x="3185" y="589"/>
                    <a:pt x="3800" y="1050"/>
                    <a:pt x="4125" y="1620"/>
                  </a:cubicBezTo>
                  <a:cubicBezTo>
                    <a:pt x="4151" y="1679"/>
                    <a:pt x="4174" y="1738"/>
                    <a:pt x="4196" y="1798"/>
                  </a:cubicBezTo>
                  <a:lnTo>
                    <a:pt x="4196" y="1798"/>
                  </a:lnTo>
                  <a:cubicBezTo>
                    <a:pt x="3886" y="1647"/>
                    <a:pt x="3546" y="1573"/>
                    <a:pt x="3205" y="1573"/>
                  </a:cubicBezTo>
                  <a:cubicBezTo>
                    <a:pt x="2596" y="1573"/>
                    <a:pt x="1985" y="1808"/>
                    <a:pt x="1538" y="2262"/>
                  </a:cubicBezTo>
                  <a:lnTo>
                    <a:pt x="918" y="2262"/>
                  </a:lnTo>
                  <a:cubicBezTo>
                    <a:pt x="968" y="1511"/>
                    <a:pt x="1456" y="778"/>
                    <a:pt x="2246" y="612"/>
                  </a:cubicBezTo>
                  <a:cubicBezTo>
                    <a:pt x="2334" y="596"/>
                    <a:pt x="2420" y="589"/>
                    <a:pt x="2506" y="589"/>
                  </a:cubicBezTo>
                  <a:close/>
                  <a:moveTo>
                    <a:pt x="2661" y="0"/>
                  </a:moveTo>
                  <a:cubicBezTo>
                    <a:pt x="2461" y="0"/>
                    <a:pt x="2261" y="21"/>
                    <a:pt x="2063" y="62"/>
                  </a:cubicBezTo>
                  <a:cubicBezTo>
                    <a:pt x="917" y="337"/>
                    <a:pt x="1" y="1391"/>
                    <a:pt x="46" y="2582"/>
                  </a:cubicBezTo>
                  <a:cubicBezTo>
                    <a:pt x="46" y="2811"/>
                    <a:pt x="230" y="2857"/>
                    <a:pt x="413" y="2857"/>
                  </a:cubicBezTo>
                  <a:lnTo>
                    <a:pt x="1650" y="2857"/>
                  </a:lnTo>
                  <a:cubicBezTo>
                    <a:pt x="1696" y="2857"/>
                    <a:pt x="1742" y="2857"/>
                    <a:pt x="1788" y="2811"/>
                  </a:cubicBezTo>
                  <a:cubicBezTo>
                    <a:pt x="2017" y="2766"/>
                    <a:pt x="2109" y="2628"/>
                    <a:pt x="2246" y="2491"/>
                  </a:cubicBezTo>
                  <a:cubicBezTo>
                    <a:pt x="2486" y="2281"/>
                    <a:pt x="2766" y="2188"/>
                    <a:pt x="3046" y="2188"/>
                  </a:cubicBezTo>
                  <a:cubicBezTo>
                    <a:pt x="3193" y="2188"/>
                    <a:pt x="3341" y="2214"/>
                    <a:pt x="3484" y="2262"/>
                  </a:cubicBezTo>
                  <a:cubicBezTo>
                    <a:pt x="3759" y="2353"/>
                    <a:pt x="3942" y="2537"/>
                    <a:pt x="4125" y="2720"/>
                  </a:cubicBezTo>
                  <a:cubicBezTo>
                    <a:pt x="4217" y="2842"/>
                    <a:pt x="4349" y="2862"/>
                    <a:pt x="4495" y="2862"/>
                  </a:cubicBezTo>
                  <a:cubicBezTo>
                    <a:pt x="4568" y="2862"/>
                    <a:pt x="4645" y="2857"/>
                    <a:pt x="4721" y="2857"/>
                  </a:cubicBezTo>
                  <a:cubicBezTo>
                    <a:pt x="4904" y="2857"/>
                    <a:pt x="5179" y="2720"/>
                    <a:pt x="5225" y="2491"/>
                  </a:cubicBezTo>
                  <a:cubicBezTo>
                    <a:pt x="5225" y="2078"/>
                    <a:pt x="5134" y="1666"/>
                    <a:pt x="4904" y="1253"/>
                  </a:cubicBezTo>
                  <a:cubicBezTo>
                    <a:pt x="4902" y="1249"/>
                    <a:pt x="4900" y="1245"/>
                    <a:pt x="4897" y="1240"/>
                  </a:cubicBezTo>
                  <a:lnTo>
                    <a:pt x="4897" y="1240"/>
                  </a:lnTo>
                  <a:cubicBezTo>
                    <a:pt x="4444" y="422"/>
                    <a:pt x="3566" y="0"/>
                    <a:pt x="2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3"/>
            <p:cNvSpPr/>
            <p:nvPr/>
          </p:nvSpPr>
          <p:spPr>
            <a:xfrm>
              <a:off x="5322196" y="1365009"/>
              <a:ext cx="57427" cy="53076"/>
            </a:xfrm>
            <a:custGeom>
              <a:avLst/>
              <a:gdLst/>
              <a:ahLst/>
              <a:cxnLst/>
              <a:rect l="l" t="t" r="r" b="b"/>
              <a:pathLst>
                <a:path w="3392" h="3135" extrusionOk="0">
                  <a:moveTo>
                    <a:pt x="1452" y="673"/>
                  </a:moveTo>
                  <a:cubicBezTo>
                    <a:pt x="2199" y="1043"/>
                    <a:pt x="2593" y="1877"/>
                    <a:pt x="2487" y="2676"/>
                  </a:cubicBezTo>
                  <a:lnTo>
                    <a:pt x="1579" y="2676"/>
                  </a:lnTo>
                  <a:cubicBezTo>
                    <a:pt x="1824" y="2258"/>
                    <a:pt x="1896" y="1764"/>
                    <a:pt x="1742" y="1301"/>
                  </a:cubicBezTo>
                  <a:cubicBezTo>
                    <a:pt x="1683" y="1067"/>
                    <a:pt x="1583" y="858"/>
                    <a:pt x="1452" y="673"/>
                  </a:cubicBezTo>
                  <a:close/>
                  <a:moveTo>
                    <a:pt x="1057" y="0"/>
                  </a:moveTo>
                  <a:cubicBezTo>
                    <a:pt x="875" y="0"/>
                    <a:pt x="690" y="23"/>
                    <a:pt x="505" y="64"/>
                  </a:cubicBezTo>
                  <a:cubicBezTo>
                    <a:pt x="367" y="64"/>
                    <a:pt x="184" y="110"/>
                    <a:pt x="92" y="247"/>
                  </a:cubicBezTo>
                  <a:cubicBezTo>
                    <a:pt x="1" y="339"/>
                    <a:pt x="1" y="431"/>
                    <a:pt x="92" y="477"/>
                  </a:cubicBezTo>
                  <a:cubicBezTo>
                    <a:pt x="505" y="706"/>
                    <a:pt x="825" y="1072"/>
                    <a:pt x="917" y="1531"/>
                  </a:cubicBezTo>
                  <a:cubicBezTo>
                    <a:pt x="1055" y="1989"/>
                    <a:pt x="963" y="2493"/>
                    <a:pt x="642" y="2906"/>
                  </a:cubicBezTo>
                  <a:cubicBezTo>
                    <a:pt x="505" y="3043"/>
                    <a:pt x="734" y="3135"/>
                    <a:pt x="871" y="3135"/>
                  </a:cubicBezTo>
                  <a:lnTo>
                    <a:pt x="2659" y="3135"/>
                  </a:lnTo>
                  <a:cubicBezTo>
                    <a:pt x="2842" y="3135"/>
                    <a:pt x="3209" y="3089"/>
                    <a:pt x="3254" y="2860"/>
                  </a:cubicBezTo>
                  <a:cubicBezTo>
                    <a:pt x="3392" y="2310"/>
                    <a:pt x="3346" y="1714"/>
                    <a:pt x="3071" y="1210"/>
                  </a:cubicBezTo>
                  <a:cubicBezTo>
                    <a:pt x="2804" y="675"/>
                    <a:pt x="2319" y="313"/>
                    <a:pt x="1744" y="125"/>
                  </a:cubicBezTo>
                  <a:lnTo>
                    <a:pt x="1744" y="125"/>
                  </a:lnTo>
                  <a:cubicBezTo>
                    <a:pt x="1729" y="119"/>
                    <a:pt x="1713" y="114"/>
                    <a:pt x="1696" y="110"/>
                  </a:cubicBezTo>
                  <a:lnTo>
                    <a:pt x="1696" y="110"/>
                  </a:lnTo>
                  <a:cubicBezTo>
                    <a:pt x="1696" y="110"/>
                    <a:pt x="1696" y="110"/>
                    <a:pt x="1696" y="110"/>
                  </a:cubicBezTo>
                  <a:cubicBezTo>
                    <a:pt x="1494" y="34"/>
                    <a:pt x="1279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3"/>
            <p:cNvSpPr/>
            <p:nvPr/>
          </p:nvSpPr>
          <p:spPr>
            <a:xfrm>
              <a:off x="5097193" y="1367244"/>
              <a:ext cx="86140" cy="50841"/>
            </a:xfrm>
            <a:custGeom>
              <a:avLst/>
              <a:gdLst/>
              <a:ahLst/>
              <a:cxnLst/>
              <a:rect l="l" t="t" r="r" b="b"/>
              <a:pathLst>
                <a:path w="5088" h="3003" extrusionOk="0">
                  <a:moveTo>
                    <a:pt x="4043" y="1331"/>
                  </a:moveTo>
                  <a:cubicBezTo>
                    <a:pt x="4180" y="1744"/>
                    <a:pt x="4188" y="2153"/>
                    <a:pt x="4082" y="2544"/>
                  </a:cubicBezTo>
                  <a:lnTo>
                    <a:pt x="2866" y="2544"/>
                  </a:lnTo>
                  <a:cubicBezTo>
                    <a:pt x="3418" y="2308"/>
                    <a:pt x="3845" y="1863"/>
                    <a:pt x="4043" y="1331"/>
                  </a:cubicBezTo>
                  <a:close/>
                  <a:moveTo>
                    <a:pt x="3799" y="1"/>
                  </a:moveTo>
                  <a:cubicBezTo>
                    <a:pt x="3713" y="1"/>
                    <a:pt x="3621" y="24"/>
                    <a:pt x="3530" y="70"/>
                  </a:cubicBezTo>
                  <a:cubicBezTo>
                    <a:pt x="3438" y="70"/>
                    <a:pt x="3209" y="207"/>
                    <a:pt x="3255" y="345"/>
                  </a:cubicBezTo>
                  <a:cubicBezTo>
                    <a:pt x="3259" y="358"/>
                    <a:pt x="3264" y="372"/>
                    <a:pt x="3268" y="386"/>
                  </a:cubicBezTo>
                  <a:lnTo>
                    <a:pt x="3268" y="386"/>
                  </a:lnTo>
                  <a:cubicBezTo>
                    <a:pt x="3264" y="387"/>
                    <a:pt x="3259" y="389"/>
                    <a:pt x="3255" y="390"/>
                  </a:cubicBezTo>
                  <a:cubicBezTo>
                    <a:pt x="3261" y="394"/>
                    <a:pt x="3267" y="398"/>
                    <a:pt x="3273" y="403"/>
                  </a:cubicBezTo>
                  <a:lnTo>
                    <a:pt x="3273" y="403"/>
                  </a:lnTo>
                  <a:cubicBezTo>
                    <a:pt x="3471" y="1080"/>
                    <a:pt x="3234" y="1912"/>
                    <a:pt x="2521" y="2224"/>
                  </a:cubicBezTo>
                  <a:cubicBezTo>
                    <a:pt x="2418" y="2265"/>
                    <a:pt x="2297" y="2287"/>
                    <a:pt x="2169" y="2287"/>
                  </a:cubicBezTo>
                  <a:cubicBezTo>
                    <a:pt x="2013" y="2287"/>
                    <a:pt x="1848" y="2253"/>
                    <a:pt x="1697" y="2178"/>
                  </a:cubicBezTo>
                  <a:cubicBezTo>
                    <a:pt x="1376" y="2040"/>
                    <a:pt x="1055" y="1765"/>
                    <a:pt x="917" y="1444"/>
                  </a:cubicBezTo>
                  <a:cubicBezTo>
                    <a:pt x="869" y="1364"/>
                    <a:pt x="753" y="1329"/>
                    <a:pt x="621" y="1329"/>
                  </a:cubicBezTo>
                  <a:cubicBezTo>
                    <a:pt x="376" y="1329"/>
                    <a:pt x="76" y="1449"/>
                    <a:pt x="47" y="1628"/>
                  </a:cubicBezTo>
                  <a:cubicBezTo>
                    <a:pt x="1" y="2040"/>
                    <a:pt x="47" y="2499"/>
                    <a:pt x="230" y="2911"/>
                  </a:cubicBezTo>
                  <a:cubicBezTo>
                    <a:pt x="230" y="3003"/>
                    <a:pt x="367" y="3003"/>
                    <a:pt x="459" y="3003"/>
                  </a:cubicBezTo>
                  <a:lnTo>
                    <a:pt x="4217" y="3003"/>
                  </a:lnTo>
                  <a:cubicBezTo>
                    <a:pt x="4446" y="3003"/>
                    <a:pt x="4721" y="2957"/>
                    <a:pt x="4813" y="2728"/>
                  </a:cubicBezTo>
                  <a:cubicBezTo>
                    <a:pt x="5088" y="2132"/>
                    <a:pt x="5042" y="1444"/>
                    <a:pt x="4767" y="894"/>
                  </a:cubicBezTo>
                  <a:cubicBezTo>
                    <a:pt x="4764" y="889"/>
                    <a:pt x="4761" y="883"/>
                    <a:pt x="4757" y="877"/>
                  </a:cubicBezTo>
                  <a:lnTo>
                    <a:pt x="4757" y="877"/>
                  </a:lnTo>
                  <a:cubicBezTo>
                    <a:pt x="4576" y="564"/>
                    <a:pt x="4349" y="295"/>
                    <a:pt x="4034" y="70"/>
                  </a:cubicBezTo>
                  <a:cubicBezTo>
                    <a:pt x="3965" y="24"/>
                    <a:pt x="3885" y="1"/>
                    <a:pt x="3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3"/>
            <p:cNvSpPr/>
            <p:nvPr/>
          </p:nvSpPr>
          <p:spPr>
            <a:xfrm>
              <a:off x="4898581" y="1364518"/>
              <a:ext cx="58205" cy="53567"/>
            </a:xfrm>
            <a:custGeom>
              <a:avLst/>
              <a:gdLst/>
              <a:ahLst/>
              <a:cxnLst/>
              <a:rect l="l" t="t" r="r" b="b"/>
              <a:pathLst>
                <a:path w="3438" h="3164" extrusionOk="0">
                  <a:moveTo>
                    <a:pt x="2246" y="414"/>
                  </a:moveTo>
                  <a:cubicBezTo>
                    <a:pt x="2274" y="414"/>
                    <a:pt x="2305" y="414"/>
                    <a:pt x="2337" y="414"/>
                  </a:cubicBezTo>
                  <a:lnTo>
                    <a:pt x="2337" y="414"/>
                  </a:lnTo>
                  <a:cubicBezTo>
                    <a:pt x="2009" y="705"/>
                    <a:pt x="1764" y="1072"/>
                    <a:pt x="1696" y="1514"/>
                  </a:cubicBezTo>
                  <a:cubicBezTo>
                    <a:pt x="1593" y="1926"/>
                    <a:pt x="1670" y="2365"/>
                    <a:pt x="1870" y="2751"/>
                  </a:cubicBezTo>
                  <a:lnTo>
                    <a:pt x="1028" y="2751"/>
                  </a:lnTo>
                  <a:cubicBezTo>
                    <a:pt x="881" y="2182"/>
                    <a:pt x="979" y="1580"/>
                    <a:pt x="1284" y="1101"/>
                  </a:cubicBezTo>
                  <a:cubicBezTo>
                    <a:pt x="1375" y="1010"/>
                    <a:pt x="1467" y="872"/>
                    <a:pt x="1513" y="826"/>
                  </a:cubicBezTo>
                  <a:cubicBezTo>
                    <a:pt x="1650" y="689"/>
                    <a:pt x="1742" y="643"/>
                    <a:pt x="1879" y="551"/>
                  </a:cubicBezTo>
                  <a:cubicBezTo>
                    <a:pt x="2017" y="460"/>
                    <a:pt x="2109" y="460"/>
                    <a:pt x="2246" y="414"/>
                  </a:cubicBezTo>
                  <a:close/>
                  <a:moveTo>
                    <a:pt x="2753" y="1"/>
                  </a:moveTo>
                  <a:cubicBezTo>
                    <a:pt x="1942" y="1"/>
                    <a:pt x="1128" y="356"/>
                    <a:pt x="596" y="964"/>
                  </a:cubicBezTo>
                  <a:cubicBezTo>
                    <a:pt x="138" y="1560"/>
                    <a:pt x="0" y="2339"/>
                    <a:pt x="229" y="3072"/>
                  </a:cubicBezTo>
                  <a:cubicBezTo>
                    <a:pt x="275" y="3164"/>
                    <a:pt x="413" y="3164"/>
                    <a:pt x="504" y="3164"/>
                  </a:cubicBezTo>
                  <a:lnTo>
                    <a:pt x="2338" y="3164"/>
                  </a:lnTo>
                  <a:cubicBezTo>
                    <a:pt x="2475" y="3164"/>
                    <a:pt x="3071" y="3026"/>
                    <a:pt x="2888" y="2797"/>
                  </a:cubicBezTo>
                  <a:cubicBezTo>
                    <a:pt x="2567" y="2430"/>
                    <a:pt x="2384" y="1926"/>
                    <a:pt x="2521" y="1422"/>
                  </a:cubicBezTo>
                  <a:cubicBezTo>
                    <a:pt x="2521" y="1193"/>
                    <a:pt x="2613" y="964"/>
                    <a:pt x="2750" y="781"/>
                  </a:cubicBezTo>
                  <a:cubicBezTo>
                    <a:pt x="2796" y="689"/>
                    <a:pt x="2888" y="643"/>
                    <a:pt x="2933" y="551"/>
                  </a:cubicBezTo>
                  <a:cubicBezTo>
                    <a:pt x="3027" y="489"/>
                    <a:pt x="3078" y="448"/>
                    <a:pt x="3130" y="414"/>
                  </a:cubicBezTo>
                  <a:lnTo>
                    <a:pt x="3163" y="414"/>
                  </a:lnTo>
                  <a:cubicBezTo>
                    <a:pt x="3254" y="368"/>
                    <a:pt x="3392" y="276"/>
                    <a:pt x="3438" y="185"/>
                  </a:cubicBezTo>
                  <a:cubicBezTo>
                    <a:pt x="3438" y="93"/>
                    <a:pt x="3346" y="47"/>
                    <a:pt x="3254" y="47"/>
                  </a:cubicBezTo>
                  <a:cubicBezTo>
                    <a:pt x="3089" y="16"/>
                    <a:pt x="2921" y="1"/>
                    <a:pt x="2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3"/>
            <p:cNvSpPr/>
            <p:nvPr/>
          </p:nvSpPr>
          <p:spPr>
            <a:xfrm>
              <a:off x="4695297" y="1371256"/>
              <a:ext cx="88476" cy="48471"/>
            </a:xfrm>
            <a:custGeom>
              <a:avLst/>
              <a:gdLst/>
              <a:ahLst/>
              <a:cxnLst/>
              <a:rect l="l" t="t" r="r" b="b"/>
              <a:pathLst>
                <a:path w="5226" h="2863" extrusionOk="0">
                  <a:moveTo>
                    <a:pt x="2573" y="619"/>
                  </a:moveTo>
                  <a:cubicBezTo>
                    <a:pt x="3211" y="619"/>
                    <a:pt x="3789" y="1048"/>
                    <a:pt x="4146" y="1581"/>
                  </a:cubicBezTo>
                  <a:lnTo>
                    <a:pt x="4146" y="1581"/>
                  </a:lnTo>
                  <a:cubicBezTo>
                    <a:pt x="4153" y="1594"/>
                    <a:pt x="4162" y="1607"/>
                    <a:pt x="4171" y="1620"/>
                  </a:cubicBezTo>
                  <a:cubicBezTo>
                    <a:pt x="4196" y="1678"/>
                    <a:pt x="4218" y="1737"/>
                    <a:pt x="4238" y="1795"/>
                  </a:cubicBezTo>
                  <a:lnTo>
                    <a:pt x="4238" y="1795"/>
                  </a:lnTo>
                  <a:cubicBezTo>
                    <a:pt x="3922" y="1642"/>
                    <a:pt x="3575" y="1568"/>
                    <a:pt x="3227" y="1568"/>
                  </a:cubicBezTo>
                  <a:cubicBezTo>
                    <a:pt x="2623" y="1568"/>
                    <a:pt x="2013" y="1791"/>
                    <a:pt x="1554" y="2216"/>
                  </a:cubicBezTo>
                  <a:lnTo>
                    <a:pt x="939" y="2216"/>
                  </a:lnTo>
                  <a:cubicBezTo>
                    <a:pt x="1038" y="1471"/>
                    <a:pt x="1484" y="818"/>
                    <a:pt x="2247" y="657"/>
                  </a:cubicBezTo>
                  <a:cubicBezTo>
                    <a:pt x="2357" y="632"/>
                    <a:pt x="2466" y="619"/>
                    <a:pt x="2573" y="619"/>
                  </a:cubicBezTo>
                  <a:close/>
                  <a:moveTo>
                    <a:pt x="2707" y="0"/>
                  </a:moveTo>
                  <a:cubicBezTo>
                    <a:pt x="2507" y="0"/>
                    <a:pt x="2307" y="21"/>
                    <a:pt x="2109" y="62"/>
                  </a:cubicBezTo>
                  <a:cubicBezTo>
                    <a:pt x="917" y="291"/>
                    <a:pt x="1" y="1345"/>
                    <a:pt x="47" y="2582"/>
                  </a:cubicBezTo>
                  <a:cubicBezTo>
                    <a:pt x="47" y="2811"/>
                    <a:pt x="276" y="2857"/>
                    <a:pt x="459" y="2857"/>
                  </a:cubicBezTo>
                  <a:lnTo>
                    <a:pt x="1834" y="2857"/>
                  </a:lnTo>
                  <a:cubicBezTo>
                    <a:pt x="2017" y="2811"/>
                    <a:pt x="2109" y="2674"/>
                    <a:pt x="2247" y="2537"/>
                  </a:cubicBezTo>
                  <a:cubicBezTo>
                    <a:pt x="2487" y="2326"/>
                    <a:pt x="2768" y="2214"/>
                    <a:pt x="3062" y="2214"/>
                  </a:cubicBezTo>
                  <a:cubicBezTo>
                    <a:pt x="3215" y="2214"/>
                    <a:pt x="3373" y="2244"/>
                    <a:pt x="3530" y="2307"/>
                  </a:cubicBezTo>
                  <a:cubicBezTo>
                    <a:pt x="3759" y="2399"/>
                    <a:pt x="3942" y="2537"/>
                    <a:pt x="4126" y="2720"/>
                  </a:cubicBezTo>
                  <a:cubicBezTo>
                    <a:pt x="4248" y="2842"/>
                    <a:pt x="4390" y="2862"/>
                    <a:pt x="4540" y="2862"/>
                  </a:cubicBezTo>
                  <a:cubicBezTo>
                    <a:pt x="4614" y="2862"/>
                    <a:pt x="4691" y="2857"/>
                    <a:pt x="4767" y="2857"/>
                  </a:cubicBezTo>
                  <a:cubicBezTo>
                    <a:pt x="4951" y="2857"/>
                    <a:pt x="5226" y="2720"/>
                    <a:pt x="5226" y="2537"/>
                  </a:cubicBezTo>
                  <a:cubicBezTo>
                    <a:pt x="5226" y="2102"/>
                    <a:pt x="5143" y="1708"/>
                    <a:pt x="4978" y="1316"/>
                  </a:cubicBezTo>
                  <a:lnTo>
                    <a:pt x="4978" y="1316"/>
                  </a:lnTo>
                  <a:cubicBezTo>
                    <a:pt x="4971" y="1296"/>
                    <a:pt x="4962" y="1275"/>
                    <a:pt x="4951" y="1253"/>
                  </a:cubicBezTo>
                  <a:lnTo>
                    <a:pt x="4951" y="1253"/>
                  </a:lnTo>
                  <a:cubicBezTo>
                    <a:pt x="4951" y="1253"/>
                    <a:pt x="4951" y="1253"/>
                    <a:pt x="4951" y="1253"/>
                  </a:cubicBezTo>
                  <a:cubicBezTo>
                    <a:pt x="4948" y="1249"/>
                    <a:pt x="4946" y="1245"/>
                    <a:pt x="4944" y="1241"/>
                  </a:cubicBezTo>
                  <a:lnTo>
                    <a:pt x="4944" y="1241"/>
                  </a:lnTo>
                  <a:cubicBezTo>
                    <a:pt x="4491" y="422"/>
                    <a:pt x="3612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3"/>
            <p:cNvSpPr/>
            <p:nvPr/>
          </p:nvSpPr>
          <p:spPr>
            <a:xfrm>
              <a:off x="4519963" y="1364231"/>
              <a:ext cx="60542" cy="54633"/>
            </a:xfrm>
            <a:custGeom>
              <a:avLst/>
              <a:gdLst/>
              <a:ahLst/>
              <a:cxnLst/>
              <a:rect l="l" t="t" r="r" b="b"/>
              <a:pathLst>
                <a:path w="3576" h="3227" extrusionOk="0">
                  <a:moveTo>
                    <a:pt x="1673" y="765"/>
                  </a:moveTo>
                  <a:lnTo>
                    <a:pt x="1673" y="765"/>
                  </a:lnTo>
                  <a:cubicBezTo>
                    <a:pt x="1796" y="826"/>
                    <a:pt x="1914" y="904"/>
                    <a:pt x="2017" y="981"/>
                  </a:cubicBezTo>
                  <a:cubicBezTo>
                    <a:pt x="2200" y="1118"/>
                    <a:pt x="2338" y="1347"/>
                    <a:pt x="2429" y="1531"/>
                  </a:cubicBezTo>
                  <a:cubicBezTo>
                    <a:pt x="2642" y="1886"/>
                    <a:pt x="2690" y="2296"/>
                    <a:pt x="2637" y="2677"/>
                  </a:cubicBezTo>
                  <a:lnTo>
                    <a:pt x="1766" y="2677"/>
                  </a:lnTo>
                  <a:cubicBezTo>
                    <a:pt x="1976" y="2273"/>
                    <a:pt x="2029" y="1797"/>
                    <a:pt x="1925" y="1347"/>
                  </a:cubicBezTo>
                  <a:cubicBezTo>
                    <a:pt x="1873" y="1138"/>
                    <a:pt x="1787" y="941"/>
                    <a:pt x="1673" y="765"/>
                  </a:cubicBezTo>
                  <a:close/>
                  <a:moveTo>
                    <a:pt x="1130" y="0"/>
                  </a:moveTo>
                  <a:cubicBezTo>
                    <a:pt x="930" y="0"/>
                    <a:pt x="736" y="23"/>
                    <a:pt x="550" y="64"/>
                  </a:cubicBezTo>
                  <a:cubicBezTo>
                    <a:pt x="367" y="110"/>
                    <a:pt x="0" y="431"/>
                    <a:pt x="275" y="568"/>
                  </a:cubicBezTo>
                  <a:cubicBezTo>
                    <a:pt x="688" y="752"/>
                    <a:pt x="963" y="1118"/>
                    <a:pt x="1100" y="1531"/>
                  </a:cubicBezTo>
                  <a:cubicBezTo>
                    <a:pt x="1192" y="1989"/>
                    <a:pt x="1146" y="2493"/>
                    <a:pt x="825" y="2860"/>
                  </a:cubicBezTo>
                  <a:cubicBezTo>
                    <a:pt x="779" y="2952"/>
                    <a:pt x="734" y="2997"/>
                    <a:pt x="779" y="3089"/>
                  </a:cubicBezTo>
                  <a:cubicBezTo>
                    <a:pt x="825" y="3181"/>
                    <a:pt x="917" y="3226"/>
                    <a:pt x="1009" y="3226"/>
                  </a:cubicBezTo>
                  <a:lnTo>
                    <a:pt x="2842" y="3226"/>
                  </a:lnTo>
                  <a:cubicBezTo>
                    <a:pt x="3071" y="3226"/>
                    <a:pt x="3346" y="3181"/>
                    <a:pt x="3392" y="2906"/>
                  </a:cubicBezTo>
                  <a:cubicBezTo>
                    <a:pt x="3575" y="2356"/>
                    <a:pt x="3529" y="1760"/>
                    <a:pt x="3208" y="1210"/>
                  </a:cubicBezTo>
                  <a:cubicBezTo>
                    <a:pt x="2942" y="721"/>
                    <a:pt x="2460" y="319"/>
                    <a:pt x="1930" y="128"/>
                  </a:cubicBezTo>
                  <a:lnTo>
                    <a:pt x="1930" y="128"/>
                  </a:lnTo>
                  <a:cubicBezTo>
                    <a:pt x="1914" y="120"/>
                    <a:pt x="1897" y="115"/>
                    <a:pt x="1879" y="110"/>
                  </a:cubicBezTo>
                  <a:lnTo>
                    <a:pt x="1879" y="110"/>
                  </a:lnTo>
                  <a:cubicBezTo>
                    <a:pt x="1879" y="110"/>
                    <a:pt x="1879" y="110"/>
                    <a:pt x="1879" y="110"/>
                  </a:cubicBezTo>
                  <a:cubicBezTo>
                    <a:pt x="1627" y="34"/>
                    <a:pt x="1375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3"/>
            <p:cNvSpPr/>
            <p:nvPr/>
          </p:nvSpPr>
          <p:spPr>
            <a:xfrm>
              <a:off x="4297296" y="1366736"/>
              <a:ext cx="86140" cy="52127"/>
            </a:xfrm>
            <a:custGeom>
              <a:avLst/>
              <a:gdLst/>
              <a:ahLst/>
              <a:cxnLst/>
              <a:rect l="l" t="t" r="r" b="b"/>
              <a:pathLst>
                <a:path w="5088" h="3079" extrusionOk="0">
                  <a:moveTo>
                    <a:pt x="4065" y="1401"/>
                  </a:moveTo>
                  <a:cubicBezTo>
                    <a:pt x="4198" y="1788"/>
                    <a:pt x="4218" y="2189"/>
                    <a:pt x="4112" y="2574"/>
                  </a:cubicBezTo>
                  <a:lnTo>
                    <a:pt x="2994" y="2574"/>
                  </a:lnTo>
                  <a:cubicBezTo>
                    <a:pt x="3493" y="2316"/>
                    <a:pt x="3880" y="1894"/>
                    <a:pt x="4065" y="1401"/>
                  </a:cubicBezTo>
                  <a:close/>
                  <a:moveTo>
                    <a:pt x="3771" y="1"/>
                  </a:moveTo>
                  <a:cubicBezTo>
                    <a:pt x="3519" y="1"/>
                    <a:pt x="3186" y="138"/>
                    <a:pt x="3254" y="375"/>
                  </a:cubicBezTo>
                  <a:cubicBezTo>
                    <a:pt x="3483" y="1062"/>
                    <a:pt x="3254" y="1933"/>
                    <a:pt x="2521" y="2208"/>
                  </a:cubicBezTo>
                  <a:cubicBezTo>
                    <a:pt x="2406" y="2254"/>
                    <a:pt x="2280" y="2276"/>
                    <a:pt x="2148" y="2276"/>
                  </a:cubicBezTo>
                  <a:cubicBezTo>
                    <a:pt x="2017" y="2276"/>
                    <a:pt x="1879" y="2254"/>
                    <a:pt x="1742" y="2208"/>
                  </a:cubicBezTo>
                  <a:cubicBezTo>
                    <a:pt x="1375" y="2070"/>
                    <a:pt x="1054" y="1795"/>
                    <a:pt x="917" y="1474"/>
                  </a:cubicBezTo>
                  <a:cubicBezTo>
                    <a:pt x="864" y="1369"/>
                    <a:pt x="738" y="1325"/>
                    <a:pt x="600" y="1325"/>
                  </a:cubicBezTo>
                  <a:cubicBezTo>
                    <a:pt x="376" y="1325"/>
                    <a:pt x="120" y="1442"/>
                    <a:pt x="92" y="1612"/>
                  </a:cubicBezTo>
                  <a:cubicBezTo>
                    <a:pt x="0" y="2070"/>
                    <a:pt x="46" y="2529"/>
                    <a:pt x="229" y="2941"/>
                  </a:cubicBezTo>
                  <a:cubicBezTo>
                    <a:pt x="275" y="3033"/>
                    <a:pt x="367" y="3078"/>
                    <a:pt x="504" y="3078"/>
                  </a:cubicBezTo>
                  <a:lnTo>
                    <a:pt x="4262" y="3078"/>
                  </a:lnTo>
                  <a:cubicBezTo>
                    <a:pt x="4446" y="3078"/>
                    <a:pt x="4721" y="3033"/>
                    <a:pt x="4812" y="2849"/>
                  </a:cubicBezTo>
                  <a:cubicBezTo>
                    <a:pt x="5081" y="2222"/>
                    <a:pt x="5087" y="1552"/>
                    <a:pt x="4788" y="965"/>
                  </a:cubicBezTo>
                  <a:lnTo>
                    <a:pt x="4788" y="965"/>
                  </a:lnTo>
                  <a:cubicBezTo>
                    <a:pt x="4795" y="925"/>
                    <a:pt x="4790" y="880"/>
                    <a:pt x="4766" y="833"/>
                  </a:cubicBezTo>
                  <a:cubicBezTo>
                    <a:pt x="4583" y="512"/>
                    <a:pt x="4308" y="237"/>
                    <a:pt x="3987" y="54"/>
                  </a:cubicBezTo>
                  <a:cubicBezTo>
                    <a:pt x="3939" y="18"/>
                    <a:pt x="3860" y="1"/>
                    <a:pt x="3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8" name="Google Shape;6208;p33"/>
          <p:cNvGrpSpPr/>
          <p:nvPr/>
        </p:nvGrpSpPr>
        <p:grpSpPr>
          <a:xfrm rot="2060253">
            <a:off x="1183622" y="3947216"/>
            <a:ext cx="1002260" cy="284114"/>
            <a:chOff x="2582365" y="367250"/>
            <a:chExt cx="2052058" cy="446075"/>
          </a:xfrm>
        </p:grpSpPr>
        <p:sp>
          <p:nvSpPr>
            <p:cNvPr id="6209" name="Google Shape;6209;p33"/>
            <p:cNvSpPr/>
            <p:nvPr/>
          </p:nvSpPr>
          <p:spPr>
            <a:xfrm>
              <a:off x="2582365" y="368052"/>
              <a:ext cx="2052058" cy="445272"/>
            </a:xfrm>
            <a:custGeom>
              <a:avLst/>
              <a:gdLst/>
              <a:ahLst/>
              <a:cxnLst/>
              <a:rect l="l" t="t" r="r" b="b"/>
              <a:pathLst>
                <a:path w="117647" h="25528" extrusionOk="0">
                  <a:moveTo>
                    <a:pt x="230" y="0"/>
                  </a:moveTo>
                  <a:lnTo>
                    <a:pt x="1468" y="2750"/>
                  </a:lnTo>
                  <a:lnTo>
                    <a:pt x="93" y="5729"/>
                  </a:lnTo>
                  <a:lnTo>
                    <a:pt x="1284" y="8845"/>
                  </a:lnTo>
                  <a:lnTo>
                    <a:pt x="368" y="11641"/>
                  </a:lnTo>
                  <a:lnTo>
                    <a:pt x="1926" y="12558"/>
                  </a:lnTo>
                  <a:lnTo>
                    <a:pt x="368" y="13841"/>
                  </a:lnTo>
                  <a:lnTo>
                    <a:pt x="1926" y="17370"/>
                  </a:lnTo>
                  <a:lnTo>
                    <a:pt x="1" y="18470"/>
                  </a:lnTo>
                  <a:lnTo>
                    <a:pt x="1" y="18745"/>
                  </a:lnTo>
                  <a:lnTo>
                    <a:pt x="1605" y="19386"/>
                  </a:lnTo>
                  <a:lnTo>
                    <a:pt x="1" y="20395"/>
                  </a:lnTo>
                  <a:lnTo>
                    <a:pt x="1" y="21540"/>
                  </a:lnTo>
                  <a:lnTo>
                    <a:pt x="1284" y="23648"/>
                  </a:lnTo>
                  <a:lnTo>
                    <a:pt x="184" y="25436"/>
                  </a:lnTo>
                  <a:lnTo>
                    <a:pt x="138" y="25527"/>
                  </a:lnTo>
                  <a:lnTo>
                    <a:pt x="117097" y="25527"/>
                  </a:lnTo>
                  <a:lnTo>
                    <a:pt x="115813" y="22686"/>
                  </a:lnTo>
                  <a:lnTo>
                    <a:pt x="117234" y="19753"/>
                  </a:lnTo>
                  <a:lnTo>
                    <a:pt x="115997" y="16591"/>
                  </a:lnTo>
                  <a:lnTo>
                    <a:pt x="116913" y="13795"/>
                  </a:lnTo>
                  <a:lnTo>
                    <a:pt x="115355" y="12878"/>
                  </a:lnTo>
                  <a:lnTo>
                    <a:pt x="116913" y="11595"/>
                  </a:lnTo>
                  <a:lnTo>
                    <a:pt x="115355" y="8066"/>
                  </a:lnTo>
                  <a:lnTo>
                    <a:pt x="117601" y="6829"/>
                  </a:lnTo>
                  <a:lnTo>
                    <a:pt x="115676" y="6050"/>
                  </a:lnTo>
                  <a:lnTo>
                    <a:pt x="117647" y="4858"/>
                  </a:lnTo>
                  <a:lnTo>
                    <a:pt x="117647" y="4446"/>
                  </a:lnTo>
                  <a:lnTo>
                    <a:pt x="115997" y="1788"/>
                  </a:lnTo>
                  <a:lnTo>
                    <a:pt x="1170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3"/>
            <p:cNvSpPr/>
            <p:nvPr/>
          </p:nvSpPr>
          <p:spPr>
            <a:xfrm>
              <a:off x="4583249" y="776922"/>
              <a:ext cx="41583" cy="35600"/>
            </a:xfrm>
            <a:custGeom>
              <a:avLst/>
              <a:gdLst/>
              <a:ahLst/>
              <a:cxnLst/>
              <a:rect l="l" t="t" r="r" b="b"/>
              <a:pathLst>
                <a:path w="2384" h="2041" extrusionOk="0">
                  <a:moveTo>
                    <a:pt x="1129" y="0"/>
                  </a:moveTo>
                  <a:cubicBezTo>
                    <a:pt x="935" y="0"/>
                    <a:pt x="702" y="121"/>
                    <a:pt x="642" y="299"/>
                  </a:cubicBezTo>
                  <a:cubicBezTo>
                    <a:pt x="505" y="803"/>
                    <a:pt x="321" y="1399"/>
                    <a:pt x="46" y="1949"/>
                  </a:cubicBezTo>
                  <a:cubicBezTo>
                    <a:pt x="46" y="1995"/>
                    <a:pt x="0" y="1995"/>
                    <a:pt x="0" y="2041"/>
                  </a:cubicBezTo>
                  <a:lnTo>
                    <a:pt x="2384" y="2041"/>
                  </a:lnTo>
                  <a:lnTo>
                    <a:pt x="1375" y="437"/>
                  </a:lnTo>
                  <a:cubicBezTo>
                    <a:pt x="1375" y="391"/>
                    <a:pt x="1375" y="299"/>
                    <a:pt x="1375" y="253"/>
                  </a:cubicBezTo>
                  <a:cubicBezTo>
                    <a:pt x="1375" y="207"/>
                    <a:pt x="1375" y="162"/>
                    <a:pt x="1375" y="116"/>
                  </a:cubicBezTo>
                  <a:cubicBezTo>
                    <a:pt x="1327" y="35"/>
                    <a:pt x="123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3"/>
            <p:cNvSpPr/>
            <p:nvPr/>
          </p:nvSpPr>
          <p:spPr>
            <a:xfrm>
              <a:off x="4373014" y="777114"/>
              <a:ext cx="25588" cy="36211"/>
            </a:xfrm>
            <a:custGeom>
              <a:avLst/>
              <a:gdLst/>
              <a:ahLst/>
              <a:cxnLst/>
              <a:rect l="l" t="t" r="r" b="b"/>
              <a:pathLst>
                <a:path w="1467" h="2076" extrusionOk="0">
                  <a:moveTo>
                    <a:pt x="520" y="1"/>
                  </a:moveTo>
                  <a:cubicBezTo>
                    <a:pt x="309" y="1"/>
                    <a:pt x="46" y="118"/>
                    <a:pt x="46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688" y="2030"/>
                    <a:pt x="733" y="2075"/>
                    <a:pt x="733" y="2075"/>
                  </a:cubicBezTo>
                  <a:cubicBezTo>
                    <a:pt x="733" y="2075"/>
                    <a:pt x="733" y="2030"/>
                    <a:pt x="733" y="2030"/>
                  </a:cubicBezTo>
                  <a:lnTo>
                    <a:pt x="1467" y="2030"/>
                  </a:lnTo>
                  <a:cubicBezTo>
                    <a:pt x="1283" y="1617"/>
                    <a:pt x="1146" y="1205"/>
                    <a:pt x="1008" y="792"/>
                  </a:cubicBezTo>
                  <a:cubicBezTo>
                    <a:pt x="917" y="609"/>
                    <a:pt x="871" y="380"/>
                    <a:pt x="779" y="151"/>
                  </a:cubicBezTo>
                  <a:cubicBezTo>
                    <a:pt x="762" y="46"/>
                    <a:pt x="651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3"/>
            <p:cNvSpPr/>
            <p:nvPr/>
          </p:nvSpPr>
          <p:spPr>
            <a:xfrm>
              <a:off x="4196339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1155" y="1"/>
                  </a:moveTo>
                  <a:cubicBezTo>
                    <a:pt x="956" y="1"/>
                    <a:pt x="715" y="129"/>
                    <a:pt x="688" y="288"/>
                  </a:cubicBezTo>
                  <a:cubicBezTo>
                    <a:pt x="551" y="792"/>
                    <a:pt x="322" y="1388"/>
                    <a:pt x="47" y="1938"/>
                  </a:cubicBezTo>
                  <a:cubicBezTo>
                    <a:pt x="47" y="1984"/>
                    <a:pt x="47" y="1984"/>
                    <a:pt x="1" y="2030"/>
                  </a:cubicBezTo>
                  <a:lnTo>
                    <a:pt x="1467" y="2030"/>
                  </a:lnTo>
                  <a:cubicBezTo>
                    <a:pt x="1376" y="1434"/>
                    <a:pt x="1376" y="838"/>
                    <a:pt x="1421" y="242"/>
                  </a:cubicBezTo>
                  <a:cubicBezTo>
                    <a:pt x="1421" y="69"/>
                    <a:pt x="129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3"/>
            <p:cNvSpPr/>
            <p:nvPr/>
          </p:nvSpPr>
          <p:spPr>
            <a:xfrm>
              <a:off x="3986104" y="777114"/>
              <a:ext cx="26391" cy="36211"/>
            </a:xfrm>
            <a:custGeom>
              <a:avLst/>
              <a:gdLst/>
              <a:ahLst/>
              <a:cxnLst/>
              <a:rect l="l" t="t" r="r" b="b"/>
              <a:pathLst>
                <a:path w="1513" h="2076" extrusionOk="0">
                  <a:moveTo>
                    <a:pt x="546" y="1"/>
                  </a:moveTo>
                  <a:cubicBezTo>
                    <a:pt x="337" y="1"/>
                    <a:pt x="92" y="118"/>
                    <a:pt x="92" y="288"/>
                  </a:cubicBezTo>
                  <a:cubicBezTo>
                    <a:pt x="92" y="884"/>
                    <a:pt x="92" y="1434"/>
                    <a:pt x="0" y="2030"/>
                  </a:cubicBezTo>
                  <a:lnTo>
                    <a:pt x="688" y="2030"/>
                  </a:lnTo>
                  <a:cubicBezTo>
                    <a:pt x="734" y="2030"/>
                    <a:pt x="734" y="2075"/>
                    <a:pt x="734" y="2075"/>
                  </a:cubicBezTo>
                  <a:cubicBezTo>
                    <a:pt x="734" y="2075"/>
                    <a:pt x="734" y="2030"/>
                    <a:pt x="734" y="2030"/>
                  </a:cubicBezTo>
                  <a:lnTo>
                    <a:pt x="1513" y="2030"/>
                  </a:lnTo>
                  <a:cubicBezTo>
                    <a:pt x="1330" y="1617"/>
                    <a:pt x="1146" y="1205"/>
                    <a:pt x="1009" y="792"/>
                  </a:cubicBezTo>
                  <a:cubicBezTo>
                    <a:pt x="917" y="609"/>
                    <a:pt x="871" y="380"/>
                    <a:pt x="825" y="151"/>
                  </a:cubicBezTo>
                  <a:cubicBezTo>
                    <a:pt x="790" y="46"/>
                    <a:pt x="675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3"/>
            <p:cNvSpPr/>
            <p:nvPr/>
          </p:nvSpPr>
          <p:spPr>
            <a:xfrm>
              <a:off x="3810231" y="777114"/>
              <a:ext cx="24803" cy="36211"/>
            </a:xfrm>
            <a:custGeom>
              <a:avLst/>
              <a:gdLst/>
              <a:ahLst/>
              <a:cxnLst/>
              <a:rect l="l" t="t" r="r" b="b"/>
              <a:pathLst>
                <a:path w="1422" h="2076" extrusionOk="0">
                  <a:moveTo>
                    <a:pt x="1123" y="1"/>
                  </a:moveTo>
                  <a:cubicBezTo>
                    <a:pt x="933" y="1"/>
                    <a:pt x="696" y="129"/>
                    <a:pt x="642" y="288"/>
                  </a:cubicBezTo>
                  <a:cubicBezTo>
                    <a:pt x="505" y="792"/>
                    <a:pt x="276" y="1388"/>
                    <a:pt x="47" y="1938"/>
                  </a:cubicBezTo>
                  <a:cubicBezTo>
                    <a:pt x="1" y="1984"/>
                    <a:pt x="1" y="1984"/>
                    <a:pt x="1" y="2030"/>
                  </a:cubicBezTo>
                  <a:lnTo>
                    <a:pt x="688" y="2030"/>
                  </a:lnTo>
                  <a:cubicBezTo>
                    <a:pt x="688" y="2030"/>
                    <a:pt x="688" y="2075"/>
                    <a:pt x="688" y="2075"/>
                  </a:cubicBezTo>
                  <a:cubicBezTo>
                    <a:pt x="688" y="2075"/>
                    <a:pt x="734" y="2030"/>
                    <a:pt x="734" y="2030"/>
                  </a:cubicBezTo>
                  <a:lnTo>
                    <a:pt x="1422" y="2030"/>
                  </a:lnTo>
                  <a:cubicBezTo>
                    <a:pt x="1376" y="1434"/>
                    <a:pt x="1376" y="838"/>
                    <a:pt x="1376" y="242"/>
                  </a:cubicBezTo>
                  <a:cubicBezTo>
                    <a:pt x="1376" y="69"/>
                    <a:pt x="1262" y="1"/>
                    <a:pt x="1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3"/>
            <p:cNvSpPr/>
            <p:nvPr/>
          </p:nvSpPr>
          <p:spPr>
            <a:xfrm>
              <a:off x="3599996" y="777114"/>
              <a:ext cx="25606" cy="35408"/>
            </a:xfrm>
            <a:custGeom>
              <a:avLst/>
              <a:gdLst/>
              <a:ahLst/>
              <a:cxnLst/>
              <a:rect l="l" t="t" r="r" b="b"/>
              <a:pathLst>
                <a:path w="1468" h="2030" extrusionOk="0">
                  <a:moveTo>
                    <a:pt x="500" y="1"/>
                  </a:moveTo>
                  <a:cubicBezTo>
                    <a:pt x="291" y="1"/>
                    <a:pt x="46" y="118"/>
                    <a:pt x="46" y="288"/>
                  </a:cubicBezTo>
                  <a:cubicBezTo>
                    <a:pt x="46" y="884"/>
                    <a:pt x="46" y="1434"/>
                    <a:pt x="1" y="2030"/>
                  </a:cubicBezTo>
                  <a:lnTo>
                    <a:pt x="1467" y="2030"/>
                  </a:lnTo>
                  <a:cubicBezTo>
                    <a:pt x="1284" y="1617"/>
                    <a:pt x="1100" y="1205"/>
                    <a:pt x="963" y="792"/>
                  </a:cubicBezTo>
                  <a:cubicBezTo>
                    <a:pt x="917" y="609"/>
                    <a:pt x="825" y="380"/>
                    <a:pt x="780" y="151"/>
                  </a:cubicBezTo>
                  <a:cubicBezTo>
                    <a:pt x="745" y="46"/>
                    <a:pt x="629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3"/>
            <p:cNvSpPr/>
            <p:nvPr/>
          </p:nvSpPr>
          <p:spPr>
            <a:xfrm>
              <a:off x="3368866" y="801743"/>
              <a:ext cx="19309" cy="10779"/>
            </a:xfrm>
            <a:custGeom>
              <a:avLst/>
              <a:gdLst/>
              <a:ahLst/>
              <a:cxnLst/>
              <a:rect l="l" t="t" r="r" b="b"/>
              <a:pathLst>
                <a:path w="1107" h="618" extrusionOk="0">
                  <a:moveTo>
                    <a:pt x="563" y="1"/>
                  </a:moveTo>
                  <a:cubicBezTo>
                    <a:pt x="321" y="1"/>
                    <a:pt x="0" y="206"/>
                    <a:pt x="98" y="434"/>
                  </a:cubicBezTo>
                  <a:cubicBezTo>
                    <a:pt x="144" y="480"/>
                    <a:pt x="190" y="572"/>
                    <a:pt x="236" y="618"/>
                  </a:cubicBezTo>
                  <a:lnTo>
                    <a:pt x="1107" y="618"/>
                  </a:lnTo>
                  <a:cubicBezTo>
                    <a:pt x="969" y="434"/>
                    <a:pt x="877" y="297"/>
                    <a:pt x="786" y="114"/>
                  </a:cubicBezTo>
                  <a:cubicBezTo>
                    <a:pt x="746" y="34"/>
                    <a:pt x="661" y="1"/>
                    <a:pt x="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3"/>
            <p:cNvSpPr/>
            <p:nvPr/>
          </p:nvSpPr>
          <p:spPr>
            <a:xfrm>
              <a:off x="3414530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28" y="1"/>
                  </a:moveTo>
                  <a:cubicBezTo>
                    <a:pt x="1437" y="1"/>
                    <a:pt x="1200" y="129"/>
                    <a:pt x="1147" y="288"/>
                  </a:cubicBezTo>
                  <a:cubicBezTo>
                    <a:pt x="1009" y="792"/>
                    <a:pt x="780" y="1388"/>
                    <a:pt x="551" y="1938"/>
                  </a:cubicBezTo>
                  <a:cubicBezTo>
                    <a:pt x="413" y="2259"/>
                    <a:pt x="230" y="2580"/>
                    <a:pt x="1" y="2901"/>
                  </a:cubicBezTo>
                  <a:lnTo>
                    <a:pt x="2155" y="2901"/>
                  </a:lnTo>
                  <a:cubicBezTo>
                    <a:pt x="2109" y="2855"/>
                    <a:pt x="2109" y="2763"/>
                    <a:pt x="2109" y="2717"/>
                  </a:cubicBezTo>
                  <a:cubicBezTo>
                    <a:pt x="1880" y="1892"/>
                    <a:pt x="1880" y="1067"/>
                    <a:pt x="1880" y="243"/>
                  </a:cubicBezTo>
                  <a:cubicBezTo>
                    <a:pt x="1880" y="69"/>
                    <a:pt x="1766" y="1"/>
                    <a:pt x="1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3"/>
            <p:cNvSpPr/>
            <p:nvPr/>
          </p:nvSpPr>
          <p:spPr>
            <a:xfrm>
              <a:off x="320989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684" y="1"/>
                  </a:moveTo>
                  <a:cubicBezTo>
                    <a:pt x="475" y="1"/>
                    <a:pt x="230" y="118"/>
                    <a:pt x="230" y="288"/>
                  </a:cubicBezTo>
                  <a:cubicBezTo>
                    <a:pt x="230" y="1067"/>
                    <a:pt x="230" y="1801"/>
                    <a:pt x="92" y="2580"/>
                  </a:cubicBezTo>
                  <a:cubicBezTo>
                    <a:pt x="92" y="2671"/>
                    <a:pt x="46" y="2809"/>
                    <a:pt x="1" y="2901"/>
                  </a:cubicBezTo>
                  <a:lnTo>
                    <a:pt x="2200" y="2901"/>
                  </a:lnTo>
                  <a:cubicBezTo>
                    <a:pt x="1742" y="2305"/>
                    <a:pt x="1421" y="1526"/>
                    <a:pt x="1192" y="792"/>
                  </a:cubicBezTo>
                  <a:cubicBezTo>
                    <a:pt x="1100" y="609"/>
                    <a:pt x="1009" y="380"/>
                    <a:pt x="963" y="151"/>
                  </a:cubicBezTo>
                  <a:cubicBezTo>
                    <a:pt x="928" y="46"/>
                    <a:pt x="813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3"/>
            <p:cNvSpPr/>
            <p:nvPr/>
          </p:nvSpPr>
          <p:spPr>
            <a:xfrm>
              <a:off x="3274641" y="801900"/>
              <a:ext cx="17722" cy="10622"/>
            </a:xfrm>
            <a:custGeom>
              <a:avLst/>
              <a:gdLst/>
              <a:ahLst/>
              <a:cxnLst/>
              <a:rect l="l" t="t" r="r" b="b"/>
              <a:pathLst>
                <a:path w="1016" h="609" extrusionOk="0">
                  <a:moveTo>
                    <a:pt x="655" y="0"/>
                  </a:moveTo>
                  <a:cubicBezTo>
                    <a:pt x="486" y="0"/>
                    <a:pt x="294" y="69"/>
                    <a:pt x="230" y="196"/>
                  </a:cubicBezTo>
                  <a:cubicBezTo>
                    <a:pt x="138" y="334"/>
                    <a:pt x="92" y="471"/>
                    <a:pt x="1" y="609"/>
                  </a:cubicBezTo>
                  <a:lnTo>
                    <a:pt x="734" y="609"/>
                  </a:lnTo>
                  <a:cubicBezTo>
                    <a:pt x="826" y="517"/>
                    <a:pt x="872" y="379"/>
                    <a:pt x="917" y="288"/>
                  </a:cubicBezTo>
                  <a:cubicBezTo>
                    <a:pt x="1016" y="91"/>
                    <a:pt x="851" y="0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3"/>
            <p:cNvSpPr/>
            <p:nvPr/>
          </p:nvSpPr>
          <p:spPr>
            <a:xfrm>
              <a:off x="3027638" y="761922"/>
              <a:ext cx="37589" cy="50601"/>
            </a:xfrm>
            <a:custGeom>
              <a:avLst/>
              <a:gdLst/>
              <a:ahLst/>
              <a:cxnLst/>
              <a:rect l="l" t="t" r="r" b="b"/>
              <a:pathLst>
                <a:path w="2155" h="2901" extrusionOk="0">
                  <a:moveTo>
                    <a:pt x="1646" y="1"/>
                  </a:moveTo>
                  <a:cubicBezTo>
                    <a:pt x="1452" y="1"/>
                    <a:pt x="1199" y="129"/>
                    <a:pt x="1146" y="288"/>
                  </a:cubicBezTo>
                  <a:cubicBezTo>
                    <a:pt x="1009" y="792"/>
                    <a:pt x="825" y="1388"/>
                    <a:pt x="550" y="1938"/>
                  </a:cubicBezTo>
                  <a:cubicBezTo>
                    <a:pt x="413" y="2259"/>
                    <a:pt x="229" y="2580"/>
                    <a:pt x="0" y="2901"/>
                  </a:cubicBezTo>
                  <a:lnTo>
                    <a:pt x="2154" y="2901"/>
                  </a:lnTo>
                  <a:cubicBezTo>
                    <a:pt x="2154" y="2855"/>
                    <a:pt x="2108" y="2763"/>
                    <a:pt x="2108" y="2717"/>
                  </a:cubicBezTo>
                  <a:cubicBezTo>
                    <a:pt x="1879" y="1892"/>
                    <a:pt x="1879" y="1067"/>
                    <a:pt x="1879" y="243"/>
                  </a:cubicBezTo>
                  <a:cubicBezTo>
                    <a:pt x="1899" y="69"/>
                    <a:pt x="1788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3"/>
            <p:cNvSpPr/>
            <p:nvPr/>
          </p:nvSpPr>
          <p:spPr>
            <a:xfrm>
              <a:off x="2982182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2" y="1"/>
                    <a:pt x="1" y="206"/>
                    <a:pt x="131" y="434"/>
                  </a:cubicBezTo>
                  <a:cubicBezTo>
                    <a:pt x="177" y="480"/>
                    <a:pt x="177" y="572"/>
                    <a:pt x="223" y="618"/>
                  </a:cubicBezTo>
                  <a:lnTo>
                    <a:pt x="1094" y="618"/>
                  </a:lnTo>
                  <a:cubicBezTo>
                    <a:pt x="1002" y="434"/>
                    <a:pt x="865" y="297"/>
                    <a:pt x="773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3"/>
            <p:cNvSpPr/>
            <p:nvPr/>
          </p:nvSpPr>
          <p:spPr>
            <a:xfrm>
              <a:off x="2595290" y="801743"/>
              <a:ext cx="19082" cy="10779"/>
            </a:xfrm>
            <a:custGeom>
              <a:avLst/>
              <a:gdLst/>
              <a:ahLst/>
              <a:cxnLst/>
              <a:rect l="l" t="t" r="r" b="b"/>
              <a:pathLst>
                <a:path w="1094" h="618" extrusionOk="0">
                  <a:moveTo>
                    <a:pt x="551" y="1"/>
                  </a:moveTo>
                  <a:cubicBezTo>
                    <a:pt x="311" y="1"/>
                    <a:pt x="0" y="206"/>
                    <a:pt x="131" y="434"/>
                  </a:cubicBezTo>
                  <a:cubicBezTo>
                    <a:pt x="177" y="480"/>
                    <a:pt x="222" y="572"/>
                    <a:pt x="222" y="618"/>
                  </a:cubicBezTo>
                  <a:lnTo>
                    <a:pt x="1093" y="618"/>
                  </a:lnTo>
                  <a:cubicBezTo>
                    <a:pt x="1002" y="434"/>
                    <a:pt x="910" y="297"/>
                    <a:pt x="772" y="114"/>
                  </a:cubicBezTo>
                  <a:cubicBezTo>
                    <a:pt x="733" y="34"/>
                    <a:pt x="648" y="1"/>
                    <a:pt x="5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3"/>
            <p:cNvSpPr/>
            <p:nvPr/>
          </p:nvSpPr>
          <p:spPr>
            <a:xfrm>
              <a:off x="2641530" y="761922"/>
              <a:ext cx="36786" cy="50601"/>
            </a:xfrm>
            <a:custGeom>
              <a:avLst/>
              <a:gdLst/>
              <a:ahLst/>
              <a:cxnLst/>
              <a:rect l="l" t="t" r="r" b="b"/>
              <a:pathLst>
                <a:path w="2109" h="2901" extrusionOk="0">
                  <a:moveTo>
                    <a:pt x="1613" y="1"/>
                  </a:moveTo>
                  <a:cubicBezTo>
                    <a:pt x="1414" y="1"/>
                    <a:pt x="1173" y="129"/>
                    <a:pt x="1146" y="288"/>
                  </a:cubicBezTo>
                  <a:cubicBezTo>
                    <a:pt x="1009" y="792"/>
                    <a:pt x="779" y="1388"/>
                    <a:pt x="505" y="1938"/>
                  </a:cubicBezTo>
                  <a:cubicBezTo>
                    <a:pt x="367" y="2259"/>
                    <a:pt x="184" y="2580"/>
                    <a:pt x="0" y="2901"/>
                  </a:cubicBezTo>
                  <a:lnTo>
                    <a:pt x="2109" y="2901"/>
                  </a:lnTo>
                  <a:cubicBezTo>
                    <a:pt x="2109" y="2855"/>
                    <a:pt x="2063" y="2763"/>
                    <a:pt x="2063" y="2717"/>
                  </a:cubicBezTo>
                  <a:cubicBezTo>
                    <a:pt x="1834" y="1892"/>
                    <a:pt x="1834" y="1067"/>
                    <a:pt x="1879" y="243"/>
                  </a:cubicBezTo>
                  <a:cubicBezTo>
                    <a:pt x="1879" y="69"/>
                    <a:pt x="1757" y="1"/>
                    <a:pt x="16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3"/>
            <p:cNvSpPr/>
            <p:nvPr/>
          </p:nvSpPr>
          <p:spPr>
            <a:xfrm>
              <a:off x="2822984" y="761922"/>
              <a:ext cx="38391" cy="50601"/>
            </a:xfrm>
            <a:custGeom>
              <a:avLst/>
              <a:gdLst/>
              <a:ahLst/>
              <a:cxnLst/>
              <a:rect l="l" t="t" r="r" b="b"/>
              <a:pathLst>
                <a:path w="2201" h="2901" extrusionOk="0">
                  <a:moveTo>
                    <a:pt x="704" y="1"/>
                  </a:moveTo>
                  <a:cubicBezTo>
                    <a:pt x="493" y="1"/>
                    <a:pt x="230" y="118"/>
                    <a:pt x="230" y="288"/>
                  </a:cubicBezTo>
                  <a:cubicBezTo>
                    <a:pt x="276" y="1067"/>
                    <a:pt x="276" y="1801"/>
                    <a:pt x="92" y="2580"/>
                  </a:cubicBezTo>
                  <a:cubicBezTo>
                    <a:pt x="92" y="2671"/>
                    <a:pt x="47" y="2809"/>
                    <a:pt x="1" y="2901"/>
                  </a:cubicBezTo>
                  <a:lnTo>
                    <a:pt x="2201" y="2901"/>
                  </a:lnTo>
                  <a:cubicBezTo>
                    <a:pt x="1742" y="2305"/>
                    <a:pt x="1422" y="1526"/>
                    <a:pt x="1192" y="792"/>
                  </a:cubicBezTo>
                  <a:cubicBezTo>
                    <a:pt x="1101" y="609"/>
                    <a:pt x="1055" y="380"/>
                    <a:pt x="963" y="151"/>
                  </a:cubicBezTo>
                  <a:cubicBezTo>
                    <a:pt x="946" y="46"/>
                    <a:pt x="835" y="1"/>
                    <a:pt x="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3"/>
            <p:cNvSpPr/>
            <p:nvPr/>
          </p:nvSpPr>
          <p:spPr>
            <a:xfrm>
              <a:off x="2887749" y="801900"/>
              <a:ext cx="18140" cy="10622"/>
            </a:xfrm>
            <a:custGeom>
              <a:avLst/>
              <a:gdLst/>
              <a:ahLst/>
              <a:cxnLst/>
              <a:rect l="l" t="t" r="r" b="b"/>
              <a:pathLst>
                <a:path w="1040" h="609" extrusionOk="0">
                  <a:moveTo>
                    <a:pt x="689" y="0"/>
                  </a:moveTo>
                  <a:cubicBezTo>
                    <a:pt x="518" y="0"/>
                    <a:pt x="314" y="69"/>
                    <a:pt x="229" y="196"/>
                  </a:cubicBezTo>
                  <a:cubicBezTo>
                    <a:pt x="183" y="334"/>
                    <a:pt x="92" y="471"/>
                    <a:pt x="0" y="609"/>
                  </a:cubicBezTo>
                  <a:lnTo>
                    <a:pt x="733" y="609"/>
                  </a:lnTo>
                  <a:cubicBezTo>
                    <a:pt x="825" y="517"/>
                    <a:pt x="871" y="379"/>
                    <a:pt x="917" y="288"/>
                  </a:cubicBezTo>
                  <a:cubicBezTo>
                    <a:pt x="1039" y="91"/>
                    <a:pt x="886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3"/>
            <p:cNvSpPr/>
            <p:nvPr/>
          </p:nvSpPr>
          <p:spPr>
            <a:xfrm>
              <a:off x="443388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65" y="1"/>
                  </a:moveTo>
                  <a:cubicBezTo>
                    <a:pt x="4066" y="1"/>
                    <a:pt x="3824" y="125"/>
                    <a:pt x="3797" y="312"/>
                  </a:cubicBezTo>
                  <a:cubicBezTo>
                    <a:pt x="3660" y="816"/>
                    <a:pt x="3430" y="1411"/>
                    <a:pt x="3156" y="1961"/>
                  </a:cubicBezTo>
                  <a:cubicBezTo>
                    <a:pt x="2972" y="2328"/>
                    <a:pt x="2789" y="2741"/>
                    <a:pt x="2514" y="3061"/>
                  </a:cubicBezTo>
                  <a:cubicBezTo>
                    <a:pt x="2376" y="3245"/>
                    <a:pt x="2285" y="3336"/>
                    <a:pt x="2101" y="3474"/>
                  </a:cubicBezTo>
                  <a:cubicBezTo>
                    <a:pt x="2147" y="3474"/>
                    <a:pt x="1964" y="3520"/>
                    <a:pt x="2010" y="3520"/>
                  </a:cubicBezTo>
                  <a:lnTo>
                    <a:pt x="1872" y="3520"/>
                  </a:lnTo>
                  <a:cubicBezTo>
                    <a:pt x="1735" y="3520"/>
                    <a:pt x="1551" y="3428"/>
                    <a:pt x="1414" y="3290"/>
                  </a:cubicBezTo>
                  <a:cubicBezTo>
                    <a:pt x="1139" y="3016"/>
                    <a:pt x="956" y="2695"/>
                    <a:pt x="772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772" y="3840"/>
                    <a:pt x="1414" y="4024"/>
                  </a:cubicBezTo>
                  <a:cubicBezTo>
                    <a:pt x="1519" y="4055"/>
                    <a:pt x="1627" y="4070"/>
                    <a:pt x="1734" y="4070"/>
                  </a:cubicBezTo>
                  <a:cubicBezTo>
                    <a:pt x="2096" y="4070"/>
                    <a:pt x="2460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9"/>
                    <a:pt x="4210" y="3657"/>
                    <a:pt x="4576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0" y="3894"/>
                    <a:pt x="6226" y="3657"/>
                  </a:cubicBezTo>
                  <a:cubicBezTo>
                    <a:pt x="6364" y="3565"/>
                    <a:pt x="6455" y="3474"/>
                    <a:pt x="6593" y="3336"/>
                  </a:cubicBezTo>
                  <a:cubicBezTo>
                    <a:pt x="6684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0" y="2979"/>
                  </a:cubicBezTo>
                  <a:cubicBezTo>
                    <a:pt x="6197" y="2979"/>
                    <a:pt x="6050" y="3054"/>
                    <a:pt x="5951" y="3153"/>
                  </a:cubicBezTo>
                  <a:cubicBezTo>
                    <a:pt x="5951" y="3153"/>
                    <a:pt x="5951" y="3199"/>
                    <a:pt x="5905" y="3199"/>
                  </a:cubicBezTo>
                  <a:cubicBezTo>
                    <a:pt x="5905" y="3199"/>
                    <a:pt x="5859" y="3245"/>
                    <a:pt x="5859" y="3245"/>
                  </a:cubicBezTo>
                  <a:cubicBezTo>
                    <a:pt x="5859" y="3290"/>
                    <a:pt x="5859" y="3290"/>
                    <a:pt x="5814" y="3290"/>
                  </a:cubicBezTo>
                  <a:cubicBezTo>
                    <a:pt x="5768" y="3336"/>
                    <a:pt x="5676" y="3382"/>
                    <a:pt x="5630" y="3428"/>
                  </a:cubicBezTo>
                  <a:cubicBezTo>
                    <a:pt x="5584" y="3474"/>
                    <a:pt x="5584" y="3474"/>
                    <a:pt x="5584" y="3474"/>
                  </a:cubicBezTo>
                  <a:lnTo>
                    <a:pt x="5539" y="3474"/>
                  </a:lnTo>
                  <a:cubicBezTo>
                    <a:pt x="5493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5" y="3016"/>
                    <a:pt x="4714" y="2695"/>
                  </a:cubicBezTo>
                  <a:cubicBezTo>
                    <a:pt x="4485" y="1916"/>
                    <a:pt x="4485" y="1045"/>
                    <a:pt x="4530" y="220"/>
                  </a:cubicBezTo>
                  <a:cubicBezTo>
                    <a:pt x="4530" y="66"/>
                    <a:pt x="4409" y="1"/>
                    <a:pt x="4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3"/>
            <p:cNvSpPr/>
            <p:nvPr/>
          </p:nvSpPr>
          <p:spPr>
            <a:xfrm>
              <a:off x="4239805" y="633458"/>
              <a:ext cx="118138" cy="71479"/>
            </a:xfrm>
            <a:custGeom>
              <a:avLst/>
              <a:gdLst/>
              <a:ahLst/>
              <a:cxnLst/>
              <a:rect l="l" t="t" r="r" b="b"/>
              <a:pathLst>
                <a:path w="6773" h="4098" extrusionOk="0">
                  <a:moveTo>
                    <a:pt x="2713" y="0"/>
                  </a:moveTo>
                  <a:cubicBezTo>
                    <a:pt x="2508" y="0"/>
                    <a:pt x="2275" y="127"/>
                    <a:pt x="2275" y="321"/>
                  </a:cubicBezTo>
                  <a:cubicBezTo>
                    <a:pt x="2275" y="1054"/>
                    <a:pt x="2275" y="1833"/>
                    <a:pt x="2138" y="2566"/>
                  </a:cubicBezTo>
                  <a:cubicBezTo>
                    <a:pt x="2046" y="2933"/>
                    <a:pt x="1954" y="3299"/>
                    <a:pt x="1679" y="3529"/>
                  </a:cubicBezTo>
                  <a:cubicBezTo>
                    <a:pt x="1725" y="3529"/>
                    <a:pt x="1588" y="3574"/>
                    <a:pt x="1679" y="3574"/>
                  </a:cubicBezTo>
                  <a:lnTo>
                    <a:pt x="1496" y="3574"/>
                  </a:lnTo>
                  <a:cubicBezTo>
                    <a:pt x="1358" y="3483"/>
                    <a:pt x="1358" y="3529"/>
                    <a:pt x="1267" y="3437"/>
                  </a:cubicBezTo>
                  <a:cubicBezTo>
                    <a:pt x="1175" y="3391"/>
                    <a:pt x="1129" y="3345"/>
                    <a:pt x="1038" y="3299"/>
                  </a:cubicBezTo>
                  <a:cubicBezTo>
                    <a:pt x="992" y="3254"/>
                    <a:pt x="992" y="3254"/>
                    <a:pt x="946" y="3208"/>
                  </a:cubicBezTo>
                  <a:cubicBezTo>
                    <a:pt x="946" y="3208"/>
                    <a:pt x="900" y="3162"/>
                    <a:pt x="900" y="3162"/>
                  </a:cubicBezTo>
                  <a:cubicBezTo>
                    <a:pt x="900" y="3162"/>
                    <a:pt x="854" y="3116"/>
                    <a:pt x="854" y="3116"/>
                  </a:cubicBezTo>
                  <a:cubicBezTo>
                    <a:pt x="791" y="3041"/>
                    <a:pt x="694" y="3010"/>
                    <a:pt x="591" y="3010"/>
                  </a:cubicBezTo>
                  <a:cubicBezTo>
                    <a:pt x="317" y="3010"/>
                    <a:pt x="1" y="3225"/>
                    <a:pt x="167" y="3391"/>
                  </a:cubicBezTo>
                  <a:cubicBezTo>
                    <a:pt x="396" y="3666"/>
                    <a:pt x="717" y="3941"/>
                    <a:pt x="1083" y="4033"/>
                  </a:cubicBezTo>
                  <a:cubicBezTo>
                    <a:pt x="1217" y="4077"/>
                    <a:pt x="1344" y="4098"/>
                    <a:pt x="1465" y="4098"/>
                  </a:cubicBezTo>
                  <a:cubicBezTo>
                    <a:pt x="2092" y="4098"/>
                    <a:pt x="2541" y="3548"/>
                    <a:pt x="2733" y="2933"/>
                  </a:cubicBezTo>
                  <a:cubicBezTo>
                    <a:pt x="2825" y="2658"/>
                    <a:pt x="2871" y="2383"/>
                    <a:pt x="2917" y="2108"/>
                  </a:cubicBezTo>
                  <a:cubicBezTo>
                    <a:pt x="2962" y="2200"/>
                    <a:pt x="3008" y="2291"/>
                    <a:pt x="3054" y="2383"/>
                  </a:cubicBezTo>
                  <a:cubicBezTo>
                    <a:pt x="3386" y="3130"/>
                    <a:pt x="3981" y="4065"/>
                    <a:pt x="4873" y="4065"/>
                  </a:cubicBezTo>
                  <a:cubicBezTo>
                    <a:pt x="4966" y="4065"/>
                    <a:pt x="5063" y="4054"/>
                    <a:pt x="5162" y="4033"/>
                  </a:cubicBezTo>
                  <a:cubicBezTo>
                    <a:pt x="5896" y="3895"/>
                    <a:pt x="6308" y="3208"/>
                    <a:pt x="6675" y="2612"/>
                  </a:cubicBezTo>
                  <a:cubicBezTo>
                    <a:pt x="6773" y="2416"/>
                    <a:pt x="6608" y="2324"/>
                    <a:pt x="6413" y="2324"/>
                  </a:cubicBezTo>
                  <a:cubicBezTo>
                    <a:pt x="6243" y="2324"/>
                    <a:pt x="6051" y="2393"/>
                    <a:pt x="5987" y="2520"/>
                  </a:cubicBezTo>
                  <a:cubicBezTo>
                    <a:pt x="5804" y="2795"/>
                    <a:pt x="5666" y="3070"/>
                    <a:pt x="5437" y="3299"/>
                  </a:cubicBezTo>
                  <a:cubicBezTo>
                    <a:pt x="5346" y="3345"/>
                    <a:pt x="5300" y="3437"/>
                    <a:pt x="5208" y="3483"/>
                  </a:cubicBezTo>
                  <a:cubicBezTo>
                    <a:pt x="5162" y="3529"/>
                    <a:pt x="5071" y="3529"/>
                    <a:pt x="5071" y="3529"/>
                  </a:cubicBezTo>
                  <a:cubicBezTo>
                    <a:pt x="5040" y="3529"/>
                    <a:pt x="5030" y="3549"/>
                    <a:pt x="4999" y="3549"/>
                  </a:cubicBezTo>
                  <a:cubicBezTo>
                    <a:pt x="4984" y="3549"/>
                    <a:pt x="4964" y="3544"/>
                    <a:pt x="4933" y="3529"/>
                  </a:cubicBezTo>
                  <a:cubicBezTo>
                    <a:pt x="4979" y="3529"/>
                    <a:pt x="4796" y="3483"/>
                    <a:pt x="4796" y="3483"/>
                  </a:cubicBezTo>
                  <a:cubicBezTo>
                    <a:pt x="4612" y="3391"/>
                    <a:pt x="4475" y="3254"/>
                    <a:pt x="4383" y="3116"/>
                  </a:cubicBezTo>
                  <a:cubicBezTo>
                    <a:pt x="3787" y="2475"/>
                    <a:pt x="3467" y="1650"/>
                    <a:pt x="3192" y="825"/>
                  </a:cubicBezTo>
                  <a:cubicBezTo>
                    <a:pt x="3100" y="596"/>
                    <a:pt x="3054" y="412"/>
                    <a:pt x="3008" y="183"/>
                  </a:cubicBezTo>
                  <a:cubicBezTo>
                    <a:pt x="2972" y="56"/>
                    <a:pt x="2849" y="0"/>
                    <a:pt x="2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3"/>
            <p:cNvSpPr/>
            <p:nvPr/>
          </p:nvSpPr>
          <p:spPr>
            <a:xfrm>
              <a:off x="4046978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80" y="1"/>
                  </a:moveTo>
                  <a:cubicBezTo>
                    <a:pt x="4089" y="1"/>
                    <a:pt x="3851" y="125"/>
                    <a:pt x="3797" y="312"/>
                  </a:cubicBezTo>
                  <a:cubicBezTo>
                    <a:pt x="3660" y="816"/>
                    <a:pt x="3431" y="1411"/>
                    <a:pt x="3202" y="1961"/>
                  </a:cubicBezTo>
                  <a:cubicBezTo>
                    <a:pt x="3018" y="2328"/>
                    <a:pt x="2789" y="2741"/>
                    <a:pt x="2514" y="3061"/>
                  </a:cubicBezTo>
                  <a:cubicBezTo>
                    <a:pt x="2377" y="3245"/>
                    <a:pt x="2285" y="3336"/>
                    <a:pt x="2148" y="3474"/>
                  </a:cubicBezTo>
                  <a:cubicBezTo>
                    <a:pt x="2148" y="3474"/>
                    <a:pt x="2010" y="3520"/>
                    <a:pt x="2010" y="3520"/>
                  </a:cubicBezTo>
                  <a:lnTo>
                    <a:pt x="1918" y="3520"/>
                  </a:lnTo>
                  <a:cubicBezTo>
                    <a:pt x="1735" y="3520"/>
                    <a:pt x="1598" y="3428"/>
                    <a:pt x="1414" y="3290"/>
                  </a:cubicBezTo>
                  <a:cubicBezTo>
                    <a:pt x="1185" y="3016"/>
                    <a:pt x="956" y="2695"/>
                    <a:pt x="818" y="2374"/>
                  </a:cubicBezTo>
                  <a:cubicBezTo>
                    <a:pt x="766" y="2295"/>
                    <a:pt x="671" y="2261"/>
                    <a:pt x="567" y="2261"/>
                  </a:cubicBezTo>
                  <a:cubicBezTo>
                    <a:pt x="311" y="2261"/>
                    <a:pt x="0" y="2466"/>
                    <a:pt x="131" y="2695"/>
                  </a:cubicBezTo>
                  <a:cubicBezTo>
                    <a:pt x="406" y="3245"/>
                    <a:pt x="818" y="3840"/>
                    <a:pt x="1414" y="4024"/>
                  </a:cubicBezTo>
                  <a:cubicBezTo>
                    <a:pt x="1519" y="4055"/>
                    <a:pt x="1627" y="4070"/>
                    <a:pt x="1735" y="4070"/>
                  </a:cubicBezTo>
                  <a:cubicBezTo>
                    <a:pt x="2097" y="4070"/>
                    <a:pt x="2461" y="3904"/>
                    <a:pt x="2743" y="3657"/>
                  </a:cubicBezTo>
                  <a:cubicBezTo>
                    <a:pt x="3247" y="3245"/>
                    <a:pt x="3568" y="2695"/>
                    <a:pt x="3843" y="2099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9"/>
                    <a:pt x="4210" y="3657"/>
                    <a:pt x="4577" y="3886"/>
                  </a:cubicBezTo>
                  <a:cubicBezTo>
                    <a:pt x="4755" y="4032"/>
                    <a:pt x="4957" y="4092"/>
                    <a:pt x="5163" y="4092"/>
                  </a:cubicBezTo>
                  <a:cubicBezTo>
                    <a:pt x="5539" y="4092"/>
                    <a:pt x="5931" y="3894"/>
                    <a:pt x="6226" y="3657"/>
                  </a:cubicBezTo>
                  <a:cubicBezTo>
                    <a:pt x="6364" y="3565"/>
                    <a:pt x="6456" y="3474"/>
                    <a:pt x="6593" y="3336"/>
                  </a:cubicBezTo>
                  <a:cubicBezTo>
                    <a:pt x="6685" y="3199"/>
                    <a:pt x="6639" y="3061"/>
                    <a:pt x="6501" y="3016"/>
                  </a:cubicBezTo>
                  <a:cubicBezTo>
                    <a:pt x="6450" y="2990"/>
                    <a:pt x="6395" y="2979"/>
                    <a:pt x="6341" y="2979"/>
                  </a:cubicBezTo>
                  <a:cubicBezTo>
                    <a:pt x="6201" y="2979"/>
                    <a:pt x="6063" y="3054"/>
                    <a:pt x="5997" y="3153"/>
                  </a:cubicBezTo>
                  <a:cubicBezTo>
                    <a:pt x="5951" y="3153"/>
                    <a:pt x="5951" y="3199"/>
                    <a:pt x="5906" y="3199"/>
                  </a:cubicBezTo>
                  <a:cubicBezTo>
                    <a:pt x="5906" y="3199"/>
                    <a:pt x="5906" y="3245"/>
                    <a:pt x="5860" y="3245"/>
                  </a:cubicBezTo>
                  <a:cubicBezTo>
                    <a:pt x="5860" y="3290"/>
                    <a:pt x="5860" y="3290"/>
                    <a:pt x="5814" y="3290"/>
                  </a:cubicBezTo>
                  <a:cubicBezTo>
                    <a:pt x="5768" y="3336"/>
                    <a:pt x="5676" y="3382"/>
                    <a:pt x="5631" y="3428"/>
                  </a:cubicBezTo>
                  <a:cubicBezTo>
                    <a:pt x="5585" y="3474"/>
                    <a:pt x="5585" y="3474"/>
                    <a:pt x="5585" y="3474"/>
                  </a:cubicBezTo>
                  <a:lnTo>
                    <a:pt x="5539" y="3474"/>
                  </a:lnTo>
                  <a:cubicBezTo>
                    <a:pt x="5539" y="3520"/>
                    <a:pt x="5493" y="3520"/>
                    <a:pt x="5447" y="3520"/>
                  </a:cubicBezTo>
                  <a:cubicBezTo>
                    <a:pt x="5447" y="3520"/>
                    <a:pt x="5401" y="3520"/>
                    <a:pt x="5401" y="3565"/>
                  </a:cubicBezTo>
                  <a:lnTo>
                    <a:pt x="5310" y="3565"/>
                  </a:lnTo>
                  <a:cubicBezTo>
                    <a:pt x="5264" y="3565"/>
                    <a:pt x="5218" y="3565"/>
                    <a:pt x="5172" y="3520"/>
                  </a:cubicBezTo>
                  <a:cubicBezTo>
                    <a:pt x="4943" y="3336"/>
                    <a:pt x="4806" y="3016"/>
                    <a:pt x="4714" y="2695"/>
                  </a:cubicBezTo>
                  <a:cubicBezTo>
                    <a:pt x="4531" y="1916"/>
                    <a:pt x="4531" y="1045"/>
                    <a:pt x="4531" y="220"/>
                  </a:cubicBezTo>
                  <a:cubicBezTo>
                    <a:pt x="4531" y="66"/>
                    <a:pt x="4418" y="1"/>
                    <a:pt x="4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3"/>
            <p:cNvSpPr/>
            <p:nvPr/>
          </p:nvSpPr>
          <p:spPr>
            <a:xfrm>
              <a:off x="3852878" y="633458"/>
              <a:ext cx="118173" cy="71479"/>
            </a:xfrm>
            <a:custGeom>
              <a:avLst/>
              <a:gdLst/>
              <a:ahLst/>
              <a:cxnLst/>
              <a:rect l="l" t="t" r="r" b="b"/>
              <a:pathLst>
                <a:path w="6775" h="4098" extrusionOk="0">
                  <a:moveTo>
                    <a:pt x="2715" y="0"/>
                  </a:moveTo>
                  <a:cubicBezTo>
                    <a:pt x="2509" y="0"/>
                    <a:pt x="2276" y="127"/>
                    <a:pt x="2276" y="321"/>
                  </a:cubicBezTo>
                  <a:cubicBezTo>
                    <a:pt x="2276" y="1054"/>
                    <a:pt x="2276" y="1833"/>
                    <a:pt x="2139" y="2566"/>
                  </a:cubicBezTo>
                  <a:cubicBezTo>
                    <a:pt x="2047" y="2933"/>
                    <a:pt x="1956" y="3299"/>
                    <a:pt x="1726" y="3529"/>
                  </a:cubicBezTo>
                  <a:cubicBezTo>
                    <a:pt x="1726" y="3529"/>
                    <a:pt x="1635" y="3574"/>
                    <a:pt x="1681" y="3574"/>
                  </a:cubicBezTo>
                  <a:lnTo>
                    <a:pt x="1497" y="3574"/>
                  </a:lnTo>
                  <a:cubicBezTo>
                    <a:pt x="1360" y="3483"/>
                    <a:pt x="1406" y="3529"/>
                    <a:pt x="1268" y="3437"/>
                  </a:cubicBezTo>
                  <a:cubicBezTo>
                    <a:pt x="1222" y="3391"/>
                    <a:pt x="1131" y="3345"/>
                    <a:pt x="1039" y="3299"/>
                  </a:cubicBezTo>
                  <a:cubicBezTo>
                    <a:pt x="1039" y="3254"/>
                    <a:pt x="993" y="3254"/>
                    <a:pt x="947" y="3208"/>
                  </a:cubicBezTo>
                  <a:cubicBezTo>
                    <a:pt x="947" y="3208"/>
                    <a:pt x="947" y="3162"/>
                    <a:pt x="901" y="3162"/>
                  </a:cubicBezTo>
                  <a:cubicBezTo>
                    <a:pt x="901" y="3162"/>
                    <a:pt x="856" y="3116"/>
                    <a:pt x="856" y="3116"/>
                  </a:cubicBezTo>
                  <a:cubicBezTo>
                    <a:pt x="794" y="3042"/>
                    <a:pt x="698" y="3011"/>
                    <a:pt x="597" y="3011"/>
                  </a:cubicBezTo>
                  <a:cubicBezTo>
                    <a:pt x="322" y="3011"/>
                    <a:pt x="1" y="3236"/>
                    <a:pt x="168" y="3437"/>
                  </a:cubicBezTo>
                  <a:cubicBezTo>
                    <a:pt x="443" y="3666"/>
                    <a:pt x="764" y="3941"/>
                    <a:pt x="1085" y="4033"/>
                  </a:cubicBezTo>
                  <a:cubicBezTo>
                    <a:pt x="1218" y="4077"/>
                    <a:pt x="1347" y="4098"/>
                    <a:pt x="1470" y="4098"/>
                  </a:cubicBezTo>
                  <a:cubicBezTo>
                    <a:pt x="2106" y="4098"/>
                    <a:pt x="2588" y="3548"/>
                    <a:pt x="2780" y="2933"/>
                  </a:cubicBezTo>
                  <a:cubicBezTo>
                    <a:pt x="2826" y="2658"/>
                    <a:pt x="2872" y="2383"/>
                    <a:pt x="2918" y="2108"/>
                  </a:cubicBezTo>
                  <a:cubicBezTo>
                    <a:pt x="2964" y="2200"/>
                    <a:pt x="3010" y="2291"/>
                    <a:pt x="3055" y="2383"/>
                  </a:cubicBezTo>
                  <a:cubicBezTo>
                    <a:pt x="3429" y="3130"/>
                    <a:pt x="3990" y="4065"/>
                    <a:pt x="4876" y="4065"/>
                  </a:cubicBezTo>
                  <a:cubicBezTo>
                    <a:pt x="4968" y="4065"/>
                    <a:pt x="5064" y="4054"/>
                    <a:pt x="5164" y="4033"/>
                  </a:cubicBezTo>
                  <a:cubicBezTo>
                    <a:pt x="5897" y="3895"/>
                    <a:pt x="6355" y="3208"/>
                    <a:pt x="6676" y="2612"/>
                  </a:cubicBezTo>
                  <a:cubicBezTo>
                    <a:pt x="6774" y="2416"/>
                    <a:pt x="6609" y="2324"/>
                    <a:pt x="6414" y="2324"/>
                  </a:cubicBezTo>
                  <a:cubicBezTo>
                    <a:pt x="6245" y="2324"/>
                    <a:pt x="6052" y="2393"/>
                    <a:pt x="5989" y="2520"/>
                  </a:cubicBezTo>
                  <a:cubicBezTo>
                    <a:pt x="5851" y="2795"/>
                    <a:pt x="5668" y="3070"/>
                    <a:pt x="5439" y="3299"/>
                  </a:cubicBezTo>
                  <a:cubicBezTo>
                    <a:pt x="5393" y="3345"/>
                    <a:pt x="5301" y="3437"/>
                    <a:pt x="5209" y="3483"/>
                  </a:cubicBezTo>
                  <a:cubicBezTo>
                    <a:pt x="5164" y="3529"/>
                    <a:pt x="5118" y="3529"/>
                    <a:pt x="5072" y="3529"/>
                  </a:cubicBezTo>
                  <a:cubicBezTo>
                    <a:pt x="5072" y="3529"/>
                    <a:pt x="5052" y="3549"/>
                    <a:pt x="5011" y="3549"/>
                  </a:cubicBezTo>
                  <a:cubicBezTo>
                    <a:pt x="4990" y="3549"/>
                    <a:pt x="4965" y="3544"/>
                    <a:pt x="4934" y="3529"/>
                  </a:cubicBezTo>
                  <a:cubicBezTo>
                    <a:pt x="4980" y="3529"/>
                    <a:pt x="4797" y="3483"/>
                    <a:pt x="4797" y="3483"/>
                  </a:cubicBezTo>
                  <a:cubicBezTo>
                    <a:pt x="4659" y="3391"/>
                    <a:pt x="4522" y="3254"/>
                    <a:pt x="4385" y="3116"/>
                  </a:cubicBezTo>
                  <a:cubicBezTo>
                    <a:pt x="3835" y="2475"/>
                    <a:pt x="3468" y="1650"/>
                    <a:pt x="3193" y="825"/>
                  </a:cubicBezTo>
                  <a:cubicBezTo>
                    <a:pt x="3147" y="596"/>
                    <a:pt x="3055" y="412"/>
                    <a:pt x="3010" y="183"/>
                  </a:cubicBezTo>
                  <a:cubicBezTo>
                    <a:pt x="2973" y="56"/>
                    <a:pt x="2850" y="0"/>
                    <a:pt x="2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3"/>
            <p:cNvSpPr/>
            <p:nvPr/>
          </p:nvSpPr>
          <p:spPr>
            <a:xfrm>
              <a:off x="3660871" y="633615"/>
              <a:ext cx="116603" cy="71392"/>
            </a:xfrm>
            <a:custGeom>
              <a:avLst/>
              <a:gdLst/>
              <a:ahLst/>
              <a:cxnLst/>
              <a:rect l="l" t="t" r="r" b="b"/>
              <a:pathLst>
                <a:path w="6685" h="4093" extrusionOk="0">
                  <a:moveTo>
                    <a:pt x="4234" y="1"/>
                  </a:moveTo>
                  <a:cubicBezTo>
                    <a:pt x="4043" y="1"/>
                    <a:pt x="3805" y="125"/>
                    <a:pt x="3752" y="312"/>
                  </a:cubicBezTo>
                  <a:cubicBezTo>
                    <a:pt x="3614" y="816"/>
                    <a:pt x="3385" y="1411"/>
                    <a:pt x="3156" y="1961"/>
                  </a:cubicBezTo>
                  <a:cubicBezTo>
                    <a:pt x="2973" y="2328"/>
                    <a:pt x="2743" y="2741"/>
                    <a:pt x="2468" y="3061"/>
                  </a:cubicBezTo>
                  <a:cubicBezTo>
                    <a:pt x="2377" y="3245"/>
                    <a:pt x="2239" y="3336"/>
                    <a:pt x="2102" y="3474"/>
                  </a:cubicBezTo>
                  <a:cubicBezTo>
                    <a:pt x="2102" y="3474"/>
                    <a:pt x="1964" y="3520"/>
                    <a:pt x="2010" y="3520"/>
                  </a:cubicBezTo>
                  <a:lnTo>
                    <a:pt x="1873" y="3520"/>
                  </a:lnTo>
                  <a:cubicBezTo>
                    <a:pt x="1735" y="3520"/>
                    <a:pt x="1552" y="3428"/>
                    <a:pt x="1414" y="3290"/>
                  </a:cubicBezTo>
                  <a:cubicBezTo>
                    <a:pt x="1139" y="3016"/>
                    <a:pt x="956" y="2695"/>
                    <a:pt x="773" y="2374"/>
                  </a:cubicBezTo>
                  <a:cubicBezTo>
                    <a:pt x="733" y="2295"/>
                    <a:pt x="648" y="2261"/>
                    <a:pt x="551" y="2261"/>
                  </a:cubicBezTo>
                  <a:cubicBezTo>
                    <a:pt x="311" y="2261"/>
                    <a:pt x="1" y="2466"/>
                    <a:pt x="131" y="2695"/>
                  </a:cubicBezTo>
                  <a:cubicBezTo>
                    <a:pt x="406" y="3245"/>
                    <a:pt x="773" y="3840"/>
                    <a:pt x="1369" y="4024"/>
                  </a:cubicBezTo>
                  <a:cubicBezTo>
                    <a:pt x="1474" y="4055"/>
                    <a:pt x="1584" y="4070"/>
                    <a:pt x="1695" y="4070"/>
                  </a:cubicBezTo>
                  <a:cubicBezTo>
                    <a:pt x="2069" y="4070"/>
                    <a:pt x="2461" y="3904"/>
                    <a:pt x="2743" y="3657"/>
                  </a:cubicBezTo>
                  <a:cubicBezTo>
                    <a:pt x="3202" y="3245"/>
                    <a:pt x="3568" y="2695"/>
                    <a:pt x="3843" y="2099"/>
                  </a:cubicBezTo>
                  <a:cubicBezTo>
                    <a:pt x="3843" y="2328"/>
                    <a:pt x="3889" y="2557"/>
                    <a:pt x="3935" y="2786"/>
                  </a:cubicBezTo>
                  <a:cubicBezTo>
                    <a:pt x="4027" y="3199"/>
                    <a:pt x="4210" y="3657"/>
                    <a:pt x="4531" y="3886"/>
                  </a:cubicBezTo>
                  <a:cubicBezTo>
                    <a:pt x="4709" y="4032"/>
                    <a:pt x="4911" y="4092"/>
                    <a:pt x="5118" y="4092"/>
                  </a:cubicBezTo>
                  <a:cubicBezTo>
                    <a:pt x="5493" y="4092"/>
                    <a:pt x="5885" y="3894"/>
                    <a:pt x="6181" y="3657"/>
                  </a:cubicBezTo>
                  <a:cubicBezTo>
                    <a:pt x="6318" y="3565"/>
                    <a:pt x="6456" y="3474"/>
                    <a:pt x="6547" y="3336"/>
                  </a:cubicBezTo>
                  <a:cubicBezTo>
                    <a:pt x="6685" y="3199"/>
                    <a:pt x="6593" y="3061"/>
                    <a:pt x="6456" y="3016"/>
                  </a:cubicBezTo>
                  <a:cubicBezTo>
                    <a:pt x="6404" y="2990"/>
                    <a:pt x="6350" y="2979"/>
                    <a:pt x="6295" y="2979"/>
                  </a:cubicBezTo>
                  <a:cubicBezTo>
                    <a:pt x="6155" y="2979"/>
                    <a:pt x="6018" y="3054"/>
                    <a:pt x="5952" y="3153"/>
                  </a:cubicBezTo>
                  <a:cubicBezTo>
                    <a:pt x="5952" y="3153"/>
                    <a:pt x="5906" y="3199"/>
                    <a:pt x="5906" y="3199"/>
                  </a:cubicBezTo>
                  <a:cubicBezTo>
                    <a:pt x="5860" y="3199"/>
                    <a:pt x="5860" y="3245"/>
                    <a:pt x="5814" y="3245"/>
                  </a:cubicBezTo>
                  <a:cubicBezTo>
                    <a:pt x="5814" y="3290"/>
                    <a:pt x="5814" y="3290"/>
                    <a:pt x="5814" y="3290"/>
                  </a:cubicBezTo>
                  <a:cubicBezTo>
                    <a:pt x="5722" y="3336"/>
                    <a:pt x="5677" y="3382"/>
                    <a:pt x="5585" y="3428"/>
                  </a:cubicBezTo>
                  <a:cubicBezTo>
                    <a:pt x="5585" y="3474"/>
                    <a:pt x="5539" y="3474"/>
                    <a:pt x="5539" y="3474"/>
                  </a:cubicBezTo>
                  <a:cubicBezTo>
                    <a:pt x="5493" y="3520"/>
                    <a:pt x="5447" y="3520"/>
                    <a:pt x="5402" y="3520"/>
                  </a:cubicBezTo>
                  <a:cubicBezTo>
                    <a:pt x="5402" y="3520"/>
                    <a:pt x="5402" y="3520"/>
                    <a:pt x="5356" y="3565"/>
                  </a:cubicBezTo>
                  <a:lnTo>
                    <a:pt x="5264" y="3565"/>
                  </a:lnTo>
                  <a:cubicBezTo>
                    <a:pt x="5218" y="3565"/>
                    <a:pt x="5172" y="3565"/>
                    <a:pt x="5127" y="3520"/>
                  </a:cubicBezTo>
                  <a:cubicBezTo>
                    <a:pt x="4897" y="3336"/>
                    <a:pt x="4760" y="3016"/>
                    <a:pt x="4714" y="2695"/>
                  </a:cubicBezTo>
                  <a:cubicBezTo>
                    <a:pt x="4485" y="1916"/>
                    <a:pt x="4485" y="1045"/>
                    <a:pt x="4485" y="220"/>
                  </a:cubicBezTo>
                  <a:cubicBezTo>
                    <a:pt x="4485" y="66"/>
                    <a:pt x="4372" y="1"/>
                    <a:pt x="4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3"/>
            <p:cNvSpPr/>
            <p:nvPr/>
          </p:nvSpPr>
          <p:spPr>
            <a:xfrm>
              <a:off x="3466212" y="633458"/>
              <a:ext cx="117929" cy="71479"/>
            </a:xfrm>
            <a:custGeom>
              <a:avLst/>
              <a:gdLst/>
              <a:ahLst/>
              <a:cxnLst/>
              <a:rect l="l" t="t" r="r" b="b"/>
              <a:pathLst>
                <a:path w="6761" h="4098" extrusionOk="0">
                  <a:moveTo>
                    <a:pt x="2701" y="0"/>
                  </a:moveTo>
                  <a:cubicBezTo>
                    <a:pt x="2496" y="0"/>
                    <a:pt x="2263" y="127"/>
                    <a:pt x="2263" y="321"/>
                  </a:cubicBezTo>
                  <a:cubicBezTo>
                    <a:pt x="2263" y="1054"/>
                    <a:pt x="2263" y="1833"/>
                    <a:pt x="2125" y="2566"/>
                  </a:cubicBezTo>
                  <a:cubicBezTo>
                    <a:pt x="2079" y="2933"/>
                    <a:pt x="1942" y="3299"/>
                    <a:pt x="1713" y="3529"/>
                  </a:cubicBezTo>
                  <a:cubicBezTo>
                    <a:pt x="1758" y="3529"/>
                    <a:pt x="1621" y="3574"/>
                    <a:pt x="1667" y="3574"/>
                  </a:cubicBezTo>
                  <a:lnTo>
                    <a:pt x="1529" y="3574"/>
                  </a:lnTo>
                  <a:cubicBezTo>
                    <a:pt x="1346" y="3483"/>
                    <a:pt x="1392" y="3529"/>
                    <a:pt x="1300" y="3437"/>
                  </a:cubicBezTo>
                  <a:cubicBezTo>
                    <a:pt x="1209" y="3391"/>
                    <a:pt x="1117" y="3345"/>
                    <a:pt x="1071" y="3299"/>
                  </a:cubicBezTo>
                  <a:cubicBezTo>
                    <a:pt x="1025" y="3254"/>
                    <a:pt x="979" y="3254"/>
                    <a:pt x="934" y="3208"/>
                  </a:cubicBezTo>
                  <a:cubicBezTo>
                    <a:pt x="934" y="3208"/>
                    <a:pt x="934" y="3162"/>
                    <a:pt x="934" y="3162"/>
                  </a:cubicBezTo>
                  <a:cubicBezTo>
                    <a:pt x="888" y="3162"/>
                    <a:pt x="888" y="3116"/>
                    <a:pt x="842" y="3116"/>
                  </a:cubicBezTo>
                  <a:cubicBezTo>
                    <a:pt x="779" y="3041"/>
                    <a:pt x="682" y="3010"/>
                    <a:pt x="579" y="3010"/>
                  </a:cubicBezTo>
                  <a:cubicBezTo>
                    <a:pt x="308" y="3010"/>
                    <a:pt x="1" y="3225"/>
                    <a:pt x="200" y="3391"/>
                  </a:cubicBezTo>
                  <a:cubicBezTo>
                    <a:pt x="429" y="3666"/>
                    <a:pt x="750" y="3941"/>
                    <a:pt x="1071" y="4033"/>
                  </a:cubicBezTo>
                  <a:cubicBezTo>
                    <a:pt x="1212" y="4077"/>
                    <a:pt x="1346" y="4098"/>
                    <a:pt x="1472" y="4098"/>
                  </a:cubicBezTo>
                  <a:cubicBezTo>
                    <a:pt x="2125" y="4098"/>
                    <a:pt x="2575" y="3548"/>
                    <a:pt x="2767" y="2933"/>
                  </a:cubicBezTo>
                  <a:cubicBezTo>
                    <a:pt x="2858" y="2658"/>
                    <a:pt x="2904" y="2383"/>
                    <a:pt x="2904" y="2108"/>
                  </a:cubicBezTo>
                  <a:cubicBezTo>
                    <a:pt x="2950" y="2200"/>
                    <a:pt x="2996" y="2291"/>
                    <a:pt x="3042" y="2383"/>
                  </a:cubicBezTo>
                  <a:cubicBezTo>
                    <a:pt x="3415" y="3130"/>
                    <a:pt x="3977" y="4065"/>
                    <a:pt x="4862" y="4065"/>
                  </a:cubicBezTo>
                  <a:cubicBezTo>
                    <a:pt x="4954" y="4065"/>
                    <a:pt x="5050" y="4054"/>
                    <a:pt x="5150" y="4033"/>
                  </a:cubicBezTo>
                  <a:cubicBezTo>
                    <a:pt x="5883" y="3895"/>
                    <a:pt x="6341" y="3208"/>
                    <a:pt x="6662" y="2612"/>
                  </a:cubicBezTo>
                  <a:cubicBezTo>
                    <a:pt x="6761" y="2416"/>
                    <a:pt x="6596" y="2324"/>
                    <a:pt x="6400" y="2324"/>
                  </a:cubicBezTo>
                  <a:cubicBezTo>
                    <a:pt x="6231" y="2324"/>
                    <a:pt x="6039" y="2393"/>
                    <a:pt x="5975" y="2520"/>
                  </a:cubicBezTo>
                  <a:cubicBezTo>
                    <a:pt x="5837" y="2795"/>
                    <a:pt x="5654" y="3070"/>
                    <a:pt x="5425" y="3299"/>
                  </a:cubicBezTo>
                  <a:cubicBezTo>
                    <a:pt x="5379" y="3345"/>
                    <a:pt x="5287" y="3437"/>
                    <a:pt x="5196" y="3483"/>
                  </a:cubicBezTo>
                  <a:cubicBezTo>
                    <a:pt x="5150" y="3529"/>
                    <a:pt x="5104" y="3529"/>
                    <a:pt x="5104" y="3529"/>
                  </a:cubicBezTo>
                  <a:cubicBezTo>
                    <a:pt x="5074" y="3529"/>
                    <a:pt x="5043" y="3549"/>
                    <a:pt x="4999" y="3549"/>
                  </a:cubicBezTo>
                  <a:cubicBezTo>
                    <a:pt x="4977" y="3549"/>
                    <a:pt x="4951" y="3544"/>
                    <a:pt x="4921" y="3529"/>
                  </a:cubicBezTo>
                  <a:cubicBezTo>
                    <a:pt x="4967" y="3529"/>
                    <a:pt x="4783" y="3483"/>
                    <a:pt x="4783" y="3483"/>
                  </a:cubicBezTo>
                  <a:cubicBezTo>
                    <a:pt x="4646" y="3391"/>
                    <a:pt x="4508" y="3254"/>
                    <a:pt x="4371" y="3116"/>
                  </a:cubicBezTo>
                  <a:cubicBezTo>
                    <a:pt x="3821" y="2475"/>
                    <a:pt x="3500" y="1650"/>
                    <a:pt x="3225" y="825"/>
                  </a:cubicBezTo>
                  <a:cubicBezTo>
                    <a:pt x="3133" y="596"/>
                    <a:pt x="3042" y="412"/>
                    <a:pt x="2996" y="183"/>
                  </a:cubicBezTo>
                  <a:cubicBezTo>
                    <a:pt x="2959" y="56"/>
                    <a:pt x="2836" y="0"/>
                    <a:pt x="2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3"/>
            <p:cNvSpPr/>
            <p:nvPr/>
          </p:nvSpPr>
          <p:spPr>
            <a:xfrm>
              <a:off x="327403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48" y="0"/>
                  </a:moveTo>
                  <a:cubicBezTo>
                    <a:pt x="4054" y="0"/>
                    <a:pt x="3801" y="129"/>
                    <a:pt x="3748" y="288"/>
                  </a:cubicBezTo>
                  <a:cubicBezTo>
                    <a:pt x="3610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1" y="3358"/>
                    <a:pt x="2098" y="3450"/>
                  </a:cubicBezTo>
                  <a:cubicBezTo>
                    <a:pt x="2098" y="3450"/>
                    <a:pt x="1961" y="3496"/>
                    <a:pt x="2006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1" y="3496"/>
                    <a:pt x="1548" y="3404"/>
                    <a:pt x="1411" y="3267"/>
                  </a:cubicBezTo>
                  <a:cubicBezTo>
                    <a:pt x="1136" y="3038"/>
                    <a:pt x="952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0" y="2463"/>
                    <a:pt x="127" y="2717"/>
                  </a:cubicBezTo>
                  <a:cubicBezTo>
                    <a:pt x="402" y="3221"/>
                    <a:pt x="769" y="3817"/>
                    <a:pt x="1365" y="4000"/>
                  </a:cubicBezTo>
                  <a:cubicBezTo>
                    <a:pt x="1480" y="4032"/>
                    <a:pt x="1596" y="4046"/>
                    <a:pt x="1710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198" y="3221"/>
                    <a:pt x="3565" y="2671"/>
                    <a:pt x="3840" y="2075"/>
                  </a:cubicBezTo>
                  <a:cubicBezTo>
                    <a:pt x="3840" y="2304"/>
                    <a:pt x="3885" y="2533"/>
                    <a:pt x="3931" y="2808"/>
                  </a:cubicBezTo>
                  <a:cubicBezTo>
                    <a:pt x="4023" y="3175"/>
                    <a:pt x="4206" y="3633"/>
                    <a:pt x="4527" y="3863"/>
                  </a:cubicBezTo>
                  <a:cubicBezTo>
                    <a:pt x="4709" y="4011"/>
                    <a:pt x="4921" y="4071"/>
                    <a:pt x="5138" y="4071"/>
                  </a:cubicBezTo>
                  <a:cubicBezTo>
                    <a:pt x="5524" y="4071"/>
                    <a:pt x="5930" y="3884"/>
                    <a:pt x="6223" y="3679"/>
                  </a:cubicBezTo>
                  <a:cubicBezTo>
                    <a:pt x="6314" y="3542"/>
                    <a:pt x="6452" y="3450"/>
                    <a:pt x="6544" y="3313"/>
                  </a:cubicBezTo>
                  <a:cubicBezTo>
                    <a:pt x="6681" y="3221"/>
                    <a:pt x="6635" y="3038"/>
                    <a:pt x="6452" y="2992"/>
                  </a:cubicBezTo>
                  <a:cubicBezTo>
                    <a:pt x="6418" y="2980"/>
                    <a:pt x="6377" y="2975"/>
                    <a:pt x="6335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02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0" y="3267"/>
                  </a:lnTo>
                  <a:cubicBezTo>
                    <a:pt x="5719" y="3313"/>
                    <a:pt x="5673" y="3404"/>
                    <a:pt x="5581" y="3450"/>
                  </a:cubicBezTo>
                  <a:cubicBezTo>
                    <a:pt x="5535" y="3450"/>
                    <a:pt x="5535" y="3450"/>
                    <a:pt x="5535" y="3496"/>
                  </a:cubicBezTo>
                  <a:cubicBezTo>
                    <a:pt x="5490" y="3496"/>
                    <a:pt x="5444" y="3496"/>
                    <a:pt x="5444" y="3542"/>
                  </a:cubicBezTo>
                  <a:lnTo>
                    <a:pt x="5306" y="3542"/>
                  </a:lnTo>
                  <a:cubicBezTo>
                    <a:pt x="5215" y="3542"/>
                    <a:pt x="5215" y="3542"/>
                    <a:pt x="5123" y="3496"/>
                  </a:cubicBezTo>
                  <a:cubicBezTo>
                    <a:pt x="4940" y="3358"/>
                    <a:pt x="4802" y="2992"/>
                    <a:pt x="4710" y="2717"/>
                  </a:cubicBezTo>
                  <a:cubicBezTo>
                    <a:pt x="4481" y="1892"/>
                    <a:pt x="4481" y="1067"/>
                    <a:pt x="4481" y="242"/>
                  </a:cubicBezTo>
                  <a:cubicBezTo>
                    <a:pt x="4501" y="68"/>
                    <a:pt x="4390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3"/>
            <p:cNvSpPr/>
            <p:nvPr/>
          </p:nvSpPr>
          <p:spPr>
            <a:xfrm>
              <a:off x="3079843" y="618841"/>
              <a:ext cx="117824" cy="70904"/>
            </a:xfrm>
            <a:custGeom>
              <a:avLst/>
              <a:gdLst/>
              <a:ahLst/>
              <a:cxnLst/>
              <a:rect l="l" t="t" r="r" b="b"/>
              <a:pathLst>
                <a:path w="6755" h="4065" extrusionOk="0">
                  <a:moveTo>
                    <a:pt x="2706" y="0"/>
                  </a:moveTo>
                  <a:cubicBezTo>
                    <a:pt x="2494" y="0"/>
                    <a:pt x="2232" y="118"/>
                    <a:pt x="2232" y="288"/>
                  </a:cubicBezTo>
                  <a:cubicBezTo>
                    <a:pt x="2278" y="1021"/>
                    <a:pt x="2278" y="1800"/>
                    <a:pt x="2094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0" y="3528"/>
                  </a:cubicBezTo>
                  <a:cubicBezTo>
                    <a:pt x="1681" y="3528"/>
                    <a:pt x="1637" y="3555"/>
                    <a:pt x="1628" y="3555"/>
                  </a:cubicBezTo>
                  <a:cubicBezTo>
                    <a:pt x="1625" y="3555"/>
                    <a:pt x="1626" y="3551"/>
                    <a:pt x="1636" y="3542"/>
                  </a:cubicBezTo>
                  <a:lnTo>
                    <a:pt x="1590" y="3542"/>
                  </a:lnTo>
                  <a:cubicBezTo>
                    <a:pt x="1531" y="3542"/>
                    <a:pt x="1523" y="3550"/>
                    <a:pt x="1525" y="3556"/>
                  </a:cubicBezTo>
                  <a:lnTo>
                    <a:pt x="1525" y="3556"/>
                  </a:lnTo>
                  <a:cubicBezTo>
                    <a:pt x="1520" y="3553"/>
                    <a:pt x="1512" y="3548"/>
                    <a:pt x="1499" y="3542"/>
                  </a:cubicBezTo>
                  <a:cubicBezTo>
                    <a:pt x="1361" y="3496"/>
                    <a:pt x="1361" y="3496"/>
                    <a:pt x="1269" y="3450"/>
                  </a:cubicBezTo>
                  <a:cubicBezTo>
                    <a:pt x="1178" y="3404"/>
                    <a:pt x="1132" y="3313"/>
                    <a:pt x="1040" y="3267"/>
                  </a:cubicBezTo>
                  <a:cubicBezTo>
                    <a:pt x="994" y="3221"/>
                    <a:pt x="949" y="3221"/>
                    <a:pt x="949" y="3175"/>
                  </a:cubicBezTo>
                  <a:lnTo>
                    <a:pt x="903" y="3175"/>
                  </a:lnTo>
                  <a:cubicBezTo>
                    <a:pt x="903" y="3175"/>
                    <a:pt x="903" y="3175"/>
                    <a:pt x="903" y="3129"/>
                  </a:cubicBezTo>
                  <a:cubicBezTo>
                    <a:pt x="857" y="3129"/>
                    <a:pt x="857" y="3083"/>
                    <a:pt x="811" y="3083"/>
                  </a:cubicBezTo>
                  <a:cubicBezTo>
                    <a:pt x="763" y="3024"/>
                    <a:pt x="681" y="2998"/>
                    <a:pt x="589" y="2998"/>
                  </a:cubicBezTo>
                  <a:cubicBezTo>
                    <a:pt x="331" y="2998"/>
                    <a:pt x="0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4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19" y="2075"/>
                  </a:cubicBezTo>
                  <a:cubicBezTo>
                    <a:pt x="2965" y="2167"/>
                    <a:pt x="2965" y="2304"/>
                    <a:pt x="3011" y="2396"/>
                  </a:cubicBezTo>
                  <a:cubicBezTo>
                    <a:pt x="3384" y="3101"/>
                    <a:pt x="3983" y="4032"/>
                    <a:pt x="4875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52" y="3863"/>
                    <a:pt x="6311" y="3175"/>
                    <a:pt x="6632" y="2579"/>
                  </a:cubicBezTo>
                  <a:cubicBezTo>
                    <a:pt x="6754" y="2383"/>
                    <a:pt x="6601" y="2292"/>
                    <a:pt x="6404" y="2292"/>
                  </a:cubicBezTo>
                  <a:cubicBezTo>
                    <a:pt x="6233" y="2292"/>
                    <a:pt x="6029" y="2360"/>
                    <a:pt x="5944" y="2488"/>
                  </a:cubicBezTo>
                  <a:cubicBezTo>
                    <a:pt x="5807" y="2763"/>
                    <a:pt x="5623" y="3038"/>
                    <a:pt x="5440" y="3267"/>
                  </a:cubicBezTo>
                  <a:cubicBezTo>
                    <a:pt x="5348" y="3358"/>
                    <a:pt x="5303" y="3404"/>
                    <a:pt x="5211" y="3450"/>
                  </a:cubicBezTo>
                  <a:cubicBezTo>
                    <a:pt x="5165" y="3496"/>
                    <a:pt x="5073" y="3496"/>
                    <a:pt x="5073" y="3542"/>
                  </a:cubicBezTo>
                  <a:cubicBezTo>
                    <a:pt x="5028" y="3542"/>
                    <a:pt x="4982" y="3542"/>
                    <a:pt x="4936" y="3496"/>
                  </a:cubicBezTo>
                  <a:cubicBezTo>
                    <a:pt x="4936" y="3505"/>
                    <a:pt x="4930" y="3509"/>
                    <a:pt x="4922" y="3509"/>
                  </a:cubicBezTo>
                  <a:cubicBezTo>
                    <a:pt x="4886" y="3509"/>
                    <a:pt x="4798" y="3450"/>
                    <a:pt x="4798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69" y="1617"/>
                    <a:pt x="3194" y="792"/>
                  </a:cubicBezTo>
                  <a:cubicBezTo>
                    <a:pt x="3103" y="609"/>
                    <a:pt x="3057" y="379"/>
                    <a:pt x="2965" y="150"/>
                  </a:cubicBezTo>
                  <a:cubicBezTo>
                    <a:pt x="2948" y="45"/>
                    <a:pt x="2837" y="0"/>
                    <a:pt x="2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3"/>
            <p:cNvSpPr/>
            <p:nvPr/>
          </p:nvSpPr>
          <p:spPr>
            <a:xfrm>
              <a:off x="2887121" y="618841"/>
              <a:ext cx="116551" cy="71008"/>
            </a:xfrm>
            <a:custGeom>
              <a:avLst/>
              <a:gdLst/>
              <a:ahLst/>
              <a:cxnLst/>
              <a:rect l="l" t="t" r="r" b="b"/>
              <a:pathLst>
                <a:path w="6682" h="4071" extrusionOk="0">
                  <a:moveTo>
                    <a:pt x="4261" y="0"/>
                  </a:moveTo>
                  <a:cubicBezTo>
                    <a:pt x="4062" y="0"/>
                    <a:pt x="3821" y="129"/>
                    <a:pt x="3794" y="288"/>
                  </a:cubicBezTo>
                  <a:cubicBezTo>
                    <a:pt x="3657" y="792"/>
                    <a:pt x="3427" y="1388"/>
                    <a:pt x="3152" y="1938"/>
                  </a:cubicBezTo>
                  <a:cubicBezTo>
                    <a:pt x="2969" y="2304"/>
                    <a:pt x="2786" y="2717"/>
                    <a:pt x="2511" y="3083"/>
                  </a:cubicBezTo>
                  <a:cubicBezTo>
                    <a:pt x="2373" y="3221"/>
                    <a:pt x="2282" y="3358"/>
                    <a:pt x="2098" y="3450"/>
                  </a:cubicBezTo>
                  <a:cubicBezTo>
                    <a:pt x="2144" y="3450"/>
                    <a:pt x="1961" y="3496"/>
                    <a:pt x="2007" y="3496"/>
                  </a:cubicBezTo>
                  <a:lnTo>
                    <a:pt x="1961" y="3496"/>
                  </a:lnTo>
                  <a:cubicBezTo>
                    <a:pt x="1915" y="3542"/>
                    <a:pt x="1869" y="3542"/>
                    <a:pt x="1869" y="3542"/>
                  </a:cubicBezTo>
                  <a:cubicBezTo>
                    <a:pt x="1732" y="3496"/>
                    <a:pt x="1548" y="3404"/>
                    <a:pt x="1411" y="3267"/>
                  </a:cubicBezTo>
                  <a:cubicBezTo>
                    <a:pt x="1136" y="3038"/>
                    <a:pt x="953" y="2717"/>
                    <a:pt x="769" y="2396"/>
                  </a:cubicBezTo>
                  <a:cubicBezTo>
                    <a:pt x="727" y="2312"/>
                    <a:pt x="633" y="2275"/>
                    <a:pt x="528" y="2275"/>
                  </a:cubicBezTo>
                  <a:cubicBezTo>
                    <a:pt x="292" y="2275"/>
                    <a:pt x="1" y="2463"/>
                    <a:pt x="128" y="2717"/>
                  </a:cubicBezTo>
                  <a:cubicBezTo>
                    <a:pt x="403" y="3221"/>
                    <a:pt x="769" y="3817"/>
                    <a:pt x="1411" y="4000"/>
                  </a:cubicBezTo>
                  <a:cubicBezTo>
                    <a:pt x="1516" y="4032"/>
                    <a:pt x="1624" y="4046"/>
                    <a:pt x="1731" y="4046"/>
                  </a:cubicBezTo>
                  <a:cubicBezTo>
                    <a:pt x="2093" y="4046"/>
                    <a:pt x="2457" y="3881"/>
                    <a:pt x="2740" y="3633"/>
                  </a:cubicBezTo>
                  <a:cubicBezTo>
                    <a:pt x="3244" y="3221"/>
                    <a:pt x="3565" y="2671"/>
                    <a:pt x="3840" y="2075"/>
                  </a:cubicBezTo>
                  <a:cubicBezTo>
                    <a:pt x="3886" y="2304"/>
                    <a:pt x="3886" y="2533"/>
                    <a:pt x="3977" y="2808"/>
                  </a:cubicBezTo>
                  <a:cubicBezTo>
                    <a:pt x="4069" y="3175"/>
                    <a:pt x="4207" y="3633"/>
                    <a:pt x="4573" y="3863"/>
                  </a:cubicBezTo>
                  <a:cubicBezTo>
                    <a:pt x="4755" y="4011"/>
                    <a:pt x="4961" y="4071"/>
                    <a:pt x="5171" y="4071"/>
                  </a:cubicBezTo>
                  <a:cubicBezTo>
                    <a:pt x="5543" y="4071"/>
                    <a:pt x="5930" y="3884"/>
                    <a:pt x="6223" y="3679"/>
                  </a:cubicBezTo>
                  <a:cubicBezTo>
                    <a:pt x="6361" y="3542"/>
                    <a:pt x="6452" y="3450"/>
                    <a:pt x="6590" y="3313"/>
                  </a:cubicBezTo>
                  <a:cubicBezTo>
                    <a:pt x="6681" y="3221"/>
                    <a:pt x="6636" y="3038"/>
                    <a:pt x="6498" y="2992"/>
                  </a:cubicBezTo>
                  <a:cubicBezTo>
                    <a:pt x="6452" y="2980"/>
                    <a:pt x="6404" y="2975"/>
                    <a:pt x="6354" y="2975"/>
                  </a:cubicBezTo>
                  <a:cubicBezTo>
                    <a:pt x="6206" y="2975"/>
                    <a:pt x="6051" y="3026"/>
                    <a:pt x="5948" y="3129"/>
                  </a:cubicBezTo>
                  <a:cubicBezTo>
                    <a:pt x="5948" y="3129"/>
                    <a:pt x="5948" y="3175"/>
                    <a:pt x="5902" y="3175"/>
                  </a:cubicBezTo>
                  <a:cubicBezTo>
                    <a:pt x="5902" y="3221"/>
                    <a:pt x="5856" y="3221"/>
                    <a:pt x="5856" y="3267"/>
                  </a:cubicBezTo>
                  <a:lnTo>
                    <a:pt x="5811" y="3267"/>
                  </a:lnTo>
                  <a:cubicBezTo>
                    <a:pt x="5765" y="3313"/>
                    <a:pt x="5673" y="3404"/>
                    <a:pt x="5627" y="3450"/>
                  </a:cubicBezTo>
                  <a:lnTo>
                    <a:pt x="5581" y="3450"/>
                  </a:lnTo>
                  <a:cubicBezTo>
                    <a:pt x="5581" y="3450"/>
                    <a:pt x="5581" y="3450"/>
                    <a:pt x="5536" y="3496"/>
                  </a:cubicBezTo>
                  <a:cubicBezTo>
                    <a:pt x="5490" y="3496"/>
                    <a:pt x="5490" y="3496"/>
                    <a:pt x="5444" y="3542"/>
                  </a:cubicBezTo>
                  <a:lnTo>
                    <a:pt x="5306" y="3542"/>
                  </a:lnTo>
                  <a:cubicBezTo>
                    <a:pt x="5261" y="3542"/>
                    <a:pt x="5215" y="3542"/>
                    <a:pt x="5169" y="3496"/>
                  </a:cubicBezTo>
                  <a:cubicBezTo>
                    <a:pt x="4940" y="3358"/>
                    <a:pt x="4802" y="2992"/>
                    <a:pt x="4711" y="2717"/>
                  </a:cubicBezTo>
                  <a:cubicBezTo>
                    <a:pt x="4482" y="1892"/>
                    <a:pt x="4482" y="1067"/>
                    <a:pt x="4527" y="242"/>
                  </a:cubicBezTo>
                  <a:cubicBezTo>
                    <a:pt x="4527" y="68"/>
                    <a:pt x="4405" y="0"/>
                    <a:pt x="4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3"/>
            <p:cNvSpPr/>
            <p:nvPr/>
          </p:nvSpPr>
          <p:spPr>
            <a:xfrm>
              <a:off x="2592761" y="670715"/>
              <a:ext cx="24001" cy="18698"/>
            </a:xfrm>
            <a:custGeom>
              <a:avLst/>
              <a:gdLst/>
              <a:ahLst/>
              <a:cxnLst/>
              <a:rect l="l" t="t" r="r" b="b"/>
              <a:pathLst>
                <a:path w="1376" h="1072" extrusionOk="0">
                  <a:moveTo>
                    <a:pt x="1049" y="1"/>
                  </a:moveTo>
                  <a:cubicBezTo>
                    <a:pt x="903" y="1"/>
                    <a:pt x="757" y="52"/>
                    <a:pt x="688" y="155"/>
                  </a:cubicBezTo>
                  <a:cubicBezTo>
                    <a:pt x="642" y="155"/>
                    <a:pt x="642" y="201"/>
                    <a:pt x="597" y="201"/>
                  </a:cubicBezTo>
                  <a:cubicBezTo>
                    <a:pt x="597" y="247"/>
                    <a:pt x="597" y="247"/>
                    <a:pt x="551" y="293"/>
                  </a:cubicBezTo>
                  <a:lnTo>
                    <a:pt x="505" y="293"/>
                  </a:lnTo>
                  <a:cubicBezTo>
                    <a:pt x="459" y="339"/>
                    <a:pt x="367" y="430"/>
                    <a:pt x="322" y="476"/>
                  </a:cubicBezTo>
                  <a:lnTo>
                    <a:pt x="276" y="476"/>
                  </a:lnTo>
                  <a:cubicBezTo>
                    <a:pt x="276" y="476"/>
                    <a:pt x="276" y="476"/>
                    <a:pt x="230" y="522"/>
                  </a:cubicBezTo>
                  <a:lnTo>
                    <a:pt x="1" y="1072"/>
                  </a:lnTo>
                  <a:cubicBezTo>
                    <a:pt x="322" y="1026"/>
                    <a:pt x="642" y="889"/>
                    <a:pt x="917" y="705"/>
                  </a:cubicBezTo>
                  <a:cubicBezTo>
                    <a:pt x="1055" y="568"/>
                    <a:pt x="1147" y="476"/>
                    <a:pt x="1284" y="384"/>
                  </a:cubicBezTo>
                  <a:cubicBezTo>
                    <a:pt x="1376" y="247"/>
                    <a:pt x="1330" y="64"/>
                    <a:pt x="1192" y="18"/>
                  </a:cubicBezTo>
                  <a:cubicBezTo>
                    <a:pt x="1147" y="6"/>
                    <a:pt x="1098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3"/>
            <p:cNvSpPr/>
            <p:nvPr/>
          </p:nvSpPr>
          <p:spPr>
            <a:xfrm>
              <a:off x="2692933" y="618841"/>
              <a:ext cx="118190" cy="70904"/>
            </a:xfrm>
            <a:custGeom>
              <a:avLst/>
              <a:gdLst/>
              <a:ahLst/>
              <a:cxnLst/>
              <a:rect l="l" t="t" r="r" b="b"/>
              <a:pathLst>
                <a:path w="6776" h="4065" extrusionOk="0">
                  <a:moveTo>
                    <a:pt x="2732" y="0"/>
                  </a:moveTo>
                  <a:cubicBezTo>
                    <a:pt x="2523" y="0"/>
                    <a:pt x="2278" y="118"/>
                    <a:pt x="2278" y="288"/>
                  </a:cubicBezTo>
                  <a:cubicBezTo>
                    <a:pt x="2278" y="1021"/>
                    <a:pt x="2278" y="1800"/>
                    <a:pt x="2141" y="2533"/>
                  </a:cubicBezTo>
                  <a:cubicBezTo>
                    <a:pt x="2049" y="2900"/>
                    <a:pt x="1957" y="3313"/>
                    <a:pt x="1682" y="3542"/>
                  </a:cubicBezTo>
                  <a:cubicBezTo>
                    <a:pt x="1692" y="3532"/>
                    <a:pt x="1693" y="3528"/>
                    <a:pt x="1691" y="3528"/>
                  </a:cubicBezTo>
                  <a:cubicBezTo>
                    <a:pt x="1687" y="3528"/>
                    <a:pt x="1675" y="3535"/>
                    <a:pt x="1665" y="3542"/>
                  </a:cubicBezTo>
                  <a:lnTo>
                    <a:pt x="1591" y="3542"/>
                  </a:lnTo>
                  <a:cubicBezTo>
                    <a:pt x="1529" y="3542"/>
                    <a:pt x="1550" y="3562"/>
                    <a:pt x="1543" y="3562"/>
                  </a:cubicBezTo>
                  <a:cubicBezTo>
                    <a:pt x="1540" y="3562"/>
                    <a:pt x="1529" y="3557"/>
                    <a:pt x="1499" y="3542"/>
                  </a:cubicBezTo>
                  <a:cubicBezTo>
                    <a:pt x="1361" y="3496"/>
                    <a:pt x="1361" y="3496"/>
                    <a:pt x="1270" y="3450"/>
                  </a:cubicBezTo>
                  <a:cubicBezTo>
                    <a:pt x="1178" y="3404"/>
                    <a:pt x="1132" y="3313"/>
                    <a:pt x="1041" y="3267"/>
                  </a:cubicBezTo>
                  <a:cubicBezTo>
                    <a:pt x="995" y="3221"/>
                    <a:pt x="995" y="3221"/>
                    <a:pt x="949" y="3175"/>
                  </a:cubicBezTo>
                  <a:cubicBezTo>
                    <a:pt x="949" y="3175"/>
                    <a:pt x="903" y="3175"/>
                    <a:pt x="903" y="3129"/>
                  </a:cubicBezTo>
                  <a:cubicBezTo>
                    <a:pt x="903" y="3129"/>
                    <a:pt x="857" y="3083"/>
                    <a:pt x="857" y="3083"/>
                  </a:cubicBezTo>
                  <a:cubicBezTo>
                    <a:pt x="797" y="3024"/>
                    <a:pt x="706" y="2998"/>
                    <a:pt x="608" y="2998"/>
                  </a:cubicBezTo>
                  <a:cubicBezTo>
                    <a:pt x="331" y="2998"/>
                    <a:pt x="1" y="3201"/>
                    <a:pt x="170" y="3404"/>
                  </a:cubicBezTo>
                  <a:cubicBezTo>
                    <a:pt x="399" y="3679"/>
                    <a:pt x="720" y="3908"/>
                    <a:pt x="1086" y="4000"/>
                  </a:cubicBezTo>
                  <a:cubicBezTo>
                    <a:pt x="1220" y="4044"/>
                    <a:pt x="1347" y="4065"/>
                    <a:pt x="1468" y="4065"/>
                  </a:cubicBezTo>
                  <a:cubicBezTo>
                    <a:pt x="2095" y="4065"/>
                    <a:pt x="2544" y="3515"/>
                    <a:pt x="2736" y="2900"/>
                  </a:cubicBezTo>
                  <a:cubicBezTo>
                    <a:pt x="2828" y="2625"/>
                    <a:pt x="2874" y="2350"/>
                    <a:pt x="2920" y="2075"/>
                  </a:cubicBezTo>
                  <a:cubicBezTo>
                    <a:pt x="2965" y="2167"/>
                    <a:pt x="3011" y="2304"/>
                    <a:pt x="3057" y="2396"/>
                  </a:cubicBezTo>
                  <a:cubicBezTo>
                    <a:pt x="3389" y="3101"/>
                    <a:pt x="3984" y="4032"/>
                    <a:pt x="4876" y="4032"/>
                  </a:cubicBezTo>
                  <a:cubicBezTo>
                    <a:pt x="4969" y="4032"/>
                    <a:pt x="5065" y="4022"/>
                    <a:pt x="5165" y="4000"/>
                  </a:cubicBezTo>
                  <a:cubicBezTo>
                    <a:pt x="5899" y="3863"/>
                    <a:pt x="6311" y="3175"/>
                    <a:pt x="6678" y="2579"/>
                  </a:cubicBezTo>
                  <a:cubicBezTo>
                    <a:pt x="6776" y="2383"/>
                    <a:pt x="6611" y="2292"/>
                    <a:pt x="6415" y="2292"/>
                  </a:cubicBezTo>
                  <a:cubicBezTo>
                    <a:pt x="6246" y="2292"/>
                    <a:pt x="6054" y="2360"/>
                    <a:pt x="5990" y="2488"/>
                  </a:cubicBezTo>
                  <a:cubicBezTo>
                    <a:pt x="5807" y="2763"/>
                    <a:pt x="5669" y="3038"/>
                    <a:pt x="5440" y="3267"/>
                  </a:cubicBezTo>
                  <a:cubicBezTo>
                    <a:pt x="5349" y="3358"/>
                    <a:pt x="5303" y="3404"/>
                    <a:pt x="5211" y="3450"/>
                  </a:cubicBezTo>
                  <a:cubicBezTo>
                    <a:pt x="5165" y="3496"/>
                    <a:pt x="5074" y="3496"/>
                    <a:pt x="5074" y="3542"/>
                  </a:cubicBezTo>
                  <a:cubicBezTo>
                    <a:pt x="5028" y="3542"/>
                    <a:pt x="5028" y="3542"/>
                    <a:pt x="4936" y="3496"/>
                  </a:cubicBezTo>
                  <a:lnTo>
                    <a:pt x="4936" y="3496"/>
                  </a:lnTo>
                  <a:cubicBezTo>
                    <a:pt x="4945" y="3505"/>
                    <a:pt x="4945" y="3509"/>
                    <a:pt x="4939" y="3509"/>
                  </a:cubicBezTo>
                  <a:cubicBezTo>
                    <a:pt x="4916" y="3509"/>
                    <a:pt x="4799" y="3450"/>
                    <a:pt x="4799" y="3450"/>
                  </a:cubicBezTo>
                  <a:cubicBezTo>
                    <a:pt x="4615" y="3358"/>
                    <a:pt x="4478" y="3267"/>
                    <a:pt x="4386" y="3129"/>
                  </a:cubicBezTo>
                  <a:cubicBezTo>
                    <a:pt x="3790" y="2442"/>
                    <a:pt x="3470" y="1617"/>
                    <a:pt x="3195" y="792"/>
                  </a:cubicBezTo>
                  <a:cubicBezTo>
                    <a:pt x="3103" y="609"/>
                    <a:pt x="3057" y="379"/>
                    <a:pt x="3011" y="150"/>
                  </a:cubicBezTo>
                  <a:cubicBezTo>
                    <a:pt x="2976" y="45"/>
                    <a:pt x="2861" y="0"/>
                    <a:pt x="2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3"/>
            <p:cNvSpPr/>
            <p:nvPr/>
          </p:nvSpPr>
          <p:spPr>
            <a:xfrm>
              <a:off x="4529002" y="490534"/>
              <a:ext cx="89428" cy="70991"/>
            </a:xfrm>
            <a:custGeom>
              <a:avLst/>
              <a:gdLst/>
              <a:ahLst/>
              <a:cxnLst/>
              <a:rect l="l" t="t" r="r" b="b"/>
              <a:pathLst>
                <a:path w="5127" h="4070" extrusionOk="0">
                  <a:moveTo>
                    <a:pt x="4254" y="0"/>
                  </a:moveTo>
                  <a:cubicBezTo>
                    <a:pt x="4059" y="0"/>
                    <a:pt x="3805" y="125"/>
                    <a:pt x="3752" y="311"/>
                  </a:cubicBezTo>
                  <a:cubicBezTo>
                    <a:pt x="3615" y="769"/>
                    <a:pt x="3431" y="1411"/>
                    <a:pt x="3156" y="1915"/>
                  </a:cubicBezTo>
                  <a:cubicBezTo>
                    <a:pt x="2973" y="2328"/>
                    <a:pt x="2790" y="2740"/>
                    <a:pt x="2515" y="3061"/>
                  </a:cubicBezTo>
                  <a:cubicBezTo>
                    <a:pt x="2377" y="3244"/>
                    <a:pt x="2286" y="3336"/>
                    <a:pt x="2102" y="3473"/>
                  </a:cubicBezTo>
                  <a:cubicBezTo>
                    <a:pt x="2102" y="3464"/>
                    <a:pt x="2097" y="3460"/>
                    <a:pt x="2088" y="3460"/>
                  </a:cubicBezTo>
                  <a:cubicBezTo>
                    <a:pt x="2055" y="3460"/>
                    <a:pt x="1974" y="3519"/>
                    <a:pt x="2011" y="3519"/>
                  </a:cubicBezTo>
                  <a:lnTo>
                    <a:pt x="1873" y="3519"/>
                  </a:lnTo>
                  <a:cubicBezTo>
                    <a:pt x="1736" y="3519"/>
                    <a:pt x="1552" y="3427"/>
                    <a:pt x="1415" y="3290"/>
                  </a:cubicBezTo>
                  <a:cubicBezTo>
                    <a:pt x="1140" y="3015"/>
                    <a:pt x="956" y="2694"/>
                    <a:pt x="773" y="2373"/>
                  </a:cubicBezTo>
                  <a:cubicBezTo>
                    <a:pt x="734" y="2294"/>
                    <a:pt x="648" y="2261"/>
                    <a:pt x="551" y="2261"/>
                  </a:cubicBezTo>
                  <a:cubicBezTo>
                    <a:pt x="312" y="2261"/>
                    <a:pt x="1" y="2466"/>
                    <a:pt x="131" y="2694"/>
                  </a:cubicBezTo>
                  <a:cubicBezTo>
                    <a:pt x="406" y="3198"/>
                    <a:pt x="773" y="3794"/>
                    <a:pt x="1369" y="3977"/>
                  </a:cubicBezTo>
                  <a:cubicBezTo>
                    <a:pt x="1507" y="4028"/>
                    <a:pt x="1645" y="4050"/>
                    <a:pt x="1780" y="4050"/>
                  </a:cubicBezTo>
                  <a:cubicBezTo>
                    <a:pt x="2138" y="4050"/>
                    <a:pt x="2477" y="3890"/>
                    <a:pt x="2744" y="3657"/>
                  </a:cubicBezTo>
                  <a:cubicBezTo>
                    <a:pt x="3202" y="3244"/>
                    <a:pt x="3569" y="2694"/>
                    <a:pt x="3844" y="2098"/>
                  </a:cubicBezTo>
                  <a:cubicBezTo>
                    <a:pt x="3844" y="2328"/>
                    <a:pt x="3890" y="2557"/>
                    <a:pt x="3935" y="2786"/>
                  </a:cubicBezTo>
                  <a:cubicBezTo>
                    <a:pt x="4027" y="3198"/>
                    <a:pt x="4210" y="3611"/>
                    <a:pt x="4531" y="3886"/>
                  </a:cubicBezTo>
                  <a:cubicBezTo>
                    <a:pt x="4714" y="4023"/>
                    <a:pt x="4898" y="4069"/>
                    <a:pt x="5127" y="4069"/>
                  </a:cubicBezTo>
                  <a:lnTo>
                    <a:pt x="4394" y="1869"/>
                  </a:lnTo>
                  <a:lnTo>
                    <a:pt x="4531" y="1503"/>
                  </a:lnTo>
                  <a:cubicBezTo>
                    <a:pt x="4485" y="1090"/>
                    <a:pt x="4485" y="678"/>
                    <a:pt x="4485" y="219"/>
                  </a:cubicBezTo>
                  <a:cubicBezTo>
                    <a:pt x="4505" y="65"/>
                    <a:pt x="4395" y="0"/>
                    <a:pt x="4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3"/>
            <p:cNvSpPr/>
            <p:nvPr/>
          </p:nvSpPr>
          <p:spPr>
            <a:xfrm>
              <a:off x="4334885" y="490359"/>
              <a:ext cx="117824" cy="71218"/>
            </a:xfrm>
            <a:custGeom>
              <a:avLst/>
              <a:gdLst/>
              <a:ahLst/>
              <a:cxnLst/>
              <a:rect l="l" t="t" r="r" b="b"/>
              <a:pathLst>
                <a:path w="6755" h="4083" extrusionOk="0">
                  <a:moveTo>
                    <a:pt x="2690" y="1"/>
                  </a:moveTo>
                  <a:cubicBezTo>
                    <a:pt x="2482" y="1"/>
                    <a:pt x="2232" y="128"/>
                    <a:pt x="2232" y="321"/>
                  </a:cubicBezTo>
                  <a:cubicBezTo>
                    <a:pt x="2278" y="1054"/>
                    <a:pt x="2278" y="1833"/>
                    <a:pt x="2094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0" y="3516"/>
                  </a:cubicBezTo>
                  <a:cubicBezTo>
                    <a:pt x="1680" y="3516"/>
                    <a:pt x="1600" y="3575"/>
                    <a:pt x="1636" y="3575"/>
                  </a:cubicBezTo>
                  <a:lnTo>
                    <a:pt x="1590" y="3575"/>
                  </a:lnTo>
                  <a:cubicBezTo>
                    <a:pt x="1453" y="3575"/>
                    <a:pt x="1590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0" y="3300"/>
                  </a:cubicBezTo>
                  <a:cubicBezTo>
                    <a:pt x="995" y="3254"/>
                    <a:pt x="949" y="3208"/>
                    <a:pt x="949" y="3208"/>
                  </a:cubicBezTo>
                  <a:lnTo>
                    <a:pt x="903" y="3208"/>
                  </a:lnTo>
                  <a:cubicBezTo>
                    <a:pt x="903" y="3162"/>
                    <a:pt x="903" y="3162"/>
                    <a:pt x="903" y="3162"/>
                  </a:cubicBezTo>
                  <a:cubicBezTo>
                    <a:pt x="857" y="3117"/>
                    <a:pt x="857" y="3117"/>
                    <a:pt x="811" y="3071"/>
                  </a:cubicBezTo>
                  <a:cubicBezTo>
                    <a:pt x="763" y="3011"/>
                    <a:pt x="681" y="2985"/>
                    <a:pt x="589" y="2985"/>
                  </a:cubicBezTo>
                  <a:cubicBezTo>
                    <a:pt x="331" y="2985"/>
                    <a:pt x="0" y="3189"/>
                    <a:pt x="170" y="3392"/>
                  </a:cubicBezTo>
                  <a:cubicBezTo>
                    <a:pt x="399" y="3667"/>
                    <a:pt x="720" y="3942"/>
                    <a:pt x="1086" y="4033"/>
                  </a:cubicBezTo>
                  <a:cubicBezTo>
                    <a:pt x="1208" y="4067"/>
                    <a:pt x="1325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19" y="2108"/>
                  </a:cubicBezTo>
                  <a:cubicBezTo>
                    <a:pt x="2965" y="2200"/>
                    <a:pt x="2965" y="2292"/>
                    <a:pt x="3011" y="2383"/>
                  </a:cubicBezTo>
                  <a:cubicBezTo>
                    <a:pt x="3386" y="3091"/>
                    <a:pt x="3988" y="4064"/>
                    <a:pt x="4885" y="4064"/>
                  </a:cubicBezTo>
                  <a:cubicBezTo>
                    <a:pt x="4975" y="4064"/>
                    <a:pt x="5069" y="4054"/>
                    <a:pt x="5165" y="4033"/>
                  </a:cubicBezTo>
                  <a:cubicBezTo>
                    <a:pt x="5853" y="3850"/>
                    <a:pt x="6311" y="3208"/>
                    <a:pt x="6632" y="2613"/>
                  </a:cubicBezTo>
                  <a:cubicBezTo>
                    <a:pt x="6754" y="2416"/>
                    <a:pt x="6601" y="2325"/>
                    <a:pt x="6404" y="2325"/>
                  </a:cubicBezTo>
                  <a:cubicBezTo>
                    <a:pt x="6233" y="2325"/>
                    <a:pt x="6029" y="2393"/>
                    <a:pt x="5944" y="2521"/>
                  </a:cubicBezTo>
                  <a:cubicBezTo>
                    <a:pt x="5807" y="2796"/>
                    <a:pt x="5623" y="3071"/>
                    <a:pt x="5440" y="3300"/>
                  </a:cubicBezTo>
                  <a:cubicBezTo>
                    <a:pt x="5348" y="3346"/>
                    <a:pt x="5303" y="3437"/>
                    <a:pt x="5211" y="3483"/>
                  </a:cubicBezTo>
                  <a:cubicBezTo>
                    <a:pt x="5165" y="3483"/>
                    <a:pt x="5073" y="3529"/>
                    <a:pt x="5073" y="3529"/>
                  </a:cubicBezTo>
                  <a:lnTo>
                    <a:pt x="4936" y="3529"/>
                  </a:lnTo>
                  <a:cubicBezTo>
                    <a:pt x="4936" y="3529"/>
                    <a:pt x="4798" y="3483"/>
                    <a:pt x="4798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69" y="1604"/>
                    <a:pt x="3194" y="825"/>
                  </a:cubicBezTo>
                  <a:cubicBezTo>
                    <a:pt x="3103" y="596"/>
                    <a:pt x="3057" y="413"/>
                    <a:pt x="2965" y="184"/>
                  </a:cubicBezTo>
                  <a:cubicBezTo>
                    <a:pt x="2947" y="56"/>
                    <a:pt x="2828" y="1"/>
                    <a:pt x="2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3"/>
            <p:cNvSpPr/>
            <p:nvPr/>
          </p:nvSpPr>
          <p:spPr>
            <a:xfrm>
              <a:off x="414211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65" y="0"/>
                  </a:moveTo>
                  <a:cubicBezTo>
                    <a:pt x="4066" y="0"/>
                    <a:pt x="3824" y="125"/>
                    <a:pt x="3797" y="311"/>
                  </a:cubicBezTo>
                  <a:cubicBezTo>
                    <a:pt x="3660" y="769"/>
                    <a:pt x="3431" y="1411"/>
                    <a:pt x="3156" y="1915"/>
                  </a:cubicBezTo>
                  <a:cubicBezTo>
                    <a:pt x="2972" y="2328"/>
                    <a:pt x="2789" y="2740"/>
                    <a:pt x="2514" y="3061"/>
                  </a:cubicBezTo>
                  <a:cubicBezTo>
                    <a:pt x="2376" y="3244"/>
                    <a:pt x="2285" y="3336"/>
                    <a:pt x="2101" y="3473"/>
                  </a:cubicBezTo>
                  <a:cubicBezTo>
                    <a:pt x="2111" y="3464"/>
                    <a:pt x="2111" y="3460"/>
                    <a:pt x="2105" y="3460"/>
                  </a:cubicBezTo>
                  <a:cubicBezTo>
                    <a:pt x="2083" y="3460"/>
                    <a:pt x="1973" y="3519"/>
                    <a:pt x="2010" y="3519"/>
                  </a:cubicBezTo>
                  <a:lnTo>
                    <a:pt x="1872" y="3519"/>
                  </a:lnTo>
                  <a:cubicBezTo>
                    <a:pt x="1735" y="3519"/>
                    <a:pt x="1552" y="3427"/>
                    <a:pt x="1414" y="3290"/>
                  </a:cubicBezTo>
                  <a:cubicBezTo>
                    <a:pt x="1139" y="3015"/>
                    <a:pt x="956" y="2694"/>
                    <a:pt x="772" y="2373"/>
                  </a:cubicBezTo>
                  <a:cubicBezTo>
                    <a:pt x="733" y="2294"/>
                    <a:pt x="648" y="2261"/>
                    <a:pt x="551" y="2261"/>
                  </a:cubicBezTo>
                  <a:cubicBezTo>
                    <a:pt x="311" y="2261"/>
                    <a:pt x="0" y="2466"/>
                    <a:pt x="131" y="2694"/>
                  </a:cubicBezTo>
                  <a:cubicBezTo>
                    <a:pt x="406" y="3198"/>
                    <a:pt x="772" y="3794"/>
                    <a:pt x="1414" y="3977"/>
                  </a:cubicBezTo>
                  <a:cubicBezTo>
                    <a:pt x="1539" y="4028"/>
                    <a:pt x="1668" y="4050"/>
                    <a:pt x="1796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889" y="2557"/>
                    <a:pt x="3980" y="2786"/>
                  </a:cubicBezTo>
                  <a:cubicBezTo>
                    <a:pt x="4072" y="3198"/>
                    <a:pt x="4210" y="3611"/>
                    <a:pt x="4576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1" y="3892"/>
                    <a:pt x="6226" y="3657"/>
                  </a:cubicBezTo>
                  <a:cubicBezTo>
                    <a:pt x="6364" y="3565"/>
                    <a:pt x="6455" y="3473"/>
                    <a:pt x="6593" y="3336"/>
                  </a:cubicBezTo>
                  <a:cubicBezTo>
                    <a:pt x="6684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0" y="2978"/>
                  </a:cubicBezTo>
                  <a:cubicBezTo>
                    <a:pt x="6197" y="2978"/>
                    <a:pt x="6050" y="3053"/>
                    <a:pt x="5951" y="3152"/>
                  </a:cubicBezTo>
                  <a:cubicBezTo>
                    <a:pt x="5951" y="3152"/>
                    <a:pt x="5951" y="3152"/>
                    <a:pt x="5905" y="3198"/>
                  </a:cubicBezTo>
                  <a:cubicBezTo>
                    <a:pt x="5905" y="3198"/>
                    <a:pt x="5860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0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493" y="3473"/>
                    <a:pt x="5493" y="3519"/>
                    <a:pt x="5447" y="3519"/>
                  </a:cubicBezTo>
                  <a:cubicBezTo>
                    <a:pt x="5447" y="3519"/>
                    <a:pt x="5401" y="3519"/>
                    <a:pt x="5401" y="3565"/>
                  </a:cubicBezTo>
                  <a:cubicBezTo>
                    <a:pt x="5401" y="3550"/>
                    <a:pt x="5391" y="3545"/>
                    <a:pt x="5377" y="3545"/>
                  </a:cubicBezTo>
                  <a:cubicBezTo>
                    <a:pt x="5350" y="3545"/>
                    <a:pt x="531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5" y="3015"/>
                    <a:pt x="4714" y="2694"/>
                  </a:cubicBezTo>
                  <a:cubicBezTo>
                    <a:pt x="4485" y="1915"/>
                    <a:pt x="4485" y="1044"/>
                    <a:pt x="4530" y="219"/>
                  </a:cubicBezTo>
                  <a:cubicBezTo>
                    <a:pt x="4530" y="65"/>
                    <a:pt x="4409" y="0"/>
                    <a:pt x="4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3"/>
            <p:cNvSpPr/>
            <p:nvPr/>
          </p:nvSpPr>
          <p:spPr>
            <a:xfrm>
              <a:off x="394797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6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7" y="3300"/>
                    <a:pt x="1682" y="3529"/>
                  </a:cubicBezTo>
                  <a:cubicBezTo>
                    <a:pt x="1691" y="3520"/>
                    <a:pt x="1693" y="3516"/>
                    <a:pt x="1691" y="3516"/>
                  </a:cubicBezTo>
                  <a:cubicBezTo>
                    <a:pt x="1682" y="3516"/>
                    <a:pt x="1609" y="3575"/>
                    <a:pt x="1682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1" y="3483"/>
                    <a:pt x="1361" y="3529"/>
                    <a:pt x="1270" y="3437"/>
                  </a:cubicBezTo>
                  <a:cubicBezTo>
                    <a:pt x="1178" y="3392"/>
                    <a:pt x="1132" y="3346"/>
                    <a:pt x="1041" y="3300"/>
                  </a:cubicBezTo>
                  <a:cubicBezTo>
                    <a:pt x="995" y="3254"/>
                    <a:pt x="995" y="3208"/>
                    <a:pt x="949" y="3208"/>
                  </a:cubicBezTo>
                  <a:cubicBezTo>
                    <a:pt x="949" y="3162"/>
                    <a:pt x="903" y="3162"/>
                    <a:pt x="903" y="3162"/>
                  </a:cubicBezTo>
                  <a:cubicBezTo>
                    <a:pt x="903" y="3117"/>
                    <a:pt x="857" y="3117"/>
                    <a:pt x="857" y="3071"/>
                  </a:cubicBezTo>
                  <a:cubicBezTo>
                    <a:pt x="797" y="3011"/>
                    <a:pt x="706" y="2985"/>
                    <a:pt x="608" y="2985"/>
                  </a:cubicBezTo>
                  <a:cubicBezTo>
                    <a:pt x="331" y="2985"/>
                    <a:pt x="1" y="3189"/>
                    <a:pt x="170" y="3392"/>
                  </a:cubicBezTo>
                  <a:cubicBezTo>
                    <a:pt x="399" y="3667"/>
                    <a:pt x="720" y="3942"/>
                    <a:pt x="1087" y="4033"/>
                  </a:cubicBezTo>
                  <a:cubicBezTo>
                    <a:pt x="1209" y="4067"/>
                    <a:pt x="1326" y="4083"/>
                    <a:pt x="1437" y="4083"/>
                  </a:cubicBezTo>
                  <a:cubicBezTo>
                    <a:pt x="2080" y="4083"/>
                    <a:pt x="2541" y="3558"/>
                    <a:pt x="2736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1" y="2292"/>
                    <a:pt x="3057" y="2383"/>
                  </a:cubicBezTo>
                  <a:cubicBezTo>
                    <a:pt x="3390" y="3091"/>
                    <a:pt x="3988" y="4064"/>
                    <a:pt x="4886" y="4064"/>
                  </a:cubicBezTo>
                  <a:cubicBezTo>
                    <a:pt x="4976" y="4064"/>
                    <a:pt x="5069" y="4054"/>
                    <a:pt x="5165" y="4033"/>
                  </a:cubicBezTo>
                  <a:cubicBezTo>
                    <a:pt x="5899" y="3850"/>
                    <a:pt x="6311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6" y="2325"/>
                    <a:pt x="6054" y="2393"/>
                    <a:pt x="5990" y="2521"/>
                  </a:cubicBezTo>
                  <a:cubicBezTo>
                    <a:pt x="5807" y="2796"/>
                    <a:pt x="5670" y="3071"/>
                    <a:pt x="5440" y="3300"/>
                  </a:cubicBezTo>
                  <a:cubicBezTo>
                    <a:pt x="5349" y="3346"/>
                    <a:pt x="5303" y="3437"/>
                    <a:pt x="5211" y="3483"/>
                  </a:cubicBezTo>
                  <a:cubicBezTo>
                    <a:pt x="5165" y="3483"/>
                    <a:pt x="5074" y="3529"/>
                    <a:pt x="5074" y="3529"/>
                  </a:cubicBezTo>
                  <a:lnTo>
                    <a:pt x="4936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15" y="3392"/>
                    <a:pt x="4478" y="3254"/>
                    <a:pt x="4386" y="3117"/>
                  </a:cubicBezTo>
                  <a:cubicBezTo>
                    <a:pt x="3790" y="2475"/>
                    <a:pt x="3470" y="1604"/>
                    <a:pt x="3195" y="825"/>
                  </a:cubicBezTo>
                  <a:cubicBezTo>
                    <a:pt x="3103" y="596"/>
                    <a:pt x="3057" y="413"/>
                    <a:pt x="3011" y="184"/>
                  </a:cubicBezTo>
                  <a:cubicBezTo>
                    <a:pt x="2975" y="56"/>
                    <a:pt x="2852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3"/>
            <p:cNvSpPr/>
            <p:nvPr/>
          </p:nvSpPr>
          <p:spPr>
            <a:xfrm>
              <a:off x="3755200" y="490534"/>
              <a:ext cx="116603" cy="71026"/>
            </a:xfrm>
            <a:custGeom>
              <a:avLst/>
              <a:gdLst/>
              <a:ahLst/>
              <a:cxnLst/>
              <a:rect l="l" t="t" r="r" b="b"/>
              <a:pathLst>
                <a:path w="6685" h="4072" extrusionOk="0">
                  <a:moveTo>
                    <a:pt x="4280" y="0"/>
                  </a:moveTo>
                  <a:cubicBezTo>
                    <a:pt x="4089" y="0"/>
                    <a:pt x="3851" y="125"/>
                    <a:pt x="3797" y="311"/>
                  </a:cubicBezTo>
                  <a:cubicBezTo>
                    <a:pt x="3660" y="769"/>
                    <a:pt x="3431" y="1411"/>
                    <a:pt x="3202" y="1915"/>
                  </a:cubicBezTo>
                  <a:cubicBezTo>
                    <a:pt x="3018" y="2328"/>
                    <a:pt x="2789" y="2740"/>
                    <a:pt x="2514" y="3061"/>
                  </a:cubicBezTo>
                  <a:cubicBezTo>
                    <a:pt x="2377" y="3244"/>
                    <a:pt x="2285" y="3336"/>
                    <a:pt x="2148" y="3473"/>
                  </a:cubicBezTo>
                  <a:cubicBezTo>
                    <a:pt x="2148" y="3464"/>
                    <a:pt x="2142" y="3460"/>
                    <a:pt x="2133" y="3460"/>
                  </a:cubicBezTo>
                  <a:cubicBezTo>
                    <a:pt x="2098" y="3460"/>
                    <a:pt x="2010" y="3519"/>
                    <a:pt x="2010" y="3519"/>
                  </a:cubicBezTo>
                  <a:lnTo>
                    <a:pt x="1918" y="3519"/>
                  </a:lnTo>
                  <a:cubicBezTo>
                    <a:pt x="1735" y="3519"/>
                    <a:pt x="1598" y="3427"/>
                    <a:pt x="1414" y="3290"/>
                  </a:cubicBezTo>
                  <a:cubicBezTo>
                    <a:pt x="1185" y="3015"/>
                    <a:pt x="956" y="2694"/>
                    <a:pt x="819" y="2373"/>
                  </a:cubicBezTo>
                  <a:cubicBezTo>
                    <a:pt x="766" y="2294"/>
                    <a:pt x="671" y="2261"/>
                    <a:pt x="567" y="2261"/>
                  </a:cubicBezTo>
                  <a:cubicBezTo>
                    <a:pt x="311" y="2261"/>
                    <a:pt x="1" y="2466"/>
                    <a:pt x="131" y="2694"/>
                  </a:cubicBezTo>
                  <a:cubicBezTo>
                    <a:pt x="406" y="3198"/>
                    <a:pt x="819" y="3794"/>
                    <a:pt x="1414" y="3977"/>
                  </a:cubicBezTo>
                  <a:cubicBezTo>
                    <a:pt x="1540" y="4028"/>
                    <a:pt x="1668" y="4050"/>
                    <a:pt x="1797" y="4050"/>
                  </a:cubicBezTo>
                  <a:cubicBezTo>
                    <a:pt x="2138" y="4050"/>
                    <a:pt x="2477" y="3890"/>
                    <a:pt x="2743" y="3657"/>
                  </a:cubicBezTo>
                  <a:cubicBezTo>
                    <a:pt x="3247" y="3244"/>
                    <a:pt x="3568" y="2694"/>
                    <a:pt x="3843" y="2098"/>
                  </a:cubicBezTo>
                  <a:cubicBezTo>
                    <a:pt x="3889" y="2328"/>
                    <a:pt x="3935" y="2557"/>
                    <a:pt x="3981" y="2786"/>
                  </a:cubicBezTo>
                  <a:cubicBezTo>
                    <a:pt x="4072" y="3198"/>
                    <a:pt x="4210" y="3611"/>
                    <a:pt x="4577" y="3886"/>
                  </a:cubicBezTo>
                  <a:cubicBezTo>
                    <a:pt x="4756" y="4016"/>
                    <a:pt x="4959" y="4071"/>
                    <a:pt x="5167" y="4071"/>
                  </a:cubicBezTo>
                  <a:cubicBezTo>
                    <a:pt x="5542" y="4071"/>
                    <a:pt x="5932" y="3892"/>
                    <a:pt x="6226" y="3657"/>
                  </a:cubicBezTo>
                  <a:cubicBezTo>
                    <a:pt x="6364" y="3565"/>
                    <a:pt x="6456" y="3473"/>
                    <a:pt x="6593" y="3336"/>
                  </a:cubicBezTo>
                  <a:cubicBezTo>
                    <a:pt x="6685" y="3198"/>
                    <a:pt x="6639" y="3061"/>
                    <a:pt x="6501" y="3015"/>
                  </a:cubicBezTo>
                  <a:cubicBezTo>
                    <a:pt x="6450" y="2989"/>
                    <a:pt x="6395" y="2978"/>
                    <a:pt x="6341" y="2978"/>
                  </a:cubicBezTo>
                  <a:cubicBezTo>
                    <a:pt x="6201" y="2978"/>
                    <a:pt x="6063" y="3053"/>
                    <a:pt x="5997" y="3152"/>
                  </a:cubicBezTo>
                  <a:cubicBezTo>
                    <a:pt x="5951" y="3152"/>
                    <a:pt x="5951" y="3152"/>
                    <a:pt x="5906" y="3198"/>
                  </a:cubicBezTo>
                  <a:cubicBezTo>
                    <a:pt x="5906" y="3198"/>
                    <a:pt x="5906" y="3244"/>
                    <a:pt x="5860" y="3244"/>
                  </a:cubicBezTo>
                  <a:cubicBezTo>
                    <a:pt x="5860" y="3244"/>
                    <a:pt x="5860" y="3244"/>
                    <a:pt x="5814" y="3290"/>
                  </a:cubicBezTo>
                  <a:cubicBezTo>
                    <a:pt x="5768" y="3336"/>
                    <a:pt x="5676" y="3382"/>
                    <a:pt x="5631" y="3427"/>
                  </a:cubicBezTo>
                  <a:cubicBezTo>
                    <a:pt x="5585" y="3473"/>
                    <a:pt x="5585" y="3473"/>
                    <a:pt x="5585" y="3473"/>
                  </a:cubicBezTo>
                  <a:lnTo>
                    <a:pt x="5539" y="3473"/>
                  </a:lnTo>
                  <a:cubicBezTo>
                    <a:pt x="5539" y="3473"/>
                    <a:pt x="5493" y="3519"/>
                    <a:pt x="5447" y="3519"/>
                  </a:cubicBezTo>
                  <a:cubicBezTo>
                    <a:pt x="5447" y="3519"/>
                    <a:pt x="5402" y="3519"/>
                    <a:pt x="5402" y="3565"/>
                  </a:cubicBezTo>
                  <a:cubicBezTo>
                    <a:pt x="5402" y="3550"/>
                    <a:pt x="5396" y="3545"/>
                    <a:pt x="5388" y="3545"/>
                  </a:cubicBezTo>
                  <a:cubicBezTo>
                    <a:pt x="5371" y="3545"/>
                    <a:pt x="5340" y="3565"/>
                    <a:pt x="5310" y="3565"/>
                  </a:cubicBezTo>
                  <a:cubicBezTo>
                    <a:pt x="5264" y="3565"/>
                    <a:pt x="5218" y="3565"/>
                    <a:pt x="5172" y="3519"/>
                  </a:cubicBezTo>
                  <a:cubicBezTo>
                    <a:pt x="4943" y="3336"/>
                    <a:pt x="4806" y="3015"/>
                    <a:pt x="4714" y="2694"/>
                  </a:cubicBezTo>
                  <a:cubicBezTo>
                    <a:pt x="4531" y="1915"/>
                    <a:pt x="4531" y="1044"/>
                    <a:pt x="4531" y="219"/>
                  </a:cubicBezTo>
                  <a:cubicBezTo>
                    <a:pt x="4531" y="65"/>
                    <a:pt x="4418" y="0"/>
                    <a:pt x="4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3"/>
            <p:cNvSpPr/>
            <p:nvPr/>
          </p:nvSpPr>
          <p:spPr>
            <a:xfrm>
              <a:off x="3561065" y="490359"/>
              <a:ext cx="118208" cy="71218"/>
            </a:xfrm>
            <a:custGeom>
              <a:avLst/>
              <a:gdLst/>
              <a:ahLst/>
              <a:cxnLst/>
              <a:rect l="l" t="t" r="r" b="b"/>
              <a:pathLst>
                <a:path w="6777" h="4083" extrusionOk="0">
                  <a:moveTo>
                    <a:pt x="2717" y="1"/>
                  </a:moveTo>
                  <a:cubicBezTo>
                    <a:pt x="2511" y="1"/>
                    <a:pt x="2278" y="128"/>
                    <a:pt x="2278" y="321"/>
                  </a:cubicBezTo>
                  <a:cubicBezTo>
                    <a:pt x="2278" y="1054"/>
                    <a:pt x="2278" y="1833"/>
                    <a:pt x="2141" y="2567"/>
                  </a:cubicBezTo>
                  <a:cubicBezTo>
                    <a:pt x="2049" y="2933"/>
                    <a:pt x="1958" y="3300"/>
                    <a:pt x="1728" y="3529"/>
                  </a:cubicBezTo>
                  <a:cubicBezTo>
                    <a:pt x="1728" y="3520"/>
                    <a:pt x="1725" y="3516"/>
                    <a:pt x="1719" y="3516"/>
                  </a:cubicBezTo>
                  <a:cubicBezTo>
                    <a:pt x="1697" y="3516"/>
                    <a:pt x="1646" y="3575"/>
                    <a:pt x="1683" y="3575"/>
                  </a:cubicBezTo>
                  <a:lnTo>
                    <a:pt x="1591" y="3575"/>
                  </a:lnTo>
                  <a:cubicBezTo>
                    <a:pt x="1499" y="3575"/>
                    <a:pt x="1591" y="3575"/>
                    <a:pt x="1499" y="3529"/>
                  </a:cubicBezTo>
                  <a:cubicBezTo>
                    <a:pt x="1362" y="3483"/>
                    <a:pt x="1408" y="3529"/>
                    <a:pt x="1270" y="3437"/>
                  </a:cubicBezTo>
                  <a:cubicBezTo>
                    <a:pt x="1224" y="3392"/>
                    <a:pt x="1133" y="3346"/>
                    <a:pt x="1041" y="3300"/>
                  </a:cubicBezTo>
                  <a:cubicBezTo>
                    <a:pt x="1041" y="3254"/>
                    <a:pt x="995" y="3208"/>
                    <a:pt x="949" y="3208"/>
                  </a:cubicBezTo>
                  <a:cubicBezTo>
                    <a:pt x="949" y="3162"/>
                    <a:pt x="949" y="3162"/>
                    <a:pt x="903" y="3162"/>
                  </a:cubicBezTo>
                  <a:cubicBezTo>
                    <a:pt x="903" y="3117"/>
                    <a:pt x="858" y="3117"/>
                    <a:pt x="858" y="3071"/>
                  </a:cubicBezTo>
                  <a:cubicBezTo>
                    <a:pt x="798" y="3011"/>
                    <a:pt x="707" y="2985"/>
                    <a:pt x="609" y="2985"/>
                  </a:cubicBezTo>
                  <a:cubicBezTo>
                    <a:pt x="332" y="2985"/>
                    <a:pt x="1" y="3189"/>
                    <a:pt x="170" y="3392"/>
                  </a:cubicBezTo>
                  <a:cubicBezTo>
                    <a:pt x="445" y="3667"/>
                    <a:pt x="766" y="3942"/>
                    <a:pt x="1087" y="4033"/>
                  </a:cubicBezTo>
                  <a:cubicBezTo>
                    <a:pt x="1209" y="4067"/>
                    <a:pt x="1327" y="4083"/>
                    <a:pt x="1440" y="4083"/>
                  </a:cubicBezTo>
                  <a:cubicBezTo>
                    <a:pt x="2093" y="4083"/>
                    <a:pt x="2587" y="3558"/>
                    <a:pt x="2783" y="2933"/>
                  </a:cubicBezTo>
                  <a:cubicBezTo>
                    <a:pt x="2828" y="2658"/>
                    <a:pt x="2874" y="2383"/>
                    <a:pt x="2920" y="2108"/>
                  </a:cubicBezTo>
                  <a:cubicBezTo>
                    <a:pt x="2966" y="2200"/>
                    <a:pt x="3012" y="2292"/>
                    <a:pt x="3057" y="2383"/>
                  </a:cubicBezTo>
                  <a:cubicBezTo>
                    <a:pt x="3432" y="3091"/>
                    <a:pt x="3996" y="4064"/>
                    <a:pt x="4887" y="4064"/>
                  </a:cubicBezTo>
                  <a:cubicBezTo>
                    <a:pt x="4976" y="4064"/>
                    <a:pt x="5069" y="4054"/>
                    <a:pt x="5166" y="4033"/>
                  </a:cubicBezTo>
                  <a:cubicBezTo>
                    <a:pt x="5899" y="3850"/>
                    <a:pt x="6357" y="3208"/>
                    <a:pt x="6678" y="2613"/>
                  </a:cubicBezTo>
                  <a:cubicBezTo>
                    <a:pt x="6776" y="2416"/>
                    <a:pt x="6611" y="2325"/>
                    <a:pt x="6416" y="2325"/>
                  </a:cubicBezTo>
                  <a:cubicBezTo>
                    <a:pt x="6247" y="2325"/>
                    <a:pt x="6054" y="2393"/>
                    <a:pt x="5991" y="2521"/>
                  </a:cubicBezTo>
                  <a:cubicBezTo>
                    <a:pt x="5853" y="2796"/>
                    <a:pt x="5670" y="3071"/>
                    <a:pt x="5441" y="3300"/>
                  </a:cubicBezTo>
                  <a:cubicBezTo>
                    <a:pt x="5395" y="3346"/>
                    <a:pt x="5303" y="3437"/>
                    <a:pt x="5212" y="3483"/>
                  </a:cubicBezTo>
                  <a:cubicBezTo>
                    <a:pt x="5166" y="3483"/>
                    <a:pt x="5120" y="3529"/>
                    <a:pt x="5074" y="3529"/>
                  </a:cubicBezTo>
                  <a:lnTo>
                    <a:pt x="4937" y="3529"/>
                  </a:lnTo>
                  <a:cubicBezTo>
                    <a:pt x="4982" y="3529"/>
                    <a:pt x="4799" y="3483"/>
                    <a:pt x="4799" y="3483"/>
                  </a:cubicBezTo>
                  <a:cubicBezTo>
                    <a:pt x="4662" y="3392"/>
                    <a:pt x="4524" y="3254"/>
                    <a:pt x="4387" y="3117"/>
                  </a:cubicBezTo>
                  <a:cubicBezTo>
                    <a:pt x="3837" y="2475"/>
                    <a:pt x="3470" y="1604"/>
                    <a:pt x="3195" y="825"/>
                  </a:cubicBezTo>
                  <a:cubicBezTo>
                    <a:pt x="3149" y="596"/>
                    <a:pt x="3057" y="413"/>
                    <a:pt x="3012" y="184"/>
                  </a:cubicBezTo>
                  <a:cubicBezTo>
                    <a:pt x="2975" y="56"/>
                    <a:pt x="2852" y="1"/>
                    <a:pt x="27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3"/>
            <p:cNvSpPr/>
            <p:nvPr/>
          </p:nvSpPr>
          <p:spPr>
            <a:xfrm>
              <a:off x="3369180" y="475585"/>
              <a:ext cx="116516" cy="71131"/>
            </a:xfrm>
            <a:custGeom>
              <a:avLst/>
              <a:gdLst/>
              <a:ahLst/>
              <a:cxnLst/>
              <a:rect l="l" t="t" r="r" b="b"/>
              <a:pathLst>
                <a:path w="6680" h="4078" extrusionOk="0">
                  <a:moveTo>
                    <a:pt x="4248" y="0"/>
                  </a:moveTo>
                  <a:cubicBezTo>
                    <a:pt x="4055" y="0"/>
                    <a:pt x="3802" y="132"/>
                    <a:pt x="3747" y="297"/>
                  </a:cubicBezTo>
                  <a:cubicBezTo>
                    <a:pt x="3609" y="801"/>
                    <a:pt x="3380" y="1397"/>
                    <a:pt x="3151" y="1947"/>
                  </a:cubicBezTo>
                  <a:cubicBezTo>
                    <a:pt x="2968" y="2314"/>
                    <a:pt x="2738" y="2726"/>
                    <a:pt x="2464" y="3093"/>
                  </a:cubicBezTo>
                  <a:cubicBezTo>
                    <a:pt x="2372" y="3230"/>
                    <a:pt x="2234" y="3368"/>
                    <a:pt x="2097" y="3460"/>
                  </a:cubicBezTo>
                  <a:cubicBezTo>
                    <a:pt x="2097" y="3460"/>
                    <a:pt x="1959" y="3505"/>
                    <a:pt x="2005" y="3505"/>
                  </a:cubicBezTo>
                  <a:lnTo>
                    <a:pt x="1868" y="3505"/>
                  </a:lnTo>
                  <a:cubicBezTo>
                    <a:pt x="1730" y="3505"/>
                    <a:pt x="1547" y="3414"/>
                    <a:pt x="1409" y="3276"/>
                  </a:cubicBezTo>
                  <a:cubicBezTo>
                    <a:pt x="1134" y="3001"/>
                    <a:pt x="951" y="2680"/>
                    <a:pt x="768" y="2405"/>
                  </a:cubicBezTo>
                  <a:cubicBezTo>
                    <a:pt x="724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69" y="4041"/>
                    <a:pt x="1579" y="4056"/>
                    <a:pt x="1690" y="4056"/>
                  </a:cubicBezTo>
                  <a:cubicBezTo>
                    <a:pt x="2064" y="4056"/>
                    <a:pt x="2456" y="3890"/>
                    <a:pt x="2738" y="3643"/>
                  </a:cubicBezTo>
                  <a:cubicBezTo>
                    <a:pt x="3197" y="3230"/>
                    <a:pt x="3563" y="2680"/>
                    <a:pt x="3838" y="2085"/>
                  </a:cubicBezTo>
                  <a:cubicBezTo>
                    <a:pt x="3838" y="2314"/>
                    <a:pt x="3884" y="2543"/>
                    <a:pt x="3930" y="2772"/>
                  </a:cubicBezTo>
                  <a:cubicBezTo>
                    <a:pt x="4022" y="3185"/>
                    <a:pt x="4205" y="3643"/>
                    <a:pt x="4526" y="3872"/>
                  </a:cubicBezTo>
                  <a:cubicBezTo>
                    <a:pt x="4705" y="4018"/>
                    <a:pt x="4906" y="4078"/>
                    <a:pt x="5113" y="4078"/>
                  </a:cubicBezTo>
                  <a:cubicBezTo>
                    <a:pt x="5489" y="4078"/>
                    <a:pt x="5880" y="3880"/>
                    <a:pt x="6176" y="3643"/>
                  </a:cubicBezTo>
                  <a:cubicBezTo>
                    <a:pt x="6313" y="3551"/>
                    <a:pt x="6451" y="3460"/>
                    <a:pt x="6542" y="3322"/>
                  </a:cubicBezTo>
                  <a:cubicBezTo>
                    <a:pt x="6680" y="3230"/>
                    <a:pt x="6588" y="3047"/>
                    <a:pt x="6451" y="3001"/>
                  </a:cubicBezTo>
                  <a:cubicBezTo>
                    <a:pt x="6400" y="2976"/>
                    <a:pt x="6345" y="2964"/>
                    <a:pt x="6290" y="2964"/>
                  </a:cubicBezTo>
                  <a:cubicBezTo>
                    <a:pt x="6150" y="2964"/>
                    <a:pt x="6013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855" y="3230"/>
                    <a:pt x="5855" y="3230"/>
                    <a:pt x="5809" y="3230"/>
                  </a:cubicBezTo>
                  <a:cubicBezTo>
                    <a:pt x="5809" y="3276"/>
                    <a:pt x="5809" y="3276"/>
                    <a:pt x="5809" y="3276"/>
                  </a:cubicBezTo>
                  <a:cubicBezTo>
                    <a:pt x="5717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8" y="3505"/>
                    <a:pt x="5442" y="3505"/>
                    <a:pt x="5397" y="3505"/>
                  </a:cubicBezTo>
                  <a:cubicBezTo>
                    <a:pt x="5397" y="3505"/>
                    <a:pt x="5397" y="3551"/>
                    <a:pt x="5351" y="3551"/>
                  </a:cubicBezTo>
                  <a:lnTo>
                    <a:pt x="5259" y="3551"/>
                  </a:lnTo>
                  <a:cubicBezTo>
                    <a:pt x="5213" y="3551"/>
                    <a:pt x="5167" y="3551"/>
                    <a:pt x="5122" y="3505"/>
                  </a:cubicBezTo>
                  <a:cubicBezTo>
                    <a:pt x="4892" y="3368"/>
                    <a:pt x="4755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80" y="59"/>
                    <a:pt x="4377" y="0"/>
                    <a:pt x="4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3"/>
            <p:cNvSpPr/>
            <p:nvPr/>
          </p:nvSpPr>
          <p:spPr>
            <a:xfrm>
              <a:off x="3174416" y="475516"/>
              <a:ext cx="117946" cy="71148"/>
            </a:xfrm>
            <a:custGeom>
              <a:avLst/>
              <a:gdLst/>
              <a:ahLst/>
              <a:cxnLst/>
              <a:rect l="l" t="t" r="r" b="b"/>
              <a:pathLst>
                <a:path w="6762" h="4079" extrusionOk="0">
                  <a:moveTo>
                    <a:pt x="2693" y="1"/>
                  </a:moveTo>
                  <a:cubicBezTo>
                    <a:pt x="2490" y="1"/>
                    <a:pt x="2264" y="111"/>
                    <a:pt x="2264" y="301"/>
                  </a:cubicBezTo>
                  <a:cubicBezTo>
                    <a:pt x="2264" y="1035"/>
                    <a:pt x="2264" y="1814"/>
                    <a:pt x="2126" y="2547"/>
                  </a:cubicBezTo>
                  <a:cubicBezTo>
                    <a:pt x="2080" y="2914"/>
                    <a:pt x="1943" y="3280"/>
                    <a:pt x="1714" y="3509"/>
                  </a:cubicBezTo>
                  <a:cubicBezTo>
                    <a:pt x="1750" y="3509"/>
                    <a:pt x="1670" y="3568"/>
                    <a:pt x="1659" y="3568"/>
                  </a:cubicBezTo>
                  <a:cubicBezTo>
                    <a:pt x="1657" y="3568"/>
                    <a:pt x="1659" y="3564"/>
                    <a:pt x="1668" y="3555"/>
                  </a:cubicBezTo>
                  <a:lnTo>
                    <a:pt x="1530" y="3555"/>
                  </a:lnTo>
                  <a:cubicBezTo>
                    <a:pt x="1347" y="3509"/>
                    <a:pt x="1393" y="3509"/>
                    <a:pt x="1301" y="3418"/>
                  </a:cubicBezTo>
                  <a:cubicBezTo>
                    <a:pt x="1210" y="3372"/>
                    <a:pt x="1118" y="3326"/>
                    <a:pt x="1072" y="3280"/>
                  </a:cubicBezTo>
                  <a:cubicBezTo>
                    <a:pt x="1026" y="3234"/>
                    <a:pt x="980" y="3234"/>
                    <a:pt x="935" y="3189"/>
                  </a:cubicBezTo>
                  <a:cubicBezTo>
                    <a:pt x="935" y="3189"/>
                    <a:pt x="935" y="3189"/>
                    <a:pt x="935" y="3143"/>
                  </a:cubicBezTo>
                  <a:cubicBezTo>
                    <a:pt x="889" y="3143"/>
                    <a:pt x="889" y="3097"/>
                    <a:pt x="843" y="3097"/>
                  </a:cubicBezTo>
                  <a:cubicBezTo>
                    <a:pt x="781" y="3023"/>
                    <a:pt x="686" y="2992"/>
                    <a:pt x="585" y="2992"/>
                  </a:cubicBezTo>
                  <a:cubicBezTo>
                    <a:pt x="313" y="2992"/>
                    <a:pt x="1" y="3217"/>
                    <a:pt x="201" y="3418"/>
                  </a:cubicBezTo>
                  <a:cubicBezTo>
                    <a:pt x="430" y="3647"/>
                    <a:pt x="751" y="3922"/>
                    <a:pt x="1072" y="4013"/>
                  </a:cubicBezTo>
                  <a:cubicBezTo>
                    <a:pt x="1213" y="4058"/>
                    <a:pt x="1347" y="4078"/>
                    <a:pt x="1473" y="4078"/>
                  </a:cubicBezTo>
                  <a:cubicBezTo>
                    <a:pt x="2126" y="4078"/>
                    <a:pt x="2576" y="3528"/>
                    <a:pt x="2768" y="2914"/>
                  </a:cubicBezTo>
                  <a:cubicBezTo>
                    <a:pt x="2859" y="2639"/>
                    <a:pt x="2905" y="2364"/>
                    <a:pt x="2905" y="2089"/>
                  </a:cubicBezTo>
                  <a:cubicBezTo>
                    <a:pt x="2951" y="2180"/>
                    <a:pt x="2997" y="2272"/>
                    <a:pt x="3043" y="2364"/>
                  </a:cubicBezTo>
                  <a:cubicBezTo>
                    <a:pt x="3416" y="3111"/>
                    <a:pt x="3978" y="4045"/>
                    <a:pt x="4863" y="4045"/>
                  </a:cubicBezTo>
                  <a:cubicBezTo>
                    <a:pt x="4955" y="4045"/>
                    <a:pt x="5051" y="4035"/>
                    <a:pt x="5151" y="4013"/>
                  </a:cubicBezTo>
                  <a:cubicBezTo>
                    <a:pt x="5884" y="3876"/>
                    <a:pt x="6343" y="3189"/>
                    <a:pt x="6663" y="2593"/>
                  </a:cubicBezTo>
                  <a:cubicBezTo>
                    <a:pt x="6762" y="2396"/>
                    <a:pt x="6597" y="2305"/>
                    <a:pt x="6401" y="2305"/>
                  </a:cubicBezTo>
                  <a:cubicBezTo>
                    <a:pt x="6232" y="2305"/>
                    <a:pt x="6040" y="2373"/>
                    <a:pt x="5976" y="2501"/>
                  </a:cubicBezTo>
                  <a:cubicBezTo>
                    <a:pt x="5838" y="2776"/>
                    <a:pt x="5655" y="3051"/>
                    <a:pt x="5426" y="3280"/>
                  </a:cubicBezTo>
                  <a:cubicBezTo>
                    <a:pt x="5380" y="3372"/>
                    <a:pt x="5288" y="3418"/>
                    <a:pt x="5197" y="3464"/>
                  </a:cubicBezTo>
                  <a:cubicBezTo>
                    <a:pt x="5151" y="3509"/>
                    <a:pt x="5105" y="3509"/>
                    <a:pt x="5105" y="3509"/>
                  </a:cubicBezTo>
                  <a:cubicBezTo>
                    <a:pt x="5082" y="3532"/>
                    <a:pt x="5059" y="3544"/>
                    <a:pt x="5031" y="3544"/>
                  </a:cubicBezTo>
                  <a:cubicBezTo>
                    <a:pt x="5002" y="3544"/>
                    <a:pt x="4968" y="3532"/>
                    <a:pt x="4922" y="3509"/>
                  </a:cubicBezTo>
                  <a:cubicBezTo>
                    <a:pt x="4968" y="3509"/>
                    <a:pt x="4830" y="3464"/>
                    <a:pt x="4784" y="3464"/>
                  </a:cubicBezTo>
                  <a:cubicBezTo>
                    <a:pt x="4647" y="3372"/>
                    <a:pt x="4509" y="3234"/>
                    <a:pt x="4372" y="3097"/>
                  </a:cubicBezTo>
                  <a:cubicBezTo>
                    <a:pt x="3822" y="2455"/>
                    <a:pt x="3501" y="1630"/>
                    <a:pt x="3226" y="805"/>
                  </a:cubicBezTo>
                  <a:cubicBezTo>
                    <a:pt x="3134" y="576"/>
                    <a:pt x="3043" y="393"/>
                    <a:pt x="2997" y="164"/>
                  </a:cubicBezTo>
                  <a:cubicBezTo>
                    <a:pt x="2960" y="52"/>
                    <a:pt x="2832" y="1"/>
                    <a:pt x="2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3"/>
            <p:cNvSpPr/>
            <p:nvPr/>
          </p:nvSpPr>
          <p:spPr>
            <a:xfrm>
              <a:off x="2982270" y="475585"/>
              <a:ext cx="116533" cy="71131"/>
            </a:xfrm>
            <a:custGeom>
              <a:avLst/>
              <a:gdLst/>
              <a:ahLst/>
              <a:cxnLst/>
              <a:rect l="l" t="t" r="r" b="b"/>
              <a:pathLst>
                <a:path w="6681" h="4078" extrusionOk="0">
                  <a:moveTo>
                    <a:pt x="4268" y="0"/>
                  </a:moveTo>
                  <a:cubicBezTo>
                    <a:pt x="4072" y="0"/>
                    <a:pt x="3802" y="132"/>
                    <a:pt x="3747" y="297"/>
                  </a:cubicBezTo>
                  <a:cubicBezTo>
                    <a:pt x="3610" y="801"/>
                    <a:pt x="3426" y="1397"/>
                    <a:pt x="3151" y="1947"/>
                  </a:cubicBezTo>
                  <a:cubicBezTo>
                    <a:pt x="2968" y="2314"/>
                    <a:pt x="2785" y="2726"/>
                    <a:pt x="2510" y="3093"/>
                  </a:cubicBezTo>
                  <a:cubicBezTo>
                    <a:pt x="2372" y="3230"/>
                    <a:pt x="2280" y="3368"/>
                    <a:pt x="2097" y="3460"/>
                  </a:cubicBezTo>
                  <a:cubicBezTo>
                    <a:pt x="2097" y="3460"/>
                    <a:pt x="1960" y="3505"/>
                    <a:pt x="2005" y="3505"/>
                  </a:cubicBezTo>
                  <a:lnTo>
                    <a:pt x="1868" y="3505"/>
                  </a:lnTo>
                  <a:cubicBezTo>
                    <a:pt x="1731" y="3505"/>
                    <a:pt x="1547" y="3414"/>
                    <a:pt x="1410" y="3276"/>
                  </a:cubicBezTo>
                  <a:cubicBezTo>
                    <a:pt x="1135" y="3001"/>
                    <a:pt x="951" y="2680"/>
                    <a:pt x="768" y="2405"/>
                  </a:cubicBezTo>
                  <a:cubicBezTo>
                    <a:pt x="725" y="2304"/>
                    <a:pt x="627" y="2262"/>
                    <a:pt x="519" y="2262"/>
                  </a:cubicBezTo>
                  <a:cubicBezTo>
                    <a:pt x="284" y="2262"/>
                    <a:pt x="1" y="2461"/>
                    <a:pt x="126" y="2680"/>
                  </a:cubicBezTo>
                  <a:cubicBezTo>
                    <a:pt x="401" y="3230"/>
                    <a:pt x="768" y="3826"/>
                    <a:pt x="1364" y="4009"/>
                  </a:cubicBezTo>
                  <a:cubicBezTo>
                    <a:pt x="1479" y="4041"/>
                    <a:pt x="1595" y="4056"/>
                    <a:pt x="1709" y="4056"/>
                  </a:cubicBezTo>
                  <a:cubicBezTo>
                    <a:pt x="2092" y="4056"/>
                    <a:pt x="2456" y="3890"/>
                    <a:pt x="2739" y="3643"/>
                  </a:cubicBezTo>
                  <a:cubicBezTo>
                    <a:pt x="3197" y="3230"/>
                    <a:pt x="3564" y="2680"/>
                    <a:pt x="3839" y="2085"/>
                  </a:cubicBezTo>
                  <a:cubicBezTo>
                    <a:pt x="3839" y="2314"/>
                    <a:pt x="3885" y="2543"/>
                    <a:pt x="3930" y="2772"/>
                  </a:cubicBezTo>
                  <a:cubicBezTo>
                    <a:pt x="4068" y="3185"/>
                    <a:pt x="4205" y="3643"/>
                    <a:pt x="4526" y="3872"/>
                  </a:cubicBezTo>
                  <a:cubicBezTo>
                    <a:pt x="4721" y="4018"/>
                    <a:pt x="4933" y="4078"/>
                    <a:pt x="5146" y="4078"/>
                  </a:cubicBezTo>
                  <a:cubicBezTo>
                    <a:pt x="5535" y="4078"/>
                    <a:pt x="5926" y="3880"/>
                    <a:pt x="6222" y="3643"/>
                  </a:cubicBezTo>
                  <a:cubicBezTo>
                    <a:pt x="6314" y="3551"/>
                    <a:pt x="6451" y="3460"/>
                    <a:pt x="6543" y="3322"/>
                  </a:cubicBezTo>
                  <a:cubicBezTo>
                    <a:pt x="6680" y="3230"/>
                    <a:pt x="6634" y="3047"/>
                    <a:pt x="6451" y="3001"/>
                  </a:cubicBezTo>
                  <a:cubicBezTo>
                    <a:pt x="6413" y="2976"/>
                    <a:pt x="6367" y="2964"/>
                    <a:pt x="6318" y="2964"/>
                  </a:cubicBezTo>
                  <a:cubicBezTo>
                    <a:pt x="6193" y="2964"/>
                    <a:pt x="6046" y="3040"/>
                    <a:pt x="5947" y="3139"/>
                  </a:cubicBezTo>
                  <a:cubicBezTo>
                    <a:pt x="5947" y="3139"/>
                    <a:pt x="5901" y="3185"/>
                    <a:pt x="5901" y="3185"/>
                  </a:cubicBezTo>
                  <a:cubicBezTo>
                    <a:pt x="5901" y="3230"/>
                    <a:pt x="5855" y="3230"/>
                    <a:pt x="5855" y="3230"/>
                  </a:cubicBezTo>
                  <a:cubicBezTo>
                    <a:pt x="5809" y="3276"/>
                    <a:pt x="5855" y="3276"/>
                    <a:pt x="5855" y="3276"/>
                  </a:cubicBezTo>
                  <a:lnTo>
                    <a:pt x="5809" y="3276"/>
                  </a:lnTo>
                  <a:cubicBezTo>
                    <a:pt x="5718" y="3322"/>
                    <a:pt x="5672" y="3368"/>
                    <a:pt x="5580" y="3460"/>
                  </a:cubicBezTo>
                  <a:lnTo>
                    <a:pt x="5534" y="3460"/>
                  </a:lnTo>
                  <a:cubicBezTo>
                    <a:pt x="5489" y="3505"/>
                    <a:pt x="5443" y="3505"/>
                    <a:pt x="5443" y="3505"/>
                  </a:cubicBezTo>
                  <a:cubicBezTo>
                    <a:pt x="5443" y="3505"/>
                    <a:pt x="5397" y="3551"/>
                    <a:pt x="5351" y="3551"/>
                  </a:cubicBezTo>
                  <a:lnTo>
                    <a:pt x="5305" y="3551"/>
                  </a:lnTo>
                  <a:cubicBezTo>
                    <a:pt x="5214" y="3551"/>
                    <a:pt x="5214" y="3551"/>
                    <a:pt x="5122" y="3505"/>
                  </a:cubicBezTo>
                  <a:cubicBezTo>
                    <a:pt x="4939" y="3368"/>
                    <a:pt x="4801" y="3001"/>
                    <a:pt x="4709" y="2680"/>
                  </a:cubicBezTo>
                  <a:cubicBezTo>
                    <a:pt x="4480" y="1901"/>
                    <a:pt x="4480" y="1031"/>
                    <a:pt x="4480" y="206"/>
                  </a:cubicBezTo>
                  <a:cubicBezTo>
                    <a:pt x="4499" y="59"/>
                    <a:pt x="4400" y="0"/>
                    <a:pt x="4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3"/>
            <p:cNvSpPr/>
            <p:nvPr/>
          </p:nvSpPr>
          <p:spPr>
            <a:xfrm>
              <a:off x="2604761" y="475585"/>
              <a:ext cx="107132" cy="71131"/>
            </a:xfrm>
            <a:custGeom>
              <a:avLst/>
              <a:gdLst/>
              <a:ahLst/>
              <a:cxnLst/>
              <a:rect l="l" t="t" r="r" b="b"/>
              <a:pathLst>
                <a:path w="6142" h="4078" extrusionOk="0">
                  <a:moveTo>
                    <a:pt x="3743" y="0"/>
                  </a:moveTo>
                  <a:cubicBezTo>
                    <a:pt x="3540" y="0"/>
                    <a:pt x="3282" y="132"/>
                    <a:pt x="3254" y="297"/>
                  </a:cubicBezTo>
                  <a:cubicBezTo>
                    <a:pt x="3117" y="801"/>
                    <a:pt x="2887" y="1397"/>
                    <a:pt x="2613" y="1947"/>
                  </a:cubicBezTo>
                  <a:cubicBezTo>
                    <a:pt x="2429" y="2314"/>
                    <a:pt x="2246" y="2726"/>
                    <a:pt x="1971" y="3093"/>
                  </a:cubicBezTo>
                  <a:cubicBezTo>
                    <a:pt x="1833" y="3230"/>
                    <a:pt x="1742" y="3368"/>
                    <a:pt x="1558" y="3460"/>
                  </a:cubicBezTo>
                  <a:cubicBezTo>
                    <a:pt x="1604" y="3460"/>
                    <a:pt x="1421" y="3505"/>
                    <a:pt x="1467" y="3505"/>
                  </a:cubicBezTo>
                  <a:lnTo>
                    <a:pt x="1329" y="3505"/>
                  </a:lnTo>
                  <a:cubicBezTo>
                    <a:pt x="1192" y="3505"/>
                    <a:pt x="1008" y="3414"/>
                    <a:pt x="871" y="3276"/>
                  </a:cubicBezTo>
                  <a:cubicBezTo>
                    <a:pt x="688" y="3093"/>
                    <a:pt x="504" y="2818"/>
                    <a:pt x="367" y="2589"/>
                  </a:cubicBezTo>
                  <a:lnTo>
                    <a:pt x="0" y="3368"/>
                  </a:lnTo>
                  <a:cubicBezTo>
                    <a:pt x="229" y="3643"/>
                    <a:pt x="504" y="3872"/>
                    <a:pt x="825" y="4009"/>
                  </a:cubicBezTo>
                  <a:cubicBezTo>
                    <a:pt x="941" y="4041"/>
                    <a:pt x="1056" y="4056"/>
                    <a:pt x="1170" y="4056"/>
                  </a:cubicBezTo>
                  <a:cubicBezTo>
                    <a:pt x="1553" y="4056"/>
                    <a:pt x="1917" y="3890"/>
                    <a:pt x="2200" y="3643"/>
                  </a:cubicBezTo>
                  <a:cubicBezTo>
                    <a:pt x="2704" y="3230"/>
                    <a:pt x="3025" y="2680"/>
                    <a:pt x="3300" y="2085"/>
                  </a:cubicBezTo>
                  <a:cubicBezTo>
                    <a:pt x="3346" y="2314"/>
                    <a:pt x="3346" y="2543"/>
                    <a:pt x="3437" y="2772"/>
                  </a:cubicBezTo>
                  <a:cubicBezTo>
                    <a:pt x="3529" y="3185"/>
                    <a:pt x="3667" y="3643"/>
                    <a:pt x="4033" y="3872"/>
                  </a:cubicBezTo>
                  <a:cubicBezTo>
                    <a:pt x="4212" y="4018"/>
                    <a:pt x="4414" y="4078"/>
                    <a:pt x="4620" y="4078"/>
                  </a:cubicBezTo>
                  <a:cubicBezTo>
                    <a:pt x="4996" y="4078"/>
                    <a:pt x="5387" y="3880"/>
                    <a:pt x="5683" y="3643"/>
                  </a:cubicBezTo>
                  <a:cubicBezTo>
                    <a:pt x="5821" y="3551"/>
                    <a:pt x="5912" y="3460"/>
                    <a:pt x="6050" y="3322"/>
                  </a:cubicBezTo>
                  <a:cubicBezTo>
                    <a:pt x="6141" y="3230"/>
                    <a:pt x="6096" y="3047"/>
                    <a:pt x="5958" y="3001"/>
                  </a:cubicBezTo>
                  <a:cubicBezTo>
                    <a:pt x="5907" y="2976"/>
                    <a:pt x="5852" y="2964"/>
                    <a:pt x="5797" y="2964"/>
                  </a:cubicBezTo>
                  <a:cubicBezTo>
                    <a:pt x="5654" y="2964"/>
                    <a:pt x="5507" y="3040"/>
                    <a:pt x="5408" y="3139"/>
                  </a:cubicBezTo>
                  <a:cubicBezTo>
                    <a:pt x="5408" y="3139"/>
                    <a:pt x="5408" y="3185"/>
                    <a:pt x="5362" y="3185"/>
                  </a:cubicBezTo>
                  <a:cubicBezTo>
                    <a:pt x="5362" y="3230"/>
                    <a:pt x="5316" y="3230"/>
                    <a:pt x="5316" y="3230"/>
                  </a:cubicBezTo>
                  <a:cubicBezTo>
                    <a:pt x="5316" y="3276"/>
                    <a:pt x="5316" y="3276"/>
                    <a:pt x="5316" y="3276"/>
                  </a:cubicBezTo>
                  <a:lnTo>
                    <a:pt x="5271" y="3276"/>
                  </a:lnTo>
                  <a:cubicBezTo>
                    <a:pt x="5225" y="3322"/>
                    <a:pt x="5133" y="3368"/>
                    <a:pt x="5042" y="3460"/>
                  </a:cubicBezTo>
                  <a:lnTo>
                    <a:pt x="4996" y="3460"/>
                  </a:lnTo>
                  <a:cubicBezTo>
                    <a:pt x="4950" y="3505"/>
                    <a:pt x="4950" y="3505"/>
                    <a:pt x="4904" y="3505"/>
                  </a:cubicBezTo>
                  <a:cubicBezTo>
                    <a:pt x="4904" y="3505"/>
                    <a:pt x="4858" y="3551"/>
                    <a:pt x="4858" y="3551"/>
                  </a:cubicBezTo>
                  <a:lnTo>
                    <a:pt x="4767" y="3551"/>
                  </a:lnTo>
                  <a:cubicBezTo>
                    <a:pt x="4721" y="3551"/>
                    <a:pt x="4675" y="3551"/>
                    <a:pt x="4629" y="3505"/>
                  </a:cubicBezTo>
                  <a:cubicBezTo>
                    <a:pt x="4400" y="3368"/>
                    <a:pt x="4262" y="3001"/>
                    <a:pt x="4171" y="2680"/>
                  </a:cubicBezTo>
                  <a:cubicBezTo>
                    <a:pt x="3942" y="1901"/>
                    <a:pt x="3942" y="1031"/>
                    <a:pt x="3987" y="206"/>
                  </a:cubicBezTo>
                  <a:cubicBezTo>
                    <a:pt x="3987" y="59"/>
                    <a:pt x="3877" y="0"/>
                    <a:pt x="37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3"/>
            <p:cNvSpPr/>
            <p:nvPr/>
          </p:nvSpPr>
          <p:spPr>
            <a:xfrm>
              <a:off x="2788099" y="475516"/>
              <a:ext cx="117789" cy="71148"/>
            </a:xfrm>
            <a:custGeom>
              <a:avLst/>
              <a:gdLst/>
              <a:ahLst/>
              <a:cxnLst/>
              <a:rect l="l" t="t" r="r" b="b"/>
              <a:pathLst>
                <a:path w="6753" h="4079" extrusionOk="0">
                  <a:moveTo>
                    <a:pt x="2679" y="1"/>
                  </a:moveTo>
                  <a:cubicBezTo>
                    <a:pt x="2473" y="1"/>
                    <a:pt x="2230" y="111"/>
                    <a:pt x="2230" y="301"/>
                  </a:cubicBezTo>
                  <a:cubicBezTo>
                    <a:pt x="2276" y="1035"/>
                    <a:pt x="2276" y="1814"/>
                    <a:pt x="2092" y="2547"/>
                  </a:cubicBezTo>
                  <a:cubicBezTo>
                    <a:pt x="2047" y="2914"/>
                    <a:pt x="1955" y="3280"/>
                    <a:pt x="1680" y="3509"/>
                  </a:cubicBezTo>
                  <a:cubicBezTo>
                    <a:pt x="1717" y="3509"/>
                    <a:pt x="1636" y="3568"/>
                    <a:pt x="1626" y="3568"/>
                  </a:cubicBezTo>
                  <a:cubicBezTo>
                    <a:pt x="1623" y="3568"/>
                    <a:pt x="1625" y="3564"/>
                    <a:pt x="1634" y="3555"/>
                  </a:cubicBezTo>
                  <a:lnTo>
                    <a:pt x="1497" y="3555"/>
                  </a:lnTo>
                  <a:cubicBezTo>
                    <a:pt x="1359" y="3509"/>
                    <a:pt x="1359" y="3509"/>
                    <a:pt x="1268" y="3418"/>
                  </a:cubicBezTo>
                  <a:cubicBezTo>
                    <a:pt x="1176" y="3372"/>
                    <a:pt x="1130" y="3326"/>
                    <a:pt x="1038" y="3280"/>
                  </a:cubicBezTo>
                  <a:cubicBezTo>
                    <a:pt x="993" y="3234"/>
                    <a:pt x="947" y="3234"/>
                    <a:pt x="947" y="3189"/>
                  </a:cubicBezTo>
                  <a:lnTo>
                    <a:pt x="901" y="3189"/>
                  </a:lnTo>
                  <a:cubicBezTo>
                    <a:pt x="901" y="3189"/>
                    <a:pt x="901" y="3189"/>
                    <a:pt x="901" y="3143"/>
                  </a:cubicBezTo>
                  <a:cubicBezTo>
                    <a:pt x="855" y="3143"/>
                    <a:pt x="855" y="3097"/>
                    <a:pt x="809" y="3097"/>
                  </a:cubicBezTo>
                  <a:cubicBezTo>
                    <a:pt x="760" y="3023"/>
                    <a:pt x="673" y="2992"/>
                    <a:pt x="578" y="2992"/>
                  </a:cubicBezTo>
                  <a:cubicBezTo>
                    <a:pt x="321" y="2992"/>
                    <a:pt x="0" y="3217"/>
                    <a:pt x="168" y="3418"/>
                  </a:cubicBezTo>
                  <a:cubicBezTo>
                    <a:pt x="397" y="3647"/>
                    <a:pt x="718" y="3922"/>
                    <a:pt x="1084" y="4013"/>
                  </a:cubicBezTo>
                  <a:cubicBezTo>
                    <a:pt x="1218" y="4058"/>
                    <a:pt x="1345" y="4078"/>
                    <a:pt x="1466" y="4078"/>
                  </a:cubicBezTo>
                  <a:cubicBezTo>
                    <a:pt x="2092" y="4078"/>
                    <a:pt x="2542" y="3528"/>
                    <a:pt x="2734" y="2914"/>
                  </a:cubicBezTo>
                  <a:cubicBezTo>
                    <a:pt x="2826" y="2639"/>
                    <a:pt x="2872" y="2364"/>
                    <a:pt x="2917" y="2089"/>
                  </a:cubicBezTo>
                  <a:cubicBezTo>
                    <a:pt x="2963" y="2180"/>
                    <a:pt x="2963" y="2272"/>
                    <a:pt x="3009" y="2364"/>
                  </a:cubicBezTo>
                  <a:cubicBezTo>
                    <a:pt x="3383" y="3111"/>
                    <a:pt x="3981" y="4045"/>
                    <a:pt x="4874" y="4045"/>
                  </a:cubicBezTo>
                  <a:cubicBezTo>
                    <a:pt x="4967" y="4045"/>
                    <a:pt x="5063" y="4035"/>
                    <a:pt x="5163" y="4013"/>
                  </a:cubicBezTo>
                  <a:cubicBezTo>
                    <a:pt x="5851" y="3876"/>
                    <a:pt x="6309" y="3189"/>
                    <a:pt x="6630" y="2593"/>
                  </a:cubicBezTo>
                  <a:cubicBezTo>
                    <a:pt x="6752" y="2396"/>
                    <a:pt x="6599" y="2305"/>
                    <a:pt x="6402" y="2305"/>
                  </a:cubicBezTo>
                  <a:cubicBezTo>
                    <a:pt x="6231" y="2305"/>
                    <a:pt x="6027" y="2373"/>
                    <a:pt x="5942" y="2501"/>
                  </a:cubicBezTo>
                  <a:cubicBezTo>
                    <a:pt x="5805" y="2776"/>
                    <a:pt x="5621" y="3051"/>
                    <a:pt x="5438" y="3280"/>
                  </a:cubicBezTo>
                  <a:cubicBezTo>
                    <a:pt x="5346" y="3372"/>
                    <a:pt x="5301" y="3418"/>
                    <a:pt x="5209" y="3464"/>
                  </a:cubicBezTo>
                  <a:cubicBezTo>
                    <a:pt x="5163" y="3509"/>
                    <a:pt x="5071" y="3509"/>
                    <a:pt x="5071" y="3509"/>
                  </a:cubicBezTo>
                  <a:cubicBezTo>
                    <a:pt x="5048" y="3532"/>
                    <a:pt x="5026" y="3544"/>
                    <a:pt x="5003" y="3544"/>
                  </a:cubicBezTo>
                  <a:cubicBezTo>
                    <a:pt x="4980" y="3544"/>
                    <a:pt x="4957" y="3532"/>
                    <a:pt x="4934" y="3509"/>
                  </a:cubicBezTo>
                  <a:cubicBezTo>
                    <a:pt x="4934" y="3509"/>
                    <a:pt x="4796" y="3464"/>
                    <a:pt x="4796" y="3464"/>
                  </a:cubicBezTo>
                  <a:cubicBezTo>
                    <a:pt x="4613" y="3372"/>
                    <a:pt x="4476" y="3234"/>
                    <a:pt x="4384" y="3097"/>
                  </a:cubicBezTo>
                  <a:cubicBezTo>
                    <a:pt x="3788" y="2455"/>
                    <a:pt x="3467" y="1630"/>
                    <a:pt x="3192" y="805"/>
                  </a:cubicBezTo>
                  <a:cubicBezTo>
                    <a:pt x="3101" y="576"/>
                    <a:pt x="3055" y="393"/>
                    <a:pt x="2963" y="164"/>
                  </a:cubicBezTo>
                  <a:cubicBezTo>
                    <a:pt x="2945" y="52"/>
                    <a:pt x="2820" y="1"/>
                    <a:pt x="2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3"/>
            <p:cNvSpPr/>
            <p:nvPr/>
          </p:nvSpPr>
          <p:spPr>
            <a:xfrm>
              <a:off x="443388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476" y="0"/>
                  </a:moveTo>
                  <a:cubicBezTo>
                    <a:pt x="3385" y="275"/>
                    <a:pt x="3293" y="550"/>
                    <a:pt x="3156" y="780"/>
                  </a:cubicBezTo>
                  <a:cubicBezTo>
                    <a:pt x="2972" y="1192"/>
                    <a:pt x="2789" y="1604"/>
                    <a:pt x="2514" y="1925"/>
                  </a:cubicBezTo>
                  <a:cubicBezTo>
                    <a:pt x="2376" y="2109"/>
                    <a:pt x="2285" y="2200"/>
                    <a:pt x="2101" y="2292"/>
                  </a:cubicBezTo>
                  <a:cubicBezTo>
                    <a:pt x="2147" y="2292"/>
                    <a:pt x="1964" y="2384"/>
                    <a:pt x="2010" y="2384"/>
                  </a:cubicBezTo>
                  <a:lnTo>
                    <a:pt x="1872" y="2384"/>
                  </a:lnTo>
                  <a:cubicBezTo>
                    <a:pt x="1735" y="2384"/>
                    <a:pt x="1551" y="2246"/>
                    <a:pt x="1414" y="2109"/>
                  </a:cubicBezTo>
                  <a:cubicBezTo>
                    <a:pt x="1139" y="1879"/>
                    <a:pt x="956" y="1559"/>
                    <a:pt x="772" y="1238"/>
                  </a:cubicBezTo>
                  <a:cubicBezTo>
                    <a:pt x="733" y="1159"/>
                    <a:pt x="648" y="1125"/>
                    <a:pt x="551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772" y="2659"/>
                    <a:pt x="1368" y="2842"/>
                  </a:cubicBezTo>
                  <a:cubicBezTo>
                    <a:pt x="1500" y="2878"/>
                    <a:pt x="1632" y="2895"/>
                    <a:pt x="1761" y="2895"/>
                  </a:cubicBezTo>
                  <a:cubicBezTo>
                    <a:pt x="2126" y="2895"/>
                    <a:pt x="2472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889" y="1421"/>
                    <a:pt x="3980" y="1650"/>
                  </a:cubicBezTo>
                  <a:cubicBezTo>
                    <a:pt x="4072" y="2063"/>
                    <a:pt x="4210" y="2475"/>
                    <a:pt x="4576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1" y="2757"/>
                    <a:pt x="6226" y="2521"/>
                  </a:cubicBezTo>
                  <a:cubicBezTo>
                    <a:pt x="6364" y="2429"/>
                    <a:pt x="6455" y="2338"/>
                    <a:pt x="6593" y="2200"/>
                  </a:cubicBezTo>
                  <a:cubicBezTo>
                    <a:pt x="6684" y="2063"/>
                    <a:pt x="6639" y="1925"/>
                    <a:pt x="6501" y="1834"/>
                  </a:cubicBezTo>
                  <a:cubicBezTo>
                    <a:pt x="6467" y="1825"/>
                    <a:pt x="6432" y="1821"/>
                    <a:pt x="6396" y="1821"/>
                  </a:cubicBezTo>
                  <a:cubicBezTo>
                    <a:pt x="6237" y="1821"/>
                    <a:pt x="6063" y="1896"/>
                    <a:pt x="5951" y="1971"/>
                  </a:cubicBezTo>
                  <a:cubicBezTo>
                    <a:pt x="5951" y="2017"/>
                    <a:pt x="5951" y="2017"/>
                    <a:pt x="5905" y="2063"/>
                  </a:cubicBezTo>
                  <a:cubicBezTo>
                    <a:pt x="5905" y="2063"/>
                    <a:pt x="5859" y="2109"/>
                    <a:pt x="5859" y="2109"/>
                  </a:cubicBezTo>
                  <a:cubicBezTo>
                    <a:pt x="5859" y="2109"/>
                    <a:pt x="5859" y="2109"/>
                    <a:pt x="5814" y="2154"/>
                  </a:cubicBezTo>
                  <a:cubicBezTo>
                    <a:pt x="5768" y="2200"/>
                    <a:pt x="5676" y="2246"/>
                    <a:pt x="5630" y="2292"/>
                  </a:cubicBezTo>
                  <a:cubicBezTo>
                    <a:pt x="5584" y="2292"/>
                    <a:pt x="5584" y="2338"/>
                    <a:pt x="5584" y="2338"/>
                  </a:cubicBezTo>
                  <a:lnTo>
                    <a:pt x="5539" y="2338"/>
                  </a:lnTo>
                  <a:cubicBezTo>
                    <a:pt x="5493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10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5" y="1834"/>
                    <a:pt x="4714" y="1559"/>
                  </a:cubicBezTo>
                  <a:cubicBezTo>
                    <a:pt x="4576" y="1054"/>
                    <a:pt x="4530" y="550"/>
                    <a:pt x="4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3"/>
            <p:cNvSpPr/>
            <p:nvPr/>
          </p:nvSpPr>
          <p:spPr>
            <a:xfrm>
              <a:off x="4239753" y="367250"/>
              <a:ext cx="118138" cy="51246"/>
            </a:xfrm>
            <a:custGeom>
              <a:avLst/>
              <a:gdLst/>
              <a:ahLst/>
              <a:cxnLst/>
              <a:rect l="l" t="t" r="r" b="b"/>
              <a:pathLst>
                <a:path w="6773" h="2938" extrusionOk="0">
                  <a:moveTo>
                    <a:pt x="2278" y="0"/>
                  </a:moveTo>
                  <a:cubicBezTo>
                    <a:pt x="2232" y="505"/>
                    <a:pt x="2232" y="963"/>
                    <a:pt x="2141" y="1421"/>
                  </a:cubicBezTo>
                  <a:cubicBezTo>
                    <a:pt x="2049" y="1742"/>
                    <a:pt x="1957" y="2154"/>
                    <a:pt x="1682" y="2384"/>
                  </a:cubicBezTo>
                  <a:cubicBezTo>
                    <a:pt x="1692" y="2374"/>
                    <a:pt x="1693" y="2370"/>
                    <a:pt x="1691" y="2370"/>
                  </a:cubicBezTo>
                  <a:cubicBezTo>
                    <a:pt x="1687" y="2370"/>
                    <a:pt x="1675" y="2377"/>
                    <a:pt x="1665" y="2384"/>
                  </a:cubicBezTo>
                  <a:lnTo>
                    <a:pt x="1665" y="2384"/>
                  </a:lnTo>
                  <a:cubicBezTo>
                    <a:pt x="1636" y="2385"/>
                    <a:pt x="1636" y="2390"/>
                    <a:pt x="1636" y="2429"/>
                  </a:cubicBezTo>
                  <a:lnTo>
                    <a:pt x="1591" y="2429"/>
                  </a:lnTo>
                  <a:cubicBezTo>
                    <a:pt x="1545" y="2406"/>
                    <a:pt x="1545" y="2406"/>
                    <a:pt x="1545" y="2406"/>
                  </a:cubicBezTo>
                  <a:cubicBezTo>
                    <a:pt x="1545" y="2406"/>
                    <a:pt x="1545" y="2406"/>
                    <a:pt x="1499" y="2384"/>
                  </a:cubicBezTo>
                  <a:cubicBezTo>
                    <a:pt x="1361" y="2338"/>
                    <a:pt x="1361" y="2338"/>
                    <a:pt x="1270" y="2292"/>
                  </a:cubicBezTo>
                  <a:cubicBezTo>
                    <a:pt x="1224" y="2246"/>
                    <a:pt x="1132" y="2200"/>
                    <a:pt x="1041" y="2154"/>
                  </a:cubicBezTo>
                  <a:cubicBezTo>
                    <a:pt x="995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7" y="1971"/>
                    <a:pt x="857" y="1925"/>
                  </a:cubicBezTo>
                  <a:cubicBezTo>
                    <a:pt x="797" y="1865"/>
                    <a:pt x="706" y="1840"/>
                    <a:pt x="608" y="1840"/>
                  </a:cubicBezTo>
                  <a:cubicBezTo>
                    <a:pt x="331" y="1840"/>
                    <a:pt x="1" y="2043"/>
                    <a:pt x="170" y="2246"/>
                  </a:cubicBezTo>
                  <a:cubicBezTo>
                    <a:pt x="399" y="2521"/>
                    <a:pt x="720" y="2750"/>
                    <a:pt x="1086" y="2888"/>
                  </a:cubicBezTo>
                  <a:cubicBezTo>
                    <a:pt x="1209" y="2922"/>
                    <a:pt x="1326" y="2937"/>
                    <a:pt x="1437" y="2937"/>
                  </a:cubicBezTo>
                  <a:cubicBezTo>
                    <a:pt x="2080" y="2937"/>
                    <a:pt x="2541" y="2413"/>
                    <a:pt x="2736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5" y="1054"/>
                    <a:pt x="3011" y="1146"/>
                    <a:pt x="3057" y="1238"/>
                  </a:cubicBezTo>
                  <a:cubicBezTo>
                    <a:pt x="3390" y="1946"/>
                    <a:pt x="3988" y="2918"/>
                    <a:pt x="4885" y="2918"/>
                  </a:cubicBezTo>
                  <a:cubicBezTo>
                    <a:pt x="4976" y="2918"/>
                    <a:pt x="5069" y="2909"/>
                    <a:pt x="5165" y="2888"/>
                  </a:cubicBezTo>
                  <a:cubicBezTo>
                    <a:pt x="5899" y="2704"/>
                    <a:pt x="6311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6" y="1243"/>
                    <a:pt x="5990" y="1375"/>
                  </a:cubicBezTo>
                  <a:cubicBezTo>
                    <a:pt x="5807" y="1650"/>
                    <a:pt x="5669" y="1925"/>
                    <a:pt x="5440" y="2154"/>
                  </a:cubicBezTo>
                  <a:cubicBezTo>
                    <a:pt x="5349" y="2200"/>
                    <a:pt x="5303" y="2292"/>
                    <a:pt x="5211" y="2338"/>
                  </a:cubicBezTo>
                  <a:cubicBezTo>
                    <a:pt x="5165" y="2338"/>
                    <a:pt x="5074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15" y="2246"/>
                    <a:pt x="4478" y="2109"/>
                    <a:pt x="4386" y="1971"/>
                  </a:cubicBezTo>
                  <a:cubicBezTo>
                    <a:pt x="3882" y="1421"/>
                    <a:pt x="3561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3"/>
            <p:cNvSpPr/>
            <p:nvPr/>
          </p:nvSpPr>
          <p:spPr>
            <a:xfrm>
              <a:off x="4046978" y="367250"/>
              <a:ext cx="116603" cy="51211"/>
            </a:xfrm>
            <a:custGeom>
              <a:avLst/>
              <a:gdLst/>
              <a:ahLst/>
              <a:cxnLst/>
              <a:rect l="l" t="t" r="r" b="b"/>
              <a:pathLst>
                <a:path w="6685" h="2936" extrusionOk="0">
                  <a:moveTo>
                    <a:pt x="3522" y="0"/>
                  </a:moveTo>
                  <a:cubicBezTo>
                    <a:pt x="3385" y="275"/>
                    <a:pt x="3293" y="550"/>
                    <a:pt x="3202" y="780"/>
                  </a:cubicBezTo>
                  <a:cubicBezTo>
                    <a:pt x="3018" y="1192"/>
                    <a:pt x="2789" y="1604"/>
                    <a:pt x="2514" y="1925"/>
                  </a:cubicBezTo>
                  <a:cubicBezTo>
                    <a:pt x="2377" y="2109"/>
                    <a:pt x="2285" y="2200"/>
                    <a:pt x="2148" y="2292"/>
                  </a:cubicBezTo>
                  <a:cubicBezTo>
                    <a:pt x="2148" y="2292"/>
                    <a:pt x="2010" y="2384"/>
                    <a:pt x="2010" y="2384"/>
                  </a:cubicBezTo>
                  <a:lnTo>
                    <a:pt x="1918" y="2384"/>
                  </a:lnTo>
                  <a:cubicBezTo>
                    <a:pt x="1735" y="2384"/>
                    <a:pt x="1598" y="2246"/>
                    <a:pt x="1414" y="2109"/>
                  </a:cubicBezTo>
                  <a:cubicBezTo>
                    <a:pt x="1185" y="1879"/>
                    <a:pt x="956" y="1559"/>
                    <a:pt x="818" y="1238"/>
                  </a:cubicBezTo>
                  <a:cubicBezTo>
                    <a:pt x="766" y="1159"/>
                    <a:pt x="671" y="1125"/>
                    <a:pt x="567" y="1125"/>
                  </a:cubicBezTo>
                  <a:cubicBezTo>
                    <a:pt x="311" y="1125"/>
                    <a:pt x="0" y="1330"/>
                    <a:pt x="131" y="1559"/>
                  </a:cubicBezTo>
                  <a:cubicBezTo>
                    <a:pt x="406" y="2063"/>
                    <a:pt x="818" y="2659"/>
                    <a:pt x="1414" y="2842"/>
                  </a:cubicBezTo>
                  <a:cubicBezTo>
                    <a:pt x="1534" y="2878"/>
                    <a:pt x="1657" y="2895"/>
                    <a:pt x="1780" y="2895"/>
                  </a:cubicBezTo>
                  <a:cubicBezTo>
                    <a:pt x="2127" y="2895"/>
                    <a:pt x="2473" y="2758"/>
                    <a:pt x="2743" y="2521"/>
                  </a:cubicBezTo>
                  <a:cubicBezTo>
                    <a:pt x="3247" y="2109"/>
                    <a:pt x="3568" y="1513"/>
                    <a:pt x="3843" y="963"/>
                  </a:cubicBezTo>
                  <a:cubicBezTo>
                    <a:pt x="3889" y="1192"/>
                    <a:pt x="3935" y="1421"/>
                    <a:pt x="3981" y="1650"/>
                  </a:cubicBezTo>
                  <a:cubicBezTo>
                    <a:pt x="4072" y="2063"/>
                    <a:pt x="4210" y="2475"/>
                    <a:pt x="4577" y="2750"/>
                  </a:cubicBezTo>
                  <a:cubicBezTo>
                    <a:pt x="4756" y="2881"/>
                    <a:pt x="4959" y="2936"/>
                    <a:pt x="5167" y="2936"/>
                  </a:cubicBezTo>
                  <a:cubicBezTo>
                    <a:pt x="5542" y="2936"/>
                    <a:pt x="5932" y="2757"/>
                    <a:pt x="6226" y="2521"/>
                  </a:cubicBezTo>
                  <a:cubicBezTo>
                    <a:pt x="6364" y="2429"/>
                    <a:pt x="6456" y="2338"/>
                    <a:pt x="6593" y="2200"/>
                  </a:cubicBezTo>
                  <a:cubicBezTo>
                    <a:pt x="6685" y="2063"/>
                    <a:pt x="6639" y="1925"/>
                    <a:pt x="6501" y="1834"/>
                  </a:cubicBezTo>
                  <a:cubicBezTo>
                    <a:pt x="6468" y="1825"/>
                    <a:pt x="6433" y="1821"/>
                    <a:pt x="6397" y="1821"/>
                  </a:cubicBezTo>
                  <a:cubicBezTo>
                    <a:pt x="6239" y="1821"/>
                    <a:pt x="6072" y="1896"/>
                    <a:pt x="5997" y="1971"/>
                  </a:cubicBezTo>
                  <a:cubicBezTo>
                    <a:pt x="5951" y="2017"/>
                    <a:pt x="5951" y="2017"/>
                    <a:pt x="5906" y="2063"/>
                  </a:cubicBezTo>
                  <a:cubicBezTo>
                    <a:pt x="5906" y="2063"/>
                    <a:pt x="5906" y="2109"/>
                    <a:pt x="5860" y="2109"/>
                  </a:cubicBezTo>
                  <a:cubicBezTo>
                    <a:pt x="5860" y="2109"/>
                    <a:pt x="5860" y="2109"/>
                    <a:pt x="5814" y="2154"/>
                  </a:cubicBezTo>
                  <a:cubicBezTo>
                    <a:pt x="5768" y="2200"/>
                    <a:pt x="5676" y="2246"/>
                    <a:pt x="5631" y="2292"/>
                  </a:cubicBezTo>
                  <a:cubicBezTo>
                    <a:pt x="5585" y="2292"/>
                    <a:pt x="5585" y="2338"/>
                    <a:pt x="5585" y="2338"/>
                  </a:cubicBezTo>
                  <a:lnTo>
                    <a:pt x="5539" y="2338"/>
                  </a:lnTo>
                  <a:cubicBezTo>
                    <a:pt x="5539" y="2338"/>
                    <a:pt x="5493" y="2384"/>
                    <a:pt x="5447" y="2384"/>
                  </a:cubicBezTo>
                  <a:lnTo>
                    <a:pt x="5401" y="2384"/>
                  </a:lnTo>
                  <a:cubicBezTo>
                    <a:pt x="5401" y="2384"/>
                    <a:pt x="5356" y="2429"/>
                    <a:pt x="5310" y="2429"/>
                  </a:cubicBezTo>
                  <a:cubicBezTo>
                    <a:pt x="5264" y="2429"/>
                    <a:pt x="5218" y="2384"/>
                    <a:pt x="5172" y="2338"/>
                  </a:cubicBezTo>
                  <a:cubicBezTo>
                    <a:pt x="4943" y="2200"/>
                    <a:pt x="4806" y="1834"/>
                    <a:pt x="4714" y="1559"/>
                  </a:cubicBezTo>
                  <a:cubicBezTo>
                    <a:pt x="4577" y="1054"/>
                    <a:pt x="4531" y="550"/>
                    <a:pt x="4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3"/>
            <p:cNvSpPr/>
            <p:nvPr/>
          </p:nvSpPr>
          <p:spPr>
            <a:xfrm>
              <a:off x="3852843" y="367250"/>
              <a:ext cx="118155" cy="51246"/>
            </a:xfrm>
            <a:custGeom>
              <a:avLst/>
              <a:gdLst/>
              <a:ahLst/>
              <a:cxnLst/>
              <a:rect l="l" t="t" r="r" b="b"/>
              <a:pathLst>
                <a:path w="6774" h="2938" extrusionOk="0">
                  <a:moveTo>
                    <a:pt x="2278" y="0"/>
                  </a:moveTo>
                  <a:cubicBezTo>
                    <a:pt x="2278" y="505"/>
                    <a:pt x="2232" y="963"/>
                    <a:pt x="2141" y="1421"/>
                  </a:cubicBezTo>
                  <a:cubicBezTo>
                    <a:pt x="2049" y="1742"/>
                    <a:pt x="1958" y="2154"/>
                    <a:pt x="1728" y="2384"/>
                  </a:cubicBezTo>
                  <a:cubicBezTo>
                    <a:pt x="1728" y="2374"/>
                    <a:pt x="1724" y="2370"/>
                    <a:pt x="1718" y="2370"/>
                  </a:cubicBezTo>
                  <a:cubicBezTo>
                    <a:pt x="1708" y="2370"/>
                    <a:pt x="1693" y="2380"/>
                    <a:pt x="1683" y="2388"/>
                  </a:cubicBezTo>
                  <a:lnTo>
                    <a:pt x="1683" y="2388"/>
                  </a:lnTo>
                  <a:cubicBezTo>
                    <a:pt x="1683" y="2384"/>
                    <a:pt x="1683" y="2384"/>
                    <a:pt x="1683" y="2384"/>
                  </a:cubicBezTo>
                  <a:cubicBezTo>
                    <a:pt x="1673" y="2393"/>
                    <a:pt x="1669" y="2397"/>
                    <a:pt x="1670" y="2397"/>
                  </a:cubicBezTo>
                  <a:cubicBezTo>
                    <a:pt x="1670" y="2397"/>
                    <a:pt x="1675" y="2393"/>
                    <a:pt x="1683" y="2388"/>
                  </a:cubicBezTo>
                  <a:lnTo>
                    <a:pt x="1683" y="2388"/>
                  </a:lnTo>
                  <a:cubicBezTo>
                    <a:pt x="1683" y="2392"/>
                    <a:pt x="1683" y="2404"/>
                    <a:pt x="1683" y="2429"/>
                  </a:cubicBezTo>
                  <a:lnTo>
                    <a:pt x="1591" y="2429"/>
                  </a:lnTo>
                  <a:cubicBezTo>
                    <a:pt x="1545" y="2406"/>
                    <a:pt x="1557" y="2406"/>
                    <a:pt x="1562" y="2406"/>
                  </a:cubicBezTo>
                  <a:cubicBezTo>
                    <a:pt x="1568" y="2406"/>
                    <a:pt x="1568" y="2406"/>
                    <a:pt x="1499" y="2384"/>
                  </a:cubicBezTo>
                  <a:cubicBezTo>
                    <a:pt x="1362" y="2338"/>
                    <a:pt x="1408" y="2338"/>
                    <a:pt x="1316" y="2292"/>
                  </a:cubicBezTo>
                  <a:cubicBezTo>
                    <a:pt x="1224" y="2246"/>
                    <a:pt x="1133" y="2200"/>
                    <a:pt x="1041" y="2154"/>
                  </a:cubicBezTo>
                  <a:cubicBezTo>
                    <a:pt x="1041" y="2109"/>
                    <a:pt x="995" y="2063"/>
                    <a:pt x="949" y="2063"/>
                  </a:cubicBezTo>
                  <a:cubicBezTo>
                    <a:pt x="949" y="2017"/>
                    <a:pt x="949" y="2017"/>
                    <a:pt x="949" y="2017"/>
                  </a:cubicBezTo>
                  <a:lnTo>
                    <a:pt x="903" y="2017"/>
                  </a:lnTo>
                  <a:cubicBezTo>
                    <a:pt x="903" y="1971"/>
                    <a:pt x="858" y="1971"/>
                    <a:pt x="858" y="1925"/>
                  </a:cubicBezTo>
                  <a:cubicBezTo>
                    <a:pt x="798" y="1865"/>
                    <a:pt x="706" y="1840"/>
                    <a:pt x="608" y="1840"/>
                  </a:cubicBezTo>
                  <a:cubicBezTo>
                    <a:pt x="332" y="1840"/>
                    <a:pt x="1" y="2043"/>
                    <a:pt x="170" y="2246"/>
                  </a:cubicBezTo>
                  <a:cubicBezTo>
                    <a:pt x="445" y="2521"/>
                    <a:pt x="766" y="2750"/>
                    <a:pt x="1087" y="2888"/>
                  </a:cubicBezTo>
                  <a:cubicBezTo>
                    <a:pt x="1209" y="2922"/>
                    <a:pt x="1327" y="2937"/>
                    <a:pt x="1440" y="2937"/>
                  </a:cubicBezTo>
                  <a:cubicBezTo>
                    <a:pt x="2093" y="2937"/>
                    <a:pt x="2587" y="2413"/>
                    <a:pt x="2782" y="1788"/>
                  </a:cubicBezTo>
                  <a:cubicBezTo>
                    <a:pt x="2828" y="1513"/>
                    <a:pt x="2874" y="1238"/>
                    <a:pt x="2920" y="963"/>
                  </a:cubicBezTo>
                  <a:cubicBezTo>
                    <a:pt x="2966" y="1054"/>
                    <a:pt x="3012" y="1146"/>
                    <a:pt x="3057" y="1238"/>
                  </a:cubicBezTo>
                  <a:cubicBezTo>
                    <a:pt x="3432" y="1946"/>
                    <a:pt x="3996" y="2918"/>
                    <a:pt x="4887" y="2918"/>
                  </a:cubicBezTo>
                  <a:cubicBezTo>
                    <a:pt x="4976" y="2918"/>
                    <a:pt x="5069" y="2909"/>
                    <a:pt x="5166" y="2888"/>
                  </a:cubicBezTo>
                  <a:cubicBezTo>
                    <a:pt x="5899" y="2704"/>
                    <a:pt x="6357" y="2063"/>
                    <a:pt x="6678" y="1421"/>
                  </a:cubicBezTo>
                  <a:cubicBezTo>
                    <a:pt x="6773" y="1255"/>
                    <a:pt x="6621" y="1174"/>
                    <a:pt x="6434" y="1174"/>
                  </a:cubicBezTo>
                  <a:cubicBezTo>
                    <a:pt x="6260" y="1174"/>
                    <a:pt x="6057" y="1243"/>
                    <a:pt x="5991" y="1375"/>
                  </a:cubicBezTo>
                  <a:cubicBezTo>
                    <a:pt x="5853" y="1650"/>
                    <a:pt x="5670" y="1925"/>
                    <a:pt x="5441" y="2154"/>
                  </a:cubicBezTo>
                  <a:cubicBezTo>
                    <a:pt x="5395" y="2200"/>
                    <a:pt x="5303" y="2292"/>
                    <a:pt x="5211" y="2338"/>
                  </a:cubicBezTo>
                  <a:cubicBezTo>
                    <a:pt x="5166" y="2338"/>
                    <a:pt x="5120" y="2384"/>
                    <a:pt x="5074" y="2384"/>
                  </a:cubicBezTo>
                  <a:lnTo>
                    <a:pt x="4936" y="2384"/>
                  </a:lnTo>
                  <a:cubicBezTo>
                    <a:pt x="4982" y="2384"/>
                    <a:pt x="4799" y="2338"/>
                    <a:pt x="4799" y="2338"/>
                  </a:cubicBezTo>
                  <a:cubicBezTo>
                    <a:pt x="4661" y="2246"/>
                    <a:pt x="4524" y="2109"/>
                    <a:pt x="4387" y="1971"/>
                  </a:cubicBezTo>
                  <a:cubicBezTo>
                    <a:pt x="3882" y="1421"/>
                    <a:pt x="3607" y="734"/>
                    <a:pt x="3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3"/>
            <p:cNvSpPr/>
            <p:nvPr/>
          </p:nvSpPr>
          <p:spPr>
            <a:xfrm>
              <a:off x="3660644" y="367250"/>
              <a:ext cx="116028" cy="51211"/>
            </a:xfrm>
            <a:custGeom>
              <a:avLst/>
              <a:gdLst/>
              <a:ahLst/>
              <a:cxnLst/>
              <a:rect l="l" t="t" r="r" b="b"/>
              <a:pathLst>
                <a:path w="6652" h="2936" extrusionOk="0">
                  <a:moveTo>
                    <a:pt x="3490" y="0"/>
                  </a:moveTo>
                  <a:cubicBezTo>
                    <a:pt x="3398" y="275"/>
                    <a:pt x="3261" y="550"/>
                    <a:pt x="3169" y="780"/>
                  </a:cubicBezTo>
                  <a:cubicBezTo>
                    <a:pt x="2986" y="1192"/>
                    <a:pt x="2756" y="1604"/>
                    <a:pt x="2481" y="1925"/>
                  </a:cubicBezTo>
                  <a:cubicBezTo>
                    <a:pt x="2390" y="2109"/>
                    <a:pt x="2252" y="2200"/>
                    <a:pt x="2115" y="2292"/>
                  </a:cubicBezTo>
                  <a:cubicBezTo>
                    <a:pt x="2115" y="2292"/>
                    <a:pt x="1977" y="2384"/>
                    <a:pt x="2023" y="2384"/>
                  </a:cubicBezTo>
                  <a:lnTo>
                    <a:pt x="1886" y="2384"/>
                  </a:lnTo>
                  <a:cubicBezTo>
                    <a:pt x="1748" y="2384"/>
                    <a:pt x="1565" y="2246"/>
                    <a:pt x="1427" y="2109"/>
                  </a:cubicBezTo>
                  <a:cubicBezTo>
                    <a:pt x="1152" y="1879"/>
                    <a:pt x="969" y="1559"/>
                    <a:pt x="786" y="1238"/>
                  </a:cubicBezTo>
                  <a:cubicBezTo>
                    <a:pt x="746" y="1159"/>
                    <a:pt x="661" y="1125"/>
                    <a:pt x="563" y="1125"/>
                  </a:cubicBezTo>
                  <a:cubicBezTo>
                    <a:pt x="321" y="1125"/>
                    <a:pt x="0" y="1330"/>
                    <a:pt x="98" y="1559"/>
                  </a:cubicBezTo>
                  <a:cubicBezTo>
                    <a:pt x="419" y="2063"/>
                    <a:pt x="786" y="2659"/>
                    <a:pt x="1382" y="2842"/>
                  </a:cubicBezTo>
                  <a:cubicBezTo>
                    <a:pt x="1501" y="2878"/>
                    <a:pt x="1627" y="2895"/>
                    <a:pt x="1755" y="2895"/>
                  </a:cubicBezTo>
                  <a:cubicBezTo>
                    <a:pt x="2115" y="2895"/>
                    <a:pt x="2486" y="2758"/>
                    <a:pt x="2756" y="2521"/>
                  </a:cubicBezTo>
                  <a:cubicBezTo>
                    <a:pt x="3215" y="2109"/>
                    <a:pt x="3581" y="1513"/>
                    <a:pt x="3811" y="963"/>
                  </a:cubicBezTo>
                  <a:cubicBezTo>
                    <a:pt x="3856" y="1192"/>
                    <a:pt x="3902" y="1421"/>
                    <a:pt x="3948" y="1650"/>
                  </a:cubicBezTo>
                  <a:cubicBezTo>
                    <a:pt x="4040" y="2063"/>
                    <a:pt x="4223" y="2475"/>
                    <a:pt x="4544" y="2750"/>
                  </a:cubicBezTo>
                  <a:cubicBezTo>
                    <a:pt x="4724" y="2881"/>
                    <a:pt x="4927" y="2936"/>
                    <a:pt x="5134" y="2936"/>
                  </a:cubicBezTo>
                  <a:cubicBezTo>
                    <a:pt x="5509" y="2936"/>
                    <a:pt x="5899" y="2757"/>
                    <a:pt x="6194" y="2521"/>
                  </a:cubicBezTo>
                  <a:cubicBezTo>
                    <a:pt x="6331" y="2429"/>
                    <a:pt x="6469" y="2338"/>
                    <a:pt x="6560" y="2200"/>
                  </a:cubicBezTo>
                  <a:cubicBezTo>
                    <a:pt x="6652" y="2063"/>
                    <a:pt x="6606" y="1925"/>
                    <a:pt x="6469" y="1834"/>
                  </a:cubicBezTo>
                  <a:cubicBezTo>
                    <a:pt x="6435" y="1825"/>
                    <a:pt x="6400" y="1821"/>
                    <a:pt x="6364" y="1821"/>
                  </a:cubicBezTo>
                  <a:cubicBezTo>
                    <a:pt x="6206" y="1821"/>
                    <a:pt x="6039" y="1896"/>
                    <a:pt x="5965" y="1971"/>
                  </a:cubicBezTo>
                  <a:cubicBezTo>
                    <a:pt x="5919" y="2017"/>
                    <a:pt x="5919" y="2017"/>
                    <a:pt x="5919" y="2063"/>
                  </a:cubicBezTo>
                  <a:cubicBezTo>
                    <a:pt x="5873" y="2063"/>
                    <a:pt x="5873" y="2109"/>
                    <a:pt x="5827" y="2109"/>
                  </a:cubicBezTo>
                  <a:cubicBezTo>
                    <a:pt x="5827" y="2109"/>
                    <a:pt x="5827" y="2109"/>
                    <a:pt x="5827" y="2154"/>
                  </a:cubicBezTo>
                  <a:cubicBezTo>
                    <a:pt x="5735" y="2200"/>
                    <a:pt x="5690" y="2246"/>
                    <a:pt x="5598" y="2292"/>
                  </a:cubicBezTo>
                  <a:cubicBezTo>
                    <a:pt x="5598" y="2292"/>
                    <a:pt x="5552" y="2338"/>
                    <a:pt x="5552" y="2338"/>
                  </a:cubicBezTo>
                  <a:cubicBezTo>
                    <a:pt x="5506" y="2338"/>
                    <a:pt x="5460" y="2384"/>
                    <a:pt x="5415" y="2384"/>
                  </a:cubicBezTo>
                  <a:lnTo>
                    <a:pt x="5369" y="2384"/>
                  </a:lnTo>
                  <a:cubicBezTo>
                    <a:pt x="5369" y="2384"/>
                    <a:pt x="5323" y="2429"/>
                    <a:pt x="5277" y="2429"/>
                  </a:cubicBezTo>
                  <a:cubicBezTo>
                    <a:pt x="5231" y="2429"/>
                    <a:pt x="5185" y="2384"/>
                    <a:pt x="5140" y="2338"/>
                  </a:cubicBezTo>
                  <a:cubicBezTo>
                    <a:pt x="4910" y="2200"/>
                    <a:pt x="4773" y="1834"/>
                    <a:pt x="4727" y="1559"/>
                  </a:cubicBezTo>
                  <a:cubicBezTo>
                    <a:pt x="4590" y="1054"/>
                    <a:pt x="4544" y="550"/>
                    <a:pt x="4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3"/>
            <p:cNvSpPr/>
            <p:nvPr/>
          </p:nvSpPr>
          <p:spPr>
            <a:xfrm>
              <a:off x="3466160" y="367250"/>
              <a:ext cx="117929" cy="51246"/>
            </a:xfrm>
            <a:custGeom>
              <a:avLst/>
              <a:gdLst/>
              <a:ahLst/>
              <a:cxnLst/>
              <a:rect l="l" t="t" r="r" b="b"/>
              <a:pathLst>
                <a:path w="6761" h="2938" extrusionOk="0">
                  <a:moveTo>
                    <a:pt x="2266" y="0"/>
                  </a:moveTo>
                  <a:cubicBezTo>
                    <a:pt x="2266" y="505"/>
                    <a:pt x="2220" y="963"/>
                    <a:pt x="2128" y="1421"/>
                  </a:cubicBezTo>
                  <a:cubicBezTo>
                    <a:pt x="2082" y="1742"/>
                    <a:pt x="1945" y="2154"/>
                    <a:pt x="1716" y="2384"/>
                  </a:cubicBezTo>
                  <a:cubicBezTo>
                    <a:pt x="1725" y="2374"/>
                    <a:pt x="1727" y="2370"/>
                    <a:pt x="1724" y="2370"/>
                  </a:cubicBezTo>
                  <a:cubicBezTo>
                    <a:pt x="1716" y="2370"/>
                    <a:pt x="1686" y="2388"/>
                    <a:pt x="1670" y="2394"/>
                  </a:cubicBezTo>
                  <a:lnTo>
                    <a:pt x="1670" y="2394"/>
                  </a:lnTo>
                  <a:cubicBezTo>
                    <a:pt x="1670" y="2384"/>
                    <a:pt x="1670" y="2384"/>
                    <a:pt x="1670" y="2384"/>
                  </a:cubicBezTo>
                  <a:cubicBezTo>
                    <a:pt x="1660" y="2393"/>
                    <a:pt x="1659" y="2397"/>
                    <a:pt x="1662" y="2397"/>
                  </a:cubicBezTo>
                  <a:cubicBezTo>
                    <a:pt x="1663" y="2397"/>
                    <a:pt x="1666" y="2396"/>
                    <a:pt x="1670" y="2394"/>
                  </a:cubicBezTo>
                  <a:lnTo>
                    <a:pt x="1670" y="2394"/>
                  </a:lnTo>
                  <a:cubicBezTo>
                    <a:pt x="1670" y="2401"/>
                    <a:pt x="1670" y="2412"/>
                    <a:pt x="1670" y="2429"/>
                  </a:cubicBezTo>
                  <a:lnTo>
                    <a:pt x="1578" y="2429"/>
                  </a:lnTo>
                  <a:cubicBezTo>
                    <a:pt x="1532" y="2406"/>
                    <a:pt x="1544" y="2406"/>
                    <a:pt x="1555" y="2406"/>
                  </a:cubicBezTo>
                  <a:cubicBezTo>
                    <a:pt x="1567" y="2406"/>
                    <a:pt x="1578" y="2406"/>
                    <a:pt x="1532" y="2384"/>
                  </a:cubicBezTo>
                  <a:cubicBezTo>
                    <a:pt x="1395" y="2338"/>
                    <a:pt x="1395" y="2338"/>
                    <a:pt x="1303" y="2292"/>
                  </a:cubicBezTo>
                  <a:cubicBezTo>
                    <a:pt x="1212" y="2246"/>
                    <a:pt x="1120" y="2200"/>
                    <a:pt x="1074" y="2154"/>
                  </a:cubicBezTo>
                  <a:cubicBezTo>
                    <a:pt x="1028" y="2109"/>
                    <a:pt x="982" y="2063"/>
                    <a:pt x="937" y="2063"/>
                  </a:cubicBezTo>
                  <a:cubicBezTo>
                    <a:pt x="937" y="2017"/>
                    <a:pt x="937" y="2017"/>
                    <a:pt x="937" y="2017"/>
                  </a:cubicBezTo>
                  <a:cubicBezTo>
                    <a:pt x="891" y="1971"/>
                    <a:pt x="891" y="1971"/>
                    <a:pt x="845" y="1925"/>
                  </a:cubicBezTo>
                  <a:cubicBezTo>
                    <a:pt x="785" y="1865"/>
                    <a:pt x="694" y="1840"/>
                    <a:pt x="597" y="1840"/>
                  </a:cubicBezTo>
                  <a:cubicBezTo>
                    <a:pt x="322" y="1840"/>
                    <a:pt x="0" y="2043"/>
                    <a:pt x="203" y="2246"/>
                  </a:cubicBezTo>
                  <a:cubicBezTo>
                    <a:pt x="432" y="2521"/>
                    <a:pt x="753" y="2750"/>
                    <a:pt x="1074" y="2888"/>
                  </a:cubicBezTo>
                  <a:cubicBezTo>
                    <a:pt x="1203" y="2922"/>
                    <a:pt x="1326" y="2937"/>
                    <a:pt x="1442" y="2937"/>
                  </a:cubicBezTo>
                  <a:cubicBezTo>
                    <a:pt x="2113" y="2937"/>
                    <a:pt x="2575" y="2413"/>
                    <a:pt x="2770" y="1788"/>
                  </a:cubicBezTo>
                  <a:cubicBezTo>
                    <a:pt x="2861" y="1513"/>
                    <a:pt x="2907" y="1238"/>
                    <a:pt x="2907" y="963"/>
                  </a:cubicBezTo>
                  <a:cubicBezTo>
                    <a:pt x="2953" y="1054"/>
                    <a:pt x="2999" y="1146"/>
                    <a:pt x="3045" y="1238"/>
                  </a:cubicBezTo>
                  <a:cubicBezTo>
                    <a:pt x="3419" y="1946"/>
                    <a:pt x="4021" y="2918"/>
                    <a:pt x="4884" y="2918"/>
                  </a:cubicBezTo>
                  <a:cubicBezTo>
                    <a:pt x="4971" y="2918"/>
                    <a:pt x="5061" y="2909"/>
                    <a:pt x="5153" y="2888"/>
                  </a:cubicBezTo>
                  <a:cubicBezTo>
                    <a:pt x="5886" y="2704"/>
                    <a:pt x="6344" y="2063"/>
                    <a:pt x="6665" y="1421"/>
                  </a:cubicBezTo>
                  <a:cubicBezTo>
                    <a:pt x="6760" y="1255"/>
                    <a:pt x="6609" y="1174"/>
                    <a:pt x="6421" y="1174"/>
                  </a:cubicBezTo>
                  <a:cubicBezTo>
                    <a:pt x="6248" y="1174"/>
                    <a:pt x="6044" y="1243"/>
                    <a:pt x="5978" y="1375"/>
                  </a:cubicBezTo>
                  <a:cubicBezTo>
                    <a:pt x="5840" y="1650"/>
                    <a:pt x="5657" y="1925"/>
                    <a:pt x="5428" y="2154"/>
                  </a:cubicBezTo>
                  <a:cubicBezTo>
                    <a:pt x="5382" y="2200"/>
                    <a:pt x="5290" y="2292"/>
                    <a:pt x="5199" y="2338"/>
                  </a:cubicBezTo>
                  <a:cubicBezTo>
                    <a:pt x="5153" y="2338"/>
                    <a:pt x="5107" y="2384"/>
                    <a:pt x="5107" y="2384"/>
                  </a:cubicBezTo>
                  <a:lnTo>
                    <a:pt x="4924" y="2384"/>
                  </a:lnTo>
                  <a:cubicBezTo>
                    <a:pt x="4970" y="2384"/>
                    <a:pt x="4786" y="2338"/>
                    <a:pt x="4786" y="2338"/>
                  </a:cubicBezTo>
                  <a:cubicBezTo>
                    <a:pt x="4649" y="2246"/>
                    <a:pt x="4511" y="2109"/>
                    <a:pt x="4374" y="1971"/>
                  </a:cubicBezTo>
                  <a:cubicBezTo>
                    <a:pt x="3915" y="1421"/>
                    <a:pt x="3595" y="734"/>
                    <a:pt x="3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3"/>
            <p:cNvSpPr/>
            <p:nvPr/>
          </p:nvSpPr>
          <p:spPr>
            <a:xfrm>
              <a:off x="3273961" y="367250"/>
              <a:ext cx="116621" cy="36036"/>
            </a:xfrm>
            <a:custGeom>
              <a:avLst/>
              <a:gdLst/>
              <a:ahLst/>
              <a:cxnLst/>
              <a:rect l="l" t="t" r="r" b="b"/>
              <a:pathLst>
                <a:path w="6686" h="2066" extrusionOk="0">
                  <a:moveTo>
                    <a:pt x="3110" y="0"/>
                  </a:moveTo>
                  <a:cubicBezTo>
                    <a:pt x="2927" y="367"/>
                    <a:pt x="2744" y="734"/>
                    <a:pt x="2515" y="1054"/>
                  </a:cubicBezTo>
                  <a:cubicBezTo>
                    <a:pt x="2377" y="1238"/>
                    <a:pt x="2285" y="1329"/>
                    <a:pt x="2102" y="1467"/>
                  </a:cubicBezTo>
                  <a:cubicBezTo>
                    <a:pt x="2102" y="1458"/>
                    <a:pt x="2097" y="1454"/>
                    <a:pt x="2088" y="1454"/>
                  </a:cubicBezTo>
                  <a:cubicBezTo>
                    <a:pt x="2054" y="1454"/>
                    <a:pt x="1974" y="1513"/>
                    <a:pt x="2010" y="1513"/>
                  </a:cubicBezTo>
                  <a:lnTo>
                    <a:pt x="1873" y="1513"/>
                  </a:lnTo>
                  <a:cubicBezTo>
                    <a:pt x="1735" y="1513"/>
                    <a:pt x="1552" y="1421"/>
                    <a:pt x="1415" y="1284"/>
                  </a:cubicBezTo>
                  <a:cubicBezTo>
                    <a:pt x="1140" y="1009"/>
                    <a:pt x="956" y="688"/>
                    <a:pt x="773" y="367"/>
                  </a:cubicBezTo>
                  <a:cubicBezTo>
                    <a:pt x="733" y="288"/>
                    <a:pt x="648" y="254"/>
                    <a:pt x="551" y="254"/>
                  </a:cubicBezTo>
                  <a:cubicBezTo>
                    <a:pt x="312" y="254"/>
                    <a:pt x="1" y="459"/>
                    <a:pt x="131" y="688"/>
                  </a:cubicBezTo>
                  <a:cubicBezTo>
                    <a:pt x="406" y="1238"/>
                    <a:pt x="773" y="1834"/>
                    <a:pt x="1369" y="1971"/>
                  </a:cubicBezTo>
                  <a:cubicBezTo>
                    <a:pt x="1507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4" y="1650"/>
                  </a:cubicBezTo>
                  <a:cubicBezTo>
                    <a:pt x="3202" y="1238"/>
                    <a:pt x="3569" y="688"/>
                    <a:pt x="3844" y="92"/>
                  </a:cubicBezTo>
                  <a:cubicBezTo>
                    <a:pt x="3844" y="321"/>
                    <a:pt x="3889" y="550"/>
                    <a:pt x="3935" y="780"/>
                  </a:cubicBezTo>
                  <a:cubicBezTo>
                    <a:pt x="4027" y="1192"/>
                    <a:pt x="4210" y="1604"/>
                    <a:pt x="4531" y="1879"/>
                  </a:cubicBezTo>
                  <a:cubicBezTo>
                    <a:pt x="4711" y="2010"/>
                    <a:pt x="4920" y="2065"/>
                    <a:pt x="5135" y="2065"/>
                  </a:cubicBezTo>
                  <a:cubicBezTo>
                    <a:pt x="5523" y="2065"/>
                    <a:pt x="5932" y="1886"/>
                    <a:pt x="6227" y="1650"/>
                  </a:cubicBezTo>
                  <a:cubicBezTo>
                    <a:pt x="6318" y="1559"/>
                    <a:pt x="6456" y="1467"/>
                    <a:pt x="6548" y="1329"/>
                  </a:cubicBezTo>
                  <a:cubicBezTo>
                    <a:pt x="6685" y="1192"/>
                    <a:pt x="6639" y="1054"/>
                    <a:pt x="6456" y="1009"/>
                  </a:cubicBezTo>
                  <a:cubicBezTo>
                    <a:pt x="6418" y="983"/>
                    <a:pt x="6372" y="972"/>
                    <a:pt x="6323" y="972"/>
                  </a:cubicBezTo>
                  <a:cubicBezTo>
                    <a:pt x="6198" y="972"/>
                    <a:pt x="6051" y="1047"/>
                    <a:pt x="5952" y="1146"/>
                  </a:cubicBezTo>
                  <a:cubicBezTo>
                    <a:pt x="5952" y="1146"/>
                    <a:pt x="5906" y="1146"/>
                    <a:pt x="5906" y="1192"/>
                  </a:cubicBezTo>
                  <a:cubicBezTo>
                    <a:pt x="5906" y="1192"/>
                    <a:pt x="5860" y="1238"/>
                    <a:pt x="5860" y="1238"/>
                  </a:cubicBezTo>
                  <a:cubicBezTo>
                    <a:pt x="5814" y="1238"/>
                    <a:pt x="5814" y="1284"/>
                    <a:pt x="5814" y="1284"/>
                  </a:cubicBezTo>
                  <a:cubicBezTo>
                    <a:pt x="5723" y="1329"/>
                    <a:pt x="5677" y="1375"/>
                    <a:pt x="5585" y="1421"/>
                  </a:cubicBezTo>
                  <a:cubicBezTo>
                    <a:pt x="5585" y="1467"/>
                    <a:pt x="5585" y="1467"/>
                    <a:pt x="5585" y="1467"/>
                  </a:cubicBezTo>
                  <a:lnTo>
                    <a:pt x="5539" y="1467"/>
                  </a:lnTo>
                  <a:cubicBezTo>
                    <a:pt x="5494" y="1513"/>
                    <a:pt x="5448" y="1513"/>
                    <a:pt x="5448" y="1513"/>
                  </a:cubicBezTo>
                  <a:cubicBezTo>
                    <a:pt x="5448" y="1513"/>
                    <a:pt x="5402" y="1513"/>
                    <a:pt x="5356" y="1559"/>
                  </a:cubicBezTo>
                  <a:lnTo>
                    <a:pt x="5310" y="1559"/>
                  </a:lnTo>
                  <a:cubicBezTo>
                    <a:pt x="5219" y="1559"/>
                    <a:pt x="5219" y="1559"/>
                    <a:pt x="5127" y="1513"/>
                  </a:cubicBezTo>
                  <a:cubicBezTo>
                    <a:pt x="4944" y="1329"/>
                    <a:pt x="4806" y="1009"/>
                    <a:pt x="4714" y="688"/>
                  </a:cubicBezTo>
                  <a:cubicBezTo>
                    <a:pt x="4623" y="459"/>
                    <a:pt x="4623" y="230"/>
                    <a:pt x="4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3"/>
            <p:cNvSpPr/>
            <p:nvPr/>
          </p:nvSpPr>
          <p:spPr>
            <a:xfrm>
              <a:off x="3079773" y="367250"/>
              <a:ext cx="117894" cy="36315"/>
            </a:xfrm>
            <a:custGeom>
              <a:avLst/>
              <a:gdLst/>
              <a:ahLst/>
              <a:cxnLst/>
              <a:rect l="l" t="t" r="r" b="b"/>
              <a:pathLst>
                <a:path w="6759" h="2082" extrusionOk="0">
                  <a:moveTo>
                    <a:pt x="2190" y="0"/>
                  </a:moveTo>
                  <a:cubicBezTo>
                    <a:pt x="2190" y="184"/>
                    <a:pt x="2144" y="367"/>
                    <a:pt x="2098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4" y="1500"/>
                  </a:cubicBezTo>
                  <a:cubicBezTo>
                    <a:pt x="1684" y="1500"/>
                    <a:pt x="1603" y="1559"/>
                    <a:pt x="1640" y="1559"/>
                  </a:cubicBezTo>
                  <a:lnTo>
                    <a:pt x="1594" y="1559"/>
                  </a:lnTo>
                  <a:cubicBezTo>
                    <a:pt x="1503" y="1559"/>
                    <a:pt x="1594" y="1559"/>
                    <a:pt x="1503" y="1513"/>
                  </a:cubicBezTo>
                  <a:cubicBezTo>
                    <a:pt x="1365" y="1467"/>
                    <a:pt x="1365" y="1513"/>
                    <a:pt x="1273" y="1421"/>
                  </a:cubicBezTo>
                  <a:cubicBezTo>
                    <a:pt x="1182" y="1375"/>
                    <a:pt x="1136" y="1329"/>
                    <a:pt x="1044" y="1284"/>
                  </a:cubicBezTo>
                  <a:cubicBezTo>
                    <a:pt x="998" y="1238"/>
                    <a:pt x="953" y="1192"/>
                    <a:pt x="953" y="1192"/>
                  </a:cubicBezTo>
                  <a:lnTo>
                    <a:pt x="907" y="1192"/>
                  </a:lnTo>
                  <a:cubicBezTo>
                    <a:pt x="907" y="1192"/>
                    <a:pt x="907" y="1146"/>
                    <a:pt x="907" y="1146"/>
                  </a:cubicBezTo>
                  <a:cubicBezTo>
                    <a:pt x="861" y="1146"/>
                    <a:pt x="861" y="1100"/>
                    <a:pt x="815" y="1054"/>
                  </a:cubicBezTo>
                  <a:cubicBezTo>
                    <a:pt x="771" y="999"/>
                    <a:pt x="696" y="976"/>
                    <a:pt x="61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8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3" y="92"/>
                  </a:cubicBezTo>
                  <a:cubicBezTo>
                    <a:pt x="2969" y="184"/>
                    <a:pt x="2969" y="275"/>
                    <a:pt x="3015" y="367"/>
                  </a:cubicBezTo>
                  <a:cubicBezTo>
                    <a:pt x="3388" y="1114"/>
                    <a:pt x="3987" y="2049"/>
                    <a:pt x="4880" y="2049"/>
                  </a:cubicBezTo>
                  <a:cubicBezTo>
                    <a:pt x="4973" y="2049"/>
                    <a:pt x="5069" y="2039"/>
                    <a:pt x="5169" y="2017"/>
                  </a:cubicBezTo>
                  <a:cubicBezTo>
                    <a:pt x="5856" y="1834"/>
                    <a:pt x="6315" y="1192"/>
                    <a:pt x="6636" y="596"/>
                  </a:cubicBezTo>
                  <a:cubicBezTo>
                    <a:pt x="6758" y="400"/>
                    <a:pt x="6605" y="309"/>
                    <a:pt x="6408" y="309"/>
                  </a:cubicBezTo>
                  <a:cubicBezTo>
                    <a:pt x="6237" y="309"/>
                    <a:pt x="6033" y="377"/>
                    <a:pt x="5948" y="505"/>
                  </a:cubicBezTo>
                  <a:cubicBezTo>
                    <a:pt x="5811" y="780"/>
                    <a:pt x="5627" y="1054"/>
                    <a:pt x="5444" y="1284"/>
                  </a:cubicBezTo>
                  <a:cubicBezTo>
                    <a:pt x="5352" y="1329"/>
                    <a:pt x="5307" y="1421"/>
                    <a:pt x="5215" y="1467"/>
                  </a:cubicBezTo>
                  <a:cubicBezTo>
                    <a:pt x="5169" y="1513"/>
                    <a:pt x="5077" y="1513"/>
                    <a:pt x="5077" y="1513"/>
                  </a:cubicBezTo>
                  <a:lnTo>
                    <a:pt x="4940" y="1513"/>
                  </a:lnTo>
                  <a:cubicBezTo>
                    <a:pt x="4940" y="1513"/>
                    <a:pt x="4802" y="1467"/>
                    <a:pt x="4802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069" y="780"/>
                    <a:pt x="3840" y="413"/>
                    <a:pt x="3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3"/>
            <p:cNvSpPr/>
            <p:nvPr/>
          </p:nvSpPr>
          <p:spPr>
            <a:xfrm>
              <a:off x="2887068" y="367250"/>
              <a:ext cx="116603" cy="36036"/>
            </a:xfrm>
            <a:custGeom>
              <a:avLst/>
              <a:gdLst/>
              <a:ahLst/>
              <a:cxnLst/>
              <a:rect l="l" t="t" r="r" b="b"/>
              <a:pathLst>
                <a:path w="6685" h="2066" extrusionOk="0">
                  <a:moveTo>
                    <a:pt x="3110" y="0"/>
                  </a:moveTo>
                  <a:cubicBezTo>
                    <a:pt x="2972" y="367"/>
                    <a:pt x="2743" y="734"/>
                    <a:pt x="2514" y="1054"/>
                  </a:cubicBezTo>
                  <a:cubicBezTo>
                    <a:pt x="2376" y="1238"/>
                    <a:pt x="2285" y="1329"/>
                    <a:pt x="2101" y="1467"/>
                  </a:cubicBezTo>
                  <a:cubicBezTo>
                    <a:pt x="2111" y="1458"/>
                    <a:pt x="2111" y="1454"/>
                    <a:pt x="2105" y="1454"/>
                  </a:cubicBezTo>
                  <a:cubicBezTo>
                    <a:pt x="2083" y="1454"/>
                    <a:pt x="1973" y="1513"/>
                    <a:pt x="2010" y="1513"/>
                  </a:cubicBezTo>
                  <a:lnTo>
                    <a:pt x="1872" y="1513"/>
                  </a:lnTo>
                  <a:cubicBezTo>
                    <a:pt x="1735" y="1513"/>
                    <a:pt x="1551" y="1421"/>
                    <a:pt x="1414" y="1284"/>
                  </a:cubicBezTo>
                  <a:cubicBezTo>
                    <a:pt x="1139" y="1009"/>
                    <a:pt x="956" y="688"/>
                    <a:pt x="772" y="367"/>
                  </a:cubicBezTo>
                  <a:cubicBezTo>
                    <a:pt x="733" y="288"/>
                    <a:pt x="647" y="254"/>
                    <a:pt x="551" y="254"/>
                  </a:cubicBezTo>
                  <a:cubicBezTo>
                    <a:pt x="311" y="254"/>
                    <a:pt x="0" y="459"/>
                    <a:pt x="131" y="688"/>
                  </a:cubicBezTo>
                  <a:cubicBezTo>
                    <a:pt x="406" y="1238"/>
                    <a:pt x="772" y="1834"/>
                    <a:pt x="1368" y="1971"/>
                  </a:cubicBezTo>
                  <a:cubicBezTo>
                    <a:pt x="1506" y="2021"/>
                    <a:pt x="1644" y="2044"/>
                    <a:pt x="1779" y="2044"/>
                  </a:cubicBezTo>
                  <a:cubicBezTo>
                    <a:pt x="2138" y="2044"/>
                    <a:pt x="2477" y="1883"/>
                    <a:pt x="2743" y="1650"/>
                  </a:cubicBezTo>
                  <a:cubicBezTo>
                    <a:pt x="3247" y="1238"/>
                    <a:pt x="3568" y="688"/>
                    <a:pt x="3843" y="92"/>
                  </a:cubicBezTo>
                  <a:cubicBezTo>
                    <a:pt x="3889" y="321"/>
                    <a:pt x="3889" y="550"/>
                    <a:pt x="3980" y="780"/>
                  </a:cubicBezTo>
                  <a:cubicBezTo>
                    <a:pt x="4072" y="1192"/>
                    <a:pt x="4210" y="1604"/>
                    <a:pt x="4576" y="1879"/>
                  </a:cubicBezTo>
                  <a:cubicBezTo>
                    <a:pt x="4756" y="2010"/>
                    <a:pt x="4959" y="2065"/>
                    <a:pt x="5167" y="2065"/>
                  </a:cubicBezTo>
                  <a:cubicBezTo>
                    <a:pt x="5541" y="2065"/>
                    <a:pt x="5931" y="1886"/>
                    <a:pt x="6226" y="1650"/>
                  </a:cubicBezTo>
                  <a:cubicBezTo>
                    <a:pt x="6364" y="1559"/>
                    <a:pt x="6455" y="1467"/>
                    <a:pt x="6593" y="1329"/>
                  </a:cubicBezTo>
                  <a:cubicBezTo>
                    <a:pt x="6684" y="1192"/>
                    <a:pt x="6639" y="1054"/>
                    <a:pt x="6501" y="1009"/>
                  </a:cubicBezTo>
                  <a:cubicBezTo>
                    <a:pt x="6450" y="983"/>
                    <a:pt x="6395" y="972"/>
                    <a:pt x="6340" y="972"/>
                  </a:cubicBezTo>
                  <a:cubicBezTo>
                    <a:pt x="6197" y="972"/>
                    <a:pt x="6050" y="1047"/>
                    <a:pt x="5951" y="1146"/>
                  </a:cubicBezTo>
                  <a:cubicBezTo>
                    <a:pt x="5951" y="1146"/>
                    <a:pt x="5951" y="1146"/>
                    <a:pt x="5905" y="1192"/>
                  </a:cubicBezTo>
                  <a:cubicBezTo>
                    <a:pt x="5905" y="1192"/>
                    <a:pt x="5859" y="1238"/>
                    <a:pt x="5859" y="1238"/>
                  </a:cubicBezTo>
                  <a:cubicBezTo>
                    <a:pt x="5859" y="1238"/>
                    <a:pt x="5859" y="1284"/>
                    <a:pt x="5814" y="1284"/>
                  </a:cubicBezTo>
                  <a:cubicBezTo>
                    <a:pt x="5768" y="1329"/>
                    <a:pt x="5676" y="1375"/>
                    <a:pt x="5630" y="1421"/>
                  </a:cubicBezTo>
                  <a:cubicBezTo>
                    <a:pt x="5584" y="1467"/>
                    <a:pt x="5584" y="1467"/>
                    <a:pt x="5584" y="1467"/>
                  </a:cubicBezTo>
                  <a:lnTo>
                    <a:pt x="5539" y="1467"/>
                  </a:lnTo>
                  <a:cubicBezTo>
                    <a:pt x="5493" y="1513"/>
                    <a:pt x="5493" y="1513"/>
                    <a:pt x="5447" y="1513"/>
                  </a:cubicBezTo>
                  <a:cubicBezTo>
                    <a:pt x="5447" y="1513"/>
                    <a:pt x="5401" y="1513"/>
                    <a:pt x="5401" y="1559"/>
                  </a:cubicBezTo>
                  <a:lnTo>
                    <a:pt x="5309" y="1559"/>
                  </a:lnTo>
                  <a:cubicBezTo>
                    <a:pt x="5264" y="1559"/>
                    <a:pt x="5218" y="1559"/>
                    <a:pt x="5172" y="1513"/>
                  </a:cubicBezTo>
                  <a:cubicBezTo>
                    <a:pt x="4943" y="1329"/>
                    <a:pt x="4805" y="1009"/>
                    <a:pt x="4714" y="688"/>
                  </a:cubicBezTo>
                  <a:cubicBezTo>
                    <a:pt x="4668" y="459"/>
                    <a:pt x="4622" y="230"/>
                    <a:pt x="4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3"/>
            <p:cNvSpPr/>
            <p:nvPr/>
          </p:nvSpPr>
          <p:spPr>
            <a:xfrm>
              <a:off x="2599964" y="384187"/>
              <a:ext cx="16797" cy="15053"/>
            </a:xfrm>
            <a:custGeom>
              <a:avLst/>
              <a:gdLst/>
              <a:ahLst/>
              <a:cxnLst/>
              <a:rect l="l" t="t" r="r" b="b"/>
              <a:pathLst>
                <a:path w="963" h="863" extrusionOk="0">
                  <a:moveTo>
                    <a:pt x="619" y="1"/>
                  </a:moveTo>
                  <a:cubicBezTo>
                    <a:pt x="479" y="1"/>
                    <a:pt x="341" y="76"/>
                    <a:pt x="275" y="175"/>
                  </a:cubicBezTo>
                  <a:cubicBezTo>
                    <a:pt x="229" y="175"/>
                    <a:pt x="229" y="221"/>
                    <a:pt x="184" y="221"/>
                  </a:cubicBezTo>
                  <a:cubicBezTo>
                    <a:pt x="184" y="221"/>
                    <a:pt x="184" y="267"/>
                    <a:pt x="138" y="267"/>
                  </a:cubicBezTo>
                  <a:cubicBezTo>
                    <a:pt x="138" y="267"/>
                    <a:pt x="138" y="313"/>
                    <a:pt x="92" y="313"/>
                  </a:cubicBezTo>
                  <a:cubicBezTo>
                    <a:pt x="92" y="358"/>
                    <a:pt x="46" y="358"/>
                    <a:pt x="0" y="404"/>
                  </a:cubicBezTo>
                  <a:lnTo>
                    <a:pt x="275" y="863"/>
                  </a:lnTo>
                  <a:cubicBezTo>
                    <a:pt x="367" y="817"/>
                    <a:pt x="413" y="771"/>
                    <a:pt x="504" y="679"/>
                  </a:cubicBezTo>
                  <a:cubicBezTo>
                    <a:pt x="642" y="588"/>
                    <a:pt x="734" y="496"/>
                    <a:pt x="871" y="358"/>
                  </a:cubicBezTo>
                  <a:cubicBezTo>
                    <a:pt x="963" y="221"/>
                    <a:pt x="917" y="83"/>
                    <a:pt x="779" y="38"/>
                  </a:cubicBezTo>
                  <a:cubicBezTo>
                    <a:pt x="728" y="12"/>
                    <a:pt x="673" y="1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3"/>
            <p:cNvSpPr/>
            <p:nvPr/>
          </p:nvSpPr>
          <p:spPr>
            <a:xfrm>
              <a:off x="2692863" y="367250"/>
              <a:ext cx="118260" cy="36315"/>
            </a:xfrm>
            <a:custGeom>
              <a:avLst/>
              <a:gdLst/>
              <a:ahLst/>
              <a:cxnLst/>
              <a:rect l="l" t="t" r="r" b="b"/>
              <a:pathLst>
                <a:path w="6780" h="2082" extrusionOk="0">
                  <a:moveTo>
                    <a:pt x="2190" y="0"/>
                  </a:moveTo>
                  <a:cubicBezTo>
                    <a:pt x="2190" y="184"/>
                    <a:pt x="2145" y="367"/>
                    <a:pt x="2145" y="550"/>
                  </a:cubicBezTo>
                  <a:cubicBezTo>
                    <a:pt x="2053" y="917"/>
                    <a:pt x="1961" y="1284"/>
                    <a:pt x="1686" y="1513"/>
                  </a:cubicBezTo>
                  <a:cubicBezTo>
                    <a:pt x="1695" y="1504"/>
                    <a:pt x="1697" y="1500"/>
                    <a:pt x="1695" y="1500"/>
                  </a:cubicBezTo>
                  <a:cubicBezTo>
                    <a:pt x="1686" y="1500"/>
                    <a:pt x="1613" y="1559"/>
                    <a:pt x="1686" y="1559"/>
                  </a:cubicBezTo>
                  <a:lnTo>
                    <a:pt x="1595" y="1559"/>
                  </a:lnTo>
                  <a:cubicBezTo>
                    <a:pt x="1503" y="1559"/>
                    <a:pt x="1595" y="1559"/>
                    <a:pt x="1503" y="1513"/>
                  </a:cubicBezTo>
                  <a:cubicBezTo>
                    <a:pt x="1365" y="1467"/>
                    <a:pt x="1365" y="1513"/>
                    <a:pt x="1274" y="1421"/>
                  </a:cubicBezTo>
                  <a:cubicBezTo>
                    <a:pt x="1182" y="1375"/>
                    <a:pt x="1136" y="1329"/>
                    <a:pt x="1045" y="1284"/>
                  </a:cubicBezTo>
                  <a:cubicBezTo>
                    <a:pt x="999" y="1238"/>
                    <a:pt x="999" y="1192"/>
                    <a:pt x="953" y="1192"/>
                  </a:cubicBezTo>
                  <a:cubicBezTo>
                    <a:pt x="953" y="1192"/>
                    <a:pt x="907" y="1146"/>
                    <a:pt x="907" y="1146"/>
                  </a:cubicBezTo>
                  <a:cubicBezTo>
                    <a:pt x="907" y="1146"/>
                    <a:pt x="861" y="1100"/>
                    <a:pt x="861" y="1054"/>
                  </a:cubicBezTo>
                  <a:cubicBezTo>
                    <a:pt x="806" y="999"/>
                    <a:pt x="723" y="976"/>
                    <a:pt x="633" y="976"/>
                  </a:cubicBezTo>
                  <a:cubicBezTo>
                    <a:pt x="352" y="976"/>
                    <a:pt x="0" y="1202"/>
                    <a:pt x="174" y="1375"/>
                  </a:cubicBezTo>
                  <a:cubicBezTo>
                    <a:pt x="403" y="1650"/>
                    <a:pt x="724" y="1925"/>
                    <a:pt x="1090" y="2017"/>
                  </a:cubicBezTo>
                  <a:cubicBezTo>
                    <a:pt x="1224" y="2061"/>
                    <a:pt x="1351" y="2082"/>
                    <a:pt x="1472" y="2082"/>
                  </a:cubicBezTo>
                  <a:cubicBezTo>
                    <a:pt x="2099" y="2082"/>
                    <a:pt x="2548" y="1532"/>
                    <a:pt x="2740" y="917"/>
                  </a:cubicBezTo>
                  <a:cubicBezTo>
                    <a:pt x="2832" y="642"/>
                    <a:pt x="2878" y="367"/>
                    <a:pt x="2924" y="92"/>
                  </a:cubicBezTo>
                  <a:cubicBezTo>
                    <a:pt x="2969" y="184"/>
                    <a:pt x="3015" y="275"/>
                    <a:pt x="3061" y="367"/>
                  </a:cubicBezTo>
                  <a:cubicBezTo>
                    <a:pt x="3393" y="1114"/>
                    <a:pt x="3988" y="2049"/>
                    <a:pt x="4880" y="2049"/>
                  </a:cubicBezTo>
                  <a:cubicBezTo>
                    <a:pt x="4973" y="2049"/>
                    <a:pt x="5070" y="2039"/>
                    <a:pt x="5169" y="2017"/>
                  </a:cubicBezTo>
                  <a:cubicBezTo>
                    <a:pt x="5903" y="1834"/>
                    <a:pt x="6315" y="1192"/>
                    <a:pt x="6682" y="596"/>
                  </a:cubicBezTo>
                  <a:cubicBezTo>
                    <a:pt x="6780" y="400"/>
                    <a:pt x="6615" y="309"/>
                    <a:pt x="6419" y="309"/>
                  </a:cubicBezTo>
                  <a:cubicBezTo>
                    <a:pt x="6250" y="309"/>
                    <a:pt x="6058" y="377"/>
                    <a:pt x="5994" y="505"/>
                  </a:cubicBezTo>
                  <a:cubicBezTo>
                    <a:pt x="5811" y="780"/>
                    <a:pt x="5673" y="1054"/>
                    <a:pt x="5444" y="1284"/>
                  </a:cubicBezTo>
                  <a:cubicBezTo>
                    <a:pt x="5353" y="1329"/>
                    <a:pt x="5307" y="1421"/>
                    <a:pt x="5215" y="1467"/>
                  </a:cubicBezTo>
                  <a:cubicBezTo>
                    <a:pt x="5169" y="1513"/>
                    <a:pt x="5078" y="1513"/>
                    <a:pt x="5078" y="1513"/>
                  </a:cubicBezTo>
                  <a:lnTo>
                    <a:pt x="4940" y="1513"/>
                  </a:lnTo>
                  <a:cubicBezTo>
                    <a:pt x="4986" y="1513"/>
                    <a:pt x="4803" y="1467"/>
                    <a:pt x="4803" y="1467"/>
                  </a:cubicBezTo>
                  <a:cubicBezTo>
                    <a:pt x="4619" y="1375"/>
                    <a:pt x="4482" y="1238"/>
                    <a:pt x="4390" y="1100"/>
                  </a:cubicBezTo>
                  <a:cubicBezTo>
                    <a:pt x="4115" y="780"/>
                    <a:pt x="3886" y="413"/>
                    <a:pt x="3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9" name="Google Shape;6259;p33"/>
          <p:cNvSpPr/>
          <p:nvPr/>
        </p:nvSpPr>
        <p:spPr>
          <a:xfrm>
            <a:off x="4779864" y="4126841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0" name="Google Shape;6260;p33"/>
          <p:cNvSpPr/>
          <p:nvPr/>
        </p:nvSpPr>
        <p:spPr>
          <a:xfrm rot="372478">
            <a:off x="4422822" y="13433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1" name="Google Shape;6261;p33"/>
          <p:cNvSpPr/>
          <p:nvPr/>
        </p:nvSpPr>
        <p:spPr>
          <a:xfrm>
            <a:off x="7731097" y="85182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2" name="Google Shape;6262;p33"/>
          <p:cNvSpPr/>
          <p:nvPr/>
        </p:nvSpPr>
        <p:spPr>
          <a:xfrm>
            <a:off x="7821225" y="3954059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3" name="Google Shape;6263;p33"/>
          <p:cNvSpPr/>
          <p:nvPr/>
        </p:nvSpPr>
        <p:spPr>
          <a:xfrm>
            <a:off x="1055475" y="851822"/>
            <a:ext cx="113978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4" name="Google Shape;6264;p33"/>
          <p:cNvSpPr/>
          <p:nvPr/>
        </p:nvSpPr>
        <p:spPr>
          <a:xfrm rot="372478">
            <a:off x="956409" y="4421773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5" name="Google Shape;6265;p33"/>
          <p:cNvGrpSpPr/>
          <p:nvPr/>
        </p:nvGrpSpPr>
        <p:grpSpPr>
          <a:xfrm rot="-2921374">
            <a:off x="3389974" y="3744265"/>
            <a:ext cx="646855" cy="444738"/>
            <a:chOff x="6047203" y="3087551"/>
            <a:chExt cx="646892" cy="444764"/>
          </a:xfrm>
        </p:grpSpPr>
        <p:sp>
          <p:nvSpPr>
            <p:cNvPr id="6266" name="Google Shape;6266;p33"/>
            <p:cNvSpPr/>
            <p:nvPr/>
          </p:nvSpPr>
          <p:spPr>
            <a:xfrm rot="899994">
              <a:off x="6076353" y="3158562"/>
              <a:ext cx="588593" cy="302741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 w="7620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solidFill>
                    <a:schemeClr val="lt1"/>
                  </a:solidFill>
                  <a:latin typeface="Pacifico"/>
                </a:rPr>
                <a:t>great!</a:t>
              </a:r>
            </a:p>
          </p:txBody>
        </p:sp>
        <p:sp>
          <p:nvSpPr>
            <p:cNvPr id="6267" name="Google Shape;6267;p33"/>
            <p:cNvSpPr/>
            <p:nvPr/>
          </p:nvSpPr>
          <p:spPr>
            <a:xfrm rot="899994">
              <a:off x="6076353" y="3158562"/>
              <a:ext cx="588593" cy="302741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lvl="0" algn="ctr"/>
              <a:r>
                <a:rPr b="0" i="0">
                  <a:ln>
                    <a:noFill/>
                  </a:ln>
                  <a:solidFill>
                    <a:schemeClr val="accent6"/>
                  </a:solidFill>
                  <a:latin typeface="Pacifico"/>
                </a:rPr>
                <a:t>great!</a:t>
              </a: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6" name="Google Shape;6536;p37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NEW WORDS </a:t>
            </a:r>
            <a:endParaRPr sz="3200" dirty="0"/>
          </a:p>
        </p:txBody>
      </p:sp>
      <p:sp>
        <p:nvSpPr>
          <p:cNvPr id="6538" name="Google Shape;6538;p37"/>
          <p:cNvSpPr/>
          <p:nvPr/>
        </p:nvSpPr>
        <p:spPr>
          <a:xfrm rot="372478">
            <a:off x="1001584" y="41840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9" name="Google Shape;6539;p37"/>
          <p:cNvSpPr/>
          <p:nvPr/>
        </p:nvSpPr>
        <p:spPr>
          <a:xfrm>
            <a:off x="5199197" y="1174454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" name="Google Shape;6540;p37"/>
          <p:cNvSpPr/>
          <p:nvPr/>
        </p:nvSpPr>
        <p:spPr>
          <a:xfrm>
            <a:off x="7792500" y="1015597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1" name="Google Shape;6541;p37"/>
          <p:cNvSpPr/>
          <p:nvPr/>
        </p:nvSpPr>
        <p:spPr>
          <a:xfrm rot="372478">
            <a:off x="8282034" y="40915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2" name="Google Shape;6542;p37"/>
          <p:cNvSpPr/>
          <p:nvPr/>
        </p:nvSpPr>
        <p:spPr>
          <a:xfrm>
            <a:off x="1150739" y="1489148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50" name="Picture 2" descr="Premium Vector | Illustration of child diseases">
            <a:extLst>
              <a:ext uri="{FF2B5EF4-FFF2-40B4-BE49-F238E27FC236}">
                <a16:creationId xmlns:a16="http://schemas.microsoft.com/office/drawing/2014/main" id="{963B3A87-3417-AC7F-7928-CD4744AA25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63"/>
          <a:stretch/>
        </p:blipFill>
        <p:spPr bwMode="auto">
          <a:xfrm>
            <a:off x="4152502" y="1111945"/>
            <a:ext cx="4516356" cy="29203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disease">
            <a:hlinkClick r:id="" action="ppaction://media"/>
            <a:extLst>
              <a:ext uri="{FF2B5EF4-FFF2-40B4-BE49-F238E27FC236}">
                <a16:creationId xmlns:a16="http://schemas.microsoft.com/office/drawing/2014/main" id="{7A98E944-D21D-5A8B-ECCF-56A87028E88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204272" y="3677896"/>
            <a:ext cx="406400" cy="4064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7300353-C7DA-9105-CABE-A1B453AEA785}"/>
              </a:ext>
            </a:extLst>
          </p:cNvPr>
          <p:cNvSpPr/>
          <p:nvPr/>
        </p:nvSpPr>
        <p:spPr>
          <a:xfrm>
            <a:off x="1246566" y="1700019"/>
            <a:ext cx="2646346" cy="572700"/>
          </a:xfrm>
          <a:prstGeom prst="roundRect">
            <a:avLst/>
          </a:prstGeom>
          <a:solidFill>
            <a:schemeClr val="accent3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Comic Sans MS" panose="030F0702030302020204" pitchFamily="66" charset="0"/>
              </a:rPr>
              <a:t>disease (n)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E8680D-01F2-C0E8-3EC1-E321A0F1AE3B}"/>
              </a:ext>
            </a:extLst>
          </p:cNvPr>
          <p:cNvSpPr txBox="1"/>
          <p:nvPr/>
        </p:nvSpPr>
        <p:spPr>
          <a:xfrm>
            <a:off x="1400158" y="2409017"/>
            <a:ext cx="23391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dɪˈziːz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endParaRPr lang="en-VN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2DFCBD-6A19-56E2-50B7-F0FFD01571E7}"/>
              </a:ext>
            </a:extLst>
          </p:cNvPr>
          <p:cNvSpPr txBox="1"/>
          <p:nvPr/>
        </p:nvSpPr>
        <p:spPr>
          <a:xfrm>
            <a:off x="1400158" y="3190677"/>
            <a:ext cx="23391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bệnh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tật</a:t>
            </a:r>
            <a:endParaRPr lang="en-US" sz="3600" b="1" dirty="0">
              <a:solidFill>
                <a:schemeClr val="tx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0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9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" grpId="0" animBg="1"/>
      <p:bldP spid="3" grpId="1" animBg="1"/>
      <p:bldP spid="5" grpId="0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6" name="Google Shape;6536;p37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NEW WORDS </a:t>
            </a:r>
            <a:endParaRPr sz="3200" dirty="0"/>
          </a:p>
        </p:txBody>
      </p:sp>
      <p:sp>
        <p:nvSpPr>
          <p:cNvPr id="6538" name="Google Shape;6538;p37"/>
          <p:cNvSpPr/>
          <p:nvPr/>
        </p:nvSpPr>
        <p:spPr>
          <a:xfrm rot="372478">
            <a:off x="1001584" y="41840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9" name="Google Shape;6539;p37"/>
          <p:cNvSpPr/>
          <p:nvPr/>
        </p:nvSpPr>
        <p:spPr>
          <a:xfrm>
            <a:off x="5272614" y="67129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" name="Google Shape;6540;p37"/>
          <p:cNvSpPr/>
          <p:nvPr/>
        </p:nvSpPr>
        <p:spPr>
          <a:xfrm>
            <a:off x="7898692" y="754411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1" name="Google Shape;6541;p37"/>
          <p:cNvSpPr/>
          <p:nvPr/>
        </p:nvSpPr>
        <p:spPr>
          <a:xfrm rot="372478">
            <a:off x="8282034" y="40915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2" name="Google Shape;6542;p37"/>
          <p:cNvSpPr/>
          <p:nvPr/>
        </p:nvSpPr>
        <p:spPr>
          <a:xfrm>
            <a:off x="1150739" y="1489148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7300353-C7DA-9105-CABE-A1B453AEA785}"/>
              </a:ext>
            </a:extLst>
          </p:cNvPr>
          <p:cNvSpPr/>
          <p:nvPr/>
        </p:nvSpPr>
        <p:spPr>
          <a:xfrm>
            <a:off x="1246565" y="1700019"/>
            <a:ext cx="3154953" cy="572700"/>
          </a:xfrm>
          <a:prstGeom prst="roundRect">
            <a:avLst/>
          </a:prstGeom>
          <a:solidFill>
            <a:schemeClr val="accent3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Comic Sans MS" panose="030F0702030302020204" pitchFamily="66" charset="0"/>
              </a:rPr>
              <a:t>serious (adj)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E8680D-01F2-C0E8-3EC1-E321A0F1AE3B}"/>
              </a:ext>
            </a:extLst>
          </p:cNvPr>
          <p:cNvSpPr txBox="1"/>
          <p:nvPr/>
        </p:nvSpPr>
        <p:spPr>
          <a:xfrm>
            <a:off x="1436422" y="2372464"/>
            <a:ext cx="25596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/ˈ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sɪəriəs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2DFCBD-6A19-56E2-50B7-F0FFD01571E7}"/>
              </a:ext>
            </a:extLst>
          </p:cNvPr>
          <p:cNvSpPr txBox="1"/>
          <p:nvPr/>
        </p:nvSpPr>
        <p:spPr>
          <a:xfrm>
            <a:off x="1215571" y="3286180"/>
            <a:ext cx="3001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nghiêm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trọng</a:t>
            </a:r>
            <a:endParaRPr lang="en-US" sz="3600" b="1" dirty="0">
              <a:solidFill>
                <a:schemeClr val="tx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074" name="Picture 2" descr="39,765 Serious Illustrations &amp; Clip Art - iStock">
            <a:extLst>
              <a:ext uri="{FF2B5EF4-FFF2-40B4-BE49-F238E27FC236}">
                <a16:creationId xmlns:a16="http://schemas.microsoft.com/office/drawing/2014/main" id="{B648B6B6-B744-223C-560B-5BC55BE565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1589" y="874877"/>
            <a:ext cx="3303596" cy="3404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erious">
            <a:hlinkClick r:id="" action="ppaction://media"/>
            <a:extLst>
              <a:ext uri="{FF2B5EF4-FFF2-40B4-BE49-F238E27FC236}">
                <a16:creationId xmlns:a16="http://schemas.microsoft.com/office/drawing/2014/main" id="{3A50E3E0-E713-7F6C-5921-804523A2DBE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250693" y="32861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8356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30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86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" grpId="0" animBg="1"/>
      <p:bldP spid="3" grpId="1" animBg="1"/>
      <p:bldP spid="5" grpId="0"/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6" name="Google Shape;6536;p37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NEW WORDS </a:t>
            </a:r>
            <a:endParaRPr sz="3200" dirty="0"/>
          </a:p>
        </p:txBody>
      </p:sp>
      <p:sp>
        <p:nvSpPr>
          <p:cNvPr id="6538" name="Google Shape;6538;p37"/>
          <p:cNvSpPr/>
          <p:nvPr/>
        </p:nvSpPr>
        <p:spPr>
          <a:xfrm rot="372478">
            <a:off x="1001584" y="41840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9" name="Google Shape;6539;p37"/>
          <p:cNvSpPr/>
          <p:nvPr/>
        </p:nvSpPr>
        <p:spPr>
          <a:xfrm>
            <a:off x="5272614" y="67129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" name="Google Shape;6540;p37"/>
          <p:cNvSpPr/>
          <p:nvPr/>
        </p:nvSpPr>
        <p:spPr>
          <a:xfrm>
            <a:off x="7898692" y="754411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1" name="Google Shape;6541;p37"/>
          <p:cNvSpPr/>
          <p:nvPr/>
        </p:nvSpPr>
        <p:spPr>
          <a:xfrm rot="372478">
            <a:off x="8282034" y="40915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2" name="Google Shape;6542;p37"/>
          <p:cNvSpPr/>
          <p:nvPr/>
        </p:nvSpPr>
        <p:spPr>
          <a:xfrm>
            <a:off x="1072745" y="1186874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7300353-C7DA-9105-CABE-A1B453AEA785}"/>
              </a:ext>
            </a:extLst>
          </p:cNvPr>
          <p:cNvSpPr/>
          <p:nvPr/>
        </p:nvSpPr>
        <p:spPr>
          <a:xfrm>
            <a:off x="1160862" y="1303067"/>
            <a:ext cx="3110778" cy="1173552"/>
          </a:xfrm>
          <a:prstGeom prst="roundRect">
            <a:avLst/>
          </a:prstGeom>
          <a:solidFill>
            <a:schemeClr val="accent3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Comic Sans MS" panose="030F0702030302020204" pitchFamily="66" charset="0"/>
              </a:rPr>
              <a:t>take care of (</a:t>
            </a:r>
            <a:r>
              <a:rPr lang="en-US" sz="3600" dirty="0" err="1">
                <a:solidFill>
                  <a:schemeClr val="tx1"/>
                </a:solidFill>
                <a:latin typeface="Comic Sans MS" panose="030F0702030302020204" pitchFamily="66" charset="0"/>
              </a:rPr>
              <a:t>phr</a:t>
            </a:r>
            <a:r>
              <a:rPr lang="en-US" sz="3600" dirty="0">
                <a:solidFill>
                  <a:schemeClr val="tx1"/>
                </a:solidFill>
                <a:latin typeface="Comic Sans MS" panose="030F0702030302020204" pitchFamily="66" charset="0"/>
              </a:rPr>
              <a:t> v)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E8680D-01F2-C0E8-3EC1-E321A0F1AE3B}"/>
              </a:ext>
            </a:extLst>
          </p:cNvPr>
          <p:cNvSpPr txBox="1"/>
          <p:nvPr/>
        </p:nvSpPr>
        <p:spPr>
          <a:xfrm>
            <a:off x="1160862" y="2574746"/>
            <a:ext cx="31107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teɪk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keər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əv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2DFCBD-6A19-56E2-50B7-F0FFD01571E7}"/>
              </a:ext>
            </a:extLst>
          </p:cNvPr>
          <p:cNvSpPr txBox="1"/>
          <p:nvPr/>
        </p:nvSpPr>
        <p:spPr>
          <a:xfrm>
            <a:off x="1160862" y="3369414"/>
            <a:ext cx="31107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chăm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sóc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C95F1A9-F250-3852-6084-080EF838EEF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3" t="11111" r="4197" b="14999"/>
          <a:stretch/>
        </p:blipFill>
        <p:spPr>
          <a:xfrm>
            <a:off x="4359757" y="1186874"/>
            <a:ext cx="4289664" cy="2328675"/>
          </a:xfrm>
          <a:prstGeom prst="rect">
            <a:avLst/>
          </a:prstGeom>
        </p:spPr>
      </p:pic>
      <p:pic>
        <p:nvPicPr>
          <p:cNvPr id="7" name="take care of">
            <a:hlinkClick r:id="" action="ppaction://media"/>
            <a:extLst>
              <a:ext uri="{FF2B5EF4-FFF2-40B4-BE49-F238E27FC236}">
                <a16:creationId xmlns:a16="http://schemas.microsoft.com/office/drawing/2014/main" id="{E5B29B51-819C-18C4-236F-6806FFFE419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227518" y="328617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0491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08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3" grpId="0" animBg="1"/>
      <p:bldP spid="3" grpId="1" animBg="1"/>
      <p:bldP spid="5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6" name="Google Shape;6536;p37"/>
          <p:cNvSpPr txBox="1">
            <a:spLocks noGrp="1"/>
          </p:cNvSpPr>
          <p:nvPr>
            <p:ph type="title"/>
          </p:nvPr>
        </p:nvSpPr>
        <p:spPr>
          <a:xfrm>
            <a:off x="986975" y="539250"/>
            <a:ext cx="7444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NEW WORDS </a:t>
            </a:r>
            <a:endParaRPr sz="3200" dirty="0"/>
          </a:p>
        </p:txBody>
      </p:sp>
      <p:sp>
        <p:nvSpPr>
          <p:cNvPr id="6538" name="Google Shape;6538;p37"/>
          <p:cNvSpPr/>
          <p:nvPr/>
        </p:nvSpPr>
        <p:spPr>
          <a:xfrm rot="372478">
            <a:off x="1001584" y="41840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9" name="Google Shape;6539;p37"/>
          <p:cNvSpPr/>
          <p:nvPr/>
        </p:nvSpPr>
        <p:spPr>
          <a:xfrm>
            <a:off x="5272614" y="671299"/>
            <a:ext cx="146834" cy="131286"/>
          </a:xfrm>
          <a:custGeom>
            <a:avLst/>
            <a:gdLst/>
            <a:ahLst/>
            <a:cxnLst/>
            <a:rect l="l" t="t" r="r" b="b"/>
            <a:pathLst>
              <a:path w="7196" h="6434" extrusionOk="0">
                <a:moveTo>
                  <a:pt x="3253" y="263"/>
                </a:moveTo>
                <a:cubicBezTo>
                  <a:pt x="3500" y="263"/>
                  <a:pt x="3765" y="398"/>
                  <a:pt x="3896" y="608"/>
                </a:cubicBezTo>
                <a:cubicBezTo>
                  <a:pt x="4125" y="974"/>
                  <a:pt x="4125" y="1433"/>
                  <a:pt x="4079" y="1799"/>
                </a:cubicBezTo>
                <a:cubicBezTo>
                  <a:pt x="4079" y="2120"/>
                  <a:pt x="4034" y="2395"/>
                  <a:pt x="3988" y="2670"/>
                </a:cubicBezTo>
                <a:cubicBezTo>
                  <a:pt x="3968" y="2747"/>
                  <a:pt x="4031" y="2776"/>
                  <a:pt x="4113" y="2776"/>
                </a:cubicBezTo>
                <a:cubicBezTo>
                  <a:pt x="4225" y="2776"/>
                  <a:pt x="4374" y="2723"/>
                  <a:pt x="4400" y="2670"/>
                </a:cubicBezTo>
                <a:cubicBezTo>
                  <a:pt x="4584" y="2395"/>
                  <a:pt x="4767" y="2120"/>
                  <a:pt x="4950" y="1891"/>
                </a:cubicBezTo>
                <a:cubicBezTo>
                  <a:pt x="5134" y="1708"/>
                  <a:pt x="5317" y="1478"/>
                  <a:pt x="5546" y="1433"/>
                </a:cubicBezTo>
                <a:cubicBezTo>
                  <a:pt x="5575" y="1428"/>
                  <a:pt x="5604" y="1425"/>
                  <a:pt x="5632" y="1425"/>
                </a:cubicBezTo>
                <a:cubicBezTo>
                  <a:pt x="5868" y="1425"/>
                  <a:pt x="6065" y="1589"/>
                  <a:pt x="6188" y="1753"/>
                </a:cubicBezTo>
                <a:cubicBezTo>
                  <a:pt x="7013" y="2762"/>
                  <a:pt x="5225" y="2991"/>
                  <a:pt x="4584" y="3082"/>
                </a:cubicBezTo>
                <a:cubicBezTo>
                  <a:pt x="4492" y="3082"/>
                  <a:pt x="4400" y="3128"/>
                  <a:pt x="4354" y="3174"/>
                </a:cubicBezTo>
                <a:cubicBezTo>
                  <a:pt x="4354" y="3174"/>
                  <a:pt x="4354" y="3174"/>
                  <a:pt x="4309" y="3220"/>
                </a:cubicBezTo>
                <a:cubicBezTo>
                  <a:pt x="4309" y="3266"/>
                  <a:pt x="4309" y="3266"/>
                  <a:pt x="4309" y="3266"/>
                </a:cubicBezTo>
                <a:lnTo>
                  <a:pt x="4354" y="3266"/>
                </a:lnTo>
                <a:cubicBezTo>
                  <a:pt x="4354" y="3312"/>
                  <a:pt x="4400" y="3312"/>
                  <a:pt x="4492" y="3312"/>
                </a:cubicBezTo>
                <a:cubicBezTo>
                  <a:pt x="4652" y="3301"/>
                  <a:pt x="4865" y="3288"/>
                  <a:pt x="5092" y="3288"/>
                </a:cubicBezTo>
                <a:cubicBezTo>
                  <a:pt x="5841" y="3288"/>
                  <a:pt x="6755" y="3430"/>
                  <a:pt x="6508" y="4274"/>
                </a:cubicBezTo>
                <a:cubicBezTo>
                  <a:pt x="6472" y="4454"/>
                  <a:pt x="6408" y="4578"/>
                  <a:pt x="6248" y="4578"/>
                </a:cubicBezTo>
                <a:cubicBezTo>
                  <a:pt x="6205" y="4578"/>
                  <a:pt x="6155" y="4569"/>
                  <a:pt x="6096" y="4549"/>
                </a:cubicBezTo>
                <a:cubicBezTo>
                  <a:pt x="5867" y="4503"/>
                  <a:pt x="5638" y="4366"/>
                  <a:pt x="5409" y="4228"/>
                </a:cubicBezTo>
                <a:cubicBezTo>
                  <a:pt x="5134" y="4045"/>
                  <a:pt x="4859" y="3816"/>
                  <a:pt x="4629" y="3587"/>
                </a:cubicBezTo>
                <a:cubicBezTo>
                  <a:pt x="4609" y="3566"/>
                  <a:pt x="4569" y="3557"/>
                  <a:pt x="4523" y="3557"/>
                </a:cubicBezTo>
                <a:cubicBezTo>
                  <a:pt x="4361" y="3557"/>
                  <a:pt x="4110" y="3663"/>
                  <a:pt x="4217" y="3770"/>
                </a:cubicBezTo>
                <a:cubicBezTo>
                  <a:pt x="4629" y="4136"/>
                  <a:pt x="5134" y="4732"/>
                  <a:pt x="5225" y="5282"/>
                </a:cubicBezTo>
                <a:cubicBezTo>
                  <a:pt x="5251" y="5589"/>
                  <a:pt x="5035" y="5710"/>
                  <a:pt x="4783" y="5710"/>
                </a:cubicBezTo>
                <a:cubicBezTo>
                  <a:pt x="4582" y="5710"/>
                  <a:pt x="4359" y="5633"/>
                  <a:pt x="4217" y="5511"/>
                </a:cubicBezTo>
                <a:cubicBezTo>
                  <a:pt x="3942" y="5236"/>
                  <a:pt x="3988" y="4778"/>
                  <a:pt x="4034" y="4366"/>
                </a:cubicBezTo>
                <a:cubicBezTo>
                  <a:pt x="4034" y="4320"/>
                  <a:pt x="4034" y="4320"/>
                  <a:pt x="4034" y="4320"/>
                </a:cubicBezTo>
                <a:cubicBezTo>
                  <a:pt x="4034" y="4274"/>
                  <a:pt x="4034" y="4228"/>
                  <a:pt x="3988" y="4228"/>
                </a:cubicBezTo>
                <a:cubicBezTo>
                  <a:pt x="3942" y="4182"/>
                  <a:pt x="3896" y="4182"/>
                  <a:pt x="3850" y="4182"/>
                </a:cubicBezTo>
                <a:cubicBezTo>
                  <a:pt x="3759" y="4182"/>
                  <a:pt x="3713" y="4228"/>
                  <a:pt x="3667" y="4228"/>
                </a:cubicBezTo>
                <a:cubicBezTo>
                  <a:pt x="3621" y="4274"/>
                  <a:pt x="3575" y="4320"/>
                  <a:pt x="3575" y="4366"/>
                </a:cubicBezTo>
                <a:cubicBezTo>
                  <a:pt x="3484" y="4916"/>
                  <a:pt x="3484" y="5466"/>
                  <a:pt x="3163" y="5924"/>
                </a:cubicBezTo>
                <a:cubicBezTo>
                  <a:pt x="3053" y="6089"/>
                  <a:pt x="2926" y="6171"/>
                  <a:pt x="2783" y="6171"/>
                </a:cubicBezTo>
                <a:cubicBezTo>
                  <a:pt x="2688" y="6171"/>
                  <a:pt x="2585" y="6135"/>
                  <a:pt x="2475" y="6061"/>
                </a:cubicBezTo>
                <a:cubicBezTo>
                  <a:pt x="2292" y="5924"/>
                  <a:pt x="2246" y="5741"/>
                  <a:pt x="2246" y="5557"/>
                </a:cubicBezTo>
                <a:cubicBezTo>
                  <a:pt x="2200" y="4870"/>
                  <a:pt x="2705" y="4136"/>
                  <a:pt x="3117" y="3587"/>
                </a:cubicBezTo>
                <a:cubicBezTo>
                  <a:pt x="3179" y="3524"/>
                  <a:pt x="3120" y="3500"/>
                  <a:pt x="3028" y="3500"/>
                </a:cubicBezTo>
                <a:cubicBezTo>
                  <a:pt x="2915" y="3500"/>
                  <a:pt x="2755" y="3536"/>
                  <a:pt x="2705" y="3587"/>
                </a:cubicBezTo>
                <a:cubicBezTo>
                  <a:pt x="2475" y="3862"/>
                  <a:pt x="2200" y="4136"/>
                  <a:pt x="1925" y="4320"/>
                </a:cubicBezTo>
                <a:cubicBezTo>
                  <a:pt x="1767" y="4439"/>
                  <a:pt x="1574" y="4558"/>
                  <a:pt x="1376" y="4558"/>
                </a:cubicBezTo>
                <a:cubicBezTo>
                  <a:pt x="1345" y="4558"/>
                  <a:pt x="1315" y="4555"/>
                  <a:pt x="1284" y="4549"/>
                </a:cubicBezTo>
                <a:cubicBezTo>
                  <a:pt x="1009" y="4549"/>
                  <a:pt x="734" y="4228"/>
                  <a:pt x="642" y="3953"/>
                </a:cubicBezTo>
                <a:cubicBezTo>
                  <a:pt x="413" y="3266"/>
                  <a:pt x="1925" y="3128"/>
                  <a:pt x="2567" y="3082"/>
                </a:cubicBezTo>
                <a:lnTo>
                  <a:pt x="2613" y="3082"/>
                </a:lnTo>
                <a:cubicBezTo>
                  <a:pt x="2659" y="3128"/>
                  <a:pt x="2659" y="3128"/>
                  <a:pt x="2705" y="3128"/>
                </a:cubicBezTo>
                <a:lnTo>
                  <a:pt x="2750" y="3128"/>
                </a:lnTo>
                <a:cubicBezTo>
                  <a:pt x="2796" y="3128"/>
                  <a:pt x="2796" y="3082"/>
                  <a:pt x="2842" y="3082"/>
                </a:cubicBezTo>
                <a:cubicBezTo>
                  <a:pt x="2888" y="3082"/>
                  <a:pt x="2888" y="3082"/>
                  <a:pt x="2934" y="3037"/>
                </a:cubicBezTo>
                <a:cubicBezTo>
                  <a:pt x="2934" y="3037"/>
                  <a:pt x="2980" y="2991"/>
                  <a:pt x="2980" y="2991"/>
                </a:cubicBezTo>
                <a:cubicBezTo>
                  <a:pt x="2980" y="2991"/>
                  <a:pt x="3025" y="2945"/>
                  <a:pt x="3025" y="2945"/>
                </a:cubicBezTo>
                <a:cubicBezTo>
                  <a:pt x="3025" y="2899"/>
                  <a:pt x="3025" y="2899"/>
                  <a:pt x="3025" y="2899"/>
                </a:cubicBezTo>
                <a:cubicBezTo>
                  <a:pt x="2980" y="2853"/>
                  <a:pt x="2980" y="2807"/>
                  <a:pt x="2934" y="2807"/>
                </a:cubicBezTo>
                <a:lnTo>
                  <a:pt x="2888" y="2807"/>
                </a:lnTo>
                <a:cubicBezTo>
                  <a:pt x="2888" y="2762"/>
                  <a:pt x="2842" y="2762"/>
                  <a:pt x="2796" y="2762"/>
                </a:cubicBezTo>
                <a:lnTo>
                  <a:pt x="2750" y="2762"/>
                </a:lnTo>
                <a:cubicBezTo>
                  <a:pt x="2750" y="2762"/>
                  <a:pt x="2705" y="2807"/>
                  <a:pt x="2659" y="2807"/>
                </a:cubicBezTo>
                <a:lnTo>
                  <a:pt x="2613" y="2807"/>
                </a:lnTo>
                <a:cubicBezTo>
                  <a:pt x="2537" y="2823"/>
                  <a:pt x="2450" y="2828"/>
                  <a:pt x="2360" y="2828"/>
                </a:cubicBezTo>
                <a:cubicBezTo>
                  <a:pt x="2180" y="2828"/>
                  <a:pt x="1987" y="2807"/>
                  <a:pt x="1834" y="2807"/>
                </a:cubicBezTo>
                <a:cubicBezTo>
                  <a:pt x="1467" y="2762"/>
                  <a:pt x="917" y="2670"/>
                  <a:pt x="688" y="2303"/>
                </a:cubicBezTo>
                <a:cubicBezTo>
                  <a:pt x="505" y="2028"/>
                  <a:pt x="642" y="1341"/>
                  <a:pt x="1101" y="1341"/>
                </a:cubicBezTo>
                <a:cubicBezTo>
                  <a:pt x="1513" y="1387"/>
                  <a:pt x="2017" y="1708"/>
                  <a:pt x="2338" y="1982"/>
                </a:cubicBezTo>
                <a:cubicBezTo>
                  <a:pt x="2613" y="2166"/>
                  <a:pt x="2888" y="2395"/>
                  <a:pt x="3117" y="2624"/>
                </a:cubicBezTo>
                <a:cubicBezTo>
                  <a:pt x="3138" y="2645"/>
                  <a:pt x="3175" y="2654"/>
                  <a:pt x="3218" y="2654"/>
                </a:cubicBezTo>
                <a:cubicBezTo>
                  <a:pt x="3369" y="2654"/>
                  <a:pt x="3600" y="2547"/>
                  <a:pt x="3529" y="2441"/>
                </a:cubicBezTo>
                <a:cubicBezTo>
                  <a:pt x="3346" y="2212"/>
                  <a:pt x="3163" y="1982"/>
                  <a:pt x="3025" y="1708"/>
                </a:cubicBezTo>
                <a:cubicBezTo>
                  <a:pt x="2842" y="1387"/>
                  <a:pt x="2567" y="883"/>
                  <a:pt x="2796" y="516"/>
                </a:cubicBezTo>
                <a:cubicBezTo>
                  <a:pt x="2894" y="339"/>
                  <a:pt x="3068" y="263"/>
                  <a:pt x="3253" y="263"/>
                </a:cubicBezTo>
                <a:close/>
                <a:moveTo>
                  <a:pt x="3495" y="0"/>
                </a:moveTo>
                <a:cubicBezTo>
                  <a:pt x="3220" y="0"/>
                  <a:pt x="2934" y="81"/>
                  <a:pt x="2705" y="195"/>
                </a:cubicBezTo>
                <a:cubicBezTo>
                  <a:pt x="2200" y="470"/>
                  <a:pt x="2155" y="974"/>
                  <a:pt x="2384" y="1478"/>
                </a:cubicBezTo>
                <a:cubicBezTo>
                  <a:pt x="2014" y="1273"/>
                  <a:pt x="1645" y="1105"/>
                  <a:pt x="1243" y="1105"/>
                </a:cubicBezTo>
                <a:cubicBezTo>
                  <a:pt x="1196" y="1105"/>
                  <a:pt x="1148" y="1107"/>
                  <a:pt x="1101" y="1112"/>
                </a:cubicBezTo>
                <a:cubicBezTo>
                  <a:pt x="596" y="1158"/>
                  <a:pt x="138" y="1570"/>
                  <a:pt x="138" y="2166"/>
                </a:cubicBezTo>
                <a:cubicBezTo>
                  <a:pt x="138" y="2670"/>
                  <a:pt x="734" y="2899"/>
                  <a:pt x="1192" y="2991"/>
                </a:cubicBezTo>
                <a:cubicBezTo>
                  <a:pt x="1284" y="2991"/>
                  <a:pt x="1375" y="3037"/>
                  <a:pt x="1467" y="3037"/>
                </a:cubicBezTo>
                <a:cubicBezTo>
                  <a:pt x="1055" y="3128"/>
                  <a:pt x="505" y="3266"/>
                  <a:pt x="276" y="3632"/>
                </a:cubicBezTo>
                <a:cubicBezTo>
                  <a:pt x="1" y="4045"/>
                  <a:pt x="413" y="4549"/>
                  <a:pt x="780" y="4732"/>
                </a:cubicBezTo>
                <a:cubicBezTo>
                  <a:pt x="913" y="4791"/>
                  <a:pt x="1056" y="4817"/>
                  <a:pt x="1202" y="4817"/>
                </a:cubicBezTo>
                <a:cubicBezTo>
                  <a:pt x="1486" y="4817"/>
                  <a:pt x="1784" y="4720"/>
                  <a:pt x="2049" y="4581"/>
                </a:cubicBezTo>
                <a:lnTo>
                  <a:pt x="2049" y="4581"/>
                </a:lnTo>
                <a:cubicBezTo>
                  <a:pt x="1866" y="4994"/>
                  <a:pt x="1612" y="5615"/>
                  <a:pt x="1880" y="6061"/>
                </a:cubicBezTo>
                <a:cubicBezTo>
                  <a:pt x="2044" y="6320"/>
                  <a:pt x="2342" y="6434"/>
                  <a:pt x="2642" y="6434"/>
                </a:cubicBezTo>
                <a:cubicBezTo>
                  <a:pt x="2926" y="6434"/>
                  <a:pt x="3214" y="6331"/>
                  <a:pt x="3392" y="6153"/>
                </a:cubicBezTo>
                <a:cubicBezTo>
                  <a:pt x="3575" y="6016"/>
                  <a:pt x="3667" y="5832"/>
                  <a:pt x="3759" y="5649"/>
                </a:cubicBezTo>
                <a:cubicBezTo>
                  <a:pt x="3804" y="5695"/>
                  <a:pt x="3850" y="5741"/>
                  <a:pt x="3942" y="5786"/>
                </a:cubicBezTo>
                <a:cubicBezTo>
                  <a:pt x="4114" y="5901"/>
                  <a:pt x="4365" y="5960"/>
                  <a:pt x="4622" y="5960"/>
                </a:cubicBezTo>
                <a:cubicBezTo>
                  <a:pt x="4984" y="5960"/>
                  <a:pt x="5359" y="5844"/>
                  <a:pt x="5546" y="5603"/>
                </a:cubicBezTo>
                <a:cubicBezTo>
                  <a:pt x="5775" y="5328"/>
                  <a:pt x="5684" y="5007"/>
                  <a:pt x="5500" y="4686"/>
                </a:cubicBezTo>
                <a:lnTo>
                  <a:pt x="5500" y="4686"/>
                </a:lnTo>
                <a:cubicBezTo>
                  <a:pt x="5739" y="4789"/>
                  <a:pt x="5972" y="4853"/>
                  <a:pt x="6182" y="4853"/>
                </a:cubicBezTo>
                <a:cubicBezTo>
                  <a:pt x="6535" y="4853"/>
                  <a:pt x="6823" y="4671"/>
                  <a:pt x="6967" y="4182"/>
                </a:cubicBezTo>
                <a:cubicBezTo>
                  <a:pt x="7196" y="3403"/>
                  <a:pt x="6508" y="3128"/>
                  <a:pt x="5821" y="3037"/>
                </a:cubicBezTo>
                <a:cubicBezTo>
                  <a:pt x="6188" y="2945"/>
                  <a:pt x="6783" y="2716"/>
                  <a:pt x="6875" y="2257"/>
                </a:cubicBezTo>
                <a:cubicBezTo>
                  <a:pt x="6967" y="1799"/>
                  <a:pt x="6463" y="1249"/>
                  <a:pt x="6004" y="1203"/>
                </a:cubicBezTo>
                <a:cubicBezTo>
                  <a:pt x="5943" y="1191"/>
                  <a:pt x="5882" y="1186"/>
                  <a:pt x="5820" y="1186"/>
                </a:cubicBezTo>
                <a:cubicBezTo>
                  <a:pt x="5415" y="1186"/>
                  <a:pt x="4999" y="1429"/>
                  <a:pt x="4721" y="1708"/>
                </a:cubicBezTo>
                <a:cubicBezTo>
                  <a:pt x="4675" y="1753"/>
                  <a:pt x="4629" y="1799"/>
                  <a:pt x="4538" y="1891"/>
                </a:cubicBezTo>
                <a:cubicBezTo>
                  <a:pt x="4629" y="1295"/>
                  <a:pt x="4584" y="699"/>
                  <a:pt x="4217" y="287"/>
                </a:cubicBezTo>
                <a:cubicBezTo>
                  <a:pt x="4034" y="81"/>
                  <a:pt x="3770" y="0"/>
                  <a:pt x="3495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0" name="Google Shape;6540;p37"/>
          <p:cNvSpPr/>
          <p:nvPr/>
        </p:nvSpPr>
        <p:spPr>
          <a:xfrm>
            <a:off x="7898692" y="754411"/>
            <a:ext cx="113979" cy="96348"/>
          </a:xfrm>
          <a:custGeom>
            <a:avLst/>
            <a:gdLst/>
            <a:ahLst/>
            <a:cxnLst/>
            <a:rect l="l" t="t" r="r" b="b"/>
            <a:pathLst>
              <a:path w="6161" h="5208" extrusionOk="0">
                <a:moveTo>
                  <a:pt x="3896" y="3889"/>
                </a:moveTo>
                <a:cubicBezTo>
                  <a:pt x="3897" y="3889"/>
                  <a:pt x="3898" y="3891"/>
                  <a:pt x="3898" y="3894"/>
                </a:cubicBezTo>
                <a:cubicBezTo>
                  <a:pt x="3898" y="3894"/>
                  <a:pt x="3887" y="3894"/>
                  <a:pt x="3876" y="3905"/>
                </a:cubicBezTo>
                <a:cubicBezTo>
                  <a:pt x="3884" y="3897"/>
                  <a:pt x="3892" y="3889"/>
                  <a:pt x="3896" y="3889"/>
                </a:cubicBezTo>
                <a:close/>
                <a:moveTo>
                  <a:pt x="3763" y="4011"/>
                </a:moveTo>
                <a:cubicBezTo>
                  <a:pt x="3758" y="4020"/>
                  <a:pt x="3738" y="4028"/>
                  <a:pt x="3719" y="4028"/>
                </a:cubicBezTo>
                <a:cubicBezTo>
                  <a:pt x="3739" y="4022"/>
                  <a:pt x="3756" y="4015"/>
                  <a:pt x="3763" y="4011"/>
                </a:cubicBezTo>
                <a:close/>
                <a:moveTo>
                  <a:pt x="3294" y="870"/>
                </a:moveTo>
                <a:cubicBezTo>
                  <a:pt x="3305" y="881"/>
                  <a:pt x="3327" y="892"/>
                  <a:pt x="3338" y="903"/>
                </a:cubicBezTo>
                <a:cubicBezTo>
                  <a:pt x="3518" y="1015"/>
                  <a:pt x="3674" y="1161"/>
                  <a:pt x="3809" y="1318"/>
                </a:cubicBezTo>
                <a:cubicBezTo>
                  <a:pt x="4111" y="1687"/>
                  <a:pt x="4290" y="2191"/>
                  <a:pt x="4324" y="2662"/>
                </a:cubicBezTo>
                <a:cubicBezTo>
                  <a:pt x="4335" y="2886"/>
                  <a:pt x="4335" y="2998"/>
                  <a:pt x="4279" y="3199"/>
                </a:cubicBezTo>
                <a:cubicBezTo>
                  <a:pt x="4257" y="3289"/>
                  <a:pt x="4234" y="3367"/>
                  <a:pt x="4190" y="3457"/>
                </a:cubicBezTo>
                <a:cubicBezTo>
                  <a:pt x="4178" y="3491"/>
                  <a:pt x="4156" y="3535"/>
                  <a:pt x="4134" y="3580"/>
                </a:cubicBezTo>
                <a:cubicBezTo>
                  <a:pt x="4122" y="3603"/>
                  <a:pt x="4089" y="3659"/>
                  <a:pt x="4078" y="3670"/>
                </a:cubicBezTo>
                <a:cubicBezTo>
                  <a:pt x="4033" y="3726"/>
                  <a:pt x="3988" y="3782"/>
                  <a:pt x="3943" y="3838"/>
                </a:cubicBezTo>
                <a:cubicBezTo>
                  <a:pt x="3921" y="3860"/>
                  <a:pt x="3898" y="3883"/>
                  <a:pt x="3865" y="3905"/>
                </a:cubicBezTo>
                <a:cubicBezTo>
                  <a:pt x="3854" y="3927"/>
                  <a:pt x="3831" y="3939"/>
                  <a:pt x="3831" y="3939"/>
                </a:cubicBezTo>
                <a:cubicBezTo>
                  <a:pt x="3798" y="3961"/>
                  <a:pt x="3775" y="3983"/>
                  <a:pt x="3742" y="4006"/>
                </a:cubicBezTo>
                <a:cubicBezTo>
                  <a:pt x="3719" y="4017"/>
                  <a:pt x="3708" y="4028"/>
                  <a:pt x="3686" y="4028"/>
                </a:cubicBezTo>
                <a:cubicBezTo>
                  <a:pt x="3663" y="4039"/>
                  <a:pt x="3641" y="4039"/>
                  <a:pt x="3630" y="4039"/>
                </a:cubicBezTo>
                <a:cubicBezTo>
                  <a:pt x="3596" y="4039"/>
                  <a:pt x="3562" y="4039"/>
                  <a:pt x="3551" y="4051"/>
                </a:cubicBezTo>
                <a:lnTo>
                  <a:pt x="3495" y="4051"/>
                </a:lnTo>
                <a:cubicBezTo>
                  <a:pt x="3406" y="4051"/>
                  <a:pt x="3450" y="4039"/>
                  <a:pt x="3495" y="4039"/>
                </a:cubicBezTo>
                <a:lnTo>
                  <a:pt x="3372" y="4039"/>
                </a:lnTo>
                <a:cubicBezTo>
                  <a:pt x="3320" y="4029"/>
                  <a:pt x="3258" y="4019"/>
                  <a:pt x="3205" y="4008"/>
                </a:cubicBezTo>
                <a:lnTo>
                  <a:pt x="3205" y="4008"/>
                </a:lnTo>
                <a:cubicBezTo>
                  <a:pt x="3231" y="4012"/>
                  <a:pt x="3252" y="4015"/>
                  <a:pt x="3253" y="4015"/>
                </a:cubicBezTo>
                <a:cubicBezTo>
                  <a:pt x="3254" y="4015"/>
                  <a:pt x="3238" y="4013"/>
                  <a:pt x="3193" y="4006"/>
                </a:cubicBezTo>
                <a:lnTo>
                  <a:pt x="3193" y="4006"/>
                </a:lnTo>
                <a:cubicBezTo>
                  <a:pt x="3197" y="4007"/>
                  <a:pt x="3201" y="4007"/>
                  <a:pt x="3205" y="4008"/>
                </a:cubicBezTo>
                <a:lnTo>
                  <a:pt x="3205" y="4008"/>
                </a:lnTo>
                <a:cubicBezTo>
                  <a:pt x="3178" y="4004"/>
                  <a:pt x="3145" y="3999"/>
                  <a:pt x="3126" y="3995"/>
                </a:cubicBezTo>
                <a:cubicBezTo>
                  <a:pt x="3014" y="3961"/>
                  <a:pt x="2902" y="3927"/>
                  <a:pt x="2790" y="3883"/>
                </a:cubicBezTo>
                <a:cubicBezTo>
                  <a:pt x="2734" y="3860"/>
                  <a:pt x="2678" y="3827"/>
                  <a:pt x="2622" y="3804"/>
                </a:cubicBezTo>
                <a:lnTo>
                  <a:pt x="2610" y="3804"/>
                </a:lnTo>
                <a:cubicBezTo>
                  <a:pt x="2588" y="3793"/>
                  <a:pt x="2566" y="3782"/>
                  <a:pt x="2543" y="3759"/>
                </a:cubicBezTo>
                <a:cubicBezTo>
                  <a:pt x="2398" y="3132"/>
                  <a:pt x="2442" y="2471"/>
                  <a:pt x="2678" y="1844"/>
                </a:cubicBezTo>
                <a:cubicBezTo>
                  <a:pt x="2745" y="1654"/>
                  <a:pt x="2846" y="1463"/>
                  <a:pt x="2946" y="1273"/>
                </a:cubicBezTo>
                <a:cubicBezTo>
                  <a:pt x="2958" y="1251"/>
                  <a:pt x="2969" y="1251"/>
                  <a:pt x="2969" y="1239"/>
                </a:cubicBezTo>
                <a:cubicBezTo>
                  <a:pt x="2969" y="1239"/>
                  <a:pt x="2980" y="1228"/>
                  <a:pt x="2991" y="1217"/>
                </a:cubicBezTo>
                <a:cubicBezTo>
                  <a:pt x="3014" y="1172"/>
                  <a:pt x="3047" y="1139"/>
                  <a:pt x="3070" y="1105"/>
                </a:cubicBezTo>
                <a:cubicBezTo>
                  <a:pt x="3126" y="1027"/>
                  <a:pt x="3193" y="948"/>
                  <a:pt x="3260" y="881"/>
                </a:cubicBezTo>
                <a:cubicBezTo>
                  <a:pt x="3271" y="881"/>
                  <a:pt x="3271" y="870"/>
                  <a:pt x="3271" y="870"/>
                </a:cubicBezTo>
                <a:close/>
                <a:moveTo>
                  <a:pt x="3916" y="1"/>
                </a:moveTo>
                <a:cubicBezTo>
                  <a:pt x="3397" y="1"/>
                  <a:pt x="2869" y="160"/>
                  <a:pt x="2431" y="399"/>
                </a:cubicBezTo>
                <a:cubicBezTo>
                  <a:pt x="1927" y="657"/>
                  <a:pt x="1546" y="1049"/>
                  <a:pt x="1255" y="1531"/>
                </a:cubicBezTo>
                <a:cubicBezTo>
                  <a:pt x="930" y="2057"/>
                  <a:pt x="751" y="2684"/>
                  <a:pt x="729" y="3311"/>
                </a:cubicBezTo>
                <a:cubicBezTo>
                  <a:pt x="561" y="3379"/>
                  <a:pt x="1" y="3625"/>
                  <a:pt x="247" y="3860"/>
                </a:cubicBezTo>
                <a:cubicBezTo>
                  <a:pt x="426" y="4051"/>
                  <a:pt x="639" y="4196"/>
                  <a:pt x="852" y="4331"/>
                </a:cubicBezTo>
                <a:cubicBezTo>
                  <a:pt x="908" y="4566"/>
                  <a:pt x="997" y="4801"/>
                  <a:pt x="1109" y="5025"/>
                </a:cubicBezTo>
                <a:cubicBezTo>
                  <a:pt x="1180" y="5155"/>
                  <a:pt x="1349" y="5208"/>
                  <a:pt x="1554" y="5208"/>
                </a:cubicBezTo>
                <a:cubicBezTo>
                  <a:pt x="1932" y="5208"/>
                  <a:pt x="2435" y="5031"/>
                  <a:pt x="2689" y="4835"/>
                </a:cubicBezTo>
                <a:cubicBezTo>
                  <a:pt x="2734" y="4837"/>
                  <a:pt x="2778" y="4838"/>
                  <a:pt x="2823" y="4838"/>
                </a:cubicBezTo>
                <a:cubicBezTo>
                  <a:pt x="3047" y="4838"/>
                  <a:pt x="3271" y="4814"/>
                  <a:pt x="3495" y="4768"/>
                </a:cubicBezTo>
                <a:cubicBezTo>
                  <a:pt x="4570" y="4555"/>
                  <a:pt x="5870" y="3939"/>
                  <a:pt x="6027" y="2707"/>
                </a:cubicBezTo>
                <a:cubicBezTo>
                  <a:pt x="6161" y="1687"/>
                  <a:pt x="5590" y="388"/>
                  <a:pt x="4537" y="86"/>
                </a:cubicBezTo>
                <a:cubicBezTo>
                  <a:pt x="4336" y="27"/>
                  <a:pt x="4127" y="1"/>
                  <a:pt x="39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1" name="Google Shape;6541;p37"/>
          <p:cNvSpPr/>
          <p:nvPr/>
        </p:nvSpPr>
        <p:spPr>
          <a:xfrm rot="372478">
            <a:off x="8282034" y="4091598"/>
            <a:ext cx="142323" cy="134384"/>
          </a:xfrm>
          <a:custGeom>
            <a:avLst/>
            <a:gdLst/>
            <a:ahLst/>
            <a:cxnLst/>
            <a:rect l="l" t="t" r="r" b="b"/>
            <a:pathLst>
              <a:path w="4721" h="4458" extrusionOk="0">
                <a:moveTo>
                  <a:pt x="2293" y="300"/>
                </a:moveTo>
                <a:cubicBezTo>
                  <a:pt x="2325" y="300"/>
                  <a:pt x="2357" y="301"/>
                  <a:pt x="2390" y="304"/>
                </a:cubicBezTo>
                <a:lnTo>
                  <a:pt x="2390" y="304"/>
                </a:lnTo>
                <a:cubicBezTo>
                  <a:pt x="1657" y="826"/>
                  <a:pt x="1331" y="1799"/>
                  <a:pt x="1741" y="2662"/>
                </a:cubicBezTo>
                <a:lnTo>
                  <a:pt x="1741" y="2662"/>
                </a:lnTo>
                <a:cubicBezTo>
                  <a:pt x="1741" y="2662"/>
                  <a:pt x="1741" y="2663"/>
                  <a:pt x="1742" y="2663"/>
                </a:cubicBezTo>
                <a:cubicBezTo>
                  <a:pt x="1742" y="2663"/>
                  <a:pt x="1742" y="2663"/>
                  <a:pt x="1742" y="2663"/>
                </a:cubicBezTo>
                <a:lnTo>
                  <a:pt x="1742" y="2663"/>
                </a:lnTo>
                <a:cubicBezTo>
                  <a:pt x="1743" y="2665"/>
                  <a:pt x="1744" y="2667"/>
                  <a:pt x="1745" y="2669"/>
                </a:cubicBezTo>
                <a:lnTo>
                  <a:pt x="1745" y="2669"/>
                </a:lnTo>
                <a:cubicBezTo>
                  <a:pt x="1974" y="3078"/>
                  <a:pt x="2339" y="3397"/>
                  <a:pt x="2796" y="3534"/>
                </a:cubicBezTo>
                <a:cubicBezTo>
                  <a:pt x="2994" y="3588"/>
                  <a:pt x="3200" y="3614"/>
                  <a:pt x="3411" y="3614"/>
                </a:cubicBezTo>
                <a:cubicBezTo>
                  <a:pt x="3515" y="3614"/>
                  <a:pt x="3620" y="3607"/>
                  <a:pt x="3725" y="3595"/>
                </a:cubicBezTo>
                <a:lnTo>
                  <a:pt x="3725" y="3595"/>
                </a:lnTo>
                <a:cubicBezTo>
                  <a:pt x="3580" y="3769"/>
                  <a:pt x="3421" y="3931"/>
                  <a:pt x="3208" y="4038"/>
                </a:cubicBezTo>
                <a:cubicBezTo>
                  <a:pt x="3071" y="4129"/>
                  <a:pt x="2979" y="4129"/>
                  <a:pt x="2796" y="4129"/>
                </a:cubicBezTo>
                <a:cubicBezTo>
                  <a:pt x="2337" y="4129"/>
                  <a:pt x="1879" y="3946"/>
                  <a:pt x="1558" y="3671"/>
                </a:cubicBezTo>
                <a:cubicBezTo>
                  <a:pt x="779" y="2984"/>
                  <a:pt x="642" y="1838"/>
                  <a:pt x="1192" y="1013"/>
                </a:cubicBezTo>
                <a:cubicBezTo>
                  <a:pt x="1375" y="784"/>
                  <a:pt x="1558" y="601"/>
                  <a:pt x="1787" y="463"/>
                </a:cubicBezTo>
                <a:cubicBezTo>
                  <a:pt x="1940" y="341"/>
                  <a:pt x="2113" y="300"/>
                  <a:pt x="2293" y="300"/>
                </a:cubicBezTo>
                <a:close/>
                <a:moveTo>
                  <a:pt x="2721" y="0"/>
                </a:moveTo>
                <a:cubicBezTo>
                  <a:pt x="1440" y="0"/>
                  <a:pt x="126" y="838"/>
                  <a:pt x="46" y="2205"/>
                </a:cubicBezTo>
                <a:cubicBezTo>
                  <a:pt x="0" y="2846"/>
                  <a:pt x="229" y="3442"/>
                  <a:pt x="687" y="3855"/>
                </a:cubicBezTo>
                <a:cubicBezTo>
                  <a:pt x="1142" y="4267"/>
                  <a:pt x="1707" y="4457"/>
                  <a:pt x="2284" y="4457"/>
                </a:cubicBezTo>
                <a:cubicBezTo>
                  <a:pt x="2348" y="4457"/>
                  <a:pt x="2411" y="4455"/>
                  <a:pt x="2475" y="4450"/>
                </a:cubicBezTo>
                <a:cubicBezTo>
                  <a:pt x="3300" y="4404"/>
                  <a:pt x="4171" y="3992"/>
                  <a:pt x="4675" y="3305"/>
                </a:cubicBezTo>
                <a:cubicBezTo>
                  <a:pt x="4720" y="3213"/>
                  <a:pt x="4537" y="3213"/>
                  <a:pt x="4537" y="3213"/>
                </a:cubicBezTo>
                <a:cubicBezTo>
                  <a:pt x="4400" y="3213"/>
                  <a:pt x="4216" y="3259"/>
                  <a:pt x="4125" y="3305"/>
                </a:cubicBezTo>
                <a:cubicBezTo>
                  <a:pt x="4083" y="3313"/>
                  <a:pt x="4036" y="3317"/>
                  <a:pt x="3987" y="3317"/>
                </a:cubicBezTo>
                <a:cubicBezTo>
                  <a:pt x="3767" y="3317"/>
                  <a:pt x="3495" y="3242"/>
                  <a:pt x="3346" y="3167"/>
                </a:cubicBezTo>
                <a:cubicBezTo>
                  <a:pt x="3029" y="2986"/>
                  <a:pt x="2756" y="2760"/>
                  <a:pt x="2573" y="2445"/>
                </a:cubicBezTo>
                <a:lnTo>
                  <a:pt x="2573" y="2445"/>
                </a:lnTo>
                <a:cubicBezTo>
                  <a:pt x="2572" y="2441"/>
                  <a:pt x="2570" y="2437"/>
                  <a:pt x="2566" y="2434"/>
                </a:cubicBezTo>
                <a:lnTo>
                  <a:pt x="2566" y="2434"/>
                </a:lnTo>
                <a:cubicBezTo>
                  <a:pt x="2566" y="2434"/>
                  <a:pt x="2566" y="2434"/>
                  <a:pt x="2566" y="2434"/>
                </a:cubicBezTo>
                <a:cubicBezTo>
                  <a:pt x="2383" y="2067"/>
                  <a:pt x="2337" y="1609"/>
                  <a:pt x="2429" y="1196"/>
                </a:cubicBezTo>
                <a:cubicBezTo>
                  <a:pt x="2566" y="830"/>
                  <a:pt x="2796" y="417"/>
                  <a:pt x="3162" y="234"/>
                </a:cubicBezTo>
                <a:cubicBezTo>
                  <a:pt x="3208" y="188"/>
                  <a:pt x="3437" y="51"/>
                  <a:pt x="3254" y="51"/>
                </a:cubicBezTo>
                <a:cubicBezTo>
                  <a:pt x="3079" y="17"/>
                  <a:pt x="2900" y="0"/>
                  <a:pt x="272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2" name="Google Shape;6542;p37"/>
          <p:cNvSpPr/>
          <p:nvPr/>
        </p:nvSpPr>
        <p:spPr>
          <a:xfrm>
            <a:off x="1309028" y="1357946"/>
            <a:ext cx="285683" cy="148513"/>
          </a:xfrm>
          <a:custGeom>
            <a:avLst/>
            <a:gdLst/>
            <a:ahLst/>
            <a:cxnLst/>
            <a:rect l="l" t="t" r="r" b="b"/>
            <a:pathLst>
              <a:path w="8614" h="4478" extrusionOk="0">
                <a:moveTo>
                  <a:pt x="1826" y="1545"/>
                </a:moveTo>
                <a:cubicBezTo>
                  <a:pt x="1983" y="1590"/>
                  <a:pt x="2140" y="1668"/>
                  <a:pt x="2263" y="1724"/>
                </a:cubicBezTo>
                <a:lnTo>
                  <a:pt x="2296" y="1724"/>
                </a:lnTo>
                <a:lnTo>
                  <a:pt x="1636" y="2878"/>
                </a:lnTo>
                <a:lnTo>
                  <a:pt x="1826" y="1545"/>
                </a:lnTo>
                <a:close/>
                <a:moveTo>
                  <a:pt x="1419" y="1478"/>
                </a:moveTo>
                <a:cubicBezTo>
                  <a:pt x="1470" y="1478"/>
                  <a:pt x="1524" y="1483"/>
                  <a:pt x="1580" y="1489"/>
                </a:cubicBezTo>
                <a:lnTo>
                  <a:pt x="1367" y="3001"/>
                </a:lnTo>
                <a:cubicBezTo>
                  <a:pt x="1322" y="2979"/>
                  <a:pt x="1266" y="2956"/>
                  <a:pt x="1232" y="2923"/>
                </a:cubicBezTo>
                <a:cubicBezTo>
                  <a:pt x="986" y="2732"/>
                  <a:pt x="773" y="2463"/>
                  <a:pt x="818" y="2139"/>
                </a:cubicBezTo>
                <a:cubicBezTo>
                  <a:pt x="852" y="1892"/>
                  <a:pt x="1020" y="1579"/>
                  <a:pt x="1266" y="1500"/>
                </a:cubicBezTo>
                <a:cubicBezTo>
                  <a:pt x="1316" y="1483"/>
                  <a:pt x="1367" y="1478"/>
                  <a:pt x="1419" y="1478"/>
                </a:cubicBezTo>
                <a:close/>
                <a:moveTo>
                  <a:pt x="3876" y="515"/>
                </a:moveTo>
                <a:lnTo>
                  <a:pt x="2700" y="3203"/>
                </a:lnTo>
                <a:lnTo>
                  <a:pt x="2677" y="1713"/>
                </a:lnTo>
                <a:cubicBezTo>
                  <a:pt x="2767" y="1679"/>
                  <a:pt x="2856" y="1635"/>
                  <a:pt x="2890" y="1556"/>
                </a:cubicBezTo>
                <a:cubicBezTo>
                  <a:pt x="3103" y="1131"/>
                  <a:pt x="3416" y="683"/>
                  <a:pt x="3876" y="515"/>
                </a:cubicBezTo>
                <a:close/>
                <a:moveTo>
                  <a:pt x="4324" y="446"/>
                </a:moveTo>
                <a:cubicBezTo>
                  <a:pt x="4577" y="446"/>
                  <a:pt x="4860" y="503"/>
                  <a:pt x="5097" y="627"/>
                </a:cubicBezTo>
                <a:lnTo>
                  <a:pt x="3898" y="3270"/>
                </a:lnTo>
                <a:lnTo>
                  <a:pt x="4256" y="447"/>
                </a:lnTo>
                <a:cubicBezTo>
                  <a:pt x="4279" y="446"/>
                  <a:pt x="4301" y="446"/>
                  <a:pt x="4324" y="446"/>
                </a:cubicBezTo>
                <a:close/>
                <a:moveTo>
                  <a:pt x="2431" y="1993"/>
                </a:moveTo>
                <a:lnTo>
                  <a:pt x="2453" y="3494"/>
                </a:lnTo>
                <a:cubicBezTo>
                  <a:pt x="2207" y="3427"/>
                  <a:pt x="1949" y="3337"/>
                  <a:pt x="1725" y="3225"/>
                </a:cubicBezTo>
                <a:lnTo>
                  <a:pt x="2431" y="1993"/>
                </a:lnTo>
                <a:close/>
                <a:moveTo>
                  <a:pt x="5354" y="806"/>
                </a:moveTo>
                <a:cubicBezTo>
                  <a:pt x="5444" y="884"/>
                  <a:pt x="5522" y="974"/>
                  <a:pt x="5578" y="1086"/>
                </a:cubicBezTo>
                <a:cubicBezTo>
                  <a:pt x="5802" y="1590"/>
                  <a:pt x="5522" y="2262"/>
                  <a:pt x="5231" y="2687"/>
                </a:cubicBezTo>
                <a:cubicBezTo>
                  <a:pt x="5164" y="2788"/>
                  <a:pt x="5197" y="2844"/>
                  <a:pt x="5265" y="2878"/>
                </a:cubicBezTo>
                <a:lnTo>
                  <a:pt x="4783" y="3583"/>
                </a:lnTo>
                <a:lnTo>
                  <a:pt x="5354" y="806"/>
                </a:lnTo>
                <a:close/>
                <a:moveTo>
                  <a:pt x="6273" y="2699"/>
                </a:moveTo>
                <a:lnTo>
                  <a:pt x="5713" y="3684"/>
                </a:lnTo>
                <a:lnTo>
                  <a:pt x="5713" y="3684"/>
                </a:lnTo>
                <a:lnTo>
                  <a:pt x="5791" y="2844"/>
                </a:lnTo>
                <a:cubicBezTo>
                  <a:pt x="5948" y="2777"/>
                  <a:pt x="6116" y="2721"/>
                  <a:pt x="6273" y="2699"/>
                </a:cubicBezTo>
                <a:close/>
                <a:moveTo>
                  <a:pt x="3932" y="1019"/>
                </a:moveTo>
                <a:lnTo>
                  <a:pt x="3573" y="3774"/>
                </a:lnTo>
                <a:cubicBezTo>
                  <a:pt x="3517" y="3763"/>
                  <a:pt x="3461" y="3752"/>
                  <a:pt x="3394" y="3740"/>
                </a:cubicBezTo>
                <a:cubicBezTo>
                  <a:pt x="3204" y="3696"/>
                  <a:pt x="3002" y="3651"/>
                  <a:pt x="2800" y="3595"/>
                </a:cubicBezTo>
                <a:lnTo>
                  <a:pt x="3932" y="1019"/>
                </a:lnTo>
                <a:close/>
                <a:moveTo>
                  <a:pt x="6687" y="2687"/>
                </a:moveTo>
                <a:cubicBezTo>
                  <a:pt x="6900" y="2710"/>
                  <a:pt x="7101" y="2811"/>
                  <a:pt x="7269" y="2979"/>
                </a:cubicBezTo>
                <a:lnTo>
                  <a:pt x="6575" y="3875"/>
                </a:lnTo>
                <a:lnTo>
                  <a:pt x="6687" y="2687"/>
                </a:lnTo>
                <a:close/>
                <a:moveTo>
                  <a:pt x="4940" y="1567"/>
                </a:moveTo>
                <a:lnTo>
                  <a:pt x="4458" y="3920"/>
                </a:lnTo>
                <a:cubicBezTo>
                  <a:pt x="4279" y="3897"/>
                  <a:pt x="4100" y="3864"/>
                  <a:pt x="3909" y="3830"/>
                </a:cubicBezTo>
                <a:lnTo>
                  <a:pt x="4940" y="1567"/>
                </a:lnTo>
                <a:close/>
                <a:moveTo>
                  <a:pt x="7426" y="3180"/>
                </a:moveTo>
                <a:cubicBezTo>
                  <a:pt x="7449" y="3236"/>
                  <a:pt x="7482" y="3281"/>
                  <a:pt x="7516" y="3337"/>
                </a:cubicBezTo>
                <a:cubicBezTo>
                  <a:pt x="7684" y="3830"/>
                  <a:pt x="7225" y="3964"/>
                  <a:pt x="6788" y="4009"/>
                </a:cubicBezTo>
                <a:lnTo>
                  <a:pt x="7426" y="3180"/>
                </a:lnTo>
                <a:close/>
                <a:moveTo>
                  <a:pt x="5533" y="2923"/>
                </a:moveTo>
                <a:lnTo>
                  <a:pt x="5433" y="4020"/>
                </a:lnTo>
                <a:cubicBezTo>
                  <a:pt x="5231" y="4009"/>
                  <a:pt x="5029" y="3987"/>
                  <a:pt x="4828" y="3964"/>
                </a:cubicBezTo>
                <a:lnTo>
                  <a:pt x="5533" y="2923"/>
                </a:lnTo>
                <a:close/>
                <a:moveTo>
                  <a:pt x="6407" y="2979"/>
                </a:moveTo>
                <a:lnTo>
                  <a:pt x="6306" y="4032"/>
                </a:lnTo>
                <a:lnTo>
                  <a:pt x="6284" y="4032"/>
                </a:lnTo>
                <a:cubicBezTo>
                  <a:pt x="6238" y="4035"/>
                  <a:pt x="6192" y="4036"/>
                  <a:pt x="6146" y="4036"/>
                </a:cubicBezTo>
                <a:cubicBezTo>
                  <a:pt x="6035" y="4036"/>
                  <a:pt x="5924" y="4028"/>
                  <a:pt x="5813" y="4020"/>
                </a:cubicBezTo>
                <a:lnTo>
                  <a:pt x="6407" y="2979"/>
                </a:lnTo>
                <a:close/>
                <a:moveTo>
                  <a:pt x="4537" y="1"/>
                </a:moveTo>
                <a:cubicBezTo>
                  <a:pt x="4261" y="1"/>
                  <a:pt x="3990" y="40"/>
                  <a:pt x="3752" y="111"/>
                </a:cubicBezTo>
                <a:cubicBezTo>
                  <a:pt x="3170" y="291"/>
                  <a:pt x="2722" y="683"/>
                  <a:pt x="2408" y="1187"/>
                </a:cubicBezTo>
                <a:cubicBezTo>
                  <a:pt x="2143" y="1100"/>
                  <a:pt x="1868" y="1042"/>
                  <a:pt x="1595" y="1042"/>
                </a:cubicBezTo>
                <a:cubicBezTo>
                  <a:pt x="1304" y="1042"/>
                  <a:pt x="1017" y="1108"/>
                  <a:pt x="751" y="1276"/>
                </a:cubicBezTo>
                <a:cubicBezTo>
                  <a:pt x="347" y="1523"/>
                  <a:pt x="0" y="2038"/>
                  <a:pt x="90" y="2542"/>
                </a:cubicBezTo>
                <a:cubicBezTo>
                  <a:pt x="258" y="3371"/>
                  <a:pt x="1423" y="3740"/>
                  <a:pt x="2117" y="3942"/>
                </a:cubicBezTo>
                <a:cubicBezTo>
                  <a:pt x="3267" y="4289"/>
                  <a:pt x="4523" y="4478"/>
                  <a:pt x="5736" y="4478"/>
                </a:cubicBezTo>
                <a:cubicBezTo>
                  <a:pt x="5893" y="4478"/>
                  <a:pt x="6050" y="4475"/>
                  <a:pt x="6205" y="4468"/>
                </a:cubicBezTo>
                <a:cubicBezTo>
                  <a:pt x="6900" y="4446"/>
                  <a:pt x="8614" y="4244"/>
                  <a:pt x="8233" y="3147"/>
                </a:cubicBezTo>
                <a:cubicBezTo>
                  <a:pt x="7959" y="2472"/>
                  <a:pt x="7380" y="2214"/>
                  <a:pt x="6753" y="2214"/>
                </a:cubicBezTo>
                <a:cubicBezTo>
                  <a:pt x="6557" y="2214"/>
                  <a:pt x="6357" y="2239"/>
                  <a:pt x="6161" y="2284"/>
                </a:cubicBezTo>
                <a:cubicBezTo>
                  <a:pt x="6429" y="1691"/>
                  <a:pt x="6530" y="963"/>
                  <a:pt x="6015" y="492"/>
                </a:cubicBezTo>
                <a:cubicBezTo>
                  <a:pt x="5644" y="151"/>
                  <a:pt x="5080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7300353-C7DA-9105-CABE-A1B453AEA785}"/>
              </a:ext>
            </a:extLst>
          </p:cNvPr>
          <p:cNvSpPr/>
          <p:nvPr/>
        </p:nvSpPr>
        <p:spPr>
          <a:xfrm>
            <a:off x="1595742" y="1531081"/>
            <a:ext cx="2241016" cy="646331"/>
          </a:xfrm>
          <a:prstGeom prst="roundRect">
            <a:avLst/>
          </a:prstGeom>
          <a:solidFill>
            <a:schemeClr val="accent3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Comic Sans MS" panose="030F0702030302020204" pitchFamily="66" charset="0"/>
              </a:rPr>
              <a:t>pop (v)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E8680D-01F2-C0E8-3EC1-E321A0F1AE3B}"/>
              </a:ext>
            </a:extLst>
          </p:cNvPr>
          <p:cNvSpPr txBox="1"/>
          <p:nvPr/>
        </p:nvSpPr>
        <p:spPr>
          <a:xfrm>
            <a:off x="1160862" y="2505004"/>
            <a:ext cx="31107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pɒp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2DFCBD-6A19-56E2-50B7-F0FFD01571E7}"/>
              </a:ext>
            </a:extLst>
          </p:cNvPr>
          <p:cNvSpPr txBox="1"/>
          <p:nvPr/>
        </p:nvSpPr>
        <p:spPr>
          <a:xfrm>
            <a:off x="1160862" y="3369414"/>
            <a:ext cx="31107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nặn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600" b="1" dirty="0" err="1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bóp</a:t>
            </a:r>
            <a:r>
              <a:rPr lang="en-US" sz="3600" b="1" dirty="0">
                <a:solidFill>
                  <a:schemeClr val="tx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4098" name="Picture 2" descr="Ảnh minh họa">
            <a:extLst>
              <a:ext uri="{FF2B5EF4-FFF2-40B4-BE49-F238E27FC236}">
                <a16:creationId xmlns:a16="http://schemas.microsoft.com/office/drawing/2014/main" id="{51C75A36-39F4-ED07-3151-11F5181243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99" y="1050492"/>
            <a:ext cx="3703185" cy="3169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op">
            <a:hlinkClick r:id="" action="ppaction://media"/>
            <a:extLst>
              <a:ext uri="{FF2B5EF4-FFF2-40B4-BE49-F238E27FC236}">
                <a16:creationId xmlns:a16="http://schemas.microsoft.com/office/drawing/2014/main" id="{05BEAC8B-EB97-4D11-FCB0-7AFF6D45BE6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198242" y="315133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3509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40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6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" grpId="0" animBg="1"/>
      <p:bldP spid="3" grpId="1" animBg="1"/>
      <p:bldP spid="5" grpId="0"/>
      <p:bldP spid="6" grpId="0"/>
    </p:bldLst>
  </p:timing>
</p:sld>
</file>

<file path=ppt/theme/theme1.xml><?xml version="1.0" encoding="utf-8"?>
<a:theme xmlns:a="http://schemas.openxmlformats.org/drawingml/2006/main" name="Korean Skin Care DIY Workshop by Slidesgo">
  <a:themeElements>
    <a:clrScheme name="Simple Light">
      <a:dk1>
        <a:srgbClr val="383838"/>
      </a:dk1>
      <a:lt1>
        <a:srgbClr val="FFFFFF"/>
      </a:lt1>
      <a:dk2>
        <a:srgbClr val="FDF9E6"/>
      </a:dk2>
      <a:lt2>
        <a:srgbClr val="EA7363"/>
      </a:lt2>
      <a:accent1>
        <a:srgbClr val="AF9AD5"/>
      </a:accent1>
      <a:accent2>
        <a:srgbClr val="FFB6B9"/>
      </a:accent2>
      <a:accent3>
        <a:srgbClr val="FFDDC6"/>
      </a:accent3>
      <a:accent4>
        <a:srgbClr val="D3F1D2"/>
      </a:accent4>
      <a:accent5>
        <a:srgbClr val="F0F6A3"/>
      </a:accent5>
      <a:accent6>
        <a:srgbClr val="ABE5F7"/>
      </a:accent6>
      <a:hlink>
        <a:srgbClr val="3838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</TotalTime>
  <Words>2610</Words>
  <Application>Microsoft Office PowerPoint</Application>
  <PresentationFormat>On-screen Show (16:9)</PresentationFormat>
  <Paragraphs>287</Paragraphs>
  <Slides>32</Slides>
  <Notes>31</Notes>
  <HiddenSlides>0</HiddenSlides>
  <MMClips>6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3" baseType="lpstr">
      <vt:lpstr>Belleza</vt:lpstr>
      <vt:lpstr>Arial</vt:lpstr>
      <vt:lpstr>Pacifico</vt:lpstr>
      <vt:lpstr>Barlow Semi Condensed</vt:lpstr>
      <vt:lpstr>Comic Sans MS</vt:lpstr>
      <vt:lpstr>Roboto Condensed Light</vt:lpstr>
      <vt:lpstr>Calibri</vt:lpstr>
      <vt:lpstr>Josefin Sans</vt:lpstr>
      <vt:lpstr>Wingdings 3</vt:lpstr>
      <vt:lpstr>Courier New</vt:lpstr>
      <vt:lpstr>Korean Skin Care DIY Workshop by Slidesgo</vt:lpstr>
      <vt:lpstr>Mini game: Hang man </vt:lpstr>
      <vt:lpstr>What skin condition is it?</vt:lpstr>
      <vt:lpstr>UNIT 2: HEALTHY LIVING</vt:lpstr>
      <vt:lpstr>OBJECTIVES </vt:lpstr>
      <vt:lpstr>READING</vt:lpstr>
      <vt:lpstr>NEW WORDS </vt:lpstr>
      <vt:lpstr>NEW WORDS </vt:lpstr>
      <vt:lpstr>NEW WORDS </vt:lpstr>
      <vt:lpstr>NEW WORDS </vt:lpstr>
      <vt:lpstr>PowerPoint Presentation</vt:lpstr>
      <vt:lpstr>Ex 2: Read and match. </vt:lpstr>
      <vt:lpstr>Ex 2: Read and match. </vt:lpstr>
      <vt:lpstr>Ex 2: Read and match. </vt:lpstr>
      <vt:lpstr>Ex 2: Read and match. </vt:lpstr>
      <vt:lpstr>Ex 2: Read and match. </vt:lpstr>
      <vt:lpstr>Ex 3. Read again and choose the correct answer A, B, or C. </vt:lpstr>
      <vt:lpstr>Ex 3. Read again and choose the correct answer A, B, or C. </vt:lpstr>
      <vt:lpstr>Ex 3. Read again and choose the correct answer A, B, or C. </vt:lpstr>
      <vt:lpstr>Ex 3. Read again and choose the correct answer A, B, or C. </vt:lpstr>
      <vt:lpstr>PowerPoint Presentation</vt:lpstr>
      <vt:lpstr>PowerPoint Presentation</vt:lpstr>
      <vt:lpstr>Check your memory! Name some tips for taking care of skin with acne.</vt:lpstr>
      <vt:lpstr>Ex 4: Work in pairs. Pick the tips which you can easily follow. </vt:lpstr>
      <vt:lpstr> SPEAKING</vt:lpstr>
      <vt:lpstr>Ex 5: What are the health tips? </vt:lpstr>
      <vt:lpstr>Read and make notes of some tips you can give each person. </vt:lpstr>
      <vt:lpstr>Let’s share!</vt:lpstr>
      <vt:lpstr>Some suggested tips.</vt:lpstr>
      <vt:lpstr>PowerPoint Presentation</vt:lpstr>
      <vt:lpstr>Some suggested tips.</vt:lpstr>
      <vt:lpstr>RECAP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Mini game: Hang man </dc:title>
  <cp:lastModifiedBy>Dung Thuy</cp:lastModifiedBy>
  <cp:revision>5</cp:revision>
  <dcterms:modified xsi:type="dcterms:W3CDTF">2022-08-13T06:35:55Z</dcterms:modified>
</cp:coreProperties>
</file>