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283" r:id="rId3"/>
    <p:sldId id="3124" r:id="rId4"/>
    <p:sldId id="3126" r:id="rId5"/>
    <p:sldId id="3082" r:id="rId6"/>
    <p:sldId id="3125" r:id="rId7"/>
    <p:sldId id="3084" r:id="rId8"/>
    <p:sldId id="3085" r:id="rId9"/>
    <p:sldId id="3086" r:id="rId10"/>
    <p:sldId id="3087" r:id="rId11"/>
    <p:sldId id="3128" r:id="rId12"/>
    <p:sldId id="3129" r:id="rId13"/>
    <p:sldId id="3127" r:id="rId14"/>
    <p:sldId id="3089" r:id="rId15"/>
    <p:sldId id="3091" r:id="rId16"/>
    <p:sldId id="3097" r:id="rId17"/>
    <p:sldId id="3098" r:id="rId18"/>
    <p:sldId id="3100" r:id="rId19"/>
    <p:sldId id="3099" r:id="rId20"/>
    <p:sldId id="3092" r:id="rId21"/>
    <p:sldId id="3093" r:id="rId22"/>
    <p:sldId id="3102" r:id="rId23"/>
    <p:sldId id="3103" r:id="rId24"/>
    <p:sldId id="3104" r:id="rId25"/>
    <p:sldId id="3105" r:id="rId26"/>
    <p:sldId id="3095" r:id="rId27"/>
    <p:sldId id="3096" r:id="rId28"/>
    <p:sldId id="3106" r:id="rId29"/>
    <p:sldId id="3120" r:id="rId30"/>
    <p:sldId id="3107" r:id="rId31"/>
    <p:sldId id="3121" r:id="rId32"/>
    <p:sldId id="3122" r:id="rId33"/>
    <p:sldId id="3118" r:id="rId34"/>
    <p:sldId id="3083" r:id="rId35"/>
    <p:sldId id="3123" r:id="rId36"/>
  </p:sldIdLst>
  <p:sldSz cx="12192000" cy="6858000"/>
  <p:notesSz cx="6858000" cy="9144000"/>
  <p:embeddedFontLst>
    <p:embeddedFont>
      <p:font typeface="UTM Avo" panose="02040603050506020204" pitchFamily="18" charset="0"/>
      <p:regular r:id="rId38"/>
      <p:bold r:id="rId39"/>
      <p:italic r:id="rId40"/>
      <p:boldItalic r:id="rId41"/>
    </p:embeddedFont>
    <p:embeddedFont>
      <p:font typeface="Segoe Print" panose="02000600000000000000" pitchFamily="2" charset="0"/>
      <p:regular r:id="rId42"/>
      <p:bold r:id="rId43"/>
    </p:embeddedFont>
    <p:embeddedFont>
      <p:font typeface="UTM Cookies" panose="02040603050506020204" pitchFamily="18" charset="0"/>
      <p:regular r:id="rId44"/>
    </p:embeddedFont>
    <p:embeddedFont>
      <p:font typeface="Calibri" panose="020F0502020204030204" pitchFamily="34" charset="0"/>
      <p:regular r:id="rId45"/>
      <p:bold r:id="rId46"/>
      <p:italic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63" d="100"/>
          <a:sy n="63" d="100"/>
        </p:scale>
        <p:origin x="6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7</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10/16/2023</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30935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9289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fif"/><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3720" y="414714"/>
            <a:ext cx="5416565" cy="6028571"/>
          </a:xfrm>
          <a:prstGeom prst="rect">
            <a:avLst/>
          </a:prstGeom>
        </p:spPr>
      </p:pic>
    </p:spTree>
    <p:extLst>
      <p:ext uri="{BB962C8B-B14F-4D97-AF65-F5344CB8AC3E}">
        <p14:creationId xmlns:p14="http://schemas.microsoft.com/office/powerpoint/2010/main" val="403403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6908" y="175645"/>
            <a:ext cx="5257143" cy="6171429"/>
          </a:xfrm>
          <a:prstGeom prst="rect">
            <a:avLst/>
          </a:prstGeom>
        </p:spPr>
      </p:pic>
    </p:spTree>
    <p:extLst>
      <p:ext uri="{BB962C8B-B14F-4D97-AF65-F5344CB8AC3E}">
        <p14:creationId xmlns:p14="http://schemas.microsoft.com/office/powerpoint/2010/main" val="1328445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41807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3"/>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7888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419769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51249"/>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a:t>
            </a:r>
            <a:r>
              <a:rPr lang="en-US" smtClean="0">
                <a:latin typeface="Open Sans" panose="020B0606030504020204" pitchFamily="34" charset="0"/>
                <a:ea typeface="Open Sans" panose="020B0606030504020204" pitchFamily="34" charset="0"/>
                <a:cs typeface="Open Sans" panose="020B0606030504020204" pitchFamily="34" charset="0"/>
              </a:rPr>
              <a:t> </a:t>
            </a:r>
            <a:r>
              <a:rPr lang="vi-VN" smtClean="0">
                <a:latin typeface="Open Sans" panose="020B0606030504020204" pitchFamily="34" charset="0"/>
                <a:ea typeface="Open Sans" panose="020B0606030504020204" pitchFamily="34" charset="0"/>
                <a:cs typeface="Open Sans" panose="020B0606030504020204" pitchFamily="34" charset="0"/>
              </a:rPr>
              <a:t>phép </a:t>
            </a:r>
            <a:r>
              <a:rPr lang="vi-VN">
                <a:latin typeface="Open Sans" panose="020B0606030504020204" pitchFamily="34" charset="0"/>
                <a:ea typeface="Open Sans" panose="020B0606030504020204" pitchFamily="34" charset="0"/>
                <a:cs typeface="Open Sans" panose="020B0606030504020204" pitchFamily="34" charset="0"/>
              </a:rPr>
              <a:t>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42407730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08685" y="422728"/>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1922</TotalTime>
  <Words>1534</Words>
  <Application>Microsoft Office PowerPoint</Application>
  <PresentationFormat>Widescreen</PresentationFormat>
  <Paragraphs>144</Paragraphs>
  <Slides>35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UTM Avo</vt:lpstr>
      <vt:lpstr>Open Sans</vt:lpstr>
      <vt:lpstr>Segoe Print</vt:lpstr>
      <vt:lpstr>字魂36号-正文宋楷</vt:lpstr>
      <vt:lpstr>Arial</vt:lpstr>
      <vt:lpstr>Times New Roman</vt:lpstr>
      <vt:lpstr>UTM Cookies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174</cp:revision>
  <dcterms:created xsi:type="dcterms:W3CDTF">2021-06-02T01:34:28Z</dcterms:created>
  <dcterms:modified xsi:type="dcterms:W3CDTF">2023-10-15T18:24:31Z</dcterms:modified>
</cp:coreProperties>
</file>